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2" r:id="rId5"/>
    <p:sldId id="486" r:id="rId6"/>
    <p:sldId id="487" r:id="rId7"/>
    <p:sldId id="291" r:id="rId8"/>
    <p:sldId id="326" r:id="rId9"/>
    <p:sldId id="488" r:id="rId10"/>
    <p:sldId id="490" r:id="rId11"/>
    <p:sldId id="259" r:id="rId12"/>
    <p:sldId id="492" r:id="rId13"/>
    <p:sldId id="493" r:id="rId14"/>
    <p:sldId id="288" r:id="rId15"/>
    <p:sldId id="451" r:id="rId16"/>
    <p:sldId id="272" r:id="rId17"/>
    <p:sldId id="484" r:id="rId18"/>
    <p:sldId id="287" r:id="rId19"/>
    <p:sldId id="353" r:id="rId20"/>
    <p:sldId id="260" r:id="rId21"/>
    <p:sldId id="316" r:id="rId22"/>
    <p:sldId id="261" r:id="rId23"/>
    <p:sldId id="491" r:id="rId24"/>
    <p:sldId id="453" r:id="rId25"/>
    <p:sldId id="485"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750" y="84"/>
      </p:cViewPr>
      <p:guideLst/>
    </p:cSldViewPr>
  </p:slideViewPr>
  <p:notesTextViewPr>
    <p:cViewPr>
      <p:scale>
        <a:sx n="1" d="1"/>
        <a:sy n="1" d="1"/>
      </p:scale>
      <p:origin x="0" y="0"/>
    </p:cViewPr>
  </p:notesTextViewPr>
  <p:sorterViewPr>
    <p:cViewPr varScale="1">
      <p:scale>
        <a:sx n="1" d="1"/>
        <a:sy n="1" d="1"/>
      </p:scale>
      <p:origin x="0" y="-21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B6C4E27-F7CB-43B3-A1F4-C0319E33D4B6}" type="datetimeFigureOut">
              <a:rPr lang="zh-CN" altLang="en-US" smtClean="0"/>
              <a:t>2019/2/15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A62BB5-00EF-4C10-BCA8-F4C97867DDDE}" type="slidenum">
              <a:rPr lang="zh-CN" altLang="en-US" smtClean="0"/>
              <a:t>‹#›</a:t>
            </a:fld>
            <a:endParaRPr lang="zh-CN" altLang="en-US"/>
          </a:p>
        </p:txBody>
      </p:sp>
    </p:spTree>
    <p:extLst>
      <p:ext uri="{BB962C8B-B14F-4D97-AF65-F5344CB8AC3E}">
        <p14:creationId xmlns:p14="http://schemas.microsoft.com/office/powerpoint/2010/main" val="823146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21A658-7296-42F8-8C48-ECAE943007D2}" type="slidenum">
              <a:rPr lang="zh-CN" altLang="en-US" smtClean="0"/>
              <a:t>7</a:t>
            </a:fld>
            <a:endParaRPr lang="zh-CN" altLang="en-US"/>
          </a:p>
        </p:txBody>
      </p:sp>
    </p:spTree>
    <p:extLst>
      <p:ext uri="{BB962C8B-B14F-4D97-AF65-F5344CB8AC3E}">
        <p14:creationId xmlns:p14="http://schemas.microsoft.com/office/powerpoint/2010/main" val="18782102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671054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4D066A-F265-43C9-BF64-51A5824132C8}" type="slidenum">
              <a:rPr lang="zh-CN" altLang="en-US" smtClean="0"/>
              <a:t>14</a:t>
            </a:fld>
            <a:endParaRPr lang="zh-CN" altLang="en-US"/>
          </a:p>
        </p:txBody>
      </p:sp>
    </p:spTree>
    <p:extLst>
      <p:ext uri="{BB962C8B-B14F-4D97-AF65-F5344CB8AC3E}">
        <p14:creationId xmlns:p14="http://schemas.microsoft.com/office/powerpoint/2010/main" val="4131876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4D066A-F265-43C9-BF64-51A5824132C8}" type="slidenum">
              <a:rPr lang="zh-CN" altLang="en-US" smtClean="0"/>
              <a:t>16</a:t>
            </a:fld>
            <a:endParaRPr lang="zh-CN" altLang="en-US"/>
          </a:p>
        </p:txBody>
      </p:sp>
    </p:spTree>
    <p:extLst>
      <p:ext uri="{BB962C8B-B14F-4D97-AF65-F5344CB8AC3E}">
        <p14:creationId xmlns:p14="http://schemas.microsoft.com/office/powerpoint/2010/main" val="20458550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A4D066A-F265-43C9-BF64-51A5824132C8}" type="slidenum">
              <a:rPr lang="zh-CN" altLang="en-US" smtClean="0"/>
              <a:t>18</a:t>
            </a:fld>
            <a:endParaRPr lang="zh-CN" altLang="en-US"/>
          </a:p>
        </p:txBody>
      </p:sp>
    </p:spTree>
    <p:extLst>
      <p:ext uri="{BB962C8B-B14F-4D97-AF65-F5344CB8AC3E}">
        <p14:creationId xmlns:p14="http://schemas.microsoft.com/office/powerpoint/2010/main" val="26007001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421A658-7296-42F8-8C48-ECAE943007D2}" type="slidenum">
              <a:rPr lang="zh-CN" altLang="en-US" smtClean="0"/>
              <a:t>19</a:t>
            </a:fld>
            <a:endParaRPr lang="zh-CN" altLang="en-US"/>
          </a:p>
        </p:txBody>
      </p:sp>
    </p:spTree>
    <p:extLst>
      <p:ext uri="{BB962C8B-B14F-4D97-AF65-F5344CB8AC3E}">
        <p14:creationId xmlns:p14="http://schemas.microsoft.com/office/powerpoint/2010/main" val="38782308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243B19A-DB80-4117-8CD8-86C50467406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B15758EC-F561-469B-A3B0-4076939D066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F8801D26-C24F-47AD-B81C-6BB5E603C49C}"/>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CE4F3B5B-BDEE-4A6D-9253-7A4D7EFB036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11A0943E-C1FA-4725-BE20-C9D305173001}"/>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42829662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267CA3-2860-4063-8BF5-C3CA602CA26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A9BDEB59-AAEC-4D7F-AC07-D4ADAB1A30E9}"/>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ADC82D1-172F-44A6-8DB4-AA3F4E027A3A}"/>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DB36EEC3-DD41-477E-A985-F1537527169D}"/>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D01466B7-6ED2-4AA5-8CF6-054873703F20}"/>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733111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8A3D083-9EF9-4751-BCC1-75803FF20D6F}"/>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4E9F1C08-CEFA-41EB-85E4-BBFBE51EF16C}"/>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F8BB47B-6F02-4E5C-9FA0-ED9C8380E689}"/>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53EDB484-C8C7-4ACC-BC90-F8D142C107D8}"/>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525BDDC1-B903-4929-9D2D-1C5ABB5D4471}"/>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31304373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bg>
      <p:bgPr>
        <a:gradFill flip="none" rotWithShape="1">
          <a:gsLst>
            <a:gs pos="0">
              <a:schemeClr val="accent3">
                <a:lumMod val="5000"/>
                <a:lumOff val="95000"/>
              </a:schemeClr>
            </a:gs>
            <a:gs pos="74000">
              <a:srgbClr val="74F22E"/>
            </a:gs>
            <a:gs pos="83000">
              <a:srgbClr val="74F22E"/>
            </a:gs>
            <a:gs pos="100000">
              <a:srgbClr val="74F22E"/>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872381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제목 및 내용">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26447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5067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D61A64-B081-4811-AE00-C1C302583C5A}"/>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9FEBF34-825A-43E8-A9BE-8AD56CD28469}"/>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9461F96-7D3E-40A4-97FB-EF8594147107}"/>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07832AF5-8D2A-436C-9C47-FB1844C6E50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25DD835-873D-42C0-9652-3924AB448C43}"/>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3378838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44EBBA-289E-4803-8E7C-941A9655792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CCB4572B-06CB-476B-A81F-0482DF2E7A7D}"/>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1B65EC4E-E9EA-4C8D-BC6C-BB50F010F61F}"/>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5" name="页脚占位符 4">
            <a:extLst>
              <a:ext uri="{FF2B5EF4-FFF2-40B4-BE49-F238E27FC236}">
                <a16:creationId xmlns:a16="http://schemas.microsoft.com/office/drawing/2014/main" id="{0C1C924D-494B-4FF1-93DF-49680944A60E}"/>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8325A0A3-9BB7-4DA1-BD1F-DB20CF8BF36D}"/>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17560243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429143-7C37-4481-A81E-54C41B8EDD9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B695C23-A825-4017-BDD3-01A50D9C08CE}"/>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27ED8B1A-E1A7-4821-8770-34450B52849B}"/>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28F21745-FE7D-40EA-A019-B8982FFC167C}"/>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A013D556-5530-448E-A423-9DBE6FC7A28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C38663D6-B015-45E0-9F37-0F29C1EF5261}"/>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1532934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D10C49-25A7-4C6B-8CC2-8800349ED58D}"/>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98EAD72-94FB-48DC-9614-E09F9595A760}"/>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A09998B5-BBB3-48F1-8CE3-21B31C5EA83F}"/>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3DB1E8AC-3AE2-4E4D-A94D-1D09E02CE0D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2030D1CE-4C2D-4984-9918-18292A6DA004}"/>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8D6385E-A56B-428C-AC08-F56C6D62CC2C}"/>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8" name="页脚占位符 7">
            <a:extLst>
              <a:ext uri="{FF2B5EF4-FFF2-40B4-BE49-F238E27FC236}">
                <a16:creationId xmlns:a16="http://schemas.microsoft.com/office/drawing/2014/main" id="{DAA63DD9-4F05-480F-82D5-31E5A2DDBA6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AF852C0D-9EE8-4496-A7BC-20E3D2E3967F}"/>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2542711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3B7A08-4E90-48FF-9FB9-9AACC415029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92B2AA8-1544-4D6E-9A8A-024F610F6395}"/>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4" name="页脚占位符 3">
            <a:extLst>
              <a:ext uri="{FF2B5EF4-FFF2-40B4-BE49-F238E27FC236}">
                <a16:creationId xmlns:a16="http://schemas.microsoft.com/office/drawing/2014/main" id="{F908CFF7-C001-40E5-BD93-8546D2EBD426}"/>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F64388E4-9081-4088-9921-9A4535DD9F5F}"/>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628110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C113E48-D25A-4286-BA00-F0E93F7427F6}"/>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3" name="页脚占位符 2">
            <a:extLst>
              <a:ext uri="{FF2B5EF4-FFF2-40B4-BE49-F238E27FC236}">
                <a16:creationId xmlns:a16="http://schemas.microsoft.com/office/drawing/2014/main" id="{4FCD31C3-8940-4B2C-B1DE-813D689D2B52}"/>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F8F59DF5-33BD-4646-912D-B324CBD41885}"/>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2447924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A5E4D-542C-4364-B3E8-DF442C758D02}"/>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FA99347-1548-416F-975B-13FB38786EE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EA1B61A-0359-4970-A44A-2AAC6B4822D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7CA27305-96CA-4266-82AF-45ECE5AEE8FF}"/>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AB4FC4D1-4C69-4611-B24E-26B43A5E2F94}"/>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626C9B6-E5D3-4358-B1F4-3F4E2DF5C30F}"/>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2264123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2D4CEC-F55D-444E-A86F-3328016BC32A}"/>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96DF3808-BB06-44B7-A474-572FA65F14B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761C8A41-6527-4C5A-8FB8-F0B21A0ACD4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1C47E4A-C609-49B0-9983-72CDB291D021}"/>
              </a:ext>
            </a:extLst>
          </p:cNvPr>
          <p:cNvSpPr>
            <a:spLocks noGrp="1"/>
          </p:cNvSpPr>
          <p:nvPr>
            <p:ph type="dt" sz="half" idx="10"/>
          </p:nvPr>
        </p:nvSpPr>
        <p:spPr>
          <a:xfrm>
            <a:off x="838200" y="6356350"/>
            <a:ext cx="2743200" cy="365125"/>
          </a:xfrm>
          <a:prstGeom prst="rect">
            <a:avLst/>
          </a:prstGeom>
        </p:spPr>
        <p:txBody>
          <a:bodyPr/>
          <a:lstStyle/>
          <a:p>
            <a:fld id="{820B01BF-4CB1-4FDD-8B09-52596C72DEB6}" type="datetimeFigureOut">
              <a:rPr lang="zh-CN" altLang="en-US" smtClean="0"/>
              <a:t>2019/2/15</a:t>
            </a:fld>
            <a:endParaRPr lang="zh-CN" altLang="en-US"/>
          </a:p>
        </p:txBody>
      </p:sp>
      <p:sp>
        <p:nvSpPr>
          <p:cNvPr id="6" name="页脚占位符 5">
            <a:extLst>
              <a:ext uri="{FF2B5EF4-FFF2-40B4-BE49-F238E27FC236}">
                <a16:creationId xmlns:a16="http://schemas.microsoft.com/office/drawing/2014/main" id="{70A2436E-E5F4-4FB9-AAE7-667D26A426B9}"/>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AF58C47A-BA5B-45AD-9F9D-7C78929E6085}"/>
              </a:ext>
            </a:extLst>
          </p:cNvPr>
          <p:cNvSpPr>
            <a:spLocks noGrp="1"/>
          </p:cNvSpPr>
          <p:nvPr>
            <p:ph type="sldNum" sz="quarter" idx="12"/>
          </p:nvPr>
        </p:nvSpPr>
        <p:spPr>
          <a:xfrm>
            <a:off x="8610600" y="6356350"/>
            <a:ext cx="2743200" cy="365125"/>
          </a:xfrm>
          <a:prstGeom prst="rect">
            <a:avLst/>
          </a:prstGeom>
        </p:spPr>
        <p:txBody>
          <a:bodyPr/>
          <a:lstStyle/>
          <a:p>
            <a:fld id="{1725F286-0DF7-4A97-9A68-281E7A128093}" type="slidenum">
              <a:rPr lang="zh-CN" altLang="en-US" smtClean="0"/>
              <a:t>‹#›</a:t>
            </a:fld>
            <a:endParaRPr lang="zh-CN" altLang="en-US"/>
          </a:p>
        </p:txBody>
      </p:sp>
    </p:spTree>
    <p:extLst>
      <p:ext uri="{BB962C8B-B14F-4D97-AF65-F5344CB8AC3E}">
        <p14:creationId xmlns:p14="http://schemas.microsoft.com/office/powerpoint/2010/main" val="27604890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2B8D5A8-AAB3-4D04-B880-5ADEB98CF563}"/>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r="27166"/>
          <a:stretch/>
        </p:blipFill>
        <p:spPr>
          <a:xfrm>
            <a:off x="0" y="0"/>
            <a:ext cx="12192000" cy="6858000"/>
          </a:xfrm>
          <a:prstGeom prst="rect">
            <a:avLst/>
          </a:prstGeom>
        </p:spPr>
      </p:pic>
      <p:pic>
        <p:nvPicPr>
          <p:cNvPr id="8" name="图片 7">
            <a:extLst>
              <a:ext uri="{FF2B5EF4-FFF2-40B4-BE49-F238E27FC236}">
                <a16:creationId xmlns:a16="http://schemas.microsoft.com/office/drawing/2014/main" id="{3031ABBD-EBD6-4043-9567-3EAE23523CD8}"/>
              </a:ext>
            </a:extLst>
          </p:cNvPr>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355661" y="600858"/>
            <a:ext cx="1008394" cy="677884"/>
          </a:xfrm>
          <a:prstGeom prst="rect">
            <a:avLst/>
          </a:prstGeom>
        </p:spPr>
      </p:pic>
      <p:sp>
        <p:nvSpPr>
          <p:cNvPr id="9" name="TextBox 16">
            <a:extLst>
              <a:ext uri="{FF2B5EF4-FFF2-40B4-BE49-F238E27FC236}">
                <a16:creationId xmlns:a16="http://schemas.microsoft.com/office/drawing/2014/main" id="{05A96D60-655B-4270-9FA7-6CD06925EDA8}"/>
              </a:ext>
            </a:extLst>
          </p:cNvPr>
          <p:cNvSpPr txBox="1"/>
          <p:nvPr userDrawn="1"/>
        </p:nvSpPr>
        <p:spPr>
          <a:xfrm>
            <a:off x="503337" y="1278742"/>
            <a:ext cx="713042" cy="2682240"/>
          </a:xfrm>
          <a:prstGeom prst="rect">
            <a:avLst/>
          </a:prstGeom>
          <a:noFill/>
        </p:spPr>
        <p:txBody>
          <a:bodyPr vert="eaVert" wrap="square" lIns="109233" tIns="54616" rIns="109233" bIns="54616" rtlCol="0" anchor="ctr">
            <a:spAutoFit/>
          </a:bodyPr>
          <a:lstStyle/>
          <a:p>
            <a:pPr algn="ctr"/>
            <a:r>
              <a:rPr lang="zh-CN" altLang="en-US" sz="3200" dirty="0">
                <a:latin typeface="方正字迹-豪放行书简体" panose="02010600010101010101" pitchFamily="2" charset="-122"/>
                <a:ea typeface="方正字迹-豪放行书简体" panose="02010600010101010101" pitchFamily="2" charset="-122"/>
              </a:rPr>
              <a:t>添加标题文字</a:t>
            </a:r>
          </a:p>
        </p:txBody>
      </p:sp>
    </p:spTree>
    <p:extLst>
      <p:ext uri="{BB962C8B-B14F-4D97-AF65-F5344CB8AC3E}">
        <p14:creationId xmlns:p14="http://schemas.microsoft.com/office/powerpoint/2010/main" val="28904323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down)">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53A40796-250C-4D95-8F30-95134B96A0D4}"/>
              </a:ext>
            </a:extLst>
          </p:cNvPr>
          <p:cNvPicPr>
            <a:picLocks noChangeAspect="1"/>
          </p:cNvPicPr>
          <p:nvPr/>
        </p:nvPicPr>
        <p:blipFill rotWithShape="1">
          <a:blip r:embed="rId4">
            <a:extLst>
              <a:ext uri="{28A0092B-C50C-407E-A947-70E740481C1C}">
                <a14:useLocalDpi xmlns:a14="http://schemas.microsoft.com/office/drawing/2010/main" val="0"/>
              </a:ext>
            </a:extLst>
          </a:blip>
          <a:srcRect r="27166"/>
          <a:stretch/>
        </p:blipFill>
        <p:spPr>
          <a:xfrm>
            <a:off x="0" y="0"/>
            <a:ext cx="12192000" cy="6858000"/>
          </a:xfrm>
          <a:prstGeom prst="rect">
            <a:avLst/>
          </a:prstGeom>
        </p:spPr>
      </p:pic>
      <p:pic>
        <p:nvPicPr>
          <p:cNvPr id="10" name="图片 9">
            <a:extLst>
              <a:ext uri="{FF2B5EF4-FFF2-40B4-BE49-F238E27FC236}">
                <a16:creationId xmlns:a16="http://schemas.microsoft.com/office/drawing/2014/main" id="{DEF19FD6-2A06-44E3-9E75-24A0AAEAAD3A}"/>
              </a:ext>
            </a:extLst>
          </p:cNvPr>
          <p:cNvPicPr>
            <a:picLocks noChangeAspect="1"/>
          </p:cNvPicPr>
          <p:nvPr/>
        </p:nvPicPr>
        <p:blipFill rotWithShape="1">
          <a:blip r:embed="rId5">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9" name="图片 8">
            <a:extLst>
              <a:ext uri="{FF2B5EF4-FFF2-40B4-BE49-F238E27FC236}">
                <a16:creationId xmlns:a16="http://schemas.microsoft.com/office/drawing/2014/main" id="{F67A4F89-C6C5-4F12-ACDD-25A5B6D13D85}"/>
              </a:ext>
            </a:extLst>
          </p:cNvPr>
          <p:cNvPicPr>
            <a:picLocks noChangeAspect="1"/>
          </p:cNvPicPr>
          <p:nvPr/>
        </p:nvPicPr>
        <p:blipFill rotWithShape="1">
          <a:blip r:embed="rId5">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11" name="文本框 10">
            <a:extLst>
              <a:ext uri="{FF2B5EF4-FFF2-40B4-BE49-F238E27FC236}">
                <a16:creationId xmlns:a16="http://schemas.microsoft.com/office/drawing/2014/main" id="{EE1304DF-E109-462B-9552-B37BE6C37347}"/>
              </a:ext>
            </a:extLst>
          </p:cNvPr>
          <p:cNvSpPr txBox="1"/>
          <p:nvPr/>
        </p:nvSpPr>
        <p:spPr>
          <a:xfrm>
            <a:off x="5623964" y="2159060"/>
            <a:ext cx="658642" cy="3469383"/>
          </a:xfrm>
          <a:prstGeom prst="rect">
            <a:avLst/>
          </a:prstGeom>
          <a:noFill/>
        </p:spPr>
        <p:txBody>
          <a:bodyPr vert="eaVert" wrap="square" rtlCol="0" anchor="ctr">
            <a:spAutoFit/>
          </a:bodyPr>
          <a:lstStyle/>
          <a:p>
            <a:pPr algn="ctr">
              <a:lnSpc>
                <a:spcPct val="110000"/>
              </a:lnSpc>
            </a:pPr>
            <a:r>
              <a:rPr kumimoji="1" lang="zh-CN" altLang="en-US" sz="2800" dirty="0">
                <a:latin typeface="方正字迹-吕建德字体" panose="02010600010101010101" pitchFamily="2" charset="-122"/>
                <a:ea typeface="方正字迹-吕建德字体" panose="02010600010101010101" pitchFamily="2" charset="-122"/>
                <a:cs typeface="微软雅黑"/>
              </a:rPr>
              <a:t>企业介绍</a:t>
            </a:r>
            <a:r>
              <a:rPr kumimoji="1" lang="en-US" altLang="zh-CN" sz="2800" dirty="0">
                <a:latin typeface="方正字迹-吕建德字体" panose="02010600010101010101" pitchFamily="2" charset="-122"/>
                <a:ea typeface="方正字迹-吕建德字体" panose="02010600010101010101" pitchFamily="2" charset="-122"/>
                <a:cs typeface="微软雅黑"/>
              </a:rPr>
              <a:t>PPT</a:t>
            </a:r>
            <a:r>
              <a:rPr kumimoji="1" lang="zh-CN" altLang="en-US" sz="2800" dirty="0">
                <a:latin typeface="方正字迹-吕建德字体" panose="02010600010101010101" pitchFamily="2" charset="-122"/>
                <a:ea typeface="方正字迹-吕建德字体" panose="02010600010101010101" pitchFamily="2" charset="-122"/>
                <a:cs typeface="微软雅黑"/>
              </a:rPr>
              <a:t>模板</a:t>
            </a:r>
          </a:p>
        </p:txBody>
      </p:sp>
      <p:sp>
        <p:nvSpPr>
          <p:cNvPr id="12" name="TextBox 16">
            <a:extLst>
              <a:ext uri="{FF2B5EF4-FFF2-40B4-BE49-F238E27FC236}">
                <a16:creationId xmlns:a16="http://schemas.microsoft.com/office/drawing/2014/main" id="{02B76E66-8EFE-48B1-92FE-65997C055527}"/>
              </a:ext>
            </a:extLst>
          </p:cNvPr>
          <p:cNvSpPr txBox="1"/>
          <p:nvPr/>
        </p:nvSpPr>
        <p:spPr>
          <a:xfrm>
            <a:off x="6277727" y="1541634"/>
            <a:ext cx="1143929" cy="3231379"/>
          </a:xfrm>
          <a:prstGeom prst="rect">
            <a:avLst/>
          </a:prstGeom>
          <a:noFill/>
        </p:spPr>
        <p:txBody>
          <a:bodyPr vert="eaVert" wrap="square" lIns="109233" tIns="54616" rIns="109233" bIns="54616" rtlCol="0" anchor="ctr">
            <a:spAutoFit/>
          </a:bodyPr>
          <a:lstStyle/>
          <a:p>
            <a:pPr algn="ctr"/>
            <a:r>
              <a:rPr lang="zh-CN" altLang="en-US" sz="6000" dirty="0">
                <a:latin typeface="李旭科毛笔行书" panose="02010600030101010101" pitchFamily="2" charset="-122"/>
                <a:ea typeface="李旭科毛笔行书" panose="02010600030101010101" pitchFamily="2" charset="-122"/>
              </a:rPr>
              <a:t>中国风</a:t>
            </a:r>
          </a:p>
        </p:txBody>
      </p:sp>
      <p:pic>
        <p:nvPicPr>
          <p:cNvPr id="16" name="5bab0daeb3db1">
            <a:hlinkClick r:id="" action="ppaction://media"/>
            <a:extLst>
              <a:ext uri="{FF2B5EF4-FFF2-40B4-BE49-F238E27FC236}">
                <a16:creationId xmlns:a16="http://schemas.microsoft.com/office/drawing/2014/main" id="{0C177479-EAEC-48B6-9BF2-DE2BE1964EEB}"/>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37111" y="137312"/>
            <a:ext cx="487363" cy="487363"/>
          </a:xfrm>
          <a:prstGeom prst="rect">
            <a:avLst/>
          </a:prstGeom>
        </p:spPr>
      </p:pic>
    </p:spTree>
    <p:extLst>
      <p:ext uri="{BB962C8B-B14F-4D97-AF65-F5344CB8AC3E}">
        <p14:creationId xmlns:p14="http://schemas.microsoft.com/office/powerpoint/2010/main" val="32769145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par>
                          <p:cTn id="7" fill="hold">
                            <p:stCondLst>
                              <p:cond delay="0"/>
                            </p:stCondLst>
                            <p:childTnLst>
                              <p:par>
                                <p:cTn id="8" presetID="22" presetClass="entr" presetSubtype="4"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par>
                          <p:cTn id="19" fill="hold">
                            <p:stCondLst>
                              <p:cond delay="1500"/>
                            </p:stCondLst>
                            <p:childTnLst>
                              <p:par>
                                <p:cTn id="20" presetID="2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3" repeatCount="indefinite" fill="hold" display="0">
                  <p:stCondLst>
                    <p:cond delay="indefinite"/>
                  </p:stCondLst>
                  <p:endCondLst>
                    <p:cond evt="onStopAudio" delay="0">
                      <p:tgtEl>
                        <p:sldTgt/>
                      </p:tgtEl>
                    </p:cond>
                  </p:endCondLst>
                </p:cTn>
                <p:tgtEl>
                  <p:spTgt spid="16"/>
                </p:tgtEl>
              </p:cMediaNode>
            </p:audio>
          </p:childTnLst>
        </p:cTn>
      </p:par>
    </p:tnLst>
    <p:bldLst>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8704056" y="182810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9763760" y="202245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7165" y="728879"/>
            <a:ext cx="1165395" cy="6129121"/>
          </a:xfrm>
          <a:prstGeom prst="rect">
            <a:avLst/>
          </a:prstGeom>
        </p:spPr>
      </p:pic>
      <p:sp>
        <p:nvSpPr>
          <p:cNvPr id="6" name="TextBox 16">
            <a:extLst>
              <a:ext uri="{FF2B5EF4-FFF2-40B4-BE49-F238E27FC236}">
                <a16:creationId xmlns:a16="http://schemas.microsoft.com/office/drawing/2014/main" id="{BB7D889C-E39F-4B47-A3A8-BA53AA6C1049}"/>
              </a:ext>
            </a:extLst>
          </p:cNvPr>
          <p:cNvSpPr txBox="1"/>
          <p:nvPr/>
        </p:nvSpPr>
        <p:spPr>
          <a:xfrm>
            <a:off x="6649922" y="182810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8" name="Rectangle 37">
            <a:extLst>
              <a:ext uri="{FF2B5EF4-FFF2-40B4-BE49-F238E27FC236}">
                <a16:creationId xmlns:a16="http://schemas.microsoft.com/office/drawing/2014/main" id="{5A4A392A-0D46-4B46-9044-BD458B0DE1BE}"/>
              </a:ext>
            </a:extLst>
          </p:cNvPr>
          <p:cNvSpPr>
            <a:spLocks/>
          </p:cNvSpPr>
          <p:nvPr/>
        </p:nvSpPr>
        <p:spPr bwMode="auto">
          <a:xfrm>
            <a:off x="7709626" y="202245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0425166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3A8836B-6BB3-4AA1-B22B-23B5C275D444}"/>
              </a:ext>
            </a:extLst>
          </p:cNvPr>
          <p:cNvPicPr>
            <a:picLocks noChangeAspect="1"/>
          </p:cNvPicPr>
          <p:nvPr/>
        </p:nvPicPr>
        <p:blipFill rotWithShape="1">
          <a:blip r:embed="rId2">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7" name="图片 6">
            <a:extLst>
              <a:ext uri="{FF2B5EF4-FFF2-40B4-BE49-F238E27FC236}">
                <a16:creationId xmlns:a16="http://schemas.microsoft.com/office/drawing/2014/main" id="{1240EAC0-B837-4247-A4D8-4427F385B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4239" y="2416079"/>
            <a:ext cx="2673870" cy="1797485"/>
          </a:xfrm>
          <a:prstGeom prst="rect">
            <a:avLst/>
          </a:prstGeom>
        </p:spPr>
      </p:pic>
      <p:sp>
        <p:nvSpPr>
          <p:cNvPr id="8" name="TextBox 16">
            <a:extLst>
              <a:ext uri="{FF2B5EF4-FFF2-40B4-BE49-F238E27FC236}">
                <a16:creationId xmlns:a16="http://schemas.microsoft.com/office/drawing/2014/main" id="{DA17F015-A6B5-4551-8E7E-042DF51DDA8D}"/>
              </a:ext>
            </a:extLst>
          </p:cNvPr>
          <p:cNvSpPr txBox="1"/>
          <p:nvPr/>
        </p:nvSpPr>
        <p:spPr>
          <a:xfrm>
            <a:off x="6175601" y="2164866"/>
            <a:ext cx="897708" cy="1990345"/>
          </a:xfrm>
          <a:prstGeom prst="rect">
            <a:avLst/>
          </a:prstGeom>
          <a:noFill/>
        </p:spPr>
        <p:txBody>
          <a:bodyPr vert="eaVert" wrap="square" lIns="109233" tIns="54616" rIns="109233" bIns="54616" rtlCol="0" anchor="ctr">
            <a:spAutoFit/>
          </a:bodyPr>
          <a:lstStyle/>
          <a:p>
            <a:pPr algn="ctr"/>
            <a:r>
              <a:rPr lang="zh-CN" altLang="en-US" sz="4400" dirty="0">
                <a:latin typeface="方正字迹-豪放行书简体" panose="02010600010101010101" pitchFamily="2" charset="-122"/>
                <a:ea typeface="方正字迹-豪放行书简体" panose="02010600010101010101" pitchFamily="2" charset="-122"/>
              </a:rPr>
              <a:t>第贰章</a:t>
            </a:r>
          </a:p>
        </p:txBody>
      </p:sp>
      <p:sp>
        <p:nvSpPr>
          <p:cNvPr id="9" name="Rectangle 37">
            <a:extLst>
              <a:ext uri="{FF2B5EF4-FFF2-40B4-BE49-F238E27FC236}">
                <a16:creationId xmlns:a16="http://schemas.microsoft.com/office/drawing/2014/main" id="{B75602AC-2B25-4AB6-8C0A-47BEE7238456}"/>
              </a:ext>
            </a:extLst>
          </p:cNvPr>
          <p:cNvSpPr>
            <a:spLocks/>
          </p:cNvSpPr>
          <p:nvPr/>
        </p:nvSpPr>
        <p:spPr bwMode="auto">
          <a:xfrm>
            <a:off x="6673104" y="2102369"/>
            <a:ext cx="774597" cy="231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8A8047A5-927F-4D05-9E96-CFDA9C17460A}"/>
              </a:ext>
            </a:extLst>
          </p:cNvPr>
          <p:cNvPicPr>
            <a:picLocks noChangeAspect="1"/>
          </p:cNvPicPr>
          <p:nvPr/>
        </p:nvPicPr>
        <p:blipFill rotWithShape="1">
          <a:blip r:embed="rId2">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12" name="斜纹 11">
            <a:extLst>
              <a:ext uri="{FF2B5EF4-FFF2-40B4-BE49-F238E27FC236}">
                <a16:creationId xmlns:a16="http://schemas.microsoft.com/office/drawing/2014/main" id="{6A9386B8-11D2-4EAD-8D66-186FF88A4361}"/>
              </a:ext>
            </a:extLst>
          </p:cNvPr>
          <p:cNvSpPr/>
          <p:nvPr/>
        </p:nvSpPr>
        <p:spPr>
          <a:xfrm>
            <a:off x="6234103" y="2102369"/>
            <a:ext cx="456460" cy="483715"/>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斜纹 12">
            <a:extLst>
              <a:ext uri="{FF2B5EF4-FFF2-40B4-BE49-F238E27FC236}">
                <a16:creationId xmlns:a16="http://schemas.microsoft.com/office/drawing/2014/main" id="{813D18F9-4C50-4D5C-A3F1-B3EFD47DC1DD}"/>
              </a:ext>
            </a:extLst>
          </p:cNvPr>
          <p:cNvSpPr/>
          <p:nvPr/>
        </p:nvSpPr>
        <p:spPr>
          <a:xfrm flipH="1" flipV="1">
            <a:off x="6507479" y="3887084"/>
            <a:ext cx="456460" cy="384833"/>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5634533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4116816" y="181286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5176520" y="200721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2410" y="1707008"/>
            <a:ext cx="2162075" cy="1917225"/>
          </a:xfrm>
          <a:prstGeom prst="rect">
            <a:avLst/>
          </a:prstGeom>
        </p:spPr>
      </p:pic>
      <p:sp>
        <p:nvSpPr>
          <p:cNvPr id="9" name="TextBox 16">
            <a:extLst>
              <a:ext uri="{FF2B5EF4-FFF2-40B4-BE49-F238E27FC236}">
                <a16:creationId xmlns:a16="http://schemas.microsoft.com/office/drawing/2014/main" id="{499F4945-4B73-495D-A8EB-09DECA4E82E7}"/>
              </a:ext>
            </a:extLst>
          </p:cNvPr>
          <p:cNvSpPr txBox="1"/>
          <p:nvPr/>
        </p:nvSpPr>
        <p:spPr>
          <a:xfrm>
            <a:off x="8896308" y="181286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0" name="Rectangle 37">
            <a:extLst>
              <a:ext uri="{FF2B5EF4-FFF2-40B4-BE49-F238E27FC236}">
                <a16:creationId xmlns:a16="http://schemas.microsoft.com/office/drawing/2014/main" id="{F689E50C-80B5-41AA-BB6B-F95C987F858D}"/>
              </a:ext>
            </a:extLst>
          </p:cNvPr>
          <p:cNvSpPr>
            <a:spLocks/>
          </p:cNvSpPr>
          <p:nvPr/>
        </p:nvSpPr>
        <p:spPr bwMode="auto">
          <a:xfrm>
            <a:off x="9956012" y="200721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6144F6A9-A3D4-420B-AEF2-F03EE2DA80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1902" y="1707008"/>
            <a:ext cx="2162075" cy="1917225"/>
          </a:xfrm>
          <a:prstGeom prst="rect">
            <a:avLst/>
          </a:prstGeom>
        </p:spPr>
      </p:pic>
    </p:spTree>
    <p:extLst>
      <p:ext uri="{BB962C8B-B14F-4D97-AF65-F5344CB8AC3E}">
        <p14:creationId xmlns:p14="http://schemas.microsoft.com/office/powerpoint/2010/main" val="30906468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3162" y="844855"/>
            <a:ext cx="3211871" cy="6423742"/>
          </a:xfrm>
          <a:prstGeom prst="rect">
            <a:avLst/>
          </a:prstGeom>
        </p:spPr>
      </p:pic>
      <p:sp>
        <p:nvSpPr>
          <p:cNvPr id="9" name="TextBox 16">
            <a:extLst>
              <a:ext uri="{FF2B5EF4-FFF2-40B4-BE49-F238E27FC236}">
                <a16:creationId xmlns:a16="http://schemas.microsoft.com/office/drawing/2014/main" id="{1EDADE88-003F-454E-8911-DB7B5B8BA772}"/>
              </a:ext>
            </a:extLst>
          </p:cNvPr>
          <p:cNvSpPr txBox="1"/>
          <p:nvPr/>
        </p:nvSpPr>
        <p:spPr>
          <a:xfrm>
            <a:off x="6801781" y="1423336"/>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0" name="Rectangle 37">
            <a:extLst>
              <a:ext uri="{FF2B5EF4-FFF2-40B4-BE49-F238E27FC236}">
                <a16:creationId xmlns:a16="http://schemas.microsoft.com/office/drawing/2014/main" id="{227C26E5-AF11-4B0B-A1AD-D6DE406D746F}"/>
              </a:ext>
            </a:extLst>
          </p:cNvPr>
          <p:cNvSpPr>
            <a:spLocks/>
          </p:cNvSpPr>
          <p:nvPr/>
        </p:nvSpPr>
        <p:spPr bwMode="auto">
          <a:xfrm>
            <a:off x="6910622" y="2199960"/>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TextBox 16">
            <a:extLst>
              <a:ext uri="{FF2B5EF4-FFF2-40B4-BE49-F238E27FC236}">
                <a16:creationId xmlns:a16="http://schemas.microsoft.com/office/drawing/2014/main" id="{98B19547-AE77-4D6A-8802-37EA663D0140}"/>
              </a:ext>
            </a:extLst>
          </p:cNvPr>
          <p:cNvSpPr txBox="1"/>
          <p:nvPr/>
        </p:nvSpPr>
        <p:spPr>
          <a:xfrm>
            <a:off x="7341042" y="3859851"/>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2" name="Rectangle 37">
            <a:extLst>
              <a:ext uri="{FF2B5EF4-FFF2-40B4-BE49-F238E27FC236}">
                <a16:creationId xmlns:a16="http://schemas.microsoft.com/office/drawing/2014/main" id="{CF082941-3689-4EC7-9CD5-B47AD721F3E6}"/>
              </a:ext>
            </a:extLst>
          </p:cNvPr>
          <p:cNvSpPr>
            <a:spLocks/>
          </p:cNvSpPr>
          <p:nvPr/>
        </p:nvSpPr>
        <p:spPr bwMode="auto">
          <a:xfrm>
            <a:off x="7449883" y="4636475"/>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3" name="图片 12">
            <a:extLst>
              <a:ext uri="{FF2B5EF4-FFF2-40B4-BE49-F238E27FC236}">
                <a16:creationId xmlns:a16="http://schemas.microsoft.com/office/drawing/2014/main" id="{BA6EFC36-0102-483C-862C-7263BF12B16A}"/>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096000" y="1299109"/>
            <a:ext cx="1335106" cy="753617"/>
          </a:xfrm>
          <a:prstGeom prst="rect">
            <a:avLst/>
          </a:prstGeom>
        </p:spPr>
      </p:pic>
      <p:pic>
        <p:nvPicPr>
          <p:cNvPr id="14" name="图片 13">
            <a:extLst>
              <a:ext uri="{FF2B5EF4-FFF2-40B4-BE49-F238E27FC236}">
                <a16:creationId xmlns:a16="http://schemas.microsoft.com/office/drawing/2014/main" id="{E41B6BB8-E3D3-4A18-A67C-D69EF4E2E7DB}"/>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673489" y="3859851"/>
            <a:ext cx="1335106" cy="753617"/>
          </a:xfrm>
          <a:prstGeom prst="rect">
            <a:avLst/>
          </a:prstGeom>
        </p:spPr>
      </p:pic>
    </p:spTree>
    <p:extLst>
      <p:ext uri="{BB962C8B-B14F-4D97-AF65-F5344CB8AC3E}">
        <p14:creationId xmlns:p14="http://schemas.microsoft.com/office/powerpoint/2010/main" val="2211144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down)">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TextBox 16">
            <a:extLst>
              <a:ext uri="{FF2B5EF4-FFF2-40B4-BE49-F238E27FC236}">
                <a16:creationId xmlns:a16="http://schemas.microsoft.com/office/drawing/2014/main" id="{699DB7C4-E89D-46CC-9314-755437F2B83B}"/>
              </a:ext>
            </a:extLst>
          </p:cNvPr>
          <p:cNvSpPr txBox="1"/>
          <p:nvPr/>
        </p:nvSpPr>
        <p:spPr>
          <a:xfrm>
            <a:off x="6801781" y="1423336"/>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68" name="Rectangle 37">
            <a:extLst>
              <a:ext uri="{FF2B5EF4-FFF2-40B4-BE49-F238E27FC236}">
                <a16:creationId xmlns:a16="http://schemas.microsoft.com/office/drawing/2014/main" id="{91E7CD1D-169C-4DA5-B49F-745A38933FFF}"/>
              </a:ext>
            </a:extLst>
          </p:cNvPr>
          <p:cNvSpPr>
            <a:spLocks/>
          </p:cNvSpPr>
          <p:nvPr/>
        </p:nvSpPr>
        <p:spPr bwMode="auto">
          <a:xfrm>
            <a:off x="6910622" y="2199960"/>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4" name="图片 13">
            <a:extLst>
              <a:ext uri="{FF2B5EF4-FFF2-40B4-BE49-F238E27FC236}">
                <a16:creationId xmlns:a16="http://schemas.microsoft.com/office/drawing/2014/main" id="{954E7EC6-45EA-4170-AA13-C10779C78636}"/>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096000" y="1469133"/>
            <a:ext cx="1356346" cy="765606"/>
          </a:xfrm>
          <a:prstGeom prst="rect">
            <a:avLst/>
          </a:prstGeom>
        </p:spPr>
      </p:pic>
      <p:sp>
        <p:nvSpPr>
          <p:cNvPr id="15" name="TextBox 16">
            <a:extLst>
              <a:ext uri="{FF2B5EF4-FFF2-40B4-BE49-F238E27FC236}">
                <a16:creationId xmlns:a16="http://schemas.microsoft.com/office/drawing/2014/main" id="{C8928CE1-8DFB-4659-B42B-9A82BC60DB54}"/>
              </a:ext>
            </a:extLst>
          </p:cNvPr>
          <p:cNvSpPr txBox="1"/>
          <p:nvPr/>
        </p:nvSpPr>
        <p:spPr>
          <a:xfrm>
            <a:off x="6910622" y="3093021"/>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6" name="Rectangle 37">
            <a:extLst>
              <a:ext uri="{FF2B5EF4-FFF2-40B4-BE49-F238E27FC236}">
                <a16:creationId xmlns:a16="http://schemas.microsoft.com/office/drawing/2014/main" id="{DDA49F09-D228-419B-A4CD-40EF66111E60}"/>
              </a:ext>
            </a:extLst>
          </p:cNvPr>
          <p:cNvSpPr>
            <a:spLocks/>
          </p:cNvSpPr>
          <p:nvPr/>
        </p:nvSpPr>
        <p:spPr bwMode="auto">
          <a:xfrm>
            <a:off x="7019463" y="3869645"/>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7" name="图片 16">
            <a:extLst>
              <a:ext uri="{FF2B5EF4-FFF2-40B4-BE49-F238E27FC236}">
                <a16:creationId xmlns:a16="http://schemas.microsoft.com/office/drawing/2014/main" id="{2702EBCD-A388-465A-BD86-45119971F3EA}"/>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204841" y="3138818"/>
            <a:ext cx="1356346" cy="765606"/>
          </a:xfrm>
          <a:prstGeom prst="rect">
            <a:avLst/>
          </a:prstGeom>
        </p:spPr>
      </p:pic>
      <p:sp>
        <p:nvSpPr>
          <p:cNvPr id="18" name="TextBox 16">
            <a:extLst>
              <a:ext uri="{FF2B5EF4-FFF2-40B4-BE49-F238E27FC236}">
                <a16:creationId xmlns:a16="http://schemas.microsoft.com/office/drawing/2014/main" id="{4E2CB3D5-E168-43EE-BF0D-4DD951647872}"/>
              </a:ext>
            </a:extLst>
          </p:cNvPr>
          <p:cNvSpPr txBox="1"/>
          <p:nvPr/>
        </p:nvSpPr>
        <p:spPr>
          <a:xfrm>
            <a:off x="6801781" y="4808503"/>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9" name="Rectangle 37">
            <a:extLst>
              <a:ext uri="{FF2B5EF4-FFF2-40B4-BE49-F238E27FC236}">
                <a16:creationId xmlns:a16="http://schemas.microsoft.com/office/drawing/2014/main" id="{6242694D-53A8-425C-9C61-49C662CABE02}"/>
              </a:ext>
            </a:extLst>
          </p:cNvPr>
          <p:cNvSpPr>
            <a:spLocks/>
          </p:cNvSpPr>
          <p:nvPr/>
        </p:nvSpPr>
        <p:spPr bwMode="auto">
          <a:xfrm>
            <a:off x="6910622" y="5585127"/>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0" name="图片 19">
            <a:extLst>
              <a:ext uri="{FF2B5EF4-FFF2-40B4-BE49-F238E27FC236}">
                <a16:creationId xmlns:a16="http://schemas.microsoft.com/office/drawing/2014/main" id="{3EDCB2C8-DA14-4AF2-9153-8322630C6586}"/>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096000" y="4854300"/>
            <a:ext cx="1356346" cy="765606"/>
          </a:xfrm>
          <a:prstGeom prst="rect">
            <a:avLst/>
          </a:prstGeom>
        </p:spPr>
      </p:pic>
      <p:pic>
        <p:nvPicPr>
          <p:cNvPr id="3" name="图片 2">
            <a:extLst>
              <a:ext uri="{FF2B5EF4-FFF2-40B4-BE49-F238E27FC236}">
                <a16:creationId xmlns:a16="http://schemas.microsoft.com/office/drawing/2014/main" id="{69AF74F3-3554-4862-9516-C9C4B70639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178" y="1469133"/>
            <a:ext cx="5041402" cy="5041402"/>
          </a:xfrm>
          <a:prstGeom prst="rect">
            <a:avLst/>
          </a:prstGeom>
        </p:spPr>
      </p:pic>
    </p:spTree>
    <p:extLst>
      <p:ext uri="{BB962C8B-B14F-4D97-AF65-F5344CB8AC3E}">
        <p14:creationId xmlns:p14="http://schemas.microsoft.com/office/powerpoint/2010/main" val="3774087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wipe(down)">
                                      <p:cBhvr>
                                        <p:cTn id="11" dur="500"/>
                                        <p:tgtEl>
                                          <p:spTgt spid="6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8"/>
                                        </p:tgtEl>
                                        <p:attrNameLst>
                                          <p:attrName>style.visibility</p:attrName>
                                        </p:attrNameLst>
                                      </p:cBhvr>
                                      <p:to>
                                        <p:strVal val="visible"/>
                                      </p:to>
                                    </p:set>
                                    <p:animEffect transition="in" filter="wipe(down)">
                                      <p:cBhvr>
                                        <p:cTn id="15" dur="500"/>
                                        <p:tgtEl>
                                          <p:spTgt spid="6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15" grpId="0"/>
      <p:bldP spid="16" grpId="0"/>
      <p:bldP spid="18" grpId="0"/>
      <p:bldP spid="1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a:spLocks noChangeArrowheads="1"/>
          </p:cNvSpPr>
          <p:nvPr/>
        </p:nvSpPr>
        <p:spPr bwMode="auto">
          <a:xfrm>
            <a:off x="497360" y="694648"/>
            <a:ext cx="5345767" cy="5325614"/>
          </a:xfrm>
          <a:custGeom>
            <a:avLst/>
            <a:gdLst>
              <a:gd name="connsiteX0" fmla="*/ 0 w 5816964"/>
              <a:gd name="connsiteY0" fmla="*/ 2908480 h 5816960"/>
              <a:gd name="connsiteX1" fmla="*/ 2908482 w 5816964"/>
              <a:gd name="connsiteY1" fmla="*/ 0 h 5816960"/>
              <a:gd name="connsiteX2" fmla="*/ 5816964 w 5816964"/>
              <a:gd name="connsiteY2" fmla="*/ 2908480 h 5816960"/>
              <a:gd name="connsiteX3" fmla="*/ 2908482 w 5816964"/>
              <a:gd name="connsiteY3" fmla="*/ 5816960 h 5816960"/>
              <a:gd name="connsiteX4" fmla="*/ 0 w 5816964"/>
              <a:gd name="connsiteY4" fmla="*/ 2908480 h 5816960"/>
              <a:gd name="connsiteX0" fmla="*/ 0 w 5861392"/>
              <a:gd name="connsiteY0" fmla="*/ 3082762 h 5991242"/>
              <a:gd name="connsiteX1" fmla="*/ 2908482 w 5861392"/>
              <a:gd name="connsiteY1" fmla="*/ 174282 h 5991242"/>
              <a:gd name="connsiteX2" fmla="*/ 4548241 w 5861392"/>
              <a:gd name="connsiteY2" fmla="*/ 627172 h 5991242"/>
              <a:gd name="connsiteX3" fmla="*/ 5816964 w 5861392"/>
              <a:gd name="connsiteY3" fmla="*/ 3082762 h 5991242"/>
              <a:gd name="connsiteX4" fmla="*/ 2908482 w 5861392"/>
              <a:gd name="connsiteY4" fmla="*/ 5991242 h 5991242"/>
              <a:gd name="connsiteX5" fmla="*/ 0 w 5861392"/>
              <a:gd name="connsiteY5" fmla="*/ 3082762 h 5991242"/>
              <a:gd name="connsiteX0" fmla="*/ 0 w 5861392"/>
              <a:gd name="connsiteY0" fmla="*/ 3079238 h 5987718"/>
              <a:gd name="connsiteX1" fmla="*/ 2908482 w 5861392"/>
              <a:gd name="connsiteY1" fmla="*/ 170758 h 5987718"/>
              <a:gd name="connsiteX2" fmla="*/ 4548241 w 5861392"/>
              <a:gd name="connsiteY2" fmla="*/ 623648 h 5987718"/>
              <a:gd name="connsiteX3" fmla="*/ 5816964 w 5861392"/>
              <a:gd name="connsiteY3" fmla="*/ 3079238 h 5987718"/>
              <a:gd name="connsiteX4" fmla="*/ 2908482 w 5861392"/>
              <a:gd name="connsiteY4" fmla="*/ 5987718 h 5987718"/>
              <a:gd name="connsiteX5" fmla="*/ 0 w 5861392"/>
              <a:gd name="connsiteY5" fmla="*/ 3079238 h 5987718"/>
              <a:gd name="connsiteX0" fmla="*/ 0 w 5861392"/>
              <a:gd name="connsiteY0" fmla="*/ 3079238 h 5987718"/>
              <a:gd name="connsiteX1" fmla="*/ 2908482 w 5861392"/>
              <a:gd name="connsiteY1" fmla="*/ 170758 h 5987718"/>
              <a:gd name="connsiteX2" fmla="*/ 4548241 w 5861392"/>
              <a:gd name="connsiteY2" fmla="*/ 623648 h 5987718"/>
              <a:gd name="connsiteX3" fmla="*/ 5816964 w 5861392"/>
              <a:gd name="connsiteY3" fmla="*/ 3079238 h 5987718"/>
              <a:gd name="connsiteX4" fmla="*/ 2908482 w 5861392"/>
              <a:gd name="connsiteY4" fmla="*/ 5987718 h 5987718"/>
              <a:gd name="connsiteX5" fmla="*/ 0 w 5861392"/>
              <a:gd name="connsiteY5" fmla="*/ 3079238 h 5987718"/>
              <a:gd name="connsiteX0" fmla="*/ 0 w 5861392"/>
              <a:gd name="connsiteY0" fmla="*/ 3079238 h 6021459"/>
              <a:gd name="connsiteX1" fmla="*/ 2908482 w 5861392"/>
              <a:gd name="connsiteY1" fmla="*/ 170758 h 6021459"/>
              <a:gd name="connsiteX2" fmla="*/ 4548241 w 5861392"/>
              <a:gd name="connsiteY2" fmla="*/ 623648 h 6021459"/>
              <a:gd name="connsiteX3" fmla="*/ 5816964 w 5861392"/>
              <a:gd name="connsiteY3" fmla="*/ 3079238 h 6021459"/>
              <a:gd name="connsiteX4" fmla="*/ 5043541 w 5861392"/>
              <a:gd name="connsiteY4" fmla="*/ 4566998 h 6021459"/>
              <a:gd name="connsiteX5" fmla="*/ 2908482 w 5861392"/>
              <a:gd name="connsiteY5" fmla="*/ 5987718 h 6021459"/>
              <a:gd name="connsiteX6" fmla="*/ 0 w 5861392"/>
              <a:gd name="connsiteY6" fmla="*/ 3079238 h 6021459"/>
              <a:gd name="connsiteX0" fmla="*/ 131446 w 5992838"/>
              <a:gd name="connsiteY0" fmla="*/ 3079238 h 5989395"/>
              <a:gd name="connsiteX1" fmla="*/ 3039928 w 5992838"/>
              <a:gd name="connsiteY1" fmla="*/ 170758 h 5989395"/>
              <a:gd name="connsiteX2" fmla="*/ 4679687 w 5992838"/>
              <a:gd name="connsiteY2" fmla="*/ 623648 h 5989395"/>
              <a:gd name="connsiteX3" fmla="*/ 5948410 w 5992838"/>
              <a:gd name="connsiteY3" fmla="*/ 3079238 h 5989395"/>
              <a:gd name="connsiteX4" fmla="*/ 5174987 w 5992838"/>
              <a:gd name="connsiteY4" fmla="*/ 4566998 h 5989395"/>
              <a:gd name="connsiteX5" fmla="*/ 3039928 w 5992838"/>
              <a:gd name="connsiteY5" fmla="*/ 5987718 h 5989395"/>
              <a:gd name="connsiteX6" fmla="*/ 755387 w 5992838"/>
              <a:gd name="connsiteY6" fmla="*/ 4814648 h 5989395"/>
              <a:gd name="connsiteX7" fmla="*/ 131446 w 5992838"/>
              <a:gd name="connsiteY7" fmla="*/ 3079238 h 5989395"/>
              <a:gd name="connsiteX0" fmla="*/ 131446 w 5992838"/>
              <a:gd name="connsiteY0" fmla="*/ 3079238 h 5989395"/>
              <a:gd name="connsiteX1" fmla="*/ 1022087 w 5992838"/>
              <a:gd name="connsiteY1" fmla="*/ 909398 h 5989395"/>
              <a:gd name="connsiteX2" fmla="*/ 3039928 w 5992838"/>
              <a:gd name="connsiteY2" fmla="*/ 170758 h 5989395"/>
              <a:gd name="connsiteX3" fmla="*/ 4679687 w 5992838"/>
              <a:gd name="connsiteY3" fmla="*/ 623648 h 5989395"/>
              <a:gd name="connsiteX4" fmla="*/ 5948410 w 5992838"/>
              <a:gd name="connsiteY4" fmla="*/ 3079238 h 5989395"/>
              <a:gd name="connsiteX5" fmla="*/ 5174987 w 5992838"/>
              <a:gd name="connsiteY5" fmla="*/ 4566998 h 5989395"/>
              <a:gd name="connsiteX6" fmla="*/ 3039928 w 5992838"/>
              <a:gd name="connsiteY6" fmla="*/ 5987718 h 5989395"/>
              <a:gd name="connsiteX7" fmla="*/ 755387 w 5992838"/>
              <a:gd name="connsiteY7" fmla="*/ 4814648 h 5989395"/>
              <a:gd name="connsiteX8" fmla="*/ 131446 w 5992838"/>
              <a:gd name="connsiteY8" fmla="*/ 3079238 h 5989395"/>
              <a:gd name="connsiteX0" fmla="*/ 13127 w 5874519"/>
              <a:gd name="connsiteY0" fmla="*/ 2942215 h 5852372"/>
              <a:gd name="connsiteX1" fmla="*/ 1056168 w 5874519"/>
              <a:gd name="connsiteY1" fmla="*/ 1039075 h 5852372"/>
              <a:gd name="connsiteX2" fmla="*/ 2921609 w 5874519"/>
              <a:gd name="connsiteY2" fmla="*/ 33735 h 5852372"/>
              <a:gd name="connsiteX3" fmla="*/ 4561368 w 5874519"/>
              <a:gd name="connsiteY3" fmla="*/ 486625 h 5852372"/>
              <a:gd name="connsiteX4" fmla="*/ 5830091 w 5874519"/>
              <a:gd name="connsiteY4" fmla="*/ 2942215 h 5852372"/>
              <a:gd name="connsiteX5" fmla="*/ 5056668 w 5874519"/>
              <a:gd name="connsiteY5" fmla="*/ 4429975 h 5852372"/>
              <a:gd name="connsiteX6" fmla="*/ 2921609 w 5874519"/>
              <a:gd name="connsiteY6" fmla="*/ 5850695 h 5852372"/>
              <a:gd name="connsiteX7" fmla="*/ 637068 w 5874519"/>
              <a:gd name="connsiteY7" fmla="*/ 4677625 h 5852372"/>
              <a:gd name="connsiteX8" fmla="*/ 13127 w 5874519"/>
              <a:gd name="connsiteY8" fmla="*/ 2942215 h 5852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74519" h="5852372">
                <a:moveTo>
                  <a:pt x="13127" y="2942215"/>
                </a:moveTo>
                <a:cubicBezTo>
                  <a:pt x="82977" y="2335790"/>
                  <a:pt x="571421" y="1523822"/>
                  <a:pt x="1056168" y="1039075"/>
                </a:cubicBezTo>
                <a:cubicBezTo>
                  <a:pt x="1540915" y="554328"/>
                  <a:pt x="2337409" y="125810"/>
                  <a:pt x="2921609" y="33735"/>
                </a:cubicBezTo>
                <a:cubicBezTo>
                  <a:pt x="3505809" y="-58340"/>
                  <a:pt x="4057571" y="20928"/>
                  <a:pt x="4561368" y="486625"/>
                </a:cubicBezTo>
                <a:cubicBezTo>
                  <a:pt x="5046115" y="971372"/>
                  <a:pt x="6103384" y="2048203"/>
                  <a:pt x="5830091" y="2942215"/>
                </a:cubicBezTo>
                <a:cubicBezTo>
                  <a:pt x="5912641" y="3599440"/>
                  <a:pt x="5541415" y="3945228"/>
                  <a:pt x="5056668" y="4429975"/>
                </a:cubicBezTo>
                <a:cubicBezTo>
                  <a:pt x="4571921" y="4914722"/>
                  <a:pt x="3658209" y="5809420"/>
                  <a:pt x="2921609" y="5850695"/>
                </a:cubicBezTo>
                <a:cubicBezTo>
                  <a:pt x="2185009" y="5891970"/>
                  <a:pt x="1121815" y="5162372"/>
                  <a:pt x="637068" y="4677625"/>
                </a:cubicBezTo>
                <a:cubicBezTo>
                  <a:pt x="152321" y="4192878"/>
                  <a:pt x="-56723" y="3548640"/>
                  <a:pt x="13127" y="2942215"/>
                </a:cubicBezTo>
                <a:close/>
              </a:path>
            </a:pathLst>
          </a:custGeom>
          <a:blipFill>
            <a:blip r:embed="rId2"/>
            <a:stretch>
              <a:fillRect/>
            </a:stretch>
          </a:blipFill>
          <a:ln>
            <a:noFill/>
          </a:ln>
          <a:effectLst>
            <a:outerShdw dist="38100" algn="l" rotWithShape="0">
              <a:srgbClr val="000000">
                <a:alpha val="39999"/>
              </a:srgbClr>
            </a:outerShdw>
          </a:effectLst>
        </p:spPr>
        <p:txBody>
          <a:bodyPr anchor="ctr"/>
          <a:lstStyle/>
          <a:p>
            <a:pPr algn="ctr">
              <a:lnSpc>
                <a:spcPct val="120000"/>
              </a:lnSpc>
              <a:defRPr/>
            </a:pPr>
            <a:endParaRPr lang="zh-CN" altLang="en-US" sz="1707" b="1" kern="0" dirty="0">
              <a:solidFill>
                <a:schemeClr val="bg1"/>
              </a:solidFill>
              <a:latin typeface="微软雅黑" pitchFamily="34" charset="-122"/>
              <a:ea typeface="微软雅黑" pitchFamily="34" charset="-122"/>
            </a:endParaRPr>
          </a:p>
        </p:txBody>
      </p:sp>
      <p:sp>
        <p:nvSpPr>
          <p:cNvPr id="5" name="椭圆 4"/>
          <p:cNvSpPr>
            <a:spLocks noChangeArrowheads="1"/>
          </p:cNvSpPr>
          <p:nvPr/>
        </p:nvSpPr>
        <p:spPr bwMode="auto">
          <a:xfrm>
            <a:off x="4184269" y="4308898"/>
            <a:ext cx="2526216" cy="2523980"/>
          </a:xfrm>
          <a:prstGeom prst="ellipse">
            <a:avLst/>
          </a:prstGeom>
          <a:blipFill>
            <a:blip r:embed="rId2"/>
            <a:stretch>
              <a:fillRect/>
            </a:stretch>
          </a:blipFill>
          <a:ln>
            <a:noFill/>
          </a:ln>
          <a:effectLst>
            <a:outerShdw dist="38100" algn="l" rotWithShape="0">
              <a:srgbClr val="000000">
                <a:alpha val="39999"/>
              </a:srgbClr>
            </a:outerShdw>
          </a:effectLst>
        </p:spPr>
        <p:txBody>
          <a:bodyPr anchor="ctr"/>
          <a:lstStyle/>
          <a:p>
            <a:pPr algn="ctr">
              <a:lnSpc>
                <a:spcPct val="120000"/>
              </a:lnSpc>
              <a:defRPr/>
            </a:pPr>
            <a:endParaRPr lang="zh-CN" altLang="en-US" sz="1707" b="1" kern="0" dirty="0">
              <a:solidFill>
                <a:schemeClr val="bg1"/>
              </a:solidFill>
              <a:latin typeface="微软雅黑" pitchFamily="34" charset="-122"/>
              <a:ea typeface="微软雅黑" pitchFamily="34" charset="-122"/>
            </a:endParaRPr>
          </a:p>
        </p:txBody>
      </p:sp>
      <p:sp>
        <p:nvSpPr>
          <p:cNvPr id="7" name="TextBox 16">
            <a:extLst>
              <a:ext uri="{FF2B5EF4-FFF2-40B4-BE49-F238E27FC236}">
                <a16:creationId xmlns:a16="http://schemas.microsoft.com/office/drawing/2014/main" id="{710A9A38-4650-4E78-A67C-25A9B49418D9}"/>
              </a:ext>
            </a:extLst>
          </p:cNvPr>
          <p:cNvSpPr txBox="1"/>
          <p:nvPr/>
        </p:nvSpPr>
        <p:spPr>
          <a:xfrm>
            <a:off x="6801781" y="1423336"/>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8" name="Rectangle 37">
            <a:extLst>
              <a:ext uri="{FF2B5EF4-FFF2-40B4-BE49-F238E27FC236}">
                <a16:creationId xmlns:a16="http://schemas.microsoft.com/office/drawing/2014/main" id="{2C9134B0-03C4-4157-984B-C3E39CCFF020}"/>
              </a:ext>
            </a:extLst>
          </p:cNvPr>
          <p:cNvSpPr>
            <a:spLocks/>
          </p:cNvSpPr>
          <p:nvPr/>
        </p:nvSpPr>
        <p:spPr bwMode="auto">
          <a:xfrm>
            <a:off x="6910622" y="2199960"/>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9" name="TextBox 16">
            <a:extLst>
              <a:ext uri="{FF2B5EF4-FFF2-40B4-BE49-F238E27FC236}">
                <a16:creationId xmlns:a16="http://schemas.microsoft.com/office/drawing/2014/main" id="{53453855-79FD-42D3-BAD4-86E6C4D7A288}"/>
              </a:ext>
            </a:extLst>
          </p:cNvPr>
          <p:cNvSpPr txBox="1"/>
          <p:nvPr/>
        </p:nvSpPr>
        <p:spPr>
          <a:xfrm>
            <a:off x="7341042" y="3859851"/>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0" name="Rectangle 37">
            <a:extLst>
              <a:ext uri="{FF2B5EF4-FFF2-40B4-BE49-F238E27FC236}">
                <a16:creationId xmlns:a16="http://schemas.microsoft.com/office/drawing/2014/main" id="{F9D80435-69E0-4F89-93D8-81E5353CFC69}"/>
              </a:ext>
            </a:extLst>
          </p:cNvPr>
          <p:cNvSpPr>
            <a:spLocks/>
          </p:cNvSpPr>
          <p:nvPr/>
        </p:nvSpPr>
        <p:spPr bwMode="auto">
          <a:xfrm>
            <a:off x="7449883" y="4636475"/>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5C696079-2EEC-47DF-A12A-13BD5F3047BF}"/>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096000" y="1299109"/>
            <a:ext cx="1335106" cy="753617"/>
          </a:xfrm>
          <a:prstGeom prst="rect">
            <a:avLst/>
          </a:prstGeom>
        </p:spPr>
      </p:pic>
      <p:pic>
        <p:nvPicPr>
          <p:cNvPr id="12" name="图片 11">
            <a:extLst>
              <a:ext uri="{FF2B5EF4-FFF2-40B4-BE49-F238E27FC236}">
                <a16:creationId xmlns:a16="http://schemas.microsoft.com/office/drawing/2014/main" id="{1AC4E45C-5A4E-4E2C-8A89-B3A4FC377ACE}"/>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673489" y="3859851"/>
            <a:ext cx="1335106" cy="753617"/>
          </a:xfrm>
          <a:prstGeom prst="rect">
            <a:avLst/>
          </a:prstGeom>
        </p:spPr>
      </p:pic>
    </p:spTree>
    <p:extLst>
      <p:ext uri="{BB962C8B-B14F-4D97-AF65-F5344CB8AC3E}">
        <p14:creationId xmlns:p14="http://schemas.microsoft.com/office/powerpoint/2010/main" val="12591271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 calcmode="lin" valueType="num">
                                      <p:cBhvr>
                                        <p:cTn id="15" dur="500" fill="hold"/>
                                        <p:tgtEl>
                                          <p:spTgt spid="5"/>
                                        </p:tgtEl>
                                        <p:attrNameLst>
                                          <p:attrName>style.rotation</p:attrName>
                                        </p:attrNameLst>
                                      </p:cBhvr>
                                      <p:tavLst>
                                        <p:tav tm="0">
                                          <p:val>
                                            <p:fltVal val="360"/>
                                          </p:val>
                                        </p:tav>
                                        <p:tav tm="100000">
                                          <p:val>
                                            <p:fltVal val="0"/>
                                          </p:val>
                                        </p:tav>
                                      </p:tavLst>
                                    </p:anim>
                                    <p:animEffect transition="in" filter="fade">
                                      <p:cBhvr>
                                        <p:cTn id="16" dur="500"/>
                                        <p:tgtEl>
                                          <p:spTgt spid="5"/>
                                        </p:tgtEl>
                                      </p:cBhvr>
                                    </p:animEffect>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par>
                          <p:cTn id="21" fill="hold">
                            <p:stCondLst>
                              <p:cond delay="1000"/>
                            </p:stCondLst>
                            <p:childTnLst>
                              <p:par>
                                <p:cTn id="22" presetID="2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par>
                          <p:cTn id="25" fill="hold">
                            <p:stCondLst>
                              <p:cond delay="1500"/>
                            </p:stCondLst>
                            <p:childTnLst>
                              <p:par>
                                <p:cTn id="26" presetID="2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down)">
                                      <p:cBhvr>
                                        <p:cTn id="28" dur="500"/>
                                        <p:tgtEl>
                                          <p:spTgt spid="8"/>
                                        </p:tgtEl>
                                      </p:cBhvr>
                                    </p:animEffect>
                                  </p:childTnLst>
                                </p:cTn>
                              </p:par>
                            </p:childTnLst>
                          </p:cTn>
                        </p:par>
                        <p:par>
                          <p:cTn id="29" fill="hold">
                            <p:stCondLst>
                              <p:cond delay="2000"/>
                            </p:stCondLst>
                            <p:childTnLst>
                              <p:par>
                                <p:cTn id="30" presetID="22" presetClass="entr" presetSubtype="4"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down)">
                                      <p:cBhvr>
                                        <p:cTn id="36" dur="500"/>
                                        <p:tgtEl>
                                          <p:spTgt spid="9"/>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down)">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16">
            <a:extLst>
              <a:ext uri="{FF2B5EF4-FFF2-40B4-BE49-F238E27FC236}">
                <a16:creationId xmlns:a16="http://schemas.microsoft.com/office/drawing/2014/main" id="{F504644E-D60E-4228-B5DC-7912ED11F430}"/>
              </a:ext>
            </a:extLst>
          </p:cNvPr>
          <p:cNvSpPr txBox="1"/>
          <p:nvPr/>
        </p:nvSpPr>
        <p:spPr>
          <a:xfrm>
            <a:off x="5117576" y="1805610"/>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2" name="Rectangle 37">
            <a:extLst>
              <a:ext uri="{FF2B5EF4-FFF2-40B4-BE49-F238E27FC236}">
                <a16:creationId xmlns:a16="http://schemas.microsoft.com/office/drawing/2014/main" id="{FEE092B9-BBB7-45F7-8EE7-DE968624536F}"/>
              </a:ext>
            </a:extLst>
          </p:cNvPr>
          <p:cNvSpPr>
            <a:spLocks/>
          </p:cNvSpPr>
          <p:nvPr/>
        </p:nvSpPr>
        <p:spPr bwMode="auto">
          <a:xfrm>
            <a:off x="6177280" y="1999957"/>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3" name="TextBox 16">
            <a:extLst>
              <a:ext uri="{FF2B5EF4-FFF2-40B4-BE49-F238E27FC236}">
                <a16:creationId xmlns:a16="http://schemas.microsoft.com/office/drawing/2014/main" id="{0A79A1E0-17C6-4C07-BD06-BF8DC01EA098}"/>
              </a:ext>
            </a:extLst>
          </p:cNvPr>
          <p:cNvSpPr txBox="1"/>
          <p:nvPr/>
        </p:nvSpPr>
        <p:spPr>
          <a:xfrm>
            <a:off x="6804136" y="1839759"/>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4" name="Rectangle 37">
            <a:extLst>
              <a:ext uri="{FF2B5EF4-FFF2-40B4-BE49-F238E27FC236}">
                <a16:creationId xmlns:a16="http://schemas.microsoft.com/office/drawing/2014/main" id="{C2B4C798-E66A-4557-9837-20BF462878B3}"/>
              </a:ext>
            </a:extLst>
          </p:cNvPr>
          <p:cNvSpPr>
            <a:spLocks/>
          </p:cNvSpPr>
          <p:nvPr/>
        </p:nvSpPr>
        <p:spPr bwMode="auto">
          <a:xfrm>
            <a:off x="7863840" y="2034106"/>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TextBox 16">
            <a:extLst>
              <a:ext uri="{FF2B5EF4-FFF2-40B4-BE49-F238E27FC236}">
                <a16:creationId xmlns:a16="http://schemas.microsoft.com/office/drawing/2014/main" id="{35E6D5DD-5214-4D70-9093-43C484F74965}"/>
              </a:ext>
            </a:extLst>
          </p:cNvPr>
          <p:cNvSpPr txBox="1"/>
          <p:nvPr/>
        </p:nvSpPr>
        <p:spPr>
          <a:xfrm>
            <a:off x="8602455" y="1805610"/>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6" name="Rectangle 37">
            <a:extLst>
              <a:ext uri="{FF2B5EF4-FFF2-40B4-BE49-F238E27FC236}">
                <a16:creationId xmlns:a16="http://schemas.microsoft.com/office/drawing/2014/main" id="{E06CFB62-A7BE-44FB-B757-CE40681F4CEA}"/>
              </a:ext>
            </a:extLst>
          </p:cNvPr>
          <p:cNvSpPr>
            <a:spLocks/>
          </p:cNvSpPr>
          <p:nvPr/>
        </p:nvSpPr>
        <p:spPr bwMode="auto">
          <a:xfrm>
            <a:off x="9662159" y="1999957"/>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7" name="TextBox 16">
            <a:extLst>
              <a:ext uri="{FF2B5EF4-FFF2-40B4-BE49-F238E27FC236}">
                <a16:creationId xmlns:a16="http://schemas.microsoft.com/office/drawing/2014/main" id="{6DB8714A-5FA4-4570-859F-67F8B78F7D8E}"/>
              </a:ext>
            </a:extLst>
          </p:cNvPr>
          <p:cNvSpPr txBox="1"/>
          <p:nvPr/>
        </p:nvSpPr>
        <p:spPr>
          <a:xfrm>
            <a:off x="10073718" y="1805610"/>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8" name="Rectangle 37">
            <a:extLst>
              <a:ext uri="{FF2B5EF4-FFF2-40B4-BE49-F238E27FC236}">
                <a16:creationId xmlns:a16="http://schemas.microsoft.com/office/drawing/2014/main" id="{BC20C028-265C-4919-85E5-14E4220E6A98}"/>
              </a:ext>
            </a:extLst>
          </p:cNvPr>
          <p:cNvSpPr>
            <a:spLocks/>
          </p:cNvSpPr>
          <p:nvPr/>
        </p:nvSpPr>
        <p:spPr bwMode="auto">
          <a:xfrm>
            <a:off x="11133422" y="1999957"/>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3" name="图片 2">
            <a:extLst>
              <a:ext uri="{FF2B5EF4-FFF2-40B4-BE49-F238E27FC236}">
                <a16:creationId xmlns:a16="http://schemas.microsoft.com/office/drawing/2014/main" id="{9E9D5484-543C-4C96-AFB1-0911B8ADC3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9063" y="0"/>
            <a:ext cx="4572000" cy="6858000"/>
          </a:xfrm>
          <a:prstGeom prst="rect">
            <a:avLst/>
          </a:prstGeom>
        </p:spPr>
      </p:pic>
    </p:spTree>
    <p:extLst>
      <p:ext uri="{BB962C8B-B14F-4D97-AF65-F5344CB8AC3E}">
        <p14:creationId xmlns:p14="http://schemas.microsoft.com/office/powerpoint/2010/main" val="3002589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wipe(down)">
                                      <p:cBhvr>
                                        <p:cTn id="11" dur="500"/>
                                        <p:tgtEl>
                                          <p:spTgt spid="3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down)">
                                      <p:cBhvr>
                                        <p:cTn id="15" dur="500"/>
                                        <p:tgtEl>
                                          <p:spTgt spid="3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wipe(down)">
                                      <p:cBhvr>
                                        <p:cTn id="19" dur="500"/>
                                        <p:tgtEl>
                                          <p:spTgt spid="3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down)">
                                      <p:cBhvr>
                                        <p:cTn id="23" dur="500"/>
                                        <p:tgtEl>
                                          <p:spTgt spid="34"/>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wipe(down)">
                                      <p:cBhvr>
                                        <p:cTn id="27" dur="500"/>
                                        <p:tgtEl>
                                          <p:spTgt spid="35"/>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down)">
                                      <p:cBhvr>
                                        <p:cTn id="31" dur="500"/>
                                        <p:tgtEl>
                                          <p:spTgt spid="36"/>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wipe(down)">
                                      <p:cBhvr>
                                        <p:cTn id="35" dur="500"/>
                                        <p:tgtEl>
                                          <p:spTgt spid="37"/>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6361504" y="1599486"/>
            <a:ext cx="3923003" cy="3897331"/>
            <a:chOff x="1633975" y="2294808"/>
            <a:chExt cx="2452319" cy="2436271"/>
          </a:xfrm>
        </p:grpSpPr>
        <p:sp>
          <p:nvSpPr>
            <p:cNvPr id="7" name="椭圆 6"/>
            <p:cNvSpPr/>
            <p:nvPr/>
          </p:nvSpPr>
          <p:spPr>
            <a:xfrm>
              <a:off x="1681459" y="2421212"/>
              <a:ext cx="2309867" cy="230986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8" name="椭圆 7"/>
            <p:cNvSpPr/>
            <p:nvPr/>
          </p:nvSpPr>
          <p:spPr>
            <a:xfrm>
              <a:off x="1776427" y="2294808"/>
              <a:ext cx="2309867" cy="230986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9" name="椭圆 8"/>
            <p:cNvSpPr/>
            <p:nvPr/>
          </p:nvSpPr>
          <p:spPr>
            <a:xfrm>
              <a:off x="1728943" y="2381090"/>
              <a:ext cx="2309867" cy="230986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sp>
          <p:nvSpPr>
            <p:cNvPr id="10" name="椭圆 9"/>
            <p:cNvSpPr/>
            <p:nvPr/>
          </p:nvSpPr>
          <p:spPr>
            <a:xfrm>
              <a:off x="1633975" y="2334930"/>
              <a:ext cx="2309867" cy="2309867"/>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p>
          </p:txBody>
        </p:sp>
      </p:grpSp>
      <p:sp>
        <p:nvSpPr>
          <p:cNvPr id="2" name="椭圆 1"/>
          <p:cNvSpPr/>
          <p:nvPr/>
        </p:nvSpPr>
        <p:spPr>
          <a:xfrm>
            <a:off x="6318913" y="1731422"/>
            <a:ext cx="3543456" cy="3543456"/>
          </a:xfrm>
          <a:prstGeom prst="ellipse">
            <a:avLst/>
          </a:prstGeom>
          <a:blipFill>
            <a:blip r:embed="rId2"/>
            <a:stretch>
              <a:fillRect/>
            </a:stretch>
          </a:blipFill>
          <a:ln w="762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solidFill>
                <a:schemeClr val="tx1"/>
              </a:solidFill>
            </a:endParaRPr>
          </a:p>
        </p:txBody>
      </p:sp>
      <p:sp>
        <p:nvSpPr>
          <p:cNvPr id="18" name="TextBox 16">
            <a:extLst>
              <a:ext uri="{FF2B5EF4-FFF2-40B4-BE49-F238E27FC236}">
                <a16:creationId xmlns:a16="http://schemas.microsoft.com/office/drawing/2014/main" id="{48DE3535-89D6-4E0F-8282-664F871A61C4}"/>
              </a:ext>
            </a:extLst>
          </p:cNvPr>
          <p:cNvSpPr txBox="1"/>
          <p:nvPr/>
        </p:nvSpPr>
        <p:spPr>
          <a:xfrm>
            <a:off x="2095926" y="1704690"/>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19" name="Rectangle 37">
            <a:extLst>
              <a:ext uri="{FF2B5EF4-FFF2-40B4-BE49-F238E27FC236}">
                <a16:creationId xmlns:a16="http://schemas.microsoft.com/office/drawing/2014/main" id="{F174E3AD-5B57-49C0-9B46-49A3F74661AF}"/>
              </a:ext>
            </a:extLst>
          </p:cNvPr>
          <p:cNvSpPr>
            <a:spLocks/>
          </p:cNvSpPr>
          <p:nvPr/>
        </p:nvSpPr>
        <p:spPr bwMode="auto">
          <a:xfrm>
            <a:off x="2204767" y="2481314"/>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TextBox 16">
            <a:extLst>
              <a:ext uri="{FF2B5EF4-FFF2-40B4-BE49-F238E27FC236}">
                <a16:creationId xmlns:a16="http://schemas.microsoft.com/office/drawing/2014/main" id="{598FF8A9-BE9C-4BA0-B4D5-4B67FE37B7DF}"/>
              </a:ext>
            </a:extLst>
          </p:cNvPr>
          <p:cNvSpPr txBox="1"/>
          <p:nvPr/>
        </p:nvSpPr>
        <p:spPr>
          <a:xfrm>
            <a:off x="2204767" y="3972200"/>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1" name="Rectangle 37">
            <a:extLst>
              <a:ext uri="{FF2B5EF4-FFF2-40B4-BE49-F238E27FC236}">
                <a16:creationId xmlns:a16="http://schemas.microsoft.com/office/drawing/2014/main" id="{4380F9BD-4E55-42C5-8918-20641302D58C}"/>
              </a:ext>
            </a:extLst>
          </p:cNvPr>
          <p:cNvSpPr>
            <a:spLocks/>
          </p:cNvSpPr>
          <p:nvPr/>
        </p:nvSpPr>
        <p:spPr bwMode="auto">
          <a:xfrm>
            <a:off x="2313608" y="4748824"/>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256106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down)">
                                      <p:cBhvr>
                                        <p:cTn id="21" dur="500"/>
                                        <p:tgtEl>
                                          <p:spTgt spid="19"/>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p:bldP spid="19" grpId="0"/>
      <p:bldP spid="20" grpId="0"/>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E21440A-9501-42D5-A6A8-9F52AED1FD2D}"/>
              </a:ext>
            </a:extLst>
          </p:cNvPr>
          <p:cNvPicPr>
            <a:picLocks noChangeAspect="1"/>
          </p:cNvPicPr>
          <p:nvPr/>
        </p:nvPicPr>
        <p:blipFill rotWithShape="1">
          <a:blip r:embed="rId3">
            <a:extLst>
              <a:ext uri="{28A0092B-C50C-407E-A947-70E740481C1C}">
                <a14:useLocalDpi xmlns:a14="http://schemas.microsoft.com/office/drawing/2010/main" val="0"/>
              </a:ext>
            </a:extLst>
          </a:blip>
          <a:srcRect t="15506" b="38257"/>
          <a:stretch/>
        </p:blipFill>
        <p:spPr>
          <a:xfrm>
            <a:off x="1597183" y="2194560"/>
            <a:ext cx="2854118" cy="1319666"/>
          </a:xfrm>
          <a:prstGeom prst="rect">
            <a:avLst/>
          </a:prstGeom>
        </p:spPr>
      </p:pic>
      <p:sp>
        <p:nvSpPr>
          <p:cNvPr id="55" name="TextBox 16">
            <a:extLst>
              <a:ext uri="{FF2B5EF4-FFF2-40B4-BE49-F238E27FC236}">
                <a16:creationId xmlns:a16="http://schemas.microsoft.com/office/drawing/2014/main" id="{D5C7A73C-F47C-4F74-90A9-889994C85294}"/>
              </a:ext>
            </a:extLst>
          </p:cNvPr>
          <p:cNvSpPr txBox="1"/>
          <p:nvPr/>
        </p:nvSpPr>
        <p:spPr>
          <a:xfrm>
            <a:off x="1410896" y="3514226"/>
            <a:ext cx="3296286" cy="664297"/>
          </a:xfrm>
          <a:prstGeom prst="rect">
            <a:avLst/>
          </a:prstGeom>
          <a:noFill/>
        </p:spPr>
        <p:txBody>
          <a:bodyPr vert="horz" wrap="square" lIns="109233" tIns="54616" rIns="109233" bIns="54616" rtlCol="0" anchor="ctr">
            <a:spAutoFit/>
          </a:bodyPr>
          <a:lstStyle/>
          <a:p>
            <a:pPr algn="ctr"/>
            <a:r>
              <a:rPr lang="zh-CN" altLang="en-US" sz="36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7" name="Rectangle 37">
            <a:extLst>
              <a:ext uri="{FF2B5EF4-FFF2-40B4-BE49-F238E27FC236}">
                <a16:creationId xmlns:a16="http://schemas.microsoft.com/office/drawing/2014/main" id="{995CF577-C336-45E7-9DE6-F09F35E81126}"/>
              </a:ext>
            </a:extLst>
          </p:cNvPr>
          <p:cNvSpPr>
            <a:spLocks/>
          </p:cNvSpPr>
          <p:nvPr/>
        </p:nvSpPr>
        <p:spPr bwMode="auto">
          <a:xfrm>
            <a:off x="1731662" y="4129942"/>
            <a:ext cx="2719639" cy="47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 name="矩形 1">
            <a:extLst>
              <a:ext uri="{FF2B5EF4-FFF2-40B4-BE49-F238E27FC236}">
                <a16:creationId xmlns:a16="http://schemas.microsoft.com/office/drawing/2014/main" id="{55CC2150-8981-4D76-9461-19C2E35EF174}"/>
              </a:ext>
            </a:extLst>
          </p:cNvPr>
          <p:cNvSpPr/>
          <p:nvPr/>
        </p:nvSpPr>
        <p:spPr>
          <a:xfrm>
            <a:off x="2370880" y="2679477"/>
            <a:ext cx="1119079" cy="664297"/>
          </a:xfrm>
          <a:prstGeom prst="rect">
            <a:avLst/>
          </a:prstGeom>
        </p:spPr>
        <p:txBody>
          <a:bodyPr wrap="square">
            <a:spAutoFit/>
          </a:bodyPr>
          <a:lstStyle/>
          <a:p>
            <a:r>
              <a:rPr lang="en-US" altLang="zh-CN" sz="3600" dirty="0">
                <a:solidFill>
                  <a:schemeClr val="bg1">
                    <a:lumMod val="85000"/>
                  </a:schemeClr>
                </a:solidFill>
                <a:latin typeface="Britannic Bold" panose="020B0903060703020204" pitchFamily="34" charset="0"/>
              </a:rPr>
              <a:t>20%</a:t>
            </a:r>
            <a:endParaRPr lang="zh-CN" altLang="en-US" sz="3600" dirty="0">
              <a:solidFill>
                <a:schemeClr val="bg1">
                  <a:lumMod val="85000"/>
                </a:schemeClr>
              </a:solidFill>
              <a:latin typeface="Britannic Bold" panose="020B0903060703020204" pitchFamily="34" charset="0"/>
            </a:endParaRPr>
          </a:p>
        </p:txBody>
      </p:sp>
      <p:pic>
        <p:nvPicPr>
          <p:cNvPr id="29" name="图片 28">
            <a:extLst>
              <a:ext uri="{FF2B5EF4-FFF2-40B4-BE49-F238E27FC236}">
                <a16:creationId xmlns:a16="http://schemas.microsoft.com/office/drawing/2014/main" id="{77771F2C-6D7C-4577-96BF-CB09BAA93CBB}"/>
              </a:ext>
            </a:extLst>
          </p:cNvPr>
          <p:cNvPicPr>
            <a:picLocks noChangeAspect="1"/>
          </p:cNvPicPr>
          <p:nvPr/>
        </p:nvPicPr>
        <p:blipFill rotWithShape="1">
          <a:blip r:embed="rId3">
            <a:extLst>
              <a:ext uri="{28A0092B-C50C-407E-A947-70E740481C1C}">
                <a14:useLocalDpi xmlns:a14="http://schemas.microsoft.com/office/drawing/2010/main" val="0"/>
              </a:ext>
            </a:extLst>
          </a:blip>
          <a:srcRect t="15506" b="38257"/>
          <a:stretch/>
        </p:blipFill>
        <p:spPr>
          <a:xfrm>
            <a:off x="4958354" y="2109334"/>
            <a:ext cx="2854118" cy="1319666"/>
          </a:xfrm>
          <a:prstGeom prst="rect">
            <a:avLst/>
          </a:prstGeom>
        </p:spPr>
      </p:pic>
      <p:sp>
        <p:nvSpPr>
          <p:cNvPr id="32" name="TextBox 16">
            <a:extLst>
              <a:ext uri="{FF2B5EF4-FFF2-40B4-BE49-F238E27FC236}">
                <a16:creationId xmlns:a16="http://schemas.microsoft.com/office/drawing/2014/main" id="{E7450586-33ED-48BF-A9E5-3CB37A481011}"/>
              </a:ext>
            </a:extLst>
          </p:cNvPr>
          <p:cNvSpPr txBox="1"/>
          <p:nvPr/>
        </p:nvSpPr>
        <p:spPr>
          <a:xfrm>
            <a:off x="4772067" y="3429000"/>
            <a:ext cx="3296286" cy="664297"/>
          </a:xfrm>
          <a:prstGeom prst="rect">
            <a:avLst/>
          </a:prstGeom>
          <a:noFill/>
        </p:spPr>
        <p:txBody>
          <a:bodyPr vert="horz" wrap="square" lIns="109233" tIns="54616" rIns="109233" bIns="54616" rtlCol="0" anchor="ctr">
            <a:spAutoFit/>
          </a:bodyPr>
          <a:lstStyle/>
          <a:p>
            <a:pPr algn="ctr"/>
            <a:r>
              <a:rPr lang="zh-CN" altLang="en-US" sz="36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4" name="Rectangle 37">
            <a:extLst>
              <a:ext uri="{FF2B5EF4-FFF2-40B4-BE49-F238E27FC236}">
                <a16:creationId xmlns:a16="http://schemas.microsoft.com/office/drawing/2014/main" id="{2AC80A58-E8FB-44B6-8742-A66E3E1127F0}"/>
              </a:ext>
            </a:extLst>
          </p:cNvPr>
          <p:cNvSpPr>
            <a:spLocks/>
          </p:cNvSpPr>
          <p:nvPr/>
        </p:nvSpPr>
        <p:spPr bwMode="auto">
          <a:xfrm>
            <a:off x="5092833" y="4044716"/>
            <a:ext cx="2719639" cy="47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矩形 34">
            <a:extLst>
              <a:ext uri="{FF2B5EF4-FFF2-40B4-BE49-F238E27FC236}">
                <a16:creationId xmlns:a16="http://schemas.microsoft.com/office/drawing/2014/main" id="{38C506AF-33BC-4A41-B931-4E9D41DD399F}"/>
              </a:ext>
            </a:extLst>
          </p:cNvPr>
          <p:cNvSpPr/>
          <p:nvPr/>
        </p:nvSpPr>
        <p:spPr>
          <a:xfrm>
            <a:off x="5732051" y="2594251"/>
            <a:ext cx="1119079" cy="664297"/>
          </a:xfrm>
          <a:prstGeom prst="rect">
            <a:avLst/>
          </a:prstGeom>
        </p:spPr>
        <p:txBody>
          <a:bodyPr wrap="square">
            <a:spAutoFit/>
          </a:bodyPr>
          <a:lstStyle/>
          <a:p>
            <a:r>
              <a:rPr lang="en-US" altLang="zh-CN" sz="3600" dirty="0">
                <a:solidFill>
                  <a:schemeClr val="bg1">
                    <a:lumMod val="85000"/>
                  </a:schemeClr>
                </a:solidFill>
                <a:latin typeface="Britannic Bold" panose="020B0903060703020204" pitchFamily="34" charset="0"/>
              </a:rPr>
              <a:t>60%</a:t>
            </a:r>
            <a:endParaRPr lang="zh-CN" altLang="en-US" sz="3600" dirty="0">
              <a:solidFill>
                <a:schemeClr val="bg1">
                  <a:lumMod val="85000"/>
                </a:schemeClr>
              </a:solidFill>
              <a:latin typeface="Britannic Bold" panose="020B0903060703020204" pitchFamily="34" charset="0"/>
            </a:endParaRPr>
          </a:p>
        </p:txBody>
      </p:sp>
      <p:pic>
        <p:nvPicPr>
          <p:cNvPr id="37" name="图片 36">
            <a:extLst>
              <a:ext uri="{FF2B5EF4-FFF2-40B4-BE49-F238E27FC236}">
                <a16:creationId xmlns:a16="http://schemas.microsoft.com/office/drawing/2014/main" id="{65ABB398-5B5D-4275-A38D-5E10BE498E83}"/>
              </a:ext>
            </a:extLst>
          </p:cNvPr>
          <p:cNvPicPr>
            <a:picLocks noChangeAspect="1"/>
          </p:cNvPicPr>
          <p:nvPr/>
        </p:nvPicPr>
        <p:blipFill rotWithShape="1">
          <a:blip r:embed="rId3">
            <a:extLst>
              <a:ext uri="{28A0092B-C50C-407E-A947-70E740481C1C}">
                <a14:useLocalDpi xmlns:a14="http://schemas.microsoft.com/office/drawing/2010/main" val="0"/>
              </a:ext>
            </a:extLst>
          </a:blip>
          <a:srcRect t="15506" b="38257"/>
          <a:stretch/>
        </p:blipFill>
        <p:spPr>
          <a:xfrm>
            <a:off x="8254640" y="2109334"/>
            <a:ext cx="2854118" cy="1319666"/>
          </a:xfrm>
          <a:prstGeom prst="rect">
            <a:avLst/>
          </a:prstGeom>
        </p:spPr>
      </p:pic>
      <p:sp>
        <p:nvSpPr>
          <p:cNvPr id="38" name="TextBox 16">
            <a:extLst>
              <a:ext uri="{FF2B5EF4-FFF2-40B4-BE49-F238E27FC236}">
                <a16:creationId xmlns:a16="http://schemas.microsoft.com/office/drawing/2014/main" id="{04736529-7A3B-4E22-B3BD-129557922237}"/>
              </a:ext>
            </a:extLst>
          </p:cNvPr>
          <p:cNvSpPr txBox="1"/>
          <p:nvPr/>
        </p:nvSpPr>
        <p:spPr>
          <a:xfrm>
            <a:off x="8068353" y="3429000"/>
            <a:ext cx="3296286" cy="664297"/>
          </a:xfrm>
          <a:prstGeom prst="rect">
            <a:avLst/>
          </a:prstGeom>
          <a:noFill/>
        </p:spPr>
        <p:txBody>
          <a:bodyPr vert="horz" wrap="square" lIns="109233" tIns="54616" rIns="109233" bIns="54616" rtlCol="0" anchor="ctr">
            <a:spAutoFit/>
          </a:bodyPr>
          <a:lstStyle/>
          <a:p>
            <a:pPr algn="ctr"/>
            <a:r>
              <a:rPr lang="zh-CN" altLang="en-US" sz="36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39" name="Rectangle 37">
            <a:extLst>
              <a:ext uri="{FF2B5EF4-FFF2-40B4-BE49-F238E27FC236}">
                <a16:creationId xmlns:a16="http://schemas.microsoft.com/office/drawing/2014/main" id="{143F9153-ED5D-4BB8-8FAD-E25FF9BDE8A8}"/>
              </a:ext>
            </a:extLst>
          </p:cNvPr>
          <p:cNvSpPr>
            <a:spLocks/>
          </p:cNvSpPr>
          <p:nvPr/>
        </p:nvSpPr>
        <p:spPr bwMode="auto">
          <a:xfrm>
            <a:off x="8389119" y="4044716"/>
            <a:ext cx="2719639" cy="476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5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40" name="矩形 39">
            <a:extLst>
              <a:ext uri="{FF2B5EF4-FFF2-40B4-BE49-F238E27FC236}">
                <a16:creationId xmlns:a16="http://schemas.microsoft.com/office/drawing/2014/main" id="{2D64EC6B-10C5-42CB-BD1D-F2FC94C26650}"/>
              </a:ext>
            </a:extLst>
          </p:cNvPr>
          <p:cNvSpPr/>
          <p:nvPr/>
        </p:nvSpPr>
        <p:spPr>
          <a:xfrm>
            <a:off x="9028337" y="2594251"/>
            <a:ext cx="1119079" cy="664297"/>
          </a:xfrm>
          <a:prstGeom prst="rect">
            <a:avLst/>
          </a:prstGeom>
        </p:spPr>
        <p:txBody>
          <a:bodyPr wrap="square">
            <a:spAutoFit/>
          </a:bodyPr>
          <a:lstStyle/>
          <a:p>
            <a:r>
              <a:rPr lang="en-US" altLang="zh-CN" sz="3600" dirty="0">
                <a:solidFill>
                  <a:schemeClr val="bg1">
                    <a:lumMod val="85000"/>
                  </a:schemeClr>
                </a:solidFill>
                <a:latin typeface="Britannic Bold" panose="020B0903060703020204" pitchFamily="34" charset="0"/>
              </a:rPr>
              <a:t>80%</a:t>
            </a:r>
            <a:endParaRPr lang="zh-CN" altLang="en-US" sz="3600" dirty="0">
              <a:solidFill>
                <a:schemeClr val="bg1">
                  <a:lumMod val="85000"/>
                </a:schemeClr>
              </a:solidFill>
              <a:latin typeface="Britannic Bold" panose="020B0903060703020204" pitchFamily="34" charset="0"/>
            </a:endParaRPr>
          </a:p>
        </p:txBody>
      </p:sp>
    </p:spTree>
    <p:extLst>
      <p:ext uri="{BB962C8B-B14F-4D97-AF65-F5344CB8AC3E}">
        <p14:creationId xmlns:p14="http://schemas.microsoft.com/office/powerpoint/2010/main" val="13966862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down)">
                                      <p:cBhvr>
                                        <p:cTn id="7" dur="500"/>
                                        <p:tgtEl>
                                          <p:spTgt spid="5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wipe(down)">
                                      <p:cBhvr>
                                        <p:cTn id="23" dur="500"/>
                                        <p:tgtEl>
                                          <p:spTgt spid="32"/>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wipe(down)">
                                      <p:cBhvr>
                                        <p:cTn id="27" dur="500"/>
                                        <p:tgtEl>
                                          <p:spTgt spid="34"/>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down)">
                                      <p:cBhvr>
                                        <p:cTn id="31" dur="500"/>
                                        <p:tgtEl>
                                          <p:spTgt spid="29"/>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down)">
                                      <p:cBhvr>
                                        <p:cTn id="35" dur="500"/>
                                        <p:tgtEl>
                                          <p:spTgt spid="35"/>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wipe(down)">
                                      <p:cBhvr>
                                        <p:cTn id="43" dur="500"/>
                                        <p:tgtEl>
                                          <p:spTgt spid="39"/>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down)">
                                      <p:cBhvr>
                                        <p:cTn id="47" dur="500"/>
                                        <p:tgtEl>
                                          <p:spTgt spid="37"/>
                                        </p:tgtEl>
                                      </p:cBhvr>
                                    </p:animEffect>
                                  </p:childTnLst>
                                </p:cTn>
                              </p:par>
                            </p:childTnLst>
                          </p:cTn>
                        </p:par>
                        <p:par>
                          <p:cTn id="48" fill="hold">
                            <p:stCondLst>
                              <p:cond delay="5500"/>
                            </p:stCondLst>
                            <p:childTnLst>
                              <p:par>
                                <p:cTn id="49" presetID="22" presetClass="entr" presetSubtype="4"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down)">
                                      <p:cBhvr>
                                        <p:cTn id="5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7" grpId="0"/>
      <p:bldP spid="2" grpId="0"/>
      <p:bldP spid="32" grpId="0"/>
      <p:bldP spid="34" grpId="0"/>
      <p:bldP spid="35" grpId="0"/>
      <p:bldP spid="38" grpId="0"/>
      <p:bldP spid="39" grpId="0"/>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a:xfrm>
            <a:off x="4229404" y="1438447"/>
            <a:ext cx="4007797" cy="2070624"/>
          </a:xfrm>
          <a:prstGeom prst="roundRect">
            <a:avLst>
              <a:gd name="adj" fmla="val 10880"/>
            </a:avLst>
          </a:prstGeom>
          <a:blipFill>
            <a:blip r:embed="rId3"/>
            <a:stretch>
              <a:fillRect t="-20000" b="-50000"/>
            </a:stretch>
          </a:blipFill>
          <a:ln w="25400" cap="flat" cmpd="sng" algn="ctr">
            <a:noFill/>
            <a:prstDash val="solid"/>
          </a:ln>
          <a:effectLst>
            <a:innerShdw blurRad="63500" dist="50800" dir="13500000">
              <a:prstClr val="black">
                <a:alpha val="50000"/>
              </a:prstClr>
            </a:innerShdw>
          </a:effectLst>
        </p:spPr>
        <p:txBody>
          <a:bodyPr rtlCol="0" anchor="ctr"/>
          <a:lstStyle/>
          <a:p>
            <a:pPr marL="0" marR="0" lvl="0" indent="0" algn="ctr" defTabSz="1219139" eaLnBrk="1" fontAlgn="auto" latinLnBrk="0" hangingPunct="1">
              <a:lnSpc>
                <a:spcPct val="120000"/>
              </a:lnSpc>
              <a:spcBef>
                <a:spcPts val="0"/>
              </a:spcBef>
              <a:spcAft>
                <a:spcPts val="0"/>
              </a:spcAft>
              <a:buClrTx/>
              <a:buSzTx/>
              <a:buFontTx/>
              <a:buNone/>
              <a:tabLst/>
              <a:defRPr/>
            </a:pPr>
            <a:endParaRPr kumimoji="0" lang="zh-CN" altLang="en-US" sz="1881"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9" name="文本框 58"/>
          <p:cNvSpPr txBox="1"/>
          <p:nvPr/>
        </p:nvSpPr>
        <p:spPr>
          <a:xfrm>
            <a:off x="3207688" y="3766431"/>
            <a:ext cx="6529297" cy="1028575"/>
          </a:xfrm>
          <a:prstGeom prst="rect">
            <a:avLst/>
          </a:prstGeom>
          <a:noFill/>
        </p:spPr>
        <p:txBody>
          <a:bodyPr wrap="square" lIns="124420" tIns="62210" rIns="124420" bIns="62210" rtlCol="0">
            <a:spAutoFit/>
          </a:bodyPr>
          <a:lstStyle/>
          <a:p>
            <a:pPr marL="388820" indent="-388820" defTabSz="1219139" latinLnBrk="0">
              <a:lnSpc>
                <a:spcPct val="120000"/>
              </a:lnSpc>
              <a:buFont typeface="Wingdings" panose="05000000000000000000" pitchFamily="2" charset="2"/>
              <a:buChar char="l"/>
            </a:pPr>
            <a:r>
              <a:rPr lang="zh-CN" altLang="en-US" sz="163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chemeClr val="tx1">
                  <a:lumMod val="50000"/>
                  <a:lumOff val="50000"/>
                </a:schemeClr>
              </a:solidFill>
              <a:latin typeface="微软雅黑" panose="020B0503020204020204" pitchFamily="34" charset="-122"/>
              <a:ea typeface="微软雅黑" panose="020B0503020204020204" pitchFamily="34" charset="-122"/>
            </a:endParaRPr>
          </a:p>
          <a:p>
            <a:pPr marL="388820" indent="-388820" defTabSz="1219139" latinLnBrk="0">
              <a:lnSpc>
                <a:spcPct val="120000"/>
              </a:lnSpc>
              <a:buFont typeface="Wingdings" panose="05000000000000000000" pitchFamily="2" charset="2"/>
              <a:buChar char="l"/>
            </a:pPr>
            <a:r>
              <a:rPr lang="zh-CN" altLang="en-US" sz="163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chemeClr val="tx1">
                  <a:lumMod val="50000"/>
                  <a:lumOff val="50000"/>
                </a:schemeClr>
              </a:solidFill>
              <a:latin typeface="微软雅黑" panose="020B0503020204020204" pitchFamily="34" charset="-122"/>
              <a:ea typeface="微软雅黑" panose="020B0503020204020204" pitchFamily="34" charset="-122"/>
            </a:endParaRPr>
          </a:p>
          <a:p>
            <a:pPr marL="388820" indent="-388820" defTabSz="1219139" latinLnBrk="0">
              <a:lnSpc>
                <a:spcPct val="120000"/>
              </a:lnSpc>
              <a:buFont typeface="Wingdings" panose="05000000000000000000" pitchFamily="2" charset="2"/>
              <a:buChar char="l"/>
            </a:pPr>
            <a:r>
              <a:rPr lang="zh-CN" altLang="en-US" sz="163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63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89607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60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a:extLst>
              <a:ext uri="{FF2B5EF4-FFF2-40B4-BE49-F238E27FC236}">
                <a16:creationId xmlns:a16="http://schemas.microsoft.com/office/drawing/2014/main" id="{4CF8C35B-2C85-4372-B939-1D6AEE747F24}"/>
              </a:ext>
            </a:extLst>
          </p:cNvPr>
          <p:cNvPicPr>
            <a:picLocks noChangeAspect="1"/>
          </p:cNvPicPr>
          <p:nvPr/>
        </p:nvPicPr>
        <p:blipFill rotWithShape="1">
          <a:blip r:embed="rId2">
            <a:extLst>
              <a:ext uri="{28A0092B-C50C-407E-A947-70E740481C1C}">
                <a14:useLocalDpi xmlns:a14="http://schemas.microsoft.com/office/drawing/2010/main" val="0"/>
              </a:ext>
            </a:extLst>
          </a:blip>
          <a:srcRect r="27166"/>
          <a:stretch/>
        </p:blipFill>
        <p:spPr>
          <a:xfrm>
            <a:off x="0" y="0"/>
            <a:ext cx="12192000" cy="6858000"/>
          </a:xfrm>
          <a:prstGeom prst="rect">
            <a:avLst/>
          </a:prstGeom>
        </p:spPr>
      </p:pic>
      <p:pic>
        <p:nvPicPr>
          <p:cNvPr id="26" name="图片 25">
            <a:extLst>
              <a:ext uri="{FF2B5EF4-FFF2-40B4-BE49-F238E27FC236}">
                <a16:creationId xmlns:a16="http://schemas.microsoft.com/office/drawing/2014/main" id="{DDB88A8A-91C2-4418-BA96-82AF57779956}"/>
              </a:ext>
            </a:extLst>
          </p:cNvPr>
          <p:cNvPicPr>
            <a:picLocks noChangeAspect="1"/>
          </p:cNvPicPr>
          <p:nvPr/>
        </p:nvPicPr>
        <p:blipFill rotWithShape="1">
          <a:blip r:embed="rId3">
            <a:extLst>
              <a:ext uri="{28A0092B-C50C-407E-A947-70E740481C1C}">
                <a14:useLocalDpi xmlns:a14="http://schemas.microsoft.com/office/drawing/2010/main" val="0"/>
              </a:ext>
            </a:extLst>
          </a:blip>
          <a:srcRect b="66924"/>
          <a:stretch/>
        </p:blipFill>
        <p:spPr>
          <a:xfrm>
            <a:off x="4842659" y="765725"/>
            <a:ext cx="1510158" cy="763803"/>
          </a:xfrm>
          <a:prstGeom prst="rect">
            <a:avLst/>
          </a:prstGeom>
        </p:spPr>
      </p:pic>
      <p:sp>
        <p:nvSpPr>
          <p:cNvPr id="4" name="TextBox 4">
            <a:extLst>
              <a:ext uri="{FF2B5EF4-FFF2-40B4-BE49-F238E27FC236}">
                <a16:creationId xmlns:a16="http://schemas.microsoft.com/office/drawing/2014/main" id="{D775091C-979D-4CA1-BF39-1C3516E34EB5}"/>
              </a:ext>
            </a:extLst>
          </p:cNvPr>
          <p:cNvSpPr txBox="1">
            <a:spLocks noChangeArrowheads="1"/>
          </p:cNvSpPr>
          <p:nvPr/>
        </p:nvSpPr>
        <p:spPr bwMode="auto">
          <a:xfrm>
            <a:off x="2645657" y="1051866"/>
            <a:ext cx="2688606" cy="992579"/>
          </a:xfrm>
          <a:prstGeom prst="rect">
            <a:avLst/>
          </a:prstGeom>
          <a:noFill/>
          <a:ln w="9525">
            <a:noFill/>
            <a:miter lim="800000"/>
            <a:headEnd/>
            <a:tailEnd/>
          </a:ln>
          <a:extLst/>
        </p:spPr>
        <p:txBody>
          <a:bodyPr wrap="square" lIns="68580" tIns="34290" rIns="68580" bIns="34290">
            <a:spAutoFit/>
          </a:bodyPr>
          <a:lstStyle>
            <a:lvl1pPr eaLnBrk="0" hangingPunct="0">
              <a:defRPr sz="1600">
                <a:solidFill>
                  <a:schemeClr val="tx1"/>
                </a:solidFill>
                <a:latin typeface="Arial" panose="020B0604020202020204" pitchFamily="34" charset="0"/>
              </a:defRPr>
            </a:lvl1pPr>
            <a:lvl2pPr marL="742950" indent="-285750" eaLnBrk="0" hangingPunct="0">
              <a:defRPr sz="1600">
                <a:solidFill>
                  <a:schemeClr val="tx1"/>
                </a:solidFill>
                <a:latin typeface="Arial" panose="020B0604020202020204" pitchFamily="34" charset="0"/>
              </a:defRPr>
            </a:lvl2pPr>
            <a:lvl3pPr marL="1143000" indent="-228600" eaLnBrk="0" hangingPunct="0">
              <a:defRPr sz="1600">
                <a:solidFill>
                  <a:schemeClr val="tx1"/>
                </a:solidFill>
                <a:latin typeface="Arial" panose="020B0604020202020204" pitchFamily="34" charset="0"/>
              </a:defRPr>
            </a:lvl3pPr>
            <a:lvl4pPr marL="1600200" indent="-228600" eaLnBrk="0" hangingPunct="0">
              <a:defRPr sz="1600">
                <a:solidFill>
                  <a:schemeClr val="tx1"/>
                </a:solidFill>
                <a:latin typeface="Arial" panose="020B0604020202020204" pitchFamily="34" charset="0"/>
              </a:defRPr>
            </a:lvl4pPr>
            <a:lvl5pPr marL="2057400" indent="-228600" eaLnBrk="0" hangingPunct="0">
              <a:defRPr sz="1600">
                <a:solidFill>
                  <a:schemeClr val="tx1"/>
                </a:solidFill>
                <a:latin typeface="Arial" panose="020B0604020202020204" pitchFamily="34" charset="0"/>
              </a:defRPr>
            </a:lvl5pPr>
            <a:lvl6pPr marL="2514600" indent="-228600" eaLnBrk="0" fontAlgn="base" hangingPunct="0">
              <a:spcBef>
                <a:spcPct val="0"/>
              </a:spcBef>
              <a:spcAft>
                <a:spcPct val="0"/>
              </a:spcAft>
              <a:defRPr sz="1600">
                <a:solidFill>
                  <a:schemeClr val="tx1"/>
                </a:solidFill>
                <a:latin typeface="Arial" panose="020B0604020202020204" pitchFamily="34" charset="0"/>
              </a:defRPr>
            </a:lvl6pPr>
            <a:lvl7pPr marL="2971800" indent="-228600" eaLnBrk="0" fontAlgn="base" hangingPunct="0">
              <a:spcBef>
                <a:spcPct val="0"/>
              </a:spcBef>
              <a:spcAft>
                <a:spcPct val="0"/>
              </a:spcAft>
              <a:defRPr sz="1600">
                <a:solidFill>
                  <a:schemeClr val="tx1"/>
                </a:solidFill>
                <a:latin typeface="Arial" panose="020B0604020202020204" pitchFamily="34" charset="0"/>
              </a:defRPr>
            </a:lvl7pPr>
            <a:lvl8pPr marL="3429000" indent="-228600" eaLnBrk="0" fontAlgn="base" hangingPunct="0">
              <a:spcBef>
                <a:spcPct val="0"/>
              </a:spcBef>
              <a:spcAft>
                <a:spcPct val="0"/>
              </a:spcAft>
              <a:defRPr sz="1600">
                <a:solidFill>
                  <a:schemeClr val="tx1"/>
                </a:solidFill>
                <a:latin typeface="Arial" panose="020B0604020202020204" pitchFamily="34" charset="0"/>
              </a:defRPr>
            </a:lvl8pPr>
            <a:lvl9pPr marL="3886200" indent="-228600" eaLnBrk="0" fontAlgn="base" hangingPunct="0">
              <a:spcBef>
                <a:spcPct val="0"/>
              </a:spcBef>
              <a:spcAft>
                <a:spcPct val="0"/>
              </a:spcAft>
              <a:defRPr sz="1600">
                <a:solidFill>
                  <a:schemeClr val="tx1"/>
                </a:solidFill>
                <a:latin typeface="Arial" panose="020B0604020202020204" pitchFamily="34"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6000" b="1" dirty="0">
                <a:latin typeface="建刚体粗体修正版" panose="02010604000101010101" pitchFamily="2" charset="-122"/>
                <a:ea typeface="建刚体粗体修正版" panose="02010604000101010101" pitchFamily="2" charset="-122"/>
              </a:rPr>
              <a:t>目录</a:t>
            </a:r>
            <a:endParaRPr lang="zh-CN" altLang="en-US" sz="8800" kern="0" dirty="0">
              <a:latin typeface="建刚体粗体修正版" panose="02010604000101010101" pitchFamily="2" charset="-122"/>
              <a:ea typeface="建刚体粗体修正版" panose="02010604000101010101" pitchFamily="2" charset="-122"/>
              <a:cs typeface="Arial" panose="020B0604020202020204" pitchFamily="34" charset="0"/>
            </a:endParaRPr>
          </a:p>
        </p:txBody>
      </p:sp>
      <p:sp>
        <p:nvSpPr>
          <p:cNvPr id="5" name="矩形 4">
            <a:extLst>
              <a:ext uri="{FF2B5EF4-FFF2-40B4-BE49-F238E27FC236}">
                <a16:creationId xmlns:a16="http://schemas.microsoft.com/office/drawing/2014/main" id="{B45CFF38-131F-4FDF-A6ED-70D15E7E4F6B}"/>
              </a:ext>
            </a:extLst>
          </p:cNvPr>
          <p:cNvSpPr/>
          <p:nvPr/>
        </p:nvSpPr>
        <p:spPr>
          <a:xfrm>
            <a:off x="4852983" y="1339084"/>
            <a:ext cx="1489510" cy="523220"/>
          </a:xfrm>
          <a:prstGeom prst="rect">
            <a:avLst/>
          </a:prstGeom>
        </p:spPr>
        <p:txBody>
          <a:bodyPr wrap="none">
            <a:spAutoFit/>
          </a:bodyPr>
          <a:lstStyle/>
          <a:p>
            <a:r>
              <a:rPr lang="en-US" altLang="zh-CN" sz="2800" dirty="0" err="1">
                <a:latin typeface="High Tower Text" panose="02040502050506030303" pitchFamily="18" charset="0"/>
              </a:rPr>
              <a:t>concents</a:t>
            </a:r>
            <a:endParaRPr lang="en-US" altLang="zh-CN" sz="2800" dirty="0">
              <a:latin typeface="High Tower Text" panose="02040502050506030303" pitchFamily="18" charset="0"/>
            </a:endParaRPr>
          </a:p>
        </p:txBody>
      </p:sp>
      <p:sp>
        <p:nvSpPr>
          <p:cNvPr id="6" name="TextBox 16">
            <a:extLst>
              <a:ext uri="{FF2B5EF4-FFF2-40B4-BE49-F238E27FC236}">
                <a16:creationId xmlns:a16="http://schemas.microsoft.com/office/drawing/2014/main" id="{9F9E310E-91AB-4B2D-8EE5-1CC749A8481D}"/>
              </a:ext>
            </a:extLst>
          </p:cNvPr>
          <p:cNvSpPr txBox="1"/>
          <p:nvPr/>
        </p:nvSpPr>
        <p:spPr>
          <a:xfrm>
            <a:off x="2547096" y="2910148"/>
            <a:ext cx="897708" cy="2047934"/>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第一章</a:t>
            </a:r>
          </a:p>
        </p:txBody>
      </p:sp>
      <p:sp>
        <p:nvSpPr>
          <p:cNvPr id="7" name="Rectangle 37">
            <a:extLst>
              <a:ext uri="{FF2B5EF4-FFF2-40B4-BE49-F238E27FC236}">
                <a16:creationId xmlns:a16="http://schemas.microsoft.com/office/drawing/2014/main" id="{856BC88E-6428-4D38-9599-11C38D88B523}"/>
              </a:ext>
            </a:extLst>
          </p:cNvPr>
          <p:cNvSpPr>
            <a:spLocks/>
          </p:cNvSpPr>
          <p:nvPr/>
        </p:nvSpPr>
        <p:spPr bwMode="auto">
          <a:xfrm>
            <a:off x="3144663" y="3623963"/>
            <a:ext cx="774597" cy="162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0" name="图片 9">
            <a:extLst>
              <a:ext uri="{FF2B5EF4-FFF2-40B4-BE49-F238E27FC236}">
                <a16:creationId xmlns:a16="http://schemas.microsoft.com/office/drawing/2014/main" id="{62DBC357-C2C2-4EA4-80C5-199A349E5E8E}"/>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3287240" y="2910148"/>
            <a:ext cx="1356346" cy="765606"/>
          </a:xfrm>
          <a:prstGeom prst="rect">
            <a:avLst/>
          </a:prstGeom>
        </p:spPr>
      </p:pic>
      <p:pic>
        <p:nvPicPr>
          <p:cNvPr id="11" name="图片 10">
            <a:extLst>
              <a:ext uri="{FF2B5EF4-FFF2-40B4-BE49-F238E27FC236}">
                <a16:creationId xmlns:a16="http://schemas.microsoft.com/office/drawing/2014/main" id="{2BA52048-256F-4748-A403-7509FD5B4B38}"/>
              </a:ext>
            </a:extLst>
          </p:cNvPr>
          <p:cNvPicPr>
            <a:picLocks noChangeAspect="1"/>
          </p:cNvPicPr>
          <p:nvPr/>
        </p:nvPicPr>
        <p:blipFill rotWithShape="1">
          <a:blip r:embed="rId3">
            <a:extLst>
              <a:ext uri="{28A0092B-C50C-407E-A947-70E740481C1C}">
                <a14:useLocalDpi xmlns:a14="http://schemas.microsoft.com/office/drawing/2010/main" val="0"/>
              </a:ext>
            </a:extLst>
          </a:blip>
          <a:srcRect b="66924"/>
          <a:stretch/>
        </p:blipFill>
        <p:spPr>
          <a:xfrm>
            <a:off x="0" y="3292951"/>
            <a:ext cx="2200158" cy="1112789"/>
          </a:xfrm>
          <a:prstGeom prst="rect">
            <a:avLst/>
          </a:prstGeom>
        </p:spPr>
      </p:pic>
      <p:sp>
        <p:nvSpPr>
          <p:cNvPr id="16" name="TextBox 16">
            <a:extLst>
              <a:ext uri="{FF2B5EF4-FFF2-40B4-BE49-F238E27FC236}">
                <a16:creationId xmlns:a16="http://schemas.microsoft.com/office/drawing/2014/main" id="{7C4E72E9-C07D-4EEE-AB07-599B4FAB49F2}"/>
              </a:ext>
            </a:extLst>
          </p:cNvPr>
          <p:cNvSpPr txBox="1"/>
          <p:nvPr/>
        </p:nvSpPr>
        <p:spPr>
          <a:xfrm>
            <a:off x="4677683" y="2807584"/>
            <a:ext cx="897708" cy="2047934"/>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第二章</a:t>
            </a:r>
          </a:p>
        </p:txBody>
      </p:sp>
      <p:sp>
        <p:nvSpPr>
          <p:cNvPr id="17" name="Rectangle 37">
            <a:extLst>
              <a:ext uri="{FF2B5EF4-FFF2-40B4-BE49-F238E27FC236}">
                <a16:creationId xmlns:a16="http://schemas.microsoft.com/office/drawing/2014/main" id="{3F44B045-B311-47BC-B3FD-58E74C77AB6C}"/>
              </a:ext>
            </a:extLst>
          </p:cNvPr>
          <p:cNvSpPr>
            <a:spLocks/>
          </p:cNvSpPr>
          <p:nvPr/>
        </p:nvSpPr>
        <p:spPr bwMode="auto">
          <a:xfrm>
            <a:off x="5275250" y="3521399"/>
            <a:ext cx="774597" cy="162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8" name="图片 17">
            <a:extLst>
              <a:ext uri="{FF2B5EF4-FFF2-40B4-BE49-F238E27FC236}">
                <a16:creationId xmlns:a16="http://schemas.microsoft.com/office/drawing/2014/main" id="{7856E540-C993-4A6F-AE89-A0E6676AB7CD}"/>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5417827" y="2807584"/>
            <a:ext cx="1356346" cy="765606"/>
          </a:xfrm>
          <a:prstGeom prst="rect">
            <a:avLst/>
          </a:prstGeom>
        </p:spPr>
      </p:pic>
      <p:sp>
        <p:nvSpPr>
          <p:cNvPr id="19" name="TextBox 16">
            <a:extLst>
              <a:ext uri="{FF2B5EF4-FFF2-40B4-BE49-F238E27FC236}">
                <a16:creationId xmlns:a16="http://schemas.microsoft.com/office/drawing/2014/main" id="{961666FB-8525-4276-9ED6-F0C6ACF7A415}"/>
              </a:ext>
            </a:extLst>
          </p:cNvPr>
          <p:cNvSpPr txBox="1"/>
          <p:nvPr/>
        </p:nvSpPr>
        <p:spPr>
          <a:xfrm>
            <a:off x="6977277" y="2858357"/>
            <a:ext cx="897708" cy="2047934"/>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第三章</a:t>
            </a:r>
          </a:p>
        </p:txBody>
      </p:sp>
      <p:sp>
        <p:nvSpPr>
          <p:cNvPr id="20" name="Rectangle 37">
            <a:extLst>
              <a:ext uri="{FF2B5EF4-FFF2-40B4-BE49-F238E27FC236}">
                <a16:creationId xmlns:a16="http://schemas.microsoft.com/office/drawing/2014/main" id="{BC83CC3B-1B21-40BC-AEA3-338083BB0B32}"/>
              </a:ext>
            </a:extLst>
          </p:cNvPr>
          <p:cNvSpPr>
            <a:spLocks/>
          </p:cNvSpPr>
          <p:nvPr/>
        </p:nvSpPr>
        <p:spPr bwMode="auto">
          <a:xfrm>
            <a:off x="7574844" y="3572172"/>
            <a:ext cx="774597" cy="162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1" name="图片 20">
            <a:extLst>
              <a:ext uri="{FF2B5EF4-FFF2-40B4-BE49-F238E27FC236}">
                <a16:creationId xmlns:a16="http://schemas.microsoft.com/office/drawing/2014/main" id="{6DA06566-566B-4D7E-8E03-747945BB8258}"/>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7717421" y="2858357"/>
            <a:ext cx="1356346" cy="765606"/>
          </a:xfrm>
          <a:prstGeom prst="rect">
            <a:avLst/>
          </a:prstGeom>
        </p:spPr>
      </p:pic>
      <p:sp>
        <p:nvSpPr>
          <p:cNvPr id="22" name="TextBox 16">
            <a:extLst>
              <a:ext uri="{FF2B5EF4-FFF2-40B4-BE49-F238E27FC236}">
                <a16:creationId xmlns:a16="http://schemas.microsoft.com/office/drawing/2014/main" id="{03401DCD-7724-4E0A-B8E5-576C44E30A62}"/>
              </a:ext>
            </a:extLst>
          </p:cNvPr>
          <p:cNvSpPr txBox="1"/>
          <p:nvPr/>
        </p:nvSpPr>
        <p:spPr>
          <a:xfrm>
            <a:off x="9446741" y="3046197"/>
            <a:ext cx="897708" cy="2047934"/>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第四章</a:t>
            </a:r>
          </a:p>
        </p:txBody>
      </p:sp>
      <p:sp>
        <p:nvSpPr>
          <p:cNvPr id="23" name="Rectangle 37">
            <a:extLst>
              <a:ext uri="{FF2B5EF4-FFF2-40B4-BE49-F238E27FC236}">
                <a16:creationId xmlns:a16="http://schemas.microsoft.com/office/drawing/2014/main" id="{9BBF843A-2C8C-41CE-8713-2F1D04A46EFE}"/>
              </a:ext>
            </a:extLst>
          </p:cNvPr>
          <p:cNvSpPr>
            <a:spLocks/>
          </p:cNvSpPr>
          <p:nvPr/>
        </p:nvSpPr>
        <p:spPr bwMode="auto">
          <a:xfrm>
            <a:off x="10044308" y="3760012"/>
            <a:ext cx="774597" cy="162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4" name="图片 23">
            <a:extLst>
              <a:ext uri="{FF2B5EF4-FFF2-40B4-BE49-F238E27FC236}">
                <a16:creationId xmlns:a16="http://schemas.microsoft.com/office/drawing/2014/main" id="{FBA64645-9342-4A29-8EB2-B065B5235A71}"/>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10186885" y="3046197"/>
            <a:ext cx="1356346" cy="765606"/>
          </a:xfrm>
          <a:prstGeom prst="rect">
            <a:avLst/>
          </a:prstGeom>
        </p:spPr>
      </p:pic>
    </p:spTree>
    <p:extLst>
      <p:ext uri="{BB962C8B-B14F-4D97-AF65-F5344CB8AC3E}">
        <p14:creationId xmlns:p14="http://schemas.microsoft.com/office/powerpoint/2010/main" val="19080752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down)">
                                      <p:cBhvr>
                                        <p:cTn id="21" dur="500"/>
                                        <p:tgtEl>
                                          <p:spTgt spid="6"/>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down)">
                                      <p:cBhvr>
                                        <p:cTn id="33" dur="500"/>
                                        <p:tgtEl>
                                          <p:spTgt spid="16"/>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wipe(down)">
                                      <p:cBhvr>
                                        <p:cTn id="41" dur="500"/>
                                        <p:tgtEl>
                                          <p:spTgt spid="18"/>
                                        </p:tgtEl>
                                      </p:cBhvr>
                                    </p:animEffect>
                                  </p:childTnLst>
                                </p:cTn>
                              </p:par>
                            </p:childTnLst>
                          </p:cTn>
                        </p:par>
                        <p:par>
                          <p:cTn id="42" fill="hold">
                            <p:stCondLst>
                              <p:cond delay="4500"/>
                            </p:stCondLst>
                            <p:childTnLst>
                              <p:par>
                                <p:cTn id="43" presetID="22" presetClass="entr" presetSubtype="4" fill="hold" grpId="0" nodeType="after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childTnLst>
                          </p:cTn>
                        </p:par>
                        <p:par>
                          <p:cTn id="46" fill="hold">
                            <p:stCondLst>
                              <p:cond delay="5000"/>
                            </p:stCondLst>
                            <p:childTnLst>
                              <p:par>
                                <p:cTn id="47" presetID="22" presetClass="entr" presetSubtype="4"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wipe(down)">
                                      <p:cBhvr>
                                        <p:cTn id="49" dur="500"/>
                                        <p:tgtEl>
                                          <p:spTgt spid="20"/>
                                        </p:tgtEl>
                                      </p:cBhvr>
                                    </p:animEffect>
                                  </p:childTnLst>
                                </p:cTn>
                              </p:par>
                            </p:childTnLst>
                          </p:cTn>
                        </p:par>
                        <p:par>
                          <p:cTn id="50" fill="hold">
                            <p:stCondLst>
                              <p:cond delay="5500"/>
                            </p:stCondLst>
                            <p:childTnLst>
                              <p:par>
                                <p:cTn id="51" presetID="22" presetClass="entr" presetSubtype="4"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down)">
                                      <p:cBhvr>
                                        <p:cTn id="53" dur="500"/>
                                        <p:tgtEl>
                                          <p:spTgt spid="21"/>
                                        </p:tgtEl>
                                      </p:cBhvr>
                                    </p:animEffect>
                                  </p:childTnLst>
                                </p:cTn>
                              </p:par>
                            </p:childTnLst>
                          </p:cTn>
                        </p:par>
                        <p:par>
                          <p:cTn id="54" fill="hold">
                            <p:stCondLst>
                              <p:cond delay="6000"/>
                            </p:stCondLst>
                            <p:childTnLst>
                              <p:par>
                                <p:cTn id="55" presetID="2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down)">
                                      <p:cBhvr>
                                        <p:cTn id="57" dur="500"/>
                                        <p:tgtEl>
                                          <p:spTgt spid="22"/>
                                        </p:tgtEl>
                                      </p:cBhvr>
                                    </p:animEffect>
                                  </p:childTnLst>
                                </p:cTn>
                              </p:par>
                            </p:childTnLst>
                          </p:cTn>
                        </p:par>
                        <p:par>
                          <p:cTn id="58" fill="hold">
                            <p:stCondLst>
                              <p:cond delay="6500"/>
                            </p:stCondLst>
                            <p:childTnLst>
                              <p:par>
                                <p:cTn id="59" presetID="22" presetClass="entr" presetSubtype="4"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wipe(down)">
                                      <p:cBhvr>
                                        <p:cTn id="61" dur="500"/>
                                        <p:tgtEl>
                                          <p:spTgt spid="23"/>
                                        </p:tgtEl>
                                      </p:cBhvr>
                                    </p:animEffect>
                                  </p:childTnLst>
                                </p:cTn>
                              </p:par>
                            </p:childTnLst>
                          </p:cTn>
                        </p:par>
                        <p:par>
                          <p:cTn id="62" fill="hold">
                            <p:stCondLst>
                              <p:cond delay="7000"/>
                            </p:stCondLst>
                            <p:childTnLst>
                              <p:par>
                                <p:cTn id="63" presetID="22" presetClass="entr" presetSubtype="4" fill="hold"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wipe(down)">
                                      <p:cBhvr>
                                        <p:cTn id="65" dur="500"/>
                                        <p:tgtEl>
                                          <p:spTgt spid="24"/>
                                        </p:tgtEl>
                                      </p:cBhvr>
                                    </p:animEffect>
                                  </p:childTnLst>
                                </p:cTn>
                              </p:par>
                            </p:childTnLst>
                          </p:cTn>
                        </p:par>
                        <p:par>
                          <p:cTn id="66" fill="hold">
                            <p:stCondLst>
                              <p:cond delay="7500"/>
                            </p:stCondLst>
                            <p:childTnLst>
                              <p:par>
                                <p:cTn id="67" presetID="22" presetClass="entr" presetSubtype="4" fill="hold"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wipe(down)">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16" grpId="0"/>
      <p:bldP spid="17" grpId="0"/>
      <p:bldP spid="19" grpId="0"/>
      <p:bldP spid="20" grpId="0"/>
      <p:bldP spid="22"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3A8836B-6BB3-4AA1-B22B-23B5C275D444}"/>
              </a:ext>
            </a:extLst>
          </p:cNvPr>
          <p:cNvPicPr>
            <a:picLocks noChangeAspect="1"/>
          </p:cNvPicPr>
          <p:nvPr/>
        </p:nvPicPr>
        <p:blipFill rotWithShape="1">
          <a:blip r:embed="rId2">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7" name="图片 6">
            <a:extLst>
              <a:ext uri="{FF2B5EF4-FFF2-40B4-BE49-F238E27FC236}">
                <a16:creationId xmlns:a16="http://schemas.microsoft.com/office/drawing/2014/main" id="{1240EAC0-B837-4247-A4D8-4427F385B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4239" y="2416079"/>
            <a:ext cx="2673870" cy="1797485"/>
          </a:xfrm>
          <a:prstGeom prst="rect">
            <a:avLst/>
          </a:prstGeom>
        </p:spPr>
      </p:pic>
      <p:sp>
        <p:nvSpPr>
          <p:cNvPr id="8" name="TextBox 16">
            <a:extLst>
              <a:ext uri="{FF2B5EF4-FFF2-40B4-BE49-F238E27FC236}">
                <a16:creationId xmlns:a16="http://schemas.microsoft.com/office/drawing/2014/main" id="{DA17F015-A6B5-4551-8E7E-042DF51DDA8D}"/>
              </a:ext>
            </a:extLst>
          </p:cNvPr>
          <p:cNvSpPr txBox="1"/>
          <p:nvPr/>
        </p:nvSpPr>
        <p:spPr>
          <a:xfrm>
            <a:off x="6175601" y="2164866"/>
            <a:ext cx="897708" cy="1990345"/>
          </a:xfrm>
          <a:prstGeom prst="rect">
            <a:avLst/>
          </a:prstGeom>
          <a:noFill/>
        </p:spPr>
        <p:txBody>
          <a:bodyPr vert="eaVert" wrap="square" lIns="109233" tIns="54616" rIns="109233" bIns="54616" rtlCol="0" anchor="ctr">
            <a:spAutoFit/>
          </a:bodyPr>
          <a:lstStyle/>
          <a:p>
            <a:pPr algn="ctr"/>
            <a:r>
              <a:rPr lang="zh-CN" altLang="en-US" sz="4400" dirty="0">
                <a:latin typeface="方正字迹-豪放行书简体" panose="02010600010101010101" pitchFamily="2" charset="-122"/>
                <a:ea typeface="方正字迹-豪放行书简体" panose="02010600010101010101" pitchFamily="2" charset="-122"/>
              </a:rPr>
              <a:t>第叁章</a:t>
            </a:r>
          </a:p>
        </p:txBody>
      </p:sp>
      <p:sp>
        <p:nvSpPr>
          <p:cNvPr id="9" name="Rectangle 37">
            <a:extLst>
              <a:ext uri="{FF2B5EF4-FFF2-40B4-BE49-F238E27FC236}">
                <a16:creationId xmlns:a16="http://schemas.microsoft.com/office/drawing/2014/main" id="{B75602AC-2B25-4AB6-8C0A-47BEE7238456}"/>
              </a:ext>
            </a:extLst>
          </p:cNvPr>
          <p:cNvSpPr>
            <a:spLocks/>
          </p:cNvSpPr>
          <p:nvPr/>
        </p:nvSpPr>
        <p:spPr bwMode="auto">
          <a:xfrm>
            <a:off x="6673104" y="2102369"/>
            <a:ext cx="774597" cy="231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8A8047A5-927F-4D05-9E96-CFDA9C17460A}"/>
              </a:ext>
            </a:extLst>
          </p:cNvPr>
          <p:cNvPicPr>
            <a:picLocks noChangeAspect="1"/>
          </p:cNvPicPr>
          <p:nvPr/>
        </p:nvPicPr>
        <p:blipFill rotWithShape="1">
          <a:blip r:embed="rId2">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12" name="斜纹 11">
            <a:extLst>
              <a:ext uri="{FF2B5EF4-FFF2-40B4-BE49-F238E27FC236}">
                <a16:creationId xmlns:a16="http://schemas.microsoft.com/office/drawing/2014/main" id="{6A9386B8-11D2-4EAD-8D66-186FF88A4361}"/>
              </a:ext>
            </a:extLst>
          </p:cNvPr>
          <p:cNvSpPr/>
          <p:nvPr/>
        </p:nvSpPr>
        <p:spPr>
          <a:xfrm>
            <a:off x="6234103" y="2102369"/>
            <a:ext cx="456460" cy="483715"/>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斜纹 12">
            <a:extLst>
              <a:ext uri="{FF2B5EF4-FFF2-40B4-BE49-F238E27FC236}">
                <a16:creationId xmlns:a16="http://schemas.microsoft.com/office/drawing/2014/main" id="{813D18F9-4C50-4D5C-A3F1-B3EFD47DC1DD}"/>
              </a:ext>
            </a:extLst>
          </p:cNvPr>
          <p:cNvSpPr/>
          <p:nvPr/>
        </p:nvSpPr>
        <p:spPr>
          <a:xfrm flipH="1" flipV="1">
            <a:off x="6507479" y="3887084"/>
            <a:ext cx="456460" cy="384833"/>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553325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向天歌PPT(WWW.TopPPT.C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1462" y="2982452"/>
            <a:ext cx="3541595" cy="1990376"/>
          </a:xfrm>
          <a:prstGeom prst="rect">
            <a:avLst/>
          </a:prstGeom>
        </p:spPr>
      </p:pic>
      <p:pic>
        <p:nvPicPr>
          <p:cNvPr id="19" name="图片 18">
            <a:extLst>
              <a:ext uri="{FF2B5EF4-FFF2-40B4-BE49-F238E27FC236}">
                <a16:creationId xmlns:a16="http://schemas.microsoft.com/office/drawing/2014/main" id="{39A6FC1F-5B82-42E4-94F3-EA2FB8F50C58}"/>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167041" y="2536618"/>
            <a:ext cx="1335106" cy="753617"/>
          </a:xfrm>
          <a:prstGeom prst="rect">
            <a:avLst/>
          </a:prstGeom>
        </p:spPr>
      </p:pic>
      <p:pic>
        <p:nvPicPr>
          <p:cNvPr id="20" name="图片 19">
            <a:extLst>
              <a:ext uri="{FF2B5EF4-FFF2-40B4-BE49-F238E27FC236}">
                <a16:creationId xmlns:a16="http://schemas.microsoft.com/office/drawing/2014/main" id="{E9A8AD65-B780-4A3B-8E0E-CE2CA0AC6540}"/>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6167041" y="4153072"/>
            <a:ext cx="1335106" cy="753617"/>
          </a:xfrm>
          <a:prstGeom prst="rect">
            <a:avLst/>
          </a:prstGeom>
        </p:spPr>
      </p:pic>
      <p:sp>
        <p:nvSpPr>
          <p:cNvPr id="21" name="TextBox 16">
            <a:extLst>
              <a:ext uri="{FF2B5EF4-FFF2-40B4-BE49-F238E27FC236}">
                <a16:creationId xmlns:a16="http://schemas.microsoft.com/office/drawing/2014/main" id="{3032070A-7B3A-4B7E-A568-809B2F1B1DC0}"/>
              </a:ext>
            </a:extLst>
          </p:cNvPr>
          <p:cNvSpPr txBox="1"/>
          <p:nvPr/>
        </p:nvSpPr>
        <p:spPr>
          <a:xfrm>
            <a:off x="6789846" y="2536618"/>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2" name="Rectangle 37">
            <a:extLst>
              <a:ext uri="{FF2B5EF4-FFF2-40B4-BE49-F238E27FC236}">
                <a16:creationId xmlns:a16="http://schemas.microsoft.com/office/drawing/2014/main" id="{EDBEEE62-8152-47BD-A772-8292898086B8}"/>
              </a:ext>
            </a:extLst>
          </p:cNvPr>
          <p:cNvSpPr>
            <a:spLocks/>
          </p:cNvSpPr>
          <p:nvPr/>
        </p:nvSpPr>
        <p:spPr bwMode="auto">
          <a:xfrm>
            <a:off x="6898687" y="3313242"/>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3" name="TextBox 16">
            <a:extLst>
              <a:ext uri="{FF2B5EF4-FFF2-40B4-BE49-F238E27FC236}">
                <a16:creationId xmlns:a16="http://schemas.microsoft.com/office/drawing/2014/main" id="{50C7EBCD-9B97-4BB9-8582-C5070CAB3646}"/>
              </a:ext>
            </a:extLst>
          </p:cNvPr>
          <p:cNvSpPr txBox="1"/>
          <p:nvPr/>
        </p:nvSpPr>
        <p:spPr>
          <a:xfrm>
            <a:off x="6898687" y="4172844"/>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4" name="Rectangle 37">
            <a:extLst>
              <a:ext uri="{FF2B5EF4-FFF2-40B4-BE49-F238E27FC236}">
                <a16:creationId xmlns:a16="http://schemas.microsoft.com/office/drawing/2014/main" id="{FF855CB5-9F7A-4627-ACE8-66987B185C0F}"/>
              </a:ext>
            </a:extLst>
          </p:cNvPr>
          <p:cNvSpPr>
            <a:spLocks/>
          </p:cNvSpPr>
          <p:nvPr/>
        </p:nvSpPr>
        <p:spPr bwMode="auto">
          <a:xfrm>
            <a:off x="7007528" y="4949468"/>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14405998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3A8836B-6BB3-4AA1-B22B-23B5C275D444}"/>
              </a:ext>
            </a:extLst>
          </p:cNvPr>
          <p:cNvPicPr>
            <a:picLocks noChangeAspect="1"/>
          </p:cNvPicPr>
          <p:nvPr/>
        </p:nvPicPr>
        <p:blipFill rotWithShape="1">
          <a:blip r:embed="rId2">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7" name="图片 6">
            <a:extLst>
              <a:ext uri="{FF2B5EF4-FFF2-40B4-BE49-F238E27FC236}">
                <a16:creationId xmlns:a16="http://schemas.microsoft.com/office/drawing/2014/main" id="{1240EAC0-B837-4247-A4D8-4427F385B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4239" y="2416079"/>
            <a:ext cx="2673870" cy="1797485"/>
          </a:xfrm>
          <a:prstGeom prst="rect">
            <a:avLst/>
          </a:prstGeom>
        </p:spPr>
      </p:pic>
      <p:sp>
        <p:nvSpPr>
          <p:cNvPr id="8" name="TextBox 16">
            <a:extLst>
              <a:ext uri="{FF2B5EF4-FFF2-40B4-BE49-F238E27FC236}">
                <a16:creationId xmlns:a16="http://schemas.microsoft.com/office/drawing/2014/main" id="{DA17F015-A6B5-4551-8E7E-042DF51DDA8D}"/>
              </a:ext>
            </a:extLst>
          </p:cNvPr>
          <p:cNvSpPr txBox="1"/>
          <p:nvPr/>
        </p:nvSpPr>
        <p:spPr>
          <a:xfrm>
            <a:off x="6175601" y="2164866"/>
            <a:ext cx="897708" cy="1990345"/>
          </a:xfrm>
          <a:prstGeom prst="rect">
            <a:avLst/>
          </a:prstGeom>
          <a:noFill/>
        </p:spPr>
        <p:txBody>
          <a:bodyPr vert="eaVert" wrap="square" lIns="109233" tIns="54616" rIns="109233" bIns="54616" rtlCol="0" anchor="ctr">
            <a:spAutoFit/>
          </a:bodyPr>
          <a:lstStyle/>
          <a:p>
            <a:pPr algn="ctr"/>
            <a:r>
              <a:rPr lang="zh-CN" altLang="en-US" sz="4400" dirty="0">
                <a:latin typeface="方正字迹-豪放行书简体" panose="02010600010101010101" pitchFamily="2" charset="-122"/>
                <a:ea typeface="方正字迹-豪放行书简体" panose="02010600010101010101" pitchFamily="2" charset="-122"/>
              </a:rPr>
              <a:t>第肆章</a:t>
            </a:r>
          </a:p>
        </p:txBody>
      </p:sp>
      <p:sp>
        <p:nvSpPr>
          <p:cNvPr id="9" name="Rectangle 37">
            <a:extLst>
              <a:ext uri="{FF2B5EF4-FFF2-40B4-BE49-F238E27FC236}">
                <a16:creationId xmlns:a16="http://schemas.microsoft.com/office/drawing/2014/main" id="{B75602AC-2B25-4AB6-8C0A-47BEE7238456}"/>
              </a:ext>
            </a:extLst>
          </p:cNvPr>
          <p:cNvSpPr>
            <a:spLocks/>
          </p:cNvSpPr>
          <p:nvPr/>
        </p:nvSpPr>
        <p:spPr bwMode="auto">
          <a:xfrm>
            <a:off x="6673104" y="2102369"/>
            <a:ext cx="774597" cy="231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8A8047A5-927F-4D05-9E96-CFDA9C17460A}"/>
              </a:ext>
            </a:extLst>
          </p:cNvPr>
          <p:cNvPicPr>
            <a:picLocks noChangeAspect="1"/>
          </p:cNvPicPr>
          <p:nvPr/>
        </p:nvPicPr>
        <p:blipFill rotWithShape="1">
          <a:blip r:embed="rId2">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12" name="斜纹 11">
            <a:extLst>
              <a:ext uri="{FF2B5EF4-FFF2-40B4-BE49-F238E27FC236}">
                <a16:creationId xmlns:a16="http://schemas.microsoft.com/office/drawing/2014/main" id="{6A9386B8-11D2-4EAD-8D66-186FF88A4361}"/>
              </a:ext>
            </a:extLst>
          </p:cNvPr>
          <p:cNvSpPr/>
          <p:nvPr/>
        </p:nvSpPr>
        <p:spPr>
          <a:xfrm>
            <a:off x="6234103" y="2102369"/>
            <a:ext cx="456460" cy="483715"/>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斜纹 12">
            <a:extLst>
              <a:ext uri="{FF2B5EF4-FFF2-40B4-BE49-F238E27FC236}">
                <a16:creationId xmlns:a16="http://schemas.microsoft.com/office/drawing/2014/main" id="{813D18F9-4C50-4D5C-A3F1-B3EFD47DC1DD}"/>
              </a:ext>
            </a:extLst>
          </p:cNvPr>
          <p:cNvSpPr/>
          <p:nvPr/>
        </p:nvSpPr>
        <p:spPr>
          <a:xfrm flipH="1" flipV="1">
            <a:off x="6507479" y="3887084"/>
            <a:ext cx="456460" cy="384833"/>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7808616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8704056" y="182810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9763760" y="202245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80654" y="1371142"/>
            <a:ext cx="4033266" cy="4359791"/>
          </a:xfrm>
          <a:prstGeom prst="rect">
            <a:avLst/>
          </a:prstGeom>
        </p:spPr>
      </p:pic>
      <p:sp>
        <p:nvSpPr>
          <p:cNvPr id="6" name="TextBox 16">
            <a:extLst>
              <a:ext uri="{FF2B5EF4-FFF2-40B4-BE49-F238E27FC236}">
                <a16:creationId xmlns:a16="http://schemas.microsoft.com/office/drawing/2014/main" id="{BB7D889C-E39F-4B47-A3A8-BA53AA6C1049}"/>
              </a:ext>
            </a:extLst>
          </p:cNvPr>
          <p:cNvSpPr txBox="1"/>
          <p:nvPr/>
        </p:nvSpPr>
        <p:spPr>
          <a:xfrm>
            <a:off x="2534798" y="2108201"/>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8" name="Rectangle 37">
            <a:extLst>
              <a:ext uri="{FF2B5EF4-FFF2-40B4-BE49-F238E27FC236}">
                <a16:creationId xmlns:a16="http://schemas.microsoft.com/office/drawing/2014/main" id="{5A4A392A-0D46-4B46-9044-BD458B0DE1BE}"/>
              </a:ext>
            </a:extLst>
          </p:cNvPr>
          <p:cNvSpPr>
            <a:spLocks/>
          </p:cNvSpPr>
          <p:nvPr/>
        </p:nvSpPr>
        <p:spPr bwMode="auto">
          <a:xfrm>
            <a:off x="3594502" y="2302548"/>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15855907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437380" y="1032322"/>
            <a:ext cx="4574499" cy="4574499"/>
            <a:chOff x="2280387" y="2060848"/>
            <a:chExt cx="1894500" cy="1894500"/>
          </a:xfrm>
          <a:solidFill>
            <a:srgbClr val="0070C0"/>
          </a:solidFill>
        </p:grpSpPr>
        <p:sp>
          <p:nvSpPr>
            <p:cNvPr id="3" name="椭圆 2"/>
            <p:cNvSpPr/>
            <p:nvPr/>
          </p:nvSpPr>
          <p:spPr>
            <a:xfrm>
              <a:off x="2446696" y="2227157"/>
              <a:ext cx="1561884" cy="1561884"/>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703" tIns="43352" rIns="86703" bIns="43352" numCol="1" spcCol="0" rtlCol="0" fromWordArt="0" anchor="ctr" anchorCtr="0" forceAA="0" compatLnSpc="1">
              <a:noAutofit/>
            </a:bodyPr>
            <a:lstStyle/>
            <a:p>
              <a:pPr algn="ctr"/>
              <a:endParaRPr lang="zh-CN" altLang="en-US" sz="1707" b="1" dirty="0">
                <a:latin typeface="微软雅黑" pitchFamily="34" charset="-122"/>
                <a:ea typeface="微软雅黑" pitchFamily="34" charset="-122"/>
              </a:endParaRPr>
            </a:p>
          </p:txBody>
        </p:sp>
        <p:sp>
          <p:nvSpPr>
            <p:cNvPr id="4" name="椭圆 3"/>
            <p:cNvSpPr/>
            <p:nvPr/>
          </p:nvSpPr>
          <p:spPr>
            <a:xfrm>
              <a:off x="2280387" y="2060848"/>
              <a:ext cx="1894500" cy="1894500"/>
            </a:xfrm>
            <a:prstGeom prst="ellipse">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b="1">
                <a:latin typeface="微软雅黑" pitchFamily="34" charset="-122"/>
                <a:ea typeface="微软雅黑" pitchFamily="34" charset="-122"/>
              </a:endParaRPr>
            </a:p>
          </p:txBody>
        </p:sp>
      </p:grpSp>
      <p:grpSp>
        <p:nvGrpSpPr>
          <p:cNvPr id="5" name="组合 4"/>
          <p:cNvGrpSpPr/>
          <p:nvPr/>
        </p:nvGrpSpPr>
        <p:grpSpPr>
          <a:xfrm>
            <a:off x="1205843" y="1556071"/>
            <a:ext cx="1612904" cy="1612904"/>
            <a:chOff x="1331640" y="2365633"/>
            <a:chExt cx="1048470" cy="1048470"/>
          </a:xfrm>
        </p:grpSpPr>
        <p:sp>
          <p:nvSpPr>
            <p:cNvPr id="6" name="椭圆 5"/>
            <p:cNvSpPr/>
            <p:nvPr/>
          </p:nvSpPr>
          <p:spPr>
            <a:xfrm>
              <a:off x="1423680" y="2457673"/>
              <a:ext cx="864391" cy="864391"/>
            </a:xfrm>
            <a:prstGeom prst="ellipse">
              <a:avLst/>
            </a:prstGeom>
            <a:blipFill>
              <a:blip r:embed="rId2"/>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703" tIns="43352" rIns="86703" bIns="43352" numCol="1" spcCol="0" rtlCol="0" fromWordArt="0" anchor="ctr" anchorCtr="0" forceAA="0" compatLnSpc="1">
              <a:noAutofit/>
            </a:bodyPr>
            <a:lstStyle/>
            <a:p>
              <a:pPr algn="ctr"/>
              <a:endParaRPr lang="zh-CN" altLang="en-US" sz="1707" b="1" dirty="0">
                <a:latin typeface="微软雅黑" pitchFamily="34" charset="-122"/>
                <a:ea typeface="微软雅黑" pitchFamily="34" charset="-122"/>
              </a:endParaRPr>
            </a:p>
          </p:txBody>
        </p:sp>
        <p:sp>
          <p:nvSpPr>
            <p:cNvPr id="7" name="椭圆 6"/>
            <p:cNvSpPr/>
            <p:nvPr/>
          </p:nvSpPr>
          <p:spPr>
            <a:xfrm>
              <a:off x="1331640" y="2365633"/>
              <a:ext cx="1048470" cy="104847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b="1">
                <a:latin typeface="微软雅黑" pitchFamily="34" charset="-122"/>
                <a:ea typeface="微软雅黑" pitchFamily="34" charset="-122"/>
              </a:endParaRPr>
            </a:p>
          </p:txBody>
        </p:sp>
      </p:grpSp>
      <p:grpSp>
        <p:nvGrpSpPr>
          <p:cNvPr id="8" name="组合 7"/>
          <p:cNvGrpSpPr/>
          <p:nvPr/>
        </p:nvGrpSpPr>
        <p:grpSpPr>
          <a:xfrm>
            <a:off x="1064256" y="3838656"/>
            <a:ext cx="1612904" cy="1612904"/>
            <a:chOff x="2280387" y="2060848"/>
            <a:chExt cx="1894500" cy="1894500"/>
          </a:xfrm>
        </p:grpSpPr>
        <p:sp>
          <p:nvSpPr>
            <p:cNvPr id="9" name="椭圆 8"/>
            <p:cNvSpPr/>
            <p:nvPr/>
          </p:nvSpPr>
          <p:spPr>
            <a:xfrm>
              <a:off x="2446695" y="2227156"/>
              <a:ext cx="1561885" cy="1561885"/>
            </a:xfrm>
            <a:prstGeom prst="ellipse">
              <a:avLst/>
            </a:prstGeom>
            <a:blipFill>
              <a:blip r:embed="rId2"/>
              <a:stretch>
                <a:fillRect/>
              </a:stretch>
            </a:blip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86703" tIns="43352" rIns="86703" bIns="43352" numCol="1" spcCol="0" rtlCol="0" fromWordArt="0" anchor="ctr" anchorCtr="0" forceAA="0" compatLnSpc="1">
              <a:noAutofit/>
            </a:bodyPr>
            <a:lstStyle/>
            <a:p>
              <a:pPr algn="ctr"/>
              <a:endParaRPr lang="zh-CN" altLang="en-US" sz="1707" b="1" dirty="0">
                <a:latin typeface="微软雅黑" pitchFamily="34" charset="-122"/>
                <a:ea typeface="微软雅黑" pitchFamily="34" charset="-122"/>
              </a:endParaRPr>
            </a:p>
          </p:txBody>
        </p:sp>
        <p:sp>
          <p:nvSpPr>
            <p:cNvPr id="10" name="椭圆 9"/>
            <p:cNvSpPr/>
            <p:nvPr/>
          </p:nvSpPr>
          <p:spPr>
            <a:xfrm>
              <a:off x="2280387" y="2060848"/>
              <a:ext cx="1894500" cy="1894500"/>
            </a:xfrm>
            <a:prstGeom prst="ellipse">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96" b="1">
                <a:latin typeface="微软雅黑" pitchFamily="34" charset="-122"/>
                <a:ea typeface="微软雅黑" pitchFamily="34" charset="-122"/>
              </a:endParaRPr>
            </a:p>
          </p:txBody>
        </p:sp>
      </p:grpSp>
      <p:sp>
        <p:nvSpPr>
          <p:cNvPr id="11" name="TextBox 36"/>
          <p:cNvSpPr txBox="1"/>
          <p:nvPr/>
        </p:nvSpPr>
        <p:spPr>
          <a:xfrm>
            <a:off x="3104004" y="1479833"/>
            <a:ext cx="3188870" cy="1502591"/>
          </a:xfrm>
          <a:prstGeom prst="rect">
            <a:avLst/>
          </a:prstGeom>
          <a:noFill/>
        </p:spPr>
        <p:txBody>
          <a:bodyPr wrap="square" rtlCol="0">
            <a:spAutoFit/>
          </a:bodyPr>
          <a:lstStyle/>
          <a:p>
            <a:pPr>
              <a:lnSpc>
                <a:spcPct val="150000"/>
              </a:lnSpc>
            </a:pPr>
            <a:r>
              <a:rPr lang="zh-CN" altLang="en-US" sz="2276" dirty="0">
                <a:solidFill>
                  <a:schemeClr val="tx1">
                    <a:lumMod val="85000"/>
                    <a:lumOff val="15000"/>
                  </a:schemeClr>
                </a:solidFill>
                <a:latin typeface="方正黑体简体" pitchFamily="2" charset="-122"/>
                <a:ea typeface="方正黑体简体" pitchFamily="2" charset="-122"/>
              </a:rPr>
              <a:t>说明性文字</a:t>
            </a:r>
            <a:endParaRPr lang="en-US" altLang="zh-CN" sz="2276" dirty="0">
              <a:solidFill>
                <a:schemeClr val="tx1">
                  <a:lumMod val="85000"/>
                  <a:lumOff val="15000"/>
                </a:schemeClr>
              </a:solidFill>
              <a:latin typeface="方正黑体简体" pitchFamily="2" charset="-122"/>
              <a:ea typeface="方正黑体简体" pitchFamily="2" charset="-122"/>
            </a:endParaRPr>
          </a:p>
          <a:p>
            <a:pPr>
              <a:lnSpc>
                <a:spcPct val="150000"/>
              </a:lnSpc>
            </a:pPr>
            <a:r>
              <a:rPr lang="zh-CN" altLang="en-US" sz="1327" dirty="0">
                <a:solidFill>
                  <a:schemeClr val="tx1">
                    <a:lumMod val="85000"/>
                    <a:lumOff val="15000"/>
                  </a:schemeClr>
                </a:solidFill>
                <a:latin typeface="方正黑体简体" pitchFamily="2" charset="-122"/>
                <a:ea typeface="方正黑体简体" pitchFamily="2" charset="-122"/>
              </a:rPr>
              <a:t>文字说明性文字说明性文字说明性文字说明性文字说明性文字说明性文字说明性文字</a:t>
            </a:r>
          </a:p>
        </p:txBody>
      </p:sp>
      <p:sp>
        <p:nvSpPr>
          <p:cNvPr id="12" name="TextBox 36"/>
          <p:cNvSpPr txBox="1"/>
          <p:nvPr/>
        </p:nvSpPr>
        <p:spPr>
          <a:xfrm>
            <a:off x="3033630" y="4074694"/>
            <a:ext cx="3188870" cy="1502591"/>
          </a:xfrm>
          <a:prstGeom prst="rect">
            <a:avLst/>
          </a:prstGeom>
          <a:noFill/>
        </p:spPr>
        <p:txBody>
          <a:bodyPr wrap="square" rtlCol="0">
            <a:spAutoFit/>
          </a:bodyPr>
          <a:lstStyle/>
          <a:p>
            <a:pPr>
              <a:lnSpc>
                <a:spcPct val="150000"/>
              </a:lnSpc>
            </a:pPr>
            <a:r>
              <a:rPr lang="zh-CN" altLang="en-US" sz="2276" dirty="0">
                <a:solidFill>
                  <a:schemeClr val="tx1">
                    <a:lumMod val="85000"/>
                    <a:lumOff val="15000"/>
                  </a:schemeClr>
                </a:solidFill>
                <a:latin typeface="方正黑体简体" pitchFamily="2" charset="-122"/>
                <a:ea typeface="方正黑体简体" pitchFamily="2" charset="-122"/>
              </a:rPr>
              <a:t>说明性文字</a:t>
            </a:r>
            <a:endParaRPr lang="en-US" altLang="zh-CN" sz="2276" dirty="0">
              <a:solidFill>
                <a:schemeClr val="tx1">
                  <a:lumMod val="85000"/>
                  <a:lumOff val="15000"/>
                </a:schemeClr>
              </a:solidFill>
              <a:latin typeface="方正黑体简体" pitchFamily="2" charset="-122"/>
              <a:ea typeface="方正黑体简体" pitchFamily="2" charset="-122"/>
            </a:endParaRPr>
          </a:p>
          <a:p>
            <a:pPr>
              <a:lnSpc>
                <a:spcPct val="150000"/>
              </a:lnSpc>
            </a:pPr>
            <a:r>
              <a:rPr lang="zh-CN" altLang="en-US" sz="1327" dirty="0">
                <a:solidFill>
                  <a:schemeClr val="tx1">
                    <a:lumMod val="85000"/>
                    <a:lumOff val="15000"/>
                  </a:schemeClr>
                </a:solidFill>
                <a:latin typeface="方正黑体简体" pitchFamily="2" charset="-122"/>
                <a:ea typeface="方正黑体简体" pitchFamily="2" charset="-122"/>
              </a:rPr>
              <a:t>文字说明性文字说明性文字说明性文字说明性文字说明性文字说明性文字说明性文字</a:t>
            </a:r>
          </a:p>
        </p:txBody>
      </p:sp>
    </p:spTree>
    <p:extLst>
      <p:ext uri="{BB962C8B-B14F-4D97-AF65-F5344CB8AC3E}">
        <p14:creationId xmlns:p14="http://schemas.microsoft.com/office/powerpoint/2010/main" val="3399159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500"/>
                                        <p:tgtEl>
                                          <p:spTgt spid="5"/>
                                        </p:tgtEl>
                                      </p:cBhvr>
                                    </p:animEffect>
                                  </p:childTnLst>
                                </p:cTn>
                              </p:par>
                            </p:childTnLst>
                          </p:cTn>
                        </p:par>
                        <p:par>
                          <p:cTn id="12" fill="hold">
                            <p:stCondLst>
                              <p:cond delay="1000"/>
                            </p:stCondLst>
                            <p:childTnLst>
                              <p:par>
                                <p:cTn id="13" presetID="21" presetClass="entr" presetSubtype="1"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left)">
                                      <p:cBhvr>
                                        <p:cTn id="19" dur="500"/>
                                        <p:tgtEl>
                                          <p:spTgt spid="11"/>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9D98825-A784-45CF-9BA5-31247EBE5097}"/>
              </a:ext>
            </a:extLst>
          </p:cNvPr>
          <p:cNvPicPr>
            <a:picLocks noChangeAspect="1"/>
          </p:cNvPicPr>
          <p:nvPr/>
        </p:nvPicPr>
        <p:blipFill rotWithShape="1">
          <a:blip r:embed="rId2">
            <a:extLst>
              <a:ext uri="{28A0092B-C50C-407E-A947-70E740481C1C}">
                <a14:useLocalDpi xmlns:a14="http://schemas.microsoft.com/office/drawing/2010/main" val="0"/>
              </a:ext>
            </a:extLst>
          </a:blip>
          <a:srcRect r="27166"/>
          <a:stretch/>
        </p:blipFill>
        <p:spPr>
          <a:xfrm>
            <a:off x="0" y="0"/>
            <a:ext cx="12192000" cy="6858000"/>
          </a:xfrm>
          <a:prstGeom prst="rect">
            <a:avLst/>
          </a:prstGeom>
        </p:spPr>
      </p:pic>
      <p:pic>
        <p:nvPicPr>
          <p:cNvPr id="3" name="图片 2">
            <a:extLst>
              <a:ext uri="{FF2B5EF4-FFF2-40B4-BE49-F238E27FC236}">
                <a16:creationId xmlns:a16="http://schemas.microsoft.com/office/drawing/2014/main" id="{DE1069F8-D36E-4C08-882A-45F4E235DFB7}"/>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5" name="图片 4">
            <a:extLst>
              <a:ext uri="{FF2B5EF4-FFF2-40B4-BE49-F238E27FC236}">
                <a16:creationId xmlns:a16="http://schemas.microsoft.com/office/drawing/2014/main" id="{8FCDF7ED-16B3-436B-9392-C1A8AA836525}"/>
              </a:ext>
            </a:extLst>
          </p:cNvPr>
          <p:cNvPicPr>
            <a:picLocks noChangeAspect="1"/>
          </p:cNvPicPr>
          <p:nvPr/>
        </p:nvPicPr>
        <p:blipFill rotWithShape="1">
          <a:blip r:embed="rId3">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6" name="文本框 5">
            <a:extLst>
              <a:ext uri="{FF2B5EF4-FFF2-40B4-BE49-F238E27FC236}">
                <a16:creationId xmlns:a16="http://schemas.microsoft.com/office/drawing/2014/main" id="{796C027D-35DB-495E-BB70-35F12493E3B8}"/>
              </a:ext>
            </a:extLst>
          </p:cNvPr>
          <p:cNvSpPr txBox="1"/>
          <p:nvPr/>
        </p:nvSpPr>
        <p:spPr>
          <a:xfrm>
            <a:off x="5811636" y="2203448"/>
            <a:ext cx="658642" cy="2833631"/>
          </a:xfrm>
          <a:prstGeom prst="rect">
            <a:avLst/>
          </a:prstGeom>
          <a:noFill/>
        </p:spPr>
        <p:txBody>
          <a:bodyPr vert="eaVert" wrap="square" rtlCol="0" anchor="ctr">
            <a:spAutoFit/>
          </a:bodyPr>
          <a:lstStyle/>
          <a:p>
            <a:pPr algn="ctr">
              <a:lnSpc>
                <a:spcPct val="110000"/>
              </a:lnSpc>
            </a:pPr>
            <a:r>
              <a:rPr kumimoji="1" lang="zh-CN" altLang="en-US" sz="2800" dirty="0">
                <a:latin typeface="方正字迹-吕建德字体" panose="02010600010101010101" pitchFamily="2" charset="-122"/>
                <a:ea typeface="方正字迹-吕建德字体" panose="02010600010101010101" pitchFamily="2" charset="-122"/>
                <a:cs typeface="微软雅黑"/>
              </a:rPr>
              <a:t>企业介绍</a:t>
            </a:r>
            <a:r>
              <a:rPr kumimoji="1" lang="en-US" altLang="zh-CN" sz="2800" dirty="0">
                <a:latin typeface="方正字迹-吕建德字体" panose="02010600010101010101" pitchFamily="2" charset="-122"/>
                <a:ea typeface="方正字迹-吕建德字体" panose="02010600010101010101" pitchFamily="2" charset="-122"/>
                <a:cs typeface="微软雅黑"/>
              </a:rPr>
              <a:t>PPT</a:t>
            </a:r>
            <a:r>
              <a:rPr kumimoji="1" lang="zh-CN" altLang="en-US" sz="2800" dirty="0">
                <a:latin typeface="方正字迹-吕建德字体" panose="02010600010101010101" pitchFamily="2" charset="-122"/>
                <a:ea typeface="方正字迹-吕建德字体" panose="02010600010101010101" pitchFamily="2" charset="-122"/>
                <a:cs typeface="微软雅黑"/>
              </a:rPr>
              <a:t>模板</a:t>
            </a:r>
          </a:p>
        </p:txBody>
      </p:sp>
      <p:sp>
        <p:nvSpPr>
          <p:cNvPr id="7" name="TextBox 16">
            <a:extLst>
              <a:ext uri="{FF2B5EF4-FFF2-40B4-BE49-F238E27FC236}">
                <a16:creationId xmlns:a16="http://schemas.microsoft.com/office/drawing/2014/main" id="{30B35BDA-03AC-4683-B760-68E1A80D4FE7}"/>
              </a:ext>
            </a:extLst>
          </p:cNvPr>
          <p:cNvSpPr txBox="1"/>
          <p:nvPr/>
        </p:nvSpPr>
        <p:spPr>
          <a:xfrm>
            <a:off x="6187679" y="1750318"/>
            <a:ext cx="959263" cy="3231379"/>
          </a:xfrm>
          <a:prstGeom prst="rect">
            <a:avLst/>
          </a:prstGeom>
          <a:noFill/>
        </p:spPr>
        <p:txBody>
          <a:bodyPr vert="eaVert" wrap="square" lIns="109233" tIns="54616" rIns="109233" bIns="54616" rtlCol="0" anchor="ctr">
            <a:spAutoFit/>
          </a:bodyPr>
          <a:lstStyle/>
          <a:p>
            <a:pPr algn="ctr"/>
            <a:r>
              <a:rPr lang="zh-CN" altLang="en-US" sz="4800" dirty="0">
                <a:latin typeface="李旭科毛笔行书" panose="02010600030101010101" pitchFamily="2" charset="-122"/>
                <a:ea typeface="李旭科毛笔行书" panose="02010600030101010101" pitchFamily="2" charset="-122"/>
              </a:rPr>
              <a:t>谢谢观看</a:t>
            </a:r>
          </a:p>
        </p:txBody>
      </p:sp>
    </p:spTree>
    <p:extLst>
      <p:ext uri="{BB962C8B-B14F-4D97-AF65-F5344CB8AC3E}">
        <p14:creationId xmlns:p14="http://schemas.microsoft.com/office/powerpoint/2010/main" val="3764430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F3A8836B-6BB3-4AA1-B22B-23B5C275D444}"/>
              </a:ext>
            </a:extLst>
          </p:cNvPr>
          <p:cNvPicPr>
            <a:picLocks noChangeAspect="1"/>
          </p:cNvPicPr>
          <p:nvPr/>
        </p:nvPicPr>
        <p:blipFill rotWithShape="1">
          <a:blip r:embed="rId2">
            <a:extLst>
              <a:ext uri="{28A0092B-C50C-407E-A947-70E740481C1C}">
                <a14:useLocalDpi xmlns:a14="http://schemas.microsoft.com/office/drawing/2010/main" val="0"/>
              </a:ext>
            </a:extLst>
          </a:blip>
          <a:srcRect t="40321" b="14035"/>
          <a:stretch/>
        </p:blipFill>
        <p:spPr>
          <a:xfrm flipH="1">
            <a:off x="6507480" y="2916352"/>
            <a:ext cx="5684520" cy="3967560"/>
          </a:xfrm>
          <a:prstGeom prst="rect">
            <a:avLst/>
          </a:prstGeom>
        </p:spPr>
      </p:pic>
      <p:pic>
        <p:nvPicPr>
          <p:cNvPr id="7" name="图片 6">
            <a:extLst>
              <a:ext uri="{FF2B5EF4-FFF2-40B4-BE49-F238E27FC236}">
                <a16:creationId xmlns:a16="http://schemas.microsoft.com/office/drawing/2014/main" id="{1240EAC0-B837-4247-A4D8-4427F385B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4239" y="2416079"/>
            <a:ext cx="2673870" cy="1797485"/>
          </a:xfrm>
          <a:prstGeom prst="rect">
            <a:avLst/>
          </a:prstGeom>
        </p:spPr>
      </p:pic>
      <p:sp>
        <p:nvSpPr>
          <p:cNvPr id="8" name="TextBox 16">
            <a:extLst>
              <a:ext uri="{FF2B5EF4-FFF2-40B4-BE49-F238E27FC236}">
                <a16:creationId xmlns:a16="http://schemas.microsoft.com/office/drawing/2014/main" id="{DA17F015-A6B5-4551-8E7E-042DF51DDA8D}"/>
              </a:ext>
            </a:extLst>
          </p:cNvPr>
          <p:cNvSpPr txBox="1"/>
          <p:nvPr/>
        </p:nvSpPr>
        <p:spPr>
          <a:xfrm>
            <a:off x="6175601" y="2164866"/>
            <a:ext cx="897708" cy="1990345"/>
          </a:xfrm>
          <a:prstGeom prst="rect">
            <a:avLst/>
          </a:prstGeom>
          <a:noFill/>
        </p:spPr>
        <p:txBody>
          <a:bodyPr vert="eaVert" wrap="square" lIns="109233" tIns="54616" rIns="109233" bIns="54616" rtlCol="0" anchor="ctr">
            <a:spAutoFit/>
          </a:bodyPr>
          <a:lstStyle/>
          <a:p>
            <a:pPr algn="ctr"/>
            <a:r>
              <a:rPr lang="zh-CN" altLang="en-US" sz="4400" dirty="0">
                <a:latin typeface="方正字迹-豪放行书简体" panose="02010600010101010101" pitchFamily="2" charset="-122"/>
                <a:ea typeface="方正字迹-豪放行书简体" panose="02010600010101010101" pitchFamily="2" charset="-122"/>
              </a:rPr>
              <a:t>第壹章</a:t>
            </a:r>
          </a:p>
        </p:txBody>
      </p:sp>
      <p:sp>
        <p:nvSpPr>
          <p:cNvPr id="9" name="Rectangle 37">
            <a:extLst>
              <a:ext uri="{FF2B5EF4-FFF2-40B4-BE49-F238E27FC236}">
                <a16:creationId xmlns:a16="http://schemas.microsoft.com/office/drawing/2014/main" id="{B75602AC-2B25-4AB6-8C0A-47BEE7238456}"/>
              </a:ext>
            </a:extLst>
          </p:cNvPr>
          <p:cNvSpPr>
            <a:spLocks/>
          </p:cNvSpPr>
          <p:nvPr/>
        </p:nvSpPr>
        <p:spPr bwMode="auto">
          <a:xfrm>
            <a:off x="6673104" y="2102369"/>
            <a:ext cx="774597" cy="2315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0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11" name="图片 10">
            <a:extLst>
              <a:ext uri="{FF2B5EF4-FFF2-40B4-BE49-F238E27FC236}">
                <a16:creationId xmlns:a16="http://schemas.microsoft.com/office/drawing/2014/main" id="{8A8047A5-927F-4D05-9E96-CFDA9C17460A}"/>
              </a:ext>
            </a:extLst>
          </p:cNvPr>
          <p:cNvPicPr>
            <a:picLocks noChangeAspect="1"/>
          </p:cNvPicPr>
          <p:nvPr/>
        </p:nvPicPr>
        <p:blipFill rotWithShape="1">
          <a:blip r:embed="rId2">
            <a:extLst>
              <a:ext uri="{28A0092B-C50C-407E-A947-70E740481C1C}">
                <a14:useLocalDpi xmlns:a14="http://schemas.microsoft.com/office/drawing/2010/main" val="0"/>
              </a:ext>
            </a:extLst>
          </a:blip>
          <a:srcRect b="66924"/>
          <a:stretch/>
        </p:blipFill>
        <p:spPr>
          <a:xfrm>
            <a:off x="0" y="1541634"/>
            <a:ext cx="4484914" cy="2268366"/>
          </a:xfrm>
          <a:prstGeom prst="rect">
            <a:avLst/>
          </a:prstGeom>
        </p:spPr>
      </p:pic>
      <p:sp>
        <p:nvSpPr>
          <p:cNvPr id="12" name="斜纹 11">
            <a:extLst>
              <a:ext uri="{FF2B5EF4-FFF2-40B4-BE49-F238E27FC236}">
                <a16:creationId xmlns:a16="http://schemas.microsoft.com/office/drawing/2014/main" id="{6A9386B8-11D2-4EAD-8D66-186FF88A4361}"/>
              </a:ext>
            </a:extLst>
          </p:cNvPr>
          <p:cNvSpPr/>
          <p:nvPr/>
        </p:nvSpPr>
        <p:spPr>
          <a:xfrm>
            <a:off x="6234103" y="2102369"/>
            <a:ext cx="456460" cy="483715"/>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斜纹 12">
            <a:extLst>
              <a:ext uri="{FF2B5EF4-FFF2-40B4-BE49-F238E27FC236}">
                <a16:creationId xmlns:a16="http://schemas.microsoft.com/office/drawing/2014/main" id="{813D18F9-4C50-4D5C-A3F1-B3EFD47DC1DD}"/>
              </a:ext>
            </a:extLst>
          </p:cNvPr>
          <p:cNvSpPr/>
          <p:nvPr/>
        </p:nvSpPr>
        <p:spPr>
          <a:xfrm flipH="1" flipV="1">
            <a:off x="6507479" y="3887084"/>
            <a:ext cx="456460" cy="384833"/>
          </a:xfrm>
          <a:prstGeom prst="diagStrip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1779727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down)">
                                      <p:cBhvr>
                                        <p:cTn id="19" dur="500"/>
                                        <p:tgtEl>
                                          <p:spTgt spid="10"/>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down)">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8094456" y="147758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9154160" y="167193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26465" y="541522"/>
            <a:ext cx="5205995" cy="5205995"/>
          </a:xfrm>
          <a:prstGeom prst="rect">
            <a:avLst/>
          </a:prstGeom>
        </p:spPr>
      </p:pic>
    </p:spTree>
    <p:extLst>
      <p:ext uri="{BB962C8B-B14F-4D97-AF65-F5344CB8AC3E}">
        <p14:creationId xmlns:p14="http://schemas.microsoft.com/office/powerpoint/2010/main" val="2207345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3324336" y="173666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4384040" y="193101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008120" y="1747520"/>
            <a:ext cx="7665720" cy="5110480"/>
          </a:xfrm>
          <a:prstGeom prst="rect">
            <a:avLst/>
          </a:prstGeom>
        </p:spPr>
      </p:pic>
    </p:spTree>
    <p:extLst>
      <p:ext uri="{BB962C8B-B14F-4D97-AF65-F5344CB8AC3E}">
        <p14:creationId xmlns:p14="http://schemas.microsoft.com/office/powerpoint/2010/main" val="20628794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4010136" y="56318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5069840" y="75753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61672"/>
            <a:ext cx="7650480" cy="5060395"/>
          </a:xfrm>
          <a:prstGeom prst="rect">
            <a:avLst/>
          </a:prstGeom>
        </p:spPr>
      </p:pic>
      <p:sp>
        <p:nvSpPr>
          <p:cNvPr id="6" name="TextBox 16">
            <a:extLst>
              <a:ext uri="{FF2B5EF4-FFF2-40B4-BE49-F238E27FC236}">
                <a16:creationId xmlns:a16="http://schemas.microsoft.com/office/drawing/2014/main" id="{F0B685BC-ACEA-4A94-B042-585E624EBF9C}"/>
              </a:ext>
            </a:extLst>
          </p:cNvPr>
          <p:cNvSpPr txBox="1"/>
          <p:nvPr/>
        </p:nvSpPr>
        <p:spPr>
          <a:xfrm>
            <a:off x="7240452" y="1755504"/>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8" name="Rectangle 37">
            <a:extLst>
              <a:ext uri="{FF2B5EF4-FFF2-40B4-BE49-F238E27FC236}">
                <a16:creationId xmlns:a16="http://schemas.microsoft.com/office/drawing/2014/main" id="{7F054318-9E36-4CD2-B588-06FBCB5E61C0}"/>
              </a:ext>
            </a:extLst>
          </p:cNvPr>
          <p:cNvSpPr>
            <a:spLocks/>
          </p:cNvSpPr>
          <p:nvPr/>
        </p:nvSpPr>
        <p:spPr bwMode="auto">
          <a:xfrm>
            <a:off x="8300156" y="1949851"/>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0648709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6">
            <a:extLst>
              <a:ext uri="{FF2B5EF4-FFF2-40B4-BE49-F238E27FC236}">
                <a16:creationId xmlns:a16="http://schemas.microsoft.com/office/drawing/2014/main" id="{4B3D8BE3-40F1-44F0-9580-5D362C0A2F15}"/>
              </a:ext>
            </a:extLst>
          </p:cNvPr>
          <p:cNvSpPr txBox="1"/>
          <p:nvPr/>
        </p:nvSpPr>
        <p:spPr>
          <a:xfrm>
            <a:off x="2692842" y="1492293"/>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1" name="Rectangle 37">
            <a:extLst>
              <a:ext uri="{FF2B5EF4-FFF2-40B4-BE49-F238E27FC236}">
                <a16:creationId xmlns:a16="http://schemas.microsoft.com/office/drawing/2014/main" id="{9F855A6E-3C3B-412F-9019-D60AB9AD9140}"/>
              </a:ext>
            </a:extLst>
          </p:cNvPr>
          <p:cNvSpPr>
            <a:spLocks/>
          </p:cNvSpPr>
          <p:nvPr/>
        </p:nvSpPr>
        <p:spPr bwMode="auto">
          <a:xfrm>
            <a:off x="2801683" y="2268917"/>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2" name="图片 21">
            <a:extLst>
              <a:ext uri="{FF2B5EF4-FFF2-40B4-BE49-F238E27FC236}">
                <a16:creationId xmlns:a16="http://schemas.microsoft.com/office/drawing/2014/main" id="{EFB49BD6-2892-4ADE-A417-E6C19F934D69}"/>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2025289" y="1492293"/>
            <a:ext cx="1335106" cy="753617"/>
          </a:xfrm>
          <a:prstGeom prst="rect">
            <a:avLst/>
          </a:prstGeom>
        </p:spPr>
      </p:pic>
      <p:pic>
        <p:nvPicPr>
          <p:cNvPr id="3" name="图片 2">
            <a:extLst>
              <a:ext uri="{FF2B5EF4-FFF2-40B4-BE49-F238E27FC236}">
                <a16:creationId xmlns:a16="http://schemas.microsoft.com/office/drawing/2014/main" id="{EEF0B955-AA3C-4E74-AE45-9352B6CB02DD}"/>
              </a:ext>
            </a:extLst>
          </p:cNvPr>
          <p:cNvPicPr>
            <a:picLocks noChangeAspect="1"/>
          </p:cNvPicPr>
          <p:nvPr/>
        </p:nvPicPr>
        <p:blipFill rotWithShape="1">
          <a:blip r:embed="rId4">
            <a:extLst>
              <a:ext uri="{28A0092B-C50C-407E-A947-70E740481C1C}">
                <a14:useLocalDpi xmlns:a14="http://schemas.microsoft.com/office/drawing/2010/main" val="0"/>
              </a:ext>
            </a:extLst>
          </a:blip>
          <a:srcRect b="24555"/>
          <a:stretch/>
        </p:blipFill>
        <p:spPr>
          <a:xfrm flipH="1">
            <a:off x="7037159" y="0"/>
            <a:ext cx="5174592" cy="6858000"/>
          </a:xfrm>
          <a:prstGeom prst="rect">
            <a:avLst/>
          </a:prstGeom>
        </p:spPr>
      </p:pic>
      <p:sp>
        <p:nvSpPr>
          <p:cNvPr id="25" name="TextBox 16">
            <a:extLst>
              <a:ext uri="{FF2B5EF4-FFF2-40B4-BE49-F238E27FC236}">
                <a16:creationId xmlns:a16="http://schemas.microsoft.com/office/drawing/2014/main" id="{1ADF79D9-DDD3-4AE7-8559-2E86607C4281}"/>
              </a:ext>
            </a:extLst>
          </p:cNvPr>
          <p:cNvSpPr txBox="1"/>
          <p:nvPr/>
        </p:nvSpPr>
        <p:spPr>
          <a:xfrm>
            <a:off x="2801683" y="3405454"/>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6" name="Rectangle 37">
            <a:extLst>
              <a:ext uri="{FF2B5EF4-FFF2-40B4-BE49-F238E27FC236}">
                <a16:creationId xmlns:a16="http://schemas.microsoft.com/office/drawing/2014/main" id="{AC43C496-58A8-4FC2-9D1B-A64F4DFE6E41}"/>
              </a:ext>
            </a:extLst>
          </p:cNvPr>
          <p:cNvSpPr>
            <a:spLocks/>
          </p:cNvSpPr>
          <p:nvPr/>
        </p:nvSpPr>
        <p:spPr bwMode="auto">
          <a:xfrm>
            <a:off x="2910524" y="4182078"/>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27" name="图片 26">
            <a:extLst>
              <a:ext uri="{FF2B5EF4-FFF2-40B4-BE49-F238E27FC236}">
                <a16:creationId xmlns:a16="http://schemas.microsoft.com/office/drawing/2014/main" id="{0B1BB041-6ACF-4177-898F-58E2EC4F2527}"/>
              </a:ext>
            </a:extLst>
          </p:cNvPr>
          <p:cNvPicPr>
            <a:picLocks noChangeAspect="1"/>
          </p:cNvPicPr>
          <p:nvPr/>
        </p:nvPicPr>
        <p:blipFill rotWithShape="1">
          <a:blip r:embed="rId3">
            <a:extLst>
              <a:ext uri="{28A0092B-C50C-407E-A947-70E740481C1C}">
                <a14:useLocalDpi xmlns:a14="http://schemas.microsoft.com/office/drawing/2010/main" val="0"/>
              </a:ext>
            </a:extLst>
          </a:blip>
          <a:srcRect t="40321" r="49504" b="41039"/>
          <a:stretch/>
        </p:blipFill>
        <p:spPr>
          <a:xfrm>
            <a:off x="2134130" y="3405454"/>
            <a:ext cx="1335106" cy="753617"/>
          </a:xfrm>
          <a:prstGeom prst="rect">
            <a:avLst/>
          </a:prstGeom>
        </p:spPr>
      </p:pic>
    </p:spTree>
    <p:extLst>
      <p:ext uri="{BB962C8B-B14F-4D97-AF65-F5344CB8AC3E}">
        <p14:creationId xmlns:p14="http://schemas.microsoft.com/office/powerpoint/2010/main" val="4068729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50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9"/>
          <p:cNvSpPr>
            <a:spLocks/>
          </p:cNvSpPr>
          <p:nvPr/>
        </p:nvSpPr>
        <p:spPr bwMode="auto">
          <a:xfrm rot="20434945">
            <a:off x="1491824" y="1850165"/>
            <a:ext cx="4632872" cy="2860227"/>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blipFill>
            <a:blip r:embed="rId3"/>
            <a:stretch>
              <a:fillRect/>
            </a:stretch>
          </a:blipFill>
          <a:ln w="57150">
            <a:solidFill>
              <a:schemeClr val="bg1"/>
            </a:solidFill>
          </a:ln>
          <a:effectLst>
            <a:innerShdw blurRad="63500" dist="50800" dir="13500000">
              <a:prstClr val="black">
                <a:alpha val="50000"/>
              </a:prstClr>
            </a:innerShdw>
          </a:effectLst>
          <a:extLst/>
        </p:spPr>
        <p:txBody>
          <a:bodyPr lIns="84891" tIns="42446" rIns="84891" bIns="42446"/>
          <a:lstStyle/>
          <a:p>
            <a:pPr defTabSz="1132366">
              <a:defRPr/>
            </a:pPr>
            <a:endParaRPr lang="zh-CN" altLang="en-US" sz="1756"/>
          </a:p>
        </p:txBody>
      </p:sp>
      <p:sp>
        <p:nvSpPr>
          <p:cNvPr id="20" name="TextBox 16">
            <a:extLst>
              <a:ext uri="{FF2B5EF4-FFF2-40B4-BE49-F238E27FC236}">
                <a16:creationId xmlns:a16="http://schemas.microsoft.com/office/drawing/2014/main" id="{CB02EAB9-93EF-4B46-A740-E807211224D3}"/>
              </a:ext>
            </a:extLst>
          </p:cNvPr>
          <p:cNvSpPr txBox="1"/>
          <p:nvPr/>
        </p:nvSpPr>
        <p:spPr>
          <a:xfrm>
            <a:off x="6359538" y="1750037"/>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1" name="Rectangle 37">
            <a:extLst>
              <a:ext uri="{FF2B5EF4-FFF2-40B4-BE49-F238E27FC236}">
                <a16:creationId xmlns:a16="http://schemas.microsoft.com/office/drawing/2014/main" id="{644A28D7-566C-481F-A7D7-39973F72A9C0}"/>
              </a:ext>
            </a:extLst>
          </p:cNvPr>
          <p:cNvSpPr>
            <a:spLocks/>
          </p:cNvSpPr>
          <p:nvPr/>
        </p:nvSpPr>
        <p:spPr bwMode="auto">
          <a:xfrm>
            <a:off x="6468379" y="2526661"/>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TextBox 16">
            <a:extLst>
              <a:ext uri="{FF2B5EF4-FFF2-40B4-BE49-F238E27FC236}">
                <a16:creationId xmlns:a16="http://schemas.microsoft.com/office/drawing/2014/main" id="{40CA5992-66E9-43D1-AF86-98E49E5868FE}"/>
              </a:ext>
            </a:extLst>
          </p:cNvPr>
          <p:cNvSpPr txBox="1"/>
          <p:nvPr/>
        </p:nvSpPr>
        <p:spPr>
          <a:xfrm>
            <a:off x="6413960" y="3663198"/>
            <a:ext cx="3923003" cy="787407"/>
          </a:xfrm>
          <a:prstGeom prst="rect">
            <a:avLst/>
          </a:prstGeom>
          <a:noFill/>
        </p:spPr>
        <p:txBody>
          <a:bodyPr vert="horz"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23" name="Rectangle 37">
            <a:extLst>
              <a:ext uri="{FF2B5EF4-FFF2-40B4-BE49-F238E27FC236}">
                <a16:creationId xmlns:a16="http://schemas.microsoft.com/office/drawing/2014/main" id="{92EAD1F6-8CFB-450B-9082-61E1C9A5DF22}"/>
              </a:ext>
            </a:extLst>
          </p:cNvPr>
          <p:cNvSpPr>
            <a:spLocks/>
          </p:cNvSpPr>
          <p:nvPr/>
        </p:nvSpPr>
        <p:spPr bwMode="auto">
          <a:xfrm>
            <a:off x="6522801" y="4439822"/>
            <a:ext cx="3300178" cy="753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horz"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5247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300"/>
                                        <p:tgtEl>
                                          <p:spTgt spid="45"/>
                                        </p:tgtEl>
                                      </p:cBhvr>
                                    </p:animEffect>
                                  </p:childTnLst>
                                </p:cTn>
                              </p:par>
                            </p:childTnLst>
                          </p:cTn>
                        </p:par>
                        <p:par>
                          <p:cTn id="8" fill="hold">
                            <p:stCondLst>
                              <p:cond delay="3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childTnLst>
                          </p:cTn>
                        </p:par>
                        <p:par>
                          <p:cTn id="12" fill="hold">
                            <p:stCondLst>
                              <p:cond delay="800"/>
                            </p:stCondLst>
                            <p:childTnLst>
                              <p:par>
                                <p:cTn id="13" presetID="22" presetClass="entr" presetSubtype="4"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down)">
                                      <p:cBhvr>
                                        <p:cTn id="15" dur="500"/>
                                        <p:tgtEl>
                                          <p:spTgt spid="21"/>
                                        </p:tgtEl>
                                      </p:cBhvr>
                                    </p:animEffect>
                                  </p:childTnLst>
                                </p:cTn>
                              </p:par>
                            </p:childTnLst>
                          </p:cTn>
                        </p:par>
                        <p:par>
                          <p:cTn id="16" fill="hold">
                            <p:stCondLst>
                              <p:cond delay="1300"/>
                            </p:stCondLst>
                            <p:childTnLst>
                              <p:par>
                                <p:cTn id="17" presetID="22" presetClass="entr" presetSubtype="4"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par>
                          <p:cTn id="20" fill="hold">
                            <p:stCondLst>
                              <p:cond delay="1800"/>
                            </p:stCondLst>
                            <p:childTnLst>
                              <p:par>
                                <p:cTn id="21" presetID="22" presetClass="entr" presetSubtype="4"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down)">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6">
            <a:extLst>
              <a:ext uri="{FF2B5EF4-FFF2-40B4-BE49-F238E27FC236}">
                <a16:creationId xmlns:a16="http://schemas.microsoft.com/office/drawing/2014/main" id="{46F29BFA-CF5A-4113-9A53-3062B3DA6223}"/>
              </a:ext>
            </a:extLst>
          </p:cNvPr>
          <p:cNvSpPr txBox="1"/>
          <p:nvPr/>
        </p:nvSpPr>
        <p:spPr>
          <a:xfrm>
            <a:off x="8704056" y="1828108"/>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5" name="Rectangle 37">
            <a:extLst>
              <a:ext uri="{FF2B5EF4-FFF2-40B4-BE49-F238E27FC236}">
                <a16:creationId xmlns:a16="http://schemas.microsoft.com/office/drawing/2014/main" id="{9304E82B-9D07-4D26-BF2B-CFCCCD649B6D}"/>
              </a:ext>
            </a:extLst>
          </p:cNvPr>
          <p:cNvSpPr>
            <a:spLocks/>
          </p:cNvSpPr>
          <p:nvPr/>
        </p:nvSpPr>
        <p:spPr bwMode="auto">
          <a:xfrm>
            <a:off x="9763760" y="2022455"/>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7" name="图片 6">
            <a:extLst>
              <a:ext uri="{FF2B5EF4-FFF2-40B4-BE49-F238E27FC236}">
                <a16:creationId xmlns:a16="http://schemas.microsoft.com/office/drawing/2014/main" id="{B1A34981-15B6-42BC-8120-15760AB3E58A}"/>
              </a:ext>
            </a:extLst>
          </p:cNvPr>
          <p:cNvPicPr>
            <a:picLocks noChangeAspect="1"/>
          </p:cNvPicPr>
          <p:nvPr/>
        </p:nvPicPr>
        <p:blipFill rotWithShape="1">
          <a:blip r:embed="rId2">
            <a:extLst>
              <a:ext uri="{28A0092B-C50C-407E-A947-70E740481C1C}">
                <a14:useLocalDpi xmlns:a14="http://schemas.microsoft.com/office/drawing/2010/main" val="0"/>
              </a:ext>
            </a:extLst>
          </a:blip>
          <a:srcRect t="23284" b="37318"/>
          <a:stretch/>
        </p:blipFill>
        <p:spPr>
          <a:xfrm>
            <a:off x="4707145" y="2022455"/>
            <a:ext cx="3598488" cy="2788920"/>
          </a:xfrm>
          <a:prstGeom prst="rect">
            <a:avLst/>
          </a:prstGeom>
        </p:spPr>
      </p:pic>
      <p:sp>
        <p:nvSpPr>
          <p:cNvPr id="6" name="TextBox 16">
            <a:extLst>
              <a:ext uri="{FF2B5EF4-FFF2-40B4-BE49-F238E27FC236}">
                <a16:creationId xmlns:a16="http://schemas.microsoft.com/office/drawing/2014/main" id="{BB7D889C-E39F-4B47-A3A8-BA53AA6C1049}"/>
              </a:ext>
            </a:extLst>
          </p:cNvPr>
          <p:cNvSpPr txBox="1"/>
          <p:nvPr/>
        </p:nvSpPr>
        <p:spPr>
          <a:xfrm>
            <a:off x="2534798" y="2108201"/>
            <a:ext cx="897708" cy="3622732"/>
          </a:xfrm>
          <a:prstGeom prst="rect">
            <a:avLst/>
          </a:prstGeom>
          <a:noFill/>
        </p:spPr>
        <p:txBody>
          <a:bodyPr vert="eaVert" wrap="square" lIns="109233" tIns="54616" rIns="109233" bIns="54616" rtlCol="0" anchor="ctr">
            <a:spAutoFit/>
          </a:bodyPr>
          <a:lstStyle/>
          <a:p>
            <a:pPr algn="ctr"/>
            <a:r>
              <a:rPr lang="zh-CN" altLang="en-US" sz="4400" dirty="0">
                <a:solidFill>
                  <a:srgbClr val="1C1F32"/>
                </a:solidFill>
                <a:latin typeface="方正字迹-豪放行书简体" panose="02010600010101010101" pitchFamily="2" charset="-122"/>
                <a:ea typeface="方正字迹-豪放行书简体" panose="02010600010101010101" pitchFamily="2" charset="-122"/>
              </a:rPr>
              <a:t>添加标题文字</a:t>
            </a:r>
          </a:p>
        </p:txBody>
      </p:sp>
      <p:sp>
        <p:nvSpPr>
          <p:cNvPr id="8" name="Rectangle 37">
            <a:extLst>
              <a:ext uri="{FF2B5EF4-FFF2-40B4-BE49-F238E27FC236}">
                <a16:creationId xmlns:a16="http://schemas.microsoft.com/office/drawing/2014/main" id="{5A4A392A-0D46-4B46-9044-BD458B0DE1BE}"/>
              </a:ext>
            </a:extLst>
          </p:cNvPr>
          <p:cNvSpPr>
            <a:spLocks/>
          </p:cNvSpPr>
          <p:nvPr/>
        </p:nvSpPr>
        <p:spPr bwMode="auto">
          <a:xfrm>
            <a:off x="3594502" y="2302548"/>
            <a:ext cx="383580" cy="32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vert="eaVert" lIns="0" tIns="0" rIns="0" bIns="0" anchor="t"/>
          <a:lstStyle/>
          <a:p>
            <a:pPr algn="ctr">
              <a:lnSpc>
                <a:spcPct val="125000"/>
              </a:lnSpc>
            </a:pPr>
            <a:r>
              <a:rPr lang="zh-CN" altLang="en-US"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单击此处添加你想要的内容单击此处添加你想要的内容单击此处添加你想要的内容</a:t>
            </a:r>
            <a:endParaRPr lang="en-US" altLang="zh-CN" sz="1200" dirty="0">
              <a:solidFill>
                <a:srgbClr val="1C1F3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29532172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0">
        <p159:morph option="byObjec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down)">
                                      <p:cBhvr>
                                        <p:cTn id="15" dur="500"/>
                                        <p:tgtEl>
                                          <p:spTgt spid="7"/>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TotalTime>
  <Words>1244</Words>
  <Application>Microsoft Office PowerPoint</Application>
  <PresentationFormat>宽屏</PresentationFormat>
  <Paragraphs>106</Paragraphs>
  <Slides>25</Slides>
  <Notes>6</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等线</vt:lpstr>
      <vt:lpstr>等线 Light</vt:lpstr>
      <vt:lpstr>方正黑体简体</vt:lpstr>
      <vt:lpstr>方正字迹-豪放行书简体</vt:lpstr>
      <vt:lpstr>方正字迹-吕建德字体</vt:lpstr>
      <vt:lpstr>建刚体粗体修正版</vt:lpstr>
      <vt:lpstr>李旭科毛笔行书</vt:lpstr>
      <vt:lpstr>微软雅黑</vt:lpstr>
      <vt:lpstr>Arial</vt:lpstr>
      <vt:lpstr>Britannic Bold</vt:lpstr>
      <vt:lpstr>Calibri</vt:lpstr>
      <vt:lpstr>High Tower Text</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hohens2237</dc:creator>
  <cp:lastModifiedBy>Administrator</cp:lastModifiedBy>
  <cp:revision>12</cp:revision>
  <dcterms:created xsi:type="dcterms:W3CDTF">2018-10-15T23:03:08Z</dcterms:created>
  <dcterms:modified xsi:type="dcterms:W3CDTF">2019-02-15T05:40:23Z</dcterms:modified>
</cp:coreProperties>
</file>