
<file path=[Content_Types].xml><?xml version="1.0" encoding="utf-8"?>
<Types xmlns="http://schemas.openxmlformats.org/package/2006/content-types">
  <Default Extension="mp3" ContentType="audio/mpeg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sldIdLst>
    <p:sldId id="259" r:id="rId2"/>
    <p:sldId id="260" r:id="rId3"/>
    <p:sldId id="261" r:id="rId4"/>
    <p:sldId id="262" r:id="rId5"/>
    <p:sldId id="263" r:id="rId6"/>
    <p:sldId id="267" r:id="rId7"/>
    <p:sldId id="268" r:id="rId8"/>
    <p:sldId id="269" r:id="rId9"/>
    <p:sldId id="270" r:id="rId10"/>
    <p:sldId id="271" r:id="rId11"/>
    <p:sldId id="272" r:id="rId12"/>
    <p:sldId id="275" r:id="rId13"/>
    <p:sldId id="274" r:id="rId14"/>
    <p:sldId id="276" r:id="rId15"/>
    <p:sldId id="278" r:id="rId16"/>
    <p:sldId id="277" r:id="rId17"/>
    <p:sldId id="273" r:id="rId18"/>
    <p:sldId id="279" r:id="rId19"/>
    <p:sldId id="280" r:id="rId20"/>
    <p:sldId id="281" r:id="rId21"/>
    <p:sldId id="282" r:id="rId22"/>
    <p:sldId id="283" r:id="rId23"/>
    <p:sldId id="284" r:id="rId24"/>
  </p:sldIdLst>
  <p:sldSz cx="12192000" cy="6858000"/>
  <p:notesSz cx="6858000" cy="9144000"/>
  <p:custDataLst>
    <p:tags r:id="rId26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F4ED"/>
    <a:srgbClr val="3B3734"/>
    <a:srgbClr val="C7000B"/>
    <a:srgbClr val="FF9409"/>
    <a:srgbClr val="E61F19"/>
    <a:srgbClr val="EFEEE9"/>
    <a:srgbClr val="5C5954"/>
    <a:srgbClr val="B58350"/>
    <a:srgbClr val="660C17"/>
    <a:srgbClr val="660D1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88752" autoAdjust="0"/>
  </p:normalViewPr>
  <p:slideViewPr>
    <p:cSldViewPr snapToGrid="0">
      <p:cViewPr varScale="1">
        <p:scale>
          <a:sx n="144" d="100"/>
          <a:sy n="144" d="100"/>
        </p:scale>
        <p:origin x="1008" y="15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61D543-7E6A-48BE-AB2F-61946DB9C504}" type="datetimeFigureOut">
              <a:rPr lang="zh-CN" altLang="en-US" smtClean="0"/>
              <a:t>2018/7/14 Saturday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0DB654-4362-48BC-B638-435D685DE5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31302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DB654-4362-48BC-B638-435D685DE50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544983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DB654-4362-48BC-B638-435D685DE50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617373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DB654-4362-48BC-B638-435D685DE50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951287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DB654-4362-48BC-B638-435D685DE50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16951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DB654-4362-48BC-B638-435D685DE50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27796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DB654-4362-48BC-B638-435D685DE50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625235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DB654-4362-48BC-B638-435D685DE50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886949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DB654-4362-48BC-B638-435D685DE50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685447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DB654-4362-48BC-B638-435D685DE507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137161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DB654-4362-48BC-B638-435D685DE50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053557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DB654-4362-48BC-B638-435D685DE50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84780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DB654-4362-48BC-B638-435D685DE50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366560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DB654-4362-48BC-B638-435D685DE507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463075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DB654-4362-48BC-B638-435D685DE507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410545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DB654-4362-48BC-B638-435D685DE507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998558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DB654-4362-48BC-B638-435D685DE507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35122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DB654-4362-48BC-B638-435D685DE50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43511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DB654-4362-48BC-B638-435D685DE50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28742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DB654-4362-48BC-B638-435D685DE50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32364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DB654-4362-48BC-B638-435D685DE50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91574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DB654-4362-48BC-B638-435D685DE50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76097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DB654-4362-48BC-B638-435D685DE50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80046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DB654-4362-48BC-B638-435D685DE50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72399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pattFill prst="pct75">
          <a:fgClr>
            <a:schemeClr val="accent2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3000">
    <p:wipe/>
  </p:transition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 userDrawn="1"/>
        </p:nvSpPr>
        <p:spPr>
          <a:xfrm>
            <a:off x="3731260" y="1971675"/>
            <a:ext cx="4730115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感谢您下载包图网平台上提供的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作品，</a:t>
            </a:r>
          </a:p>
          <a:p>
            <a:r>
              <a:rPr lang="zh-CN" altLang="en-US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为了您和包图网以及原创作者的利益，请</a:t>
            </a:r>
          </a:p>
          <a:p>
            <a:r>
              <a:rPr lang="zh-CN" altLang="en-US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勿复制、传播、销售，否则将承担法律责</a:t>
            </a:r>
          </a:p>
          <a:p>
            <a:r>
              <a:rPr lang="zh-CN" altLang="en-US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任！包图网将对作品进行维权，按照传播</a:t>
            </a:r>
          </a:p>
          <a:p>
            <a:r>
              <a:rPr lang="zh-CN" altLang="en-US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下载次数进行十倍的索取赔偿！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slow" advClick="0" advTm="3000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emf"/><Relationship Id="rId5" Type="http://schemas.openxmlformats.org/officeDocument/2006/relationships/image" Target="../media/image7.emf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emf"/><Relationship Id="rId5" Type="http://schemas.openxmlformats.org/officeDocument/2006/relationships/image" Target="../media/image7.emf"/><Relationship Id="rId4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2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emf"/><Relationship Id="rId5" Type="http://schemas.openxmlformats.org/officeDocument/2006/relationships/image" Target="../media/image8.emf"/><Relationship Id="rId4" Type="http://schemas.openxmlformats.org/officeDocument/2006/relationships/image" Target="../media/image7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emf"/><Relationship Id="rId5" Type="http://schemas.openxmlformats.org/officeDocument/2006/relationships/image" Target="../media/image7.emf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Thomas Greenberg - The Right Path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983859" y="858769"/>
            <a:ext cx="487363" cy="487363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4114704" y="1534728"/>
            <a:ext cx="4705747" cy="4732722"/>
          </a:xfrm>
          <a:prstGeom prst="ellipse">
            <a:avLst/>
          </a:prstGeom>
          <a:solidFill>
            <a:schemeClr val="bg1"/>
          </a:solidFill>
          <a:ln>
            <a:solidFill>
              <a:srgbClr val="EC84A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6"/>
          <a:srcRect/>
          <a:stretch>
            <a:fillRect/>
          </a:stretch>
        </p:blipFill>
        <p:spPr>
          <a:xfrm>
            <a:off x="2642529" y="2"/>
            <a:ext cx="4467527" cy="6857998"/>
          </a:xfrm>
          <a:prstGeom prst="rect">
            <a:avLst/>
          </a:prstGeom>
        </p:spPr>
      </p:pic>
      <p:sp>
        <p:nvSpPr>
          <p:cNvPr id="33" name="文本框 32"/>
          <p:cNvSpPr txBox="1"/>
          <p:nvPr/>
        </p:nvSpPr>
        <p:spPr>
          <a:xfrm>
            <a:off x="5363845" y="2592705"/>
            <a:ext cx="2214245" cy="2617470"/>
          </a:xfrm>
          <a:prstGeom prst="rect">
            <a:avLst/>
          </a:prstGeom>
          <a:noFill/>
        </p:spPr>
        <p:txBody>
          <a:bodyPr vert="eaVert" wrap="square" rtlCol="0" anchor="t">
            <a:spAutoFit/>
          </a:bodyPr>
          <a:lstStyle/>
          <a:p>
            <a:pPr algn="dist">
              <a:lnSpc>
                <a:spcPct val="110000"/>
              </a:lnSpc>
            </a:pPr>
            <a:r>
              <a:rPr lang="zh-CN" altLang="en-US" sz="6000" b="1" spc="-300" dirty="0">
                <a:solidFill>
                  <a:schemeClr val="accent2">
                    <a:lumMod val="60000"/>
                    <a:lumOff val="40000"/>
                  </a:schemeClr>
                </a:solidFill>
                <a:latin typeface="書體坊顏體㊣" panose="02010600030101010101" charset="-122"/>
                <a:ea typeface="書體坊顏體㊣" panose="02010600030101010101" charset="-122"/>
                <a:sym typeface="+mn-ea"/>
              </a:rPr>
              <a:t>国学经典文化</a:t>
            </a: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200000">
            <a:off x="7510145" y="3010535"/>
            <a:ext cx="3657600" cy="3657600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598" t="80687" r="60297" b="-10595"/>
          <a:stretch>
            <a:fillRect/>
          </a:stretch>
        </p:blipFill>
        <p:spPr>
          <a:xfrm rot="6055712">
            <a:off x="-106680" y="-120650"/>
            <a:ext cx="1479550" cy="1550035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500"/>
                            </p:stCondLst>
                            <p:childTnLst>
                              <p:par>
                                <p:cTn id="2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2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9" grpId="0" bldLvl="0" animBg="1"/>
      <p:bldP spid="3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图片 65" descr="C:\Users\Administrator\Desktop\90b1OOOPIC85.jpg90b1OOOPIC8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0795" y="5080"/>
            <a:ext cx="10494645" cy="6847205"/>
          </a:xfrm>
          <a:custGeom>
            <a:avLst/>
            <a:gdLst>
              <a:gd name="connsiteX0" fmla="*/ 0 w 10843752"/>
              <a:gd name="connsiteY0" fmla="*/ 0 h 6847079"/>
              <a:gd name="connsiteX1" fmla="*/ 8077322 w 10843752"/>
              <a:gd name="connsiteY1" fmla="*/ 1 h 6847079"/>
              <a:gd name="connsiteX2" fmla="*/ 10843752 w 10843752"/>
              <a:gd name="connsiteY2" fmla="*/ 1847036 h 6847079"/>
              <a:gd name="connsiteX3" fmla="*/ 3840590 w 10843752"/>
              <a:gd name="connsiteY3" fmla="*/ 6847078 h 6847079"/>
              <a:gd name="connsiteX4" fmla="*/ 1 w 10843752"/>
              <a:gd name="connsiteY4" fmla="*/ 6847079 h 6847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843752" h="6847079">
                <a:moveTo>
                  <a:pt x="0" y="0"/>
                </a:moveTo>
                <a:lnTo>
                  <a:pt x="8077322" y="1"/>
                </a:lnTo>
                <a:lnTo>
                  <a:pt x="10843752" y="1847036"/>
                </a:lnTo>
                <a:lnTo>
                  <a:pt x="3840590" y="6847078"/>
                </a:lnTo>
                <a:lnTo>
                  <a:pt x="1" y="6847079"/>
                </a:lnTo>
                <a:close/>
              </a:path>
            </a:pathLst>
          </a:custGeom>
        </p:spPr>
      </p:pic>
      <p:sp>
        <p:nvSpPr>
          <p:cNvPr id="64" name="TextBox 46"/>
          <p:cNvSpPr txBox="1">
            <a:spLocks noChangeArrowheads="1"/>
          </p:cNvSpPr>
          <p:nvPr/>
        </p:nvSpPr>
        <p:spPr bwMode="auto">
          <a:xfrm>
            <a:off x="6589486" y="4307154"/>
            <a:ext cx="3531387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2197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2197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2197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2197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2197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2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2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2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2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accent2">
                    <a:lumMod val="60000"/>
                    <a:lumOff val="40000"/>
                  </a:schemeClr>
                </a:solidFill>
                <a:latin typeface="書體坊顏體㊣" panose="02010600030101010101" charset="-122"/>
                <a:ea typeface="書體坊顏體㊣" panose="02010600030101010101" charset="-122"/>
              </a:rPr>
              <a:t>请在此处输入您的文本，或者将文本粘贴到此处请在此处输入您的文本，或者将文本贴到此处请在请在此处输入您的文本，或者将文本粘贴到此处请在此处输入您的文本，或者将文本粘贴到此处请在请在此处输入您的文本，或者将文本粘贴到此处请在此处输入您的文本，或者将文本粘贴到此处请在请在此处输入您的文本</a:t>
            </a:r>
          </a:p>
        </p:txBody>
      </p:sp>
      <p:sp>
        <p:nvSpPr>
          <p:cNvPr id="65" name="文本框 64"/>
          <p:cNvSpPr txBox="1">
            <a:spLocks noChangeArrowheads="1"/>
          </p:cNvSpPr>
          <p:nvPr/>
        </p:nvSpPr>
        <p:spPr bwMode="auto">
          <a:xfrm>
            <a:off x="7970365" y="3845489"/>
            <a:ext cx="2031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00000"/>
              </a:lnSpc>
              <a:spcBef>
                <a:spcPts val="0"/>
              </a:spcBef>
              <a:buFontTx/>
              <a:buNone/>
            </a:pPr>
            <a:r>
              <a:rPr lang="zh-CN" altLang="en-US" sz="2400" dirty="0">
                <a:ln w="18415" cmpd="sng">
                  <a:noFill/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latin typeface="書體坊顏體㊣" panose="02010600030101010101" charset="-122"/>
                <a:ea typeface="書體坊顏體㊣" panose="02010600030101010101" charset="-122"/>
              </a:rPr>
              <a:t>点击添加标题</a:t>
            </a:r>
          </a:p>
        </p:txBody>
      </p:sp>
      <p:sp>
        <p:nvSpPr>
          <p:cNvPr id="67" name="矩形 66"/>
          <p:cNvSpPr/>
          <p:nvPr/>
        </p:nvSpPr>
        <p:spPr>
          <a:xfrm>
            <a:off x="5717920" y="492815"/>
            <a:ext cx="551815" cy="1310640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400" dirty="0">
                <a:solidFill>
                  <a:schemeClr val="accent2">
                    <a:lumMod val="75000"/>
                  </a:schemeClr>
                </a:solidFill>
                <a:latin typeface="書體坊顏體㊣" panose="02010600030101010101" charset="-122"/>
                <a:ea typeface="書體坊顏體㊣" panose="02010600030101010101" charset="-122"/>
              </a:rPr>
              <a:t>添加标题</a:t>
            </a:r>
          </a:p>
        </p:txBody>
      </p:sp>
      <p:sp>
        <p:nvSpPr>
          <p:cNvPr id="68" name="矩形 67"/>
          <p:cNvSpPr/>
          <p:nvPr/>
        </p:nvSpPr>
        <p:spPr>
          <a:xfrm>
            <a:off x="3676400" y="492815"/>
            <a:ext cx="2121535" cy="276473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accent2">
                    <a:lumMod val="75000"/>
                  </a:schemeClr>
                </a:solidFill>
                <a:latin typeface="書體坊顏體㊣" panose="02010600030101010101" charset="-122"/>
                <a:ea typeface="書體坊顏體㊣" panose="02010600030101010101" charset="-122"/>
                <a:sym typeface="+mn-ea"/>
              </a:rPr>
              <a:t>单击此处添加文本单击此处添加文本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accent2">
                    <a:lumMod val="75000"/>
                  </a:schemeClr>
                </a:solidFill>
                <a:latin typeface="書體坊顏體㊣" panose="02010600030101010101" charset="-122"/>
                <a:ea typeface="書體坊顏體㊣" panose="02010600030101010101" charset="-122"/>
                <a:sym typeface="+mn-ea"/>
              </a:rPr>
              <a:t>单击此处添加文本</a:t>
            </a:r>
          </a:p>
          <a:p>
            <a:pPr>
              <a:lnSpc>
                <a:spcPct val="150000"/>
              </a:lnSpc>
            </a:pPr>
            <a:endParaRPr lang="zh-CN" altLang="en-US" sz="1200" dirty="0">
              <a:solidFill>
                <a:schemeClr val="accent2">
                  <a:lumMod val="75000"/>
                </a:schemeClr>
              </a:solidFill>
              <a:latin typeface="書體坊顏體㊣" panose="02010600030101010101" charset="-122"/>
              <a:ea typeface="書體坊顏體㊣" panose="0201060003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accent2">
                    <a:lumMod val="75000"/>
                  </a:schemeClr>
                </a:solidFill>
                <a:latin typeface="書體坊顏體㊣" panose="02010600030101010101" charset="-122"/>
                <a:ea typeface="書體坊顏體㊣" panose="02010600030101010101" charset="-122"/>
                <a:sym typeface="+mn-ea"/>
              </a:rPr>
              <a:t>单击此处添加文本单击此处添加文本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accent2">
                    <a:lumMod val="75000"/>
                  </a:schemeClr>
                </a:solidFill>
                <a:latin typeface="書體坊顏體㊣" panose="02010600030101010101" charset="-122"/>
                <a:ea typeface="書體坊顏體㊣" panose="02010600030101010101" charset="-122"/>
                <a:sym typeface="+mn-ea"/>
              </a:rPr>
              <a:t>单击此处添加文本</a:t>
            </a:r>
          </a:p>
          <a:p>
            <a:pPr>
              <a:lnSpc>
                <a:spcPct val="150000"/>
              </a:lnSpc>
            </a:pPr>
            <a:endParaRPr lang="zh-CN" altLang="en-US" sz="1200" dirty="0">
              <a:solidFill>
                <a:schemeClr val="accent2">
                  <a:lumMod val="75000"/>
                </a:schemeClr>
              </a:solidFill>
              <a:latin typeface="書體坊顏體㊣" panose="02010600030101010101" charset="-122"/>
              <a:ea typeface="書體坊顏體㊣" panose="0201060003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1200" b="0" i="0" dirty="0">
              <a:solidFill>
                <a:schemeClr val="accent2">
                  <a:lumMod val="75000"/>
                </a:schemeClr>
              </a:solidFill>
              <a:effectLst/>
              <a:latin typeface="書體坊顏體㊣" panose="02010600030101010101" charset="-122"/>
              <a:ea typeface="書體坊顏體㊣" panose="02010600030101010101" charset="-122"/>
              <a:sym typeface="+mn-ea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72" r="1149"/>
          <a:stretch>
            <a:fillRect/>
          </a:stretch>
        </p:blipFill>
        <p:spPr>
          <a:xfrm>
            <a:off x="10120630" y="2957830"/>
            <a:ext cx="2057400" cy="434721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598" t="80687" r="60297" b="-10595"/>
          <a:stretch>
            <a:fillRect/>
          </a:stretch>
        </p:blipFill>
        <p:spPr>
          <a:xfrm rot="6055712">
            <a:off x="10324465" y="-238760"/>
            <a:ext cx="1479550" cy="1550035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65" grpId="0"/>
      <p:bldP spid="67" grpId="0"/>
      <p:bldP spid="6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8" name="直接连接符 27"/>
          <p:cNvCxnSpPr/>
          <p:nvPr/>
        </p:nvCxnSpPr>
        <p:spPr>
          <a:xfrm flipH="1">
            <a:off x="1167328" y="3684517"/>
            <a:ext cx="3370140" cy="0"/>
          </a:xfrm>
          <a:prstGeom prst="line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6" name="图片 4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208" y="659228"/>
            <a:ext cx="2617585" cy="6050580"/>
          </a:xfrm>
          <a:prstGeom prst="rect">
            <a:avLst/>
          </a:prstGeom>
        </p:spPr>
      </p:pic>
      <p:cxnSp>
        <p:nvCxnSpPr>
          <p:cNvPr id="47" name="直接连接符 46"/>
          <p:cNvCxnSpPr/>
          <p:nvPr/>
        </p:nvCxnSpPr>
        <p:spPr>
          <a:xfrm flipH="1">
            <a:off x="7536557" y="3684517"/>
            <a:ext cx="3370140" cy="0"/>
          </a:xfrm>
          <a:prstGeom prst="line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文本框 60"/>
          <p:cNvSpPr txBox="1"/>
          <p:nvPr/>
        </p:nvSpPr>
        <p:spPr>
          <a:xfrm>
            <a:off x="307975" y="2232025"/>
            <a:ext cx="4667248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書體坊顏體㊣" panose="02010600030101010101" charset="-122"/>
                <a:ea typeface="書體坊顏體㊣" panose="02010600030101010101" charset="-122"/>
              </a:rPr>
              <a:t>添加标题</a:t>
            </a:r>
          </a:p>
          <a:p>
            <a:pPr algn="r"/>
            <a:r>
              <a:rPr lang="zh-CN" altLang="en-US" dirty="0">
                <a:solidFill>
                  <a:schemeClr val="accent2">
                    <a:lumMod val="60000"/>
                    <a:lumOff val="40000"/>
                  </a:schemeClr>
                </a:solidFill>
                <a:latin typeface="書體坊顏體㊣" panose="02010600030101010101" charset="-122"/>
                <a:ea typeface="書體坊顏體㊣" panose="02010600030101010101" charset="-122"/>
              </a:rPr>
              <a:t>单击此处添加文本单击此处添加文本</a:t>
            </a:r>
          </a:p>
          <a:p>
            <a:pPr algn="r"/>
            <a:r>
              <a:rPr lang="zh-CN" altLang="en-US" dirty="0">
                <a:solidFill>
                  <a:schemeClr val="accent2">
                    <a:lumMod val="60000"/>
                    <a:lumOff val="40000"/>
                  </a:schemeClr>
                </a:solidFill>
                <a:latin typeface="書體坊顏體㊣" panose="02010600030101010101" charset="-122"/>
                <a:ea typeface="書體坊顏體㊣" panose="02010600030101010101" charset="-122"/>
              </a:rPr>
              <a:t>单击此处添加文本</a:t>
            </a:r>
          </a:p>
          <a:p>
            <a:pPr algn="r"/>
            <a:endParaRPr lang="zh-CN" altLang="en-US" dirty="0">
              <a:solidFill>
                <a:schemeClr val="accent2">
                  <a:lumMod val="60000"/>
                  <a:lumOff val="40000"/>
                </a:schemeClr>
              </a:solidFill>
              <a:latin typeface="書體坊顏體㊣" panose="02010600030101010101" charset="-122"/>
              <a:ea typeface="書體坊顏體㊣" panose="02010600030101010101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321945" y="4266565"/>
            <a:ext cx="4667248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書體坊顏體㊣" panose="02010600030101010101" charset="-122"/>
                <a:ea typeface="書體坊顏體㊣" panose="02010600030101010101" charset="-122"/>
              </a:rPr>
              <a:t>添加标题</a:t>
            </a:r>
          </a:p>
          <a:p>
            <a:pPr algn="r"/>
            <a:r>
              <a:rPr lang="zh-CN" altLang="en-US" dirty="0">
                <a:solidFill>
                  <a:schemeClr val="accent2">
                    <a:lumMod val="60000"/>
                    <a:lumOff val="40000"/>
                  </a:schemeClr>
                </a:solidFill>
                <a:latin typeface="書體坊顏體㊣" panose="02010600030101010101" charset="-122"/>
                <a:ea typeface="書體坊顏體㊣" panose="02010600030101010101" charset="-122"/>
              </a:rPr>
              <a:t>单击此处添加文本单击此处添加文本</a:t>
            </a:r>
          </a:p>
          <a:p>
            <a:pPr algn="r"/>
            <a:r>
              <a:rPr lang="zh-CN" altLang="en-US" dirty="0">
                <a:solidFill>
                  <a:schemeClr val="accent2">
                    <a:lumMod val="60000"/>
                    <a:lumOff val="40000"/>
                  </a:schemeClr>
                </a:solidFill>
                <a:latin typeface="書體坊顏體㊣" panose="02010600030101010101" charset="-122"/>
                <a:ea typeface="書體坊顏體㊣" panose="02010600030101010101" charset="-122"/>
              </a:rPr>
              <a:t>单击此处添加文本</a:t>
            </a:r>
          </a:p>
          <a:p>
            <a:pPr algn="r"/>
            <a:endParaRPr lang="zh-CN" altLang="en-US" dirty="0">
              <a:solidFill>
                <a:schemeClr val="accent2">
                  <a:lumMod val="60000"/>
                  <a:lumOff val="40000"/>
                </a:schemeClr>
              </a:solidFill>
              <a:latin typeface="書體坊顏體㊣" panose="02010600030101010101" charset="-122"/>
              <a:ea typeface="書體坊顏體㊣" panose="02010600030101010101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7192010" y="2232025"/>
            <a:ext cx="4667248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書體坊顏體㊣" panose="02010600030101010101" charset="-122"/>
                <a:ea typeface="書體坊顏體㊣" panose="02010600030101010101" charset="-122"/>
              </a:rPr>
              <a:t>添加标题</a:t>
            </a:r>
          </a:p>
          <a:p>
            <a:pPr algn="l"/>
            <a:r>
              <a:rPr lang="zh-CN" altLang="en-US" dirty="0">
                <a:solidFill>
                  <a:schemeClr val="accent2">
                    <a:lumMod val="60000"/>
                    <a:lumOff val="40000"/>
                  </a:schemeClr>
                </a:solidFill>
                <a:latin typeface="書體坊顏體㊣" panose="02010600030101010101" charset="-122"/>
                <a:ea typeface="書體坊顏體㊣" panose="02010600030101010101" charset="-122"/>
              </a:rPr>
              <a:t>单击此处添加文本单击此处添加文本</a:t>
            </a:r>
          </a:p>
          <a:p>
            <a:pPr algn="l"/>
            <a:r>
              <a:rPr lang="zh-CN" altLang="en-US" dirty="0">
                <a:solidFill>
                  <a:schemeClr val="accent2">
                    <a:lumMod val="60000"/>
                    <a:lumOff val="40000"/>
                  </a:schemeClr>
                </a:solidFill>
                <a:latin typeface="書體坊顏體㊣" panose="02010600030101010101" charset="-122"/>
                <a:ea typeface="書體坊顏體㊣" panose="02010600030101010101" charset="-122"/>
              </a:rPr>
              <a:t>单击此处添加文本</a:t>
            </a:r>
          </a:p>
          <a:p>
            <a:pPr algn="l"/>
            <a:endParaRPr lang="zh-CN" altLang="en-US" dirty="0">
              <a:solidFill>
                <a:schemeClr val="accent2">
                  <a:lumMod val="60000"/>
                  <a:lumOff val="40000"/>
                </a:schemeClr>
              </a:solidFill>
              <a:latin typeface="書體坊顏體㊣" panose="02010600030101010101" charset="-122"/>
              <a:ea typeface="書體坊顏體㊣" panose="02010600030101010101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7206615" y="4266565"/>
            <a:ext cx="4667248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書體坊顏體㊣" panose="02010600030101010101" charset="-122"/>
                <a:ea typeface="書體坊顏體㊣" panose="02010600030101010101" charset="-122"/>
              </a:rPr>
              <a:t>添加标题</a:t>
            </a:r>
          </a:p>
          <a:p>
            <a:pPr algn="l"/>
            <a:r>
              <a:rPr lang="zh-CN" altLang="en-US" dirty="0">
                <a:solidFill>
                  <a:schemeClr val="accent2">
                    <a:lumMod val="60000"/>
                    <a:lumOff val="40000"/>
                  </a:schemeClr>
                </a:solidFill>
                <a:latin typeface="書體坊顏體㊣" panose="02010600030101010101" charset="-122"/>
                <a:ea typeface="書體坊顏體㊣" panose="02010600030101010101" charset="-122"/>
              </a:rPr>
              <a:t>单击此处添加文本单击此处添加文本</a:t>
            </a:r>
          </a:p>
          <a:p>
            <a:pPr algn="l"/>
            <a:r>
              <a:rPr lang="zh-CN" altLang="en-US" dirty="0">
                <a:solidFill>
                  <a:schemeClr val="accent2">
                    <a:lumMod val="60000"/>
                    <a:lumOff val="40000"/>
                  </a:schemeClr>
                </a:solidFill>
                <a:latin typeface="書體坊顏體㊣" panose="02010600030101010101" charset="-122"/>
                <a:ea typeface="書體坊顏體㊣" panose="02010600030101010101" charset="-122"/>
              </a:rPr>
              <a:t>单击此处添加文本</a:t>
            </a:r>
          </a:p>
          <a:p>
            <a:pPr algn="l"/>
            <a:endParaRPr lang="zh-CN" altLang="en-US" dirty="0">
              <a:solidFill>
                <a:schemeClr val="accent2">
                  <a:lumMod val="60000"/>
                  <a:lumOff val="40000"/>
                </a:schemeClr>
              </a:solidFill>
              <a:latin typeface="書體坊顏體㊣" panose="02010600030101010101" charset="-122"/>
              <a:ea typeface="書體坊顏體㊣" panose="02010600030101010101" charset="-122"/>
            </a:endParaRPr>
          </a:p>
        </p:txBody>
      </p:sp>
      <p:pic>
        <p:nvPicPr>
          <p:cNvPr id="65" name="图片 6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598" t="80687" r="60297" b="-10595"/>
          <a:stretch>
            <a:fillRect/>
          </a:stretch>
        </p:blipFill>
        <p:spPr>
          <a:xfrm rot="6055712">
            <a:off x="-109855" y="-123825"/>
            <a:ext cx="1479550" cy="1550035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5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62" grpId="0"/>
      <p:bldP spid="63" grpId="0"/>
      <p:bldP spid="6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0" t="6031" b="6031"/>
          <a:stretch>
            <a:fillRect/>
          </a:stretch>
        </p:blipFill>
        <p:spPr>
          <a:xfrm>
            <a:off x="0" y="0"/>
            <a:ext cx="6057900" cy="6858000"/>
          </a:xfrm>
          <a:custGeom>
            <a:avLst/>
            <a:gdLst>
              <a:gd name="connsiteX0" fmla="*/ 0 w 6057900"/>
              <a:gd name="connsiteY0" fmla="*/ 0 h 6858000"/>
              <a:gd name="connsiteX1" fmla="*/ 6057900 w 6057900"/>
              <a:gd name="connsiteY1" fmla="*/ 0 h 6858000"/>
              <a:gd name="connsiteX2" fmla="*/ 6057900 w 6057900"/>
              <a:gd name="connsiteY2" fmla="*/ 6858000 h 6858000"/>
              <a:gd name="connsiteX3" fmla="*/ 0 w 60579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57900" h="6858000">
                <a:moveTo>
                  <a:pt x="0" y="0"/>
                </a:moveTo>
                <a:lnTo>
                  <a:pt x="6057900" y="0"/>
                </a:lnTo>
                <a:lnTo>
                  <a:pt x="60579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6" name="TextBox 46"/>
          <p:cNvSpPr txBox="1">
            <a:spLocks noChangeArrowheads="1"/>
          </p:cNvSpPr>
          <p:nvPr/>
        </p:nvSpPr>
        <p:spPr bwMode="auto">
          <a:xfrm>
            <a:off x="6991350" y="2764104"/>
            <a:ext cx="3179203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2197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2197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2197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2197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2197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2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2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2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2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accent2">
                    <a:lumMod val="60000"/>
                    <a:lumOff val="40000"/>
                  </a:schemeClr>
                </a:solidFill>
                <a:latin typeface="書體坊顏體㊣" panose="02010600030101010101" charset="-122"/>
                <a:ea typeface="書體坊顏體㊣" panose="02010600030101010101" charset="-122"/>
              </a:rPr>
              <a:t>请在此处输入您的文本，或者将文本粘贴到此处请在此处输入您的文本，或者将文本贴到此处请在请在此处输入您的文本，或者将文本粘贴到此处请在此处输入您的文本，或者将文本粘贴到此处请在请在此处输入您的文本，或者将文本粘贴到此处请在此处输入您的文本，或者将文本粘贴到此处请在请在此处输入您的文本</a:t>
            </a: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8173979" y="2054789"/>
            <a:ext cx="2031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00000"/>
              </a:lnSpc>
              <a:spcBef>
                <a:spcPts val="0"/>
              </a:spcBef>
              <a:buFontTx/>
              <a:buNone/>
            </a:pPr>
            <a:r>
              <a:rPr lang="zh-CN" altLang="en-US" sz="2400" dirty="0">
                <a:ln w="18415" cmpd="sng">
                  <a:noFill/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latin typeface="書體坊顏體㊣" panose="02010600030101010101" charset="-122"/>
                <a:ea typeface="書體坊顏體㊣" panose="02010600030101010101" charset="-122"/>
              </a:rPr>
              <a:t>点击添加标题</a:t>
            </a:r>
          </a:p>
        </p:txBody>
      </p:sp>
      <p:sp>
        <p:nvSpPr>
          <p:cNvPr id="11" name="矩形 10"/>
          <p:cNvSpPr/>
          <p:nvPr/>
        </p:nvSpPr>
        <p:spPr>
          <a:xfrm>
            <a:off x="1850770" y="731350"/>
            <a:ext cx="551815" cy="1310640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400" dirty="0">
                <a:solidFill>
                  <a:schemeClr val="accent2">
                    <a:lumMod val="60000"/>
                    <a:lumOff val="40000"/>
                  </a:schemeClr>
                </a:solidFill>
                <a:latin typeface="書體坊顏體㊣" panose="02010600030101010101" charset="-122"/>
                <a:ea typeface="書體坊顏體㊣" panose="02010600030101010101" charset="-122"/>
              </a:rPr>
              <a:t>添加标题</a:t>
            </a:r>
          </a:p>
        </p:txBody>
      </p:sp>
      <p:sp>
        <p:nvSpPr>
          <p:cNvPr id="12" name="矩形 11"/>
          <p:cNvSpPr/>
          <p:nvPr/>
        </p:nvSpPr>
        <p:spPr>
          <a:xfrm>
            <a:off x="86110" y="731350"/>
            <a:ext cx="1844675" cy="276473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accent2">
                    <a:lumMod val="60000"/>
                    <a:lumOff val="40000"/>
                  </a:schemeClr>
                </a:solidFill>
                <a:latin typeface="書體坊顏體㊣" panose="02010600030101010101" charset="-122"/>
                <a:ea typeface="書體坊顏體㊣" panose="02010600030101010101" charset="-122"/>
                <a:sym typeface="+mn-ea"/>
              </a:rPr>
              <a:t>单击此处添加文本单击此处添加文本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accent2">
                    <a:lumMod val="60000"/>
                    <a:lumOff val="40000"/>
                  </a:schemeClr>
                </a:solidFill>
                <a:latin typeface="書體坊顏體㊣" panose="02010600030101010101" charset="-122"/>
                <a:ea typeface="書體坊顏體㊣" panose="02010600030101010101" charset="-122"/>
                <a:sym typeface="+mn-ea"/>
              </a:rPr>
              <a:t>单击此处添加文本</a:t>
            </a:r>
          </a:p>
          <a:p>
            <a:pPr>
              <a:lnSpc>
                <a:spcPct val="150000"/>
              </a:lnSpc>
            </a:pPr>
            <a:endParaRPr lang="zh-CN" altLang="en-US" sz="1200" dirty="0">
              <a:solidFill>
                <a:schemeClr val="accent2">
                  <a:lumMod val="60000"/>
                  <a:lumOff val="40000"/>
                </a:schemeClr>
              </a:solidFill>
              <a:latin typeface="書體坊顏體㊣" panose="02010600030101010101" charset="-122"/>
              <a:ea typeface="書體坊顏體㊣" panose="0201060003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accent2">
                    <a:lumMod val="60000"/>
                    <a:lumOff val="40000"/>
                  </a:schemeClr>
                </a:solidFill>
                <a:latin typeface="書體坊顏體㊣" panose="02010600030101010101" charset="-122"/>
                <a:ea typeface="書體坊顏體㊣" panose="02010600030101010101" charset="-122"/>
                <a:sym typeface="+mn-ea"/>
              </a:rPr>
              <a:t>单击此处添加文本单击此处添加文本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accent2">
                    <a:lumMod val="60000"/>
                    <a:lumOff val="40000"/>
                  </a:schemeClr>
                </a:solidFill>
                <a:latin typeface="書體坊顏體㊣" panose="02010600030101010101" charset="-122"/>
                <a:ea typeface="書體坊顏體㊣" panose="02010600030101010101" charset="-122"/>
                <a:sym typeface="+mn-ea"/>
              </a:rPr>
              <a:t>单击此处添加文本</a:t>
            </a:r>
          </a:p>
          <a:p>
            <a:pPr>
              <a:lnSpc>
                <a:spcPct val="150000"/>
              </a:lnSpc>
            </a:pPr>
            <a:endParaRPr lang="zh-CN" altLang="en-US" sz="1200" b="0" i="0" dirty="0">
              <a:solidFill>
                <a:schemeClr val="accent2">
                  <a:lumMod val="60000"/>
                  <a:lumOff val="40000"/>
                </a:schemeClr>
              </a:solidFill>
              <a:effectLst/>
              <a:latin typeface="書體坊顏體㊣" panose="02010600030101010101" charset="-122"/>
              <a:ea typeface="書體坊顏體㊣" panose="02010600030101010101" charset="-122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72" r="1149"/>
          <a:stretch>
            <a:fillRect/>
          </a:stretch>
        </p:blipFill>
        <p:spPr>
          <a:xfrm>
            <a:off x="10120630" y="2957830"/>
            <a:ext cx="2057400" cy="434721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598" t="80687" r="60297" b="-10595"/>
          <a:stretch>
            <a:fillRect/>
          </a:stretch>
        </p:blipFill>
        <p:spPr>
          <a:xfrm rot="6055712">
            <a:off x="10324465" y="-238760"/>
            <a:ext cx="1479550" cy="1550035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1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5679279">
            <a:off x="3923403" y="-3856051"/>
            <a:ext cx="404960" cy="68419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/>
          <a:srcRect l="6068" t="20030" r="15705" b="16315"/>
          <a:stretch>
            <a:fillRect/>
          </a:stretch>
        </p:blipFill>
        <p:spPr>
          <a:xfrm rot="18360000">
            <a:off x="3886200" y="-1159510"/>
            <a:ext cx="3405505" cy="838898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1700000" flipH="1">
            <a:off x="4575475" y="5277936"/>
            <a:ext cx="1306059" cy="107343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9" name="矩形 8"/>
          <p:cNvSpPr/>
          <p:nvPr/>
        </p:nvSpPr>
        <p:spPr>
          <a:xfrm>
            <a:off x="4707949" y="0"/>
            <a:ext cx="2773813" cy="6858000"/>
          </a:xfrm>
          <a:prstGeom prst="rect">
            <a:avLst/>
          </a:prstGeom>
          <a:noFill/>
          <a:ln w="19050">
            <a:solidFill>
              <a:schemeClr val="accent2">
                <a:lumMod val="60000"/>
                <a:lumOff val="40000"/>
              </a:schemeClr>
            </a:solidFill>
            <a:prstDash val="sys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885391" y="0"/>
            <a:ext cx="2406036" cy="6858000"/>
          </a:xfrm>
          <a:prstGeom prst="rect">
            <a:avLst/>
          </a:prstGeom>
          <a:solidFill>
            <a:schemeClr val="bg1">
              <a:lumMod val="95000"/>
              <a:alpha val="93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5"/>
          <a:srcRect r="66270"/>
          <a:stretch>
            <a:fillRect/>
          </a:stretch>
        </p:blipFill>
        <p:spPr>
          <a:xfrm rot="15300000">
            <a:off x="4626979" y="502921"/>
            <a:ext cx="392571" cy="95656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6775811">
            <a:off x="5160184" y="873822"/>
            <a:ext cx="298808" cy="50484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14" name="组合 13"/>
          <p:cNvGrpSpPr/>
          <p:nvPr/>
        </p:nvGrpSpPr>
        <p:grpSpPr>
          <a:xfrm>
            <a:off x="4865513" y="2040359"/>
            <a:ext cx="2451934" cy="2777282"/>
            <a:chOff x="5403749" y="2119520"/>
            <a:chExt cx="2451934" cy="2777282"/>
          </a:xfrm>
          <a:noFill/>
        </p:grpSpPr>
        <p:sp>
          <p:nvSpPr>
            <p:cNvPr id="15" name="文本框 14"/>
            <p:cNvSpPr txBox="1"/>
            <p:nvPr/>
          </p:nvSpPr>
          <p:spPr>
            <a:xfrm>
              <a:off x="5494722" y="2119520"/>
              <a:ext cx="2291080" cy="2646045"/>
            </a:xfrm>
            <a:prstGeom prst="rect">
              <a:avLst/>
            </a:prstGeom>
            <a:grp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zh-CN" altLang="zh-CN" sz="16600" dirty="0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書體坊顏體㊣" panose="02010600030101010101" charset="-122"/>
                  <a:ea typeface="書體坊顏體㊣" panose="02010600030101010101" charset="-122"/>
                  <a:cs typeface="+mn-ea"/>
                  <a:sym typeface="+mn-lt"/>
                </a:rPr>
                <a:t>叁</a:t>
              </a:r>
            </a:p>
          </p:txBody>
        </p:sp>
        <p:sp>
          <p:nvSpPr>
            <p:cNvPr id="16" name="半闭框 15"/>
            <p:cNvSpPr/>
            <p:nvPr/>
          </p:nvSpPr>
          <p:spPr>
            <a:xfrm>
              <a:off x="5403749" y="2502575"/>
              <a:ext cx="349682" cy="921679"/>
            </a:xfrm>
            <a:prstGeom prst="half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rgbClr val="3B3734"/>
                </a:solidFill>
              </a:endParaRPr>
            </a:p>
          </p:txBody>
        </p:sp>
        <p:sp>
          <p:nvSpPr>
            <p:cNvPr id="17" name="半闭框 16"/>
            <p:cNvSpPr/>
            <p:nvPr/>
          </p:nvSpPr>
          <p:spPr>
            <a:xfrm flipH="1" flipV="1">
              <a:off x="7506001" y="3975123"/>
              <a:ext cx="349682" cy="921679"/>
            </a:xfrm>
            <a:prstGeom prst="half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rgbClr val="3B3734"/>
                </a:solidFill>
              </a:endParaRPr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0414560">
            <a:off x="7184926" y="2832388"/>
            <a:ext cx="469055" cy="39711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0414560">
            <a:off x="4697346" y="596338"/>
            <a:ext cx="469055" cy="39711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3926" y="4627872"/>
            <a:ext cx="422853" cy="71442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000"/>
                            </p:stCondLst>
                            <p:childTnLst>
                              <p:par>
                                <p:cTn id="4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3"/>
          <a:srcRect r="-45922"/>
          <a:stretch>
            <a:fillRect/>
          </a:stretch>
        </p:blipFill>
        <p:spPr>
          <a:xfrm>
            <a:off x="8239596" y="-1099163"/>
            <a:ext cx="6352704" cy="8980125"/>
          </a:xfrm>
          <a:prstGeom prst="rect">
            <a:avLst/>
          </a:prstGeom>
        </p:spPr>
      </p:pic>
      <p:sp>
        <p:nvSpPr>
          <p:cNvPr id="29" name="TextBox 46"/>
          <p:cNvSpPr txBox="1">
            <a:spLocks noChangeArrowheads="1"/>
          </p:cNvSpPr>
          <p:nvPr/>
        </p:nvSpPr>
        <p:spPr bwMode="auto">
          <a:xfrm>
            <a:off x="4219575" y="2345639"/>
            <a:ext cx="3179203" cy="2999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2197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2197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2197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2197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2197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2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2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2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2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chemeClr val="accent2">
                    <a:lumMod val="60000"/>
                    <a:lumOff val="40000"/>
                  </a:schemeClr>
                </a:solidFill>
                <a:latin typeface="書體坊顏體㊣" panose="02010600030101010101" charset="-122"/>
                <a:ea typeface="書體坊顏體㊣" panose="02010600030101010101" charset="-122"/>
              </a:rPr>
              <a:t>请在此处输入您的文本，或者将文本粘贴到此处请在此处输入您的文本，或者将文本贴到此处请在请在此处输入您的文本，或者将文本粘贴到此处请在此处输入您的文本，或者将文本粘贴到此处请在请在此处输入您的文本，或者将文本粘贴到此处请在此处输入您的文本，或者将文本粘贴到此处请在请在此处输入您的文本</a:t>
            </a:r>
          </a:p>
        </p:txBody>
      </p: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5871429" y="1636324"/>
            <a:ext cx="15621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00000"/>
              </a:lnSpc>
              <a:spcBef>
                <a:spcPts val="0"/>
              </a:spcBef>
              <a:buFontTx/>
              <a:buNone/>
            </a:pPr>
            <a:r>
              <a:rPr lang="zh-CN" altLang="en-US" sz="1800" b="1" dirty="0">
                <a:ln w="18415" cmpd="sng">
                  <a:noFill/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latin typeface="書體坊顏體㊣" panose="02010600030101010101" charset="-122"/>
                <a:ea typeface="書體坊顏體㊣" panose="02010600030101010101" charset="-122"/>
              </a:rPr>
              <a:t>点击添加标题</a:t>
            </a:r>
          </a:p>
        </p:txBody>
      </p:sp>
      <p:cxnSp>
        <p:nvCxnSpPr>
          <p:cNvPr id="32" name="直接连接符 31"/>
          <p:cNvCxnSpPr/>
          <p:nvPr/>
        </p:nvCxnSpPr>
        <p:spPr>
          <a:xfrm>
            <a:off x="8226425" y="1182370"/>
            <a:ext cx="0" cy="4690110"/>
          </a:xfrm>
          <a:prstGeom prst="line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46"/>
          <p:cNvSpPr txBox="1">
            <a:spLocks noChangeArrowheads="1"/>
          </p:cNvSpPr>
          <p:nvPr/>
        </p:nvSpPr>
        <p:spPr bwMode="auto">
          <a:xfrm>
            <a:off x="596900" y="2244039"/>
            <a:ext cx="3179203" cy="2999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2197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2197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2197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2197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2197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2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2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2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2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chemeClr val="accent2">
                    <a:lumMod val="60000"/>
                    <a:lumOff val="40000"/>
                  </a:schemeClr>
                </a:solidFill>
                <a:latin typeface="書體坊顏體㊣" panose="02010600030101010101" charset="-122"/>
                <a:ea typeface="書體坊顏體㊣" panose="02010600030101010101" charset="-122"/>
              </a:rPr>
              <a:t>请在此处输入您的文本，或者将文本粘贴到此处请在此处输入您的文本，或者将文本贴到此处请在请在此处输入您的文本，或者将文本粘贴到此处请在此处输入您的文本，或者将文本粘贴到此处请在请在此处输入您的文本，或者将文本粘贴到此处请在此处输入您的文本，或者将文本粘贴到此处请在请在此处输入您的文本</a:t>
            </a:r>
          </a:p>
        </p:txBody>
      </p:sp>
      <p:sp>
        <p:nvSpPr>
          <p:cNvPr id="34" name="文本框 33"/>
          <p:cNvSpPr txBox="1">
            <a:spLocks noChangeArrowheads="1"/>
          </p:cNvSpPr>
          <p:nvPr/>
        </p:nvSpPr>
        <p:spPr bwMode="auto">
          <a:xfrm>
            <a:off x="2248754" y="1534724"/>
            <a:ext cx="15621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00000"/>
              </a:lnSpc>
              <a:spcBef>
                <a:spcPts val="0"/>
              </a:spcBef>
              <a:buFontTx/>
              <a:buNone/>
            </a:pPr>
            <a:r>
              <a:rPr lang="zh-CN" altLang="en-US" sz="1800" b="1" dirty="0">
                <a:ln w="18415" cmpd="sng">
                  <a:noFill/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latin typeface="書體坊顏體㊣" panose="02010600030101010101" charset="-122"/>
                <a:ea typeface="書體坊顏體㊣" panose="02010600030101010101" charset="-122"/>
              </a:rPr>
              <a:t>点击添加标题</a:t>
            </a:r>
          </a:p>
        </p:txBody>
      </p:sp>
      <p:pic>
        <p:nvPicPr>
          <p:cNvPr id="65" name="图片 6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598" t="80687" r="60297" b="-10595"/>
          <a:stretch>
            <a:fillRect/>
          </a:stretch>
        </p:blipFill>
        <p:spPr>
          <a:xfrm rot="6055712">
            <a:off x="-109855" y="-123825"/>
            <a:ext cx="1479550" cy="1550035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500"/>
                            </p:stCondLst>
                            <p:childTnLst>
                              <p:par>
                                <p:cTn id="2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500"/>
                            </p:stCondLst>
                            <p:childTnLst>
                              <p:par>
                                <p:cTn id="3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5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3" grpId="0"/>
      <p:bldP spid="3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C:\Users\Administrator\Desktop\90b1OOOPIC85.jpg90b1OOOPIC8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161925"/>
            <a:ext cx="6501765" cy="6269355"/>
          </a:xfrm>
          <a:custGeom>
            <a:avLst/>
            <a:gdLst>
              <a:gd name="connsiteX0" fmla="*/ 3540519 w 6501663"/>
              <a:gd name="connsiteY0" fmla="*/ 0 h 6873120"/>
              <a:gd name="connsiteX1" fmla="*/ 6501663 w 6501663"/>
              <a:gd name="connsiteY1" fmla="*/ 4588063 h 6873120"/>
              <a:gd name="connsiteX2" fmla="*/ 2961144 w 6501663"/>
              <a:gd name="connsiteY2" fmla="*/ 6873120 h 6873120"/>
              <a:gd name="connsiteX3" fmla="*/ 0 w 6501663"/>
              <a:gd name="connsiteY3" fmla="*/ 2285057 h 6873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01663" h="6873120">
                <a:moveTo>
                  <a:pt x="3540519" y="0"/>
                </a:moveTo>
                <a:lnTo>
                  <a:pt x="6501663" y="4588063"/>
                </a:lnTo>
                <a:lnTo>
                  <a:pt x="2961144" y="6873120"/>
                </a:lnTo>
                <a:lnTo>
                  <a:pt x="0" y="2285057"/>
                </a:lnTo>
                <a:close/>
              </a:path>
            </a:pathLst>
          </a:custGeom>
        </p:spPr>
      </p:pic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6705600" y="4316611"/>
            <a:ext cx="2031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00000"/>
              </a:lnSpc>
              <a:spcBef>
                <a:spcPts val="0"/>
              </a:spcBef>
              <a:buFontTx/>
              <a:buNone/>
            </a:pPr>
            <a:r>
              <a:rPr lang="zh-CN" altLang="en-US" sz="2400" dirty="0">
                <a:ln w="18415" cmpd="sng">
                  <a:noFill/>
                  <a:prstDash val="solid"/>
                </a:ln>
                <a:solidFill>
                  <a:schemeClr val="accent2">
                    <a:lumMod val="75000"/>
                  </a:schemeClr>
                </a:solidFill>
                <a:latin typeface="書體坊顏體㊣" panose="02010600030101010101" charset="-122"/>
                <a:ea typeface="書體坊顏體㊣" panose="02010600030101010101" charset="-122"/>
              </a:rPr>
              <a:t>点击添加标题</a:t>
            </a:r>
          </a:p>
        </p:txBody>
      </p:sp>
      <p:sp>
        <p:nvSpPr>
          <p:cNvPr id="16" name="TextBox 46"/>
          <p:cNvSpPr txBox="1">
            <a:spLocks noChangeArrowheads="1"/>
          </p:cNvSpPr>
          <p:nvPr/>
        </p:nvSpPr>
        <p:spPr bwMode="auto">
          <a:xfrm>
            <a:off x="6736133" y="2943046"/>
            <a:ext cx="3179203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2197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2197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2197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2197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2197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2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2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2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2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accent2">
                    <a:lumMod val="75000"/>
                  </a:schemeClr>
                </a:solidFill>
                <a:latin typeface="書體坊顏體㊣" panose="02010600030101010101" charset="-122"/>
                <a:ea typeface="書體坊顏體㊣" panose="02010600030101010101" charset="-122"/>
              </a:rPr>
              <a:t>文本粘贴到此处请在此处输入您的文本，或者将文本贴到此处请在请在此处输入您的文本，或者将文本粘贴到此处请在此处输入您的文本</a:t>
            </a:r>
          </a:p>
        </p:txBody>
      </p:sp>
      <p:sp>
        <p:nvSpPr>
          <p:cNvPr id="17" name="TextBox 46"/>
          <p:cNvSpPr txBox="1">
            <a:spLocks noChangeArrowheads="1"/>
          </p:cNvSpPr>
          <p:nvPr/>
        </p:nvSpPr>
        <p:spPr bwMode="auto">
          <a:xfrm>
            <a:off x="6736133" y="4951512"/>
            <a:ext cx="317920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2197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2197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2197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2197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2197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2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2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2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2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accent2">
                    <a:lumMod val="75000"/>
                  </a:schemeClr>
                </a:solidFill>
                <a:latin typeface="書體坊顏體㊣" panose="02010600030101010101" charset="-122"/>
                <a:ea typeface="書體坊顏體㊣" panose="02010600030101010101" charset="-122"/>
              </a:rPr>
              <a:t>文本粘贴到此处请在此处输入您的文本，或者将文本贴到此处请在请在此处输入您的文本，或者将文本粘贴到此处请在此处输入您的文本</a:t>
            </a:r>
          </a:p>
        </p:txBody>
      </p:sp>
      <p:sp>
        <p:nvSpPr>
          <p:cNvPr id="18" name="矩形 17"/>
          <p:cNvSpPr/>
          <p:nvPr/>
        </p:nvSpPr>
        <p:spPr>
          <a:xfrm>
            <a:off x="3521394" y="1026215"/>
            <a:ext cx="553998" cy="1323439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400" dirty="0">
                <a:solidFill>
                  <a:schemeClr val="accent2">
                    <a:lumMod val="75000"/>
                  </a:schemeClr>
                </a:solidFill>
                <a:latin typeface="書體坊顏體㊣" panose="02010600030101010101" charset="-122"/>
                <a:ea typeface="書體坊顏體㊣" panose="02010600030101010101" charset="-122"/>
              </a:rPr>
              <a:t>添加标题</a:t>
            </a:r>
          </a:p>
        </p:txBody>
      </p:sp>
      <p:sp>
        <p:nvSpPr>
          <p:cNvPr id="19" name="矩形 18"/>
          <p:cNvSpPr/>
          <p:nvPr/>
        </p:nvSpPr>
        <p:spPr>
          <a:xfrm>
            <a:off x="1758917" y="1026215"/>
            <a:ext cx="1844675" cy="276473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accent2">
                    <a:lumMod val="75000"/>
                  </a:schemeClr>
                </a:solidFill>
                <a:latin typeface="書體坊顏體㊣" panose="02010600030101010101" charset="-122"/>
                <a:ea typeface="書體坊顏體㊣" panose="02010600030101010101" charset="-122"/>
                <a:sym typeface="+mn-ea"/>
              </a:rPr>
              <a:t>单击此处添加文本单击此处添加文本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accent2">
                    <a:lumMod val="75000"/>
                  </a:schemeClr>
                </a:solidFill>
                <a:latin typeface="書體坊顏體㊣" panose="02010600030101010101" charset="-122"/>
                <a:ea typeface="書體坊顏體㊣" panose="02010600030101010101" charset="-122"/>
                <a:sym typeface="+mn-ea"/>
              </a:rPr>
              <a:t>单击此处添加文本</a:t>
            </a:r>
          </a:p>
          <a:p>
            <a:pPr>
              <a:lnSpc>
                <a:spcPct val="150000"/>
              </a:lnSpc>
            </a:pPr>
            <a:endParaRPr lang="zh-CN" altLang="en-US" sz="1200" dirty="0">
              <a:solidFill>
                <a:schemeClr val="accent2">
                  <a:lumMod val="75000"/>
                </a:schemeClr>
              </a:solidFill>
              <a:latin typeface="書體坊顏體㊣" panose="02010600030101010101" charset="-122"/>
              <a:ea typeface="書體坊顏體㊣" panose="0201060003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accent2">
                    <a:lumMod val="75000"/>
                  </a:schemeClr>
                </a:solidFill>
                <a:latin typeface="書體坊顏體㊣" panose="02010600030101010101" charset="-122"/>
                <a:ea typeface="書體坊顏體㊣" panose="02010600030101010101" charset="-122"/>
                <a:sym typeface="+mn-ea"/>
              </a:rPr>
              <a:t>单击此处添加文本单击此处添加文本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accent2">
                    <a:lumMod val="75000"/>
                  </a:schemeClr>
                </a:solidFill>
                <a:latin typeface="書體坊顏體㊣" panose="02010600030101010101" charset="-122"/>
                <a:ea typeface="書體坊顏體㊣" panose="02010600030101010101" charset="-122"/>
                <a:sym typeface="+mn-ea"/>
              </a:rPr>
              <a:t>单击此处添加文本</a:t>
            </a:r>
          </a:p>
          <a:p>
            <a:pPr>
              <a:lnSpc>
                <a:spcPct val="150000"/>
              </a:lnSpc>
            </a:pPr>
            <a:endParaRPr lang="zh-CN" altLang="en-US" sz="1200" b="0" i="0" dirty="0">
              <a:solidFill>
                <a:schemeClr val="accent2">
                  <a:lumMod val="75000"/>
                </a:schemeClr>
              </a:solidFill>
              <a:effectLst/>
              <a:latin typeface="書體坊顏體㊣" panose="02010600030101010101" charset="-122"/>
              <a:ea typeface="書體坊顏體㊣" panose="02010600030101010101" charset="-122"/>
            </a:endParaRPr>
          </a:p>
        </p:txBody>
      </p:sp>
      <p:pic>
        <p:nvPicPr>
          <p:cNvPr id="65" name="图片 6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598" t="80687" r="60297" b="-10595"/>
          <a:stretch>
            <a:fillRect/>
          </a:stretch>
        </p:blipFill>
        <p:spPr>
          <a:xfrm rot="6055712">
            <a:off x="10324465" y="-238760"/>
            <a:ext cx="1479550" cy="1550035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0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000"/>
                            </p:stCondLst>
                            <p:childTnLst>
                              <p:par>
                                <p:cTn id="4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6" grpId="0"/>
      <p:bldP spid="17" grpId="0"/>
      <p:bldP spid="18" grpId="0"/>
      <p:bldP spid="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5650963_164702628173_2"/>
          <p:cNvPicPr>
            <a:picLocks noChangeAspect="1"/>
          </p:cNvPicPr>
          <p:nvPr/>
        </p:nvPicPr>
        <p:blipFill>
          <a:blip r:embed="rId3"/>
          <a:srcRect b="8396"/>
          <a:stretch>
            <a:fillRect/>
          </a:stretch>
        </p:blipFill>
        <p:spPr>
          <a:xfrm>
            <a:off x="-1270" y="-21590"/>
            <a:ext cx="12194540" cy="5295265"/>
          </a:xfrm>
          <a:prstGeom prst="rect">
            <a:avLst/>
          </a:prstGeom>
        </p:spPr>
      </p:pic>
      <p:sp>
        <p:nvSpPr>
          <p:cNvPr id="16" name="TextBox 46"/>
          <p:cNvSpPr txBox="1">
            <a:spLocks noChangeArrowheads="1"/>
          </p:cNvSpPr>
          <p:nvPr/>
        </p:nvSpPr>
        <p:spPr bwMode="auto">
          <a:xfrm>
            <a:off x="616585" y="5468620"/>
            <a:ext cx="7219315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2197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2197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2197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2197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2197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2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2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2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2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600" dirty="0">
                <a:solidFill>
                  <a:schemeClr val="accent2">
                    <a:lumMod val="75000"/>
                  </a:schemeClr>
                </a:solidFill>
                <a:latin typeface="書體坊顏體㊣" panose="02010600030101010101" charset="-122"/>
                <a:ea typeface="書體坊顏體㊣" panose="02010600030101010101" charset="-122"/>
              </a:rPr>
              <a:t>文本粘贴到此处请在此处输入您的文本，或者将文本贴到此处请在请在此处输入您的文本，或者将文本粘贴到此处请在此处输入您的文本</a:t>
            </a:r>
          </a:p>
        </p:txBody>
      </p:sp>
    </p:spTree>
  </p:cSld>
  <p:clrMapOvr>
    <a:masterClrMapping/>
  </p:clrMapOvr>
  <p:transition spd="slow"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4850" y="661035"/>
            <a:ext cx="6543675" cy="4646295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5222837" y="1577395"/>
            <a:ext cx="921385" cy="2529840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4800" dirty="0">
                <a:solidFill>
                  <a:schemeClr val="accent2">
                    <a:lumMod val="75000"/>
                  </a:schemeClr>
                </a:solidFill>
                <a:latin typeface="書體坊顏體㊣" panose="02010600030101010101" charset="-122"/>
                <a:ea typeface="書體坊顏體㊣" panose="02010600030101010101" charset="-122"/>
              </a:rPr>
              <a:t>添加标题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1521460" y="1717040"/>
            <a:ext cx="3506470" cy="3415030"/>
          </a:xfrm>
          <a:prstGeom prst="rect">
            <a:avLst/>
          </a:prstGeom>
          <a:noFill/>
        </p:spPr>
        <p:txBody>
          <a:bodyPr vert="eaVert"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accent2">
                    <a:lumMod val="75000"/>
                  </a:schemeClr>
                </a:solidFill>
                <a:latin typeface="書體坊顏體㊣" panose="02010600030101010101" charset="-122"/>
                <a:ea typeface="書體坊顏體㊣" panose="02010600030101010101" charset="-122"/>
                <a:sym typeface="+mn-ea"/>
              </a:rPr>
              <a:t>单击此处添加文本单击此处添加文本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accent2">
                    <a:lumMod val="75000"/>
                  </a:schemeClr>
                </a:solidFill>
                <a:latin typeface="書體坊顏體㊣" panose="02010600030101010101" charset="-122"/>
                <a:ea typeface="書體坊顏體㊣" panose="02010600030101010101" charset="-122"/>
                <a:sym typeface="+mn-ea"/>
              </a:rPr>
              <a:t>单击此处添加文本</a:t>
            </a:r>
          </a:p>
          <a:p>
            <a:pPr>
              <a:lnSpc>
                <a:spcPct val="150000"/>
              </a:lnSpc>
            </a:pPr>
            <a:endParaRPr lang="zh-CN" altLang="en-US" dirty="0">
              <a:solidFill>
                <a:schemeClr val="accent2">
                  <a:lumMod val="75000"/>
                </a:schemeClr>
              </a:solidFill>
              <a:latin typeface="書體坊顏體㊣" panose="02010600030101010101" charset="-122"/>
              <a:ea typeface="書體坊顏體㊣" panose="0201060003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accent2">
                    <a:lumMod val="75000"/>
                  </a:schemeClr>
                </a:solidFill>
                <a:latin typeface="書體坊顏體㊣" panose="02010600030101010101" charset="-122"/>
                <a:ea typeface="書體坊顏體㊣" panose="02010600030101010101" charset="-122"/>
                <a:sym typeface="+mn-ea"/>
              </a:rPr>
              <a:t>单击此处添加文本单击此处添加文本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accent2">
                    <a:lumMod val="75000"/>
                  </a:schemeClr>
                </a:solidFill>
                <a:latin typeface="書體坊顏體㊣" panose="02010600030101010101" charset="-122"/>
                <a:ea typeface="書體坊顏體㊣" panose="02010600030101010101" charset="-122"/>
                <a:sym typeface="+mn-ea"/>
              </a:rPr>
              <a:t>单击此处添加文本</a:t>
            </a:r>
          </a:p>
          <a:p>
            <a:pPr>
              <a:lnSpc>
                <a:spcPct val="150000"/>
              </a:lnSpc>
            </a:pPr>
            <a:endParaRPr lang="zh-CN" altLang="en-US"/>
          </a:p>
        </p:txBody>
      </p:sp>
      <p:pic>
        <p:nvPicPr>
          <p:cNvPr id="65" name="图片 6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598" t="80687" r="60297" b="-10595"/>
          <a:stretch>
            <a:fillRect/>
          </a:stretch>
        </p:blipFill>
        <p:spPr>
          <a:xfrm rot="6055712">
            <a:off x="-109855" y="-123825"/>
            <a:ext cx="1479550" cy="1550035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5679279">
            <a:off x="3923403" y="-3856051"/>
            <a:ext cx="404960" cy="68419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/>
          <a:srcRect l="6068" t="20030" r="15705" b="16315"/>
          <a:stretch>
            <a:fillRect/>
          </a:stretch>
        </p:blipFill>
        <p:spPr>
          <a:xfrm rot="18360000">
            <a:off x="3886200" y="-1159510"/>
            <a:ext cx="3405505" cy="838898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1700000" flipH="1">
            <a:off x="4575475" y="5277936"/>
            <a:ext cx="1306059" cy="107343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9" name="矩形 8"/>
          <p:cNvSpPr/>
          <p:nvPr/>
        </p:nvSpPr>
        <p:spPr>
          <a:xfrm>
            <a:off x="4707949" y="0"/>
            <a:ext cx="2773813" cy="6858000"/>
          </a:xfrm>
          <a:prstGeom prst="rect">
            <a:avLst/>
          </a:prstGeom>
          <a:noFill/>
          <a:ln w="19050">
            <a:solidFill>
              <a:schemeClr val="accent2">
                <a:lumMod val="60000"/>
                <a:lumOff val="40000"/>
              </a:schemeClr>
            </a:solidFill>
            <a:prstDash val="sys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885391" y="0"/>
            <a:ext cx="2406036" cy="6858000"/>
          </a:xfrm>
          <a:prstGeom prst="rect">
            <a:avLst/>
          </a:prstGeom>
          <a:solidFill>
            <a:schemeClr val="bg1">
              <a:lumMod val="95000"/>
              <a:alpha val="93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5"/>
          <a:srcRect r="66270"/>
          <a:stretch>
            <a:fillRect/>
          </a:stretch>
        </p:blipFill>
        <p:spPr>
          <a:xfrm rot="15300000">
            <a:off x="4626979" y="502921"/>
            <a:ext cx="392571" cy="95656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6775811">
            <a:off x="5160184" y="873822"/>
            <a:ext cx="298808" cy="50484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14" name="组合 13"/>
          <p:cNvGrpSpPr/>
          <p:nvPr/>
        </p:nvGrpSpPr>
        <p:grpSpPr>
          <a:xfrm>
            <a:off x="4865513" y="2040359"/>
            <a:ext cx="2451934" cy="2777282"/>
            <a:chOff x="5403749" y="2119520"/>
            <a:chExt cx="2451934" cy="2777282"/>
          </a:xfrm>
          <a:noFill/>
        </p:grpSpPr>
        <p:sp>
          <p:nvSpPr>
            <p:cNvPr id="15" name="文本框 14"/>
            <p:cNvSpPr txBox="1"/>
            <p:nvPr/>
          </p:nvSpPr>
          <p:spPr>
            <a:xfrm>
              <a:off x="5494722" y="2119520"/>
              <a:ext cx="2291080" cy="2646045"/>
            </a:xfrm>
            <a:prstGeom prst="rect">
              <a:avLst/>
            </a:prstGeom>
            <a:grp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zh-CN" altLang="zh-CN" sz="16600" dirty="0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書體坊顏體㊣" panose="02010600030101010101" charset="-122"/>
                  <a:ea typeface="書體坊顏體㊣" panose="02010600030101010101" charset="-122"/>
                  <a:cs typeface="+mn-ea"/>
                  <a:sym typeface="+mn-lt"/>
                </a:rPr>
                <a:t>肆</a:t>
              </a:r>
            </a:p>
          </p:txBody>
        </p:sp>
        <p:sp>
          <p:nvSpPr>
            <p:cNvPr id="16" name="半闭框 15"/>
            <p:cNvSpPr/>
            <p:nvPr/>
          </p:nvSpPr>
          <p:spPr>
            <a:xfrm>
              <a:off x="5403749" y="2502575"/>
              <a:ext cx="349682" cy="921679"/>
            </a:xfrm>
            <a:prstGeom prst="half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rgbClr val="3B3734"/>
                </a:solidFill>
              </a:endParaRPr>
            </a:p>
          </p:txBody>
        </p:sp>
        <p:sp>
          <p:nvSpPr>
            <p:cNvPr id="17" name="半闭框 16"/>
            <p:cNvSpPr/>
            <p:nvPr/>
          </p:nvSpPr>
          <p:spPr>
            <a:xfrm flipH="1" flipV="1">
              <a:off x="7506001" y="3975123"/>
              <a:ext cx="349682" cy="921679"/>
            </a:xfrm>
            <a:prstGeom prst="half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rgbClr val="3B3734"/>
                </a:solidFill>
              </a:endParaRPr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0414560">
            <a:off x="7184926" y="2832388"/>
            <a:ext cx="469055" cy="39711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0414560">
            <a:off x="4692901" y="598878"/>
            <a:ext cx="469055" cy="39711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4086" y="4632317"/>
            <a:ext cx="422853" cy="71442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5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00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0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8500"/>
                            </p:stCondLst>
                            <p:childTnLst>
                              <p:par>
                                <p:cTn id="3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9000"/>
                            </p:stCondLst>
                            <p:childTnLst>
                              <p:par>
                                <p:cTn id="43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7"/>
          <p:cNvGrpSpPr/>
          <p:nvPr/>
        </p:nvGrpSpPr>
        <p:grpSpPr bwMode="auto">
          <a:xfrm>
            <a:off x="1693409" y="1749695"/>
            <a:ext cx="3236912" cy="3236913"/>
            <a:chOff x="0" y="0"/>
            <a:chExt cx="3236976" cy="3236976"/>
          </a:xfrm>
        </p:grpSpPr>
        <p:sp>
          <p:nvSpPr>
            <p:cNvPr id="27" name="椭圆 8"/>
            <p:cNvSpPr>
              <a:spLocks noChangeArrowheads="1"/>
            </p:cNvSpPr>
            <p:nvPr/>
          </p:nvSpPr>
          <p:spPr bwMode="auto">
            <a:xfrm>
              <a:off x="0" y="0"/>
              <a:ext cx="3236976" cy="3236976"/>
            </a:xfrm>
            <a:prstGeom prst="ellipse">
              <a:avLst/>
            </a:prstGeom>
            <a:noFill/>
            <a:ln w="12700" cmpd="sng">
              <a:solidFill>
                <a:srgbClr val="FAA0A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28" name="Freeform 106"/>
            <p:cNvSpPr/>
            <p:nvPr/>
          </p:nvSpPr>
          <p:spPr bwMode="auto">
            <a:xfrm>
              <a:off x="1445105" y="370067"/>
              <a:ext cx="346765" cy="415609"/>
            </a:xfrm>
            <a:custGeom>
              <a:avLst/>
              <a:gdLst>
                <a:gd name="T0" fmla="*/ 184 w 240"/>
                <a:gd name="T1" fmla="*/ 0 h 288"/>
                <a:gd name="T2" fmla="*/ 128 w 240"/>
                <a:gd name="T3" fmla="*/ 67 h 288"/>
                <a:gd name="T4" fmla="*/ 163 w 240"/>
                <a:gd name="T5" fmla="*/ 67 h 288"/>
                <a:gd name="T6" fmla="*/ 163 w 240"/>
                <a:gd name="T7" fmla="*/ 100 h 288"/>
                <a:gd name="T8" fmla="*/ 163 w 240"/>
                <a:gd name="T9" fmla="*/ 101 h 288"/>
                <a:gd name="T10" fmla="*/ 154 w 240"/>
                <a:gd name="T11" fmla="*/ 122 h 288"/>
                <a:gd name="T12" fmla="*/ 128 w 240"/>
                <a:gd name="T13" fmla="*/ 152 h 288"/>
                <a:gd name="T14" fmla="*/ 120 w 240"/>
                <a:gd name="T15" fmla="*/ 160 h 288"/>
                <a:gd name="T16" fmla="*/ 112 w 240"/>
                <a:gd name="T17" fmla="*/ 152 h 288"/>
                <a:gd name="T18" fmla="*/ 86 w 240"/>
                <a:gd name="T19" fmla="*/ 122 h 288"/>
                <a:gd name="T20" fmla="*/ 78 w 240"/>
                <a:gd name="T21" fmla="*/ 101 h 288"/>
                <a:gd name="T22" fmla="*/ 78 w 240"/>
                <a:gd name="T23" fmla="*/ 100 h 288"/>
                <a:gd name="T24" fmla="*/ 78 w 240"/>
                <a:gd name="T25" fmla="*/ 67 h 288"/>
                <a:gd name="T26" fmla="*/ 112 w 240"/>
                <a:gd name="T27" fmla="*/ 67 h 288"/>
                <a:gd name="T28" fmla="*/ 56 w 240"/>
                <a:gd name="T29" fmla="*/ 0 h 288"/>
                <a:gd name="T30" fmla="*/ 0 w 240"/>
                <a:gd name="T31" fmla="*/ 67 h 288"/>
                <a:gd name="T32" fmla="*/ 35 w 240"/>
                <a:gd name="T33" fmla="*/ 67 h 288"/>
                <a:gd name="T34" fmla="*/ 35 w 240"/>
                <a:gd name="T35" fmla="*/ 100 h 288"/>
                <a:gd name="T36" fmla="*/ 60 w 240"/>
                <a:gd name="T37" fmla="*/ 158 h 288"/>
                <a:gd name="T38" fmla="*/ 89 w 240"/>
                <a:gd name="T39" fmla="*/ 189 h 288"/>
                <a:gd name="T40" fmla="*/ 89 w 240"/>
                <a:gd name="T41" fmla="*/ 189 h 288"/>
                <a:gd name="T42" fmla="*/ 89 w 240"/>
                <a:gd name="T43" fmla="*/ 288 h 288"/>
                <a:gd name="T44" fmla="*/ 152 w 240"/>
                <a:gd name="T45" fmla="*/ 288 h 288"/>
                <a:gd name="T46" fmla="*/ 152 w 240"/>
                <a:gd name="T47" fmla="*/ 188 h 288"/>
                <a:gd name="T48" fmla="*/ 180 w 240"/>
                <a:gd name="T49" fmla="*/ 158 h 288"/>
                <a:gd name="T50" fmla="*/ 205 w 240"/>
                <a:gd name="T51" fmla="*/ 100 h 288"/>
                <a:gd name="T52" fmla="*/ 205 w 240"/>
                <a:gd name="T53" fmla="*/ 67 h 288"/>
                <a:gd name="T54" fmla="*/ 240 w 240"/>
                <a:gd name="T55" fmla="*/ 67 h 288"/>
                <a:gd name="T56" fmla="*/ 184 w 240"/>
                <a:gd name="T57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40" h="288">
                  <a:moveTo>
                    <a:pt x="184" y="0"/>
                  </a:moveTo>
                  <a:cubicBezTo>
                    <a:pt x="128" y="67"/>
                    <a:pt x="128" y="67"/>
                    <a:pt x="128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3" y="76"/>
                    <a:pt x="163" y="83"/>
                    <a:pt x="163" y="100"/>
                  </a:cubicBezTo>
                  <a:cubicBezTo>
                    <a:pt x="163" y="101"/>
                    <a:pt x="163" y="101"/>
                    <a:pt x="163" y="101"/>
                  </a:cubicBezTo>
                  <a:cubicBezTo>
                    <a:pt x="163" y="106"/>
                    <a:pt x="160" y="113"/>
                    <a:pt x="154" y="122"/>
                  </a:cubicBezTo>
                  <a:cubicBezTo>
                    <a:pt x="148" y="131"/>
                    <a:pt x="139" y="141"/>
                    <a:pt x="128" y="152"/>
                  </a:cubicBezTo>
                  <a:cubicBezTo>
                    <a:pt x="126" y="155"/>
                    <a:pt x="123" y="157"/>
                    <a:pt x="120" y="160"/>
                  </a:cubicBezTo>
                  <a:cubicBezTo>
                    <a:pt x="117" y="157"/>
                    <a:pt x="114" y="155"/>
                    <a:pt x="112" y="152"/>
                  </a:cubicBezTo>
                  <a:cubicBezTo>
                    <a:pt x="101" y="141"/>
                    <a:pt x="92" y="131"/>
                    <a:pt x="86" y="122"/>
                  </a:cubicBezTo>
                  <a:cubicBezTo>
                    <a:pt x="80" y="113"/>
                    <a:pt x="78" y="106"/>
                    <a:pt x="78" y="101"/>
                  </a:cubicBezTo>
                  <a:cubicBezTo>
                    <a:pt x="78" y="101"/>
                    <a:pt x="78" y="101"/>
                    <a:pt x="78" y="100"/>
                  </a:cubicBezTo>
                  <a:cubicBezTo>
                    <a:pt x="78" y="83"/>
                    <a:pt x="78" y="76"/>
                    <a:pt x="78" y="67"/>
                  </a:cubicBezTo>
                  <a:cubicBezTo>
                    <a:pt x="112" y="67"/>
                    <a:pt x="112" y="67"/>
                    <a:pt x="112" y="67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76"/>
                    <a:pt x="35" y="83"/>
                    <a:pt x="35" y="100"/>
                  </a:cubicBezTo>
                  <a:cubicBezTo>
                    <a:pt x="35" y="123"/>
                    <a:pt x="47" y="142"/>
                    <a:pt x="60" y="158"/>
                  </a:cubicBezTo>
                  <a:cubicBezTo>
                    <a:pt x="69" y="169"/>
                    <a:pt x="79" y="179"/>
                    <a:pt x="89" y="189"/>
                  </a:cubicBezTo>
                  <a:cubicBezTo>
                    <a:pt x="89" y="189"/>
                    <a:pt x="89" y="189"/>
                    <a:pt x="89" y="189"/>
                  </a:cubicBezTo>
                  <a:cubicBezTo>
                    <a:pt x="89" y="288"/>
                    <a:pt x="89" y="288"/>
                    <a:pt x="89" y="288"/>
                  </a:cubicBezTo>
                  <a:cubicBezTo>
                    <a:pt x="152" y="288"/>
                    <a:pt x="152" y="288"/>
                    <a:pt x="152" y="288"/>
                  </a:cubicBezTo>
                  <a:cubicBezTo>
                    <a:pt x="152" y="188"/>
                    <a:pt x="152" y="188"/>
                    <a:pt x="152" y="188"/>
                  </a:cubicBezTo>
                  <a:cubicBezTo>
                    <a:pt x="162" y="179"/>
                    <a:pt x="172" y="169"/>
                    <a:pt x="180" y="158"/>
                  </a:cubicBezTo>
                  <a:cubicBezTo>
                    <a:pt x="194" y="142"/>
                    <a:pt x="205" y="123"/>
                    <a:pt x="205" y="100"/>
                  </a:cubicBezTo>
                  <a:cubicBezTo>
                    <a:pt x="205" y="83"/>
                    <a:pt x="205" y="76"/>
                    <a:pt x="205" y="67"/>
                  </a:cubicBezTo>
                  <a:cubicBezTo>
                    <a:pt x="240" y="67"/>
                    <a:pt x="240" y="67"/>
                    <a:pt x="240" y="67"/>
                  </a:cubicBezTo>
                  <a:lnTo>
                    <a:pt x="184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rgbClr val="FAA0AA"/>
              </a:solidFill>
              <a:round/>
            </a:ln>
          </p:spPr>
          <p:txBody>
            <a:bodyPr/>
            <a:lstStyle/>
            <a:p>
              <a:endParaRPr lang="zh-CN" altLang="en-US" dirty="0">
                <a:solidFill>
                  <a:srgbClr val="FF0000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29" name="矩形: 圆角 8"/>
          <p:cNvSpPr/>
          <p:nvPr/>
        </p:nvSpPr>
        <p:spPr>
          <a:xfrm>
            <a:off x="2755400" y="2905416"/>
            <a:ext cx="1219200" cy="447089"/>
          </a:xfrm>
          <a:prstGeom prst="roundRect">
            <a:avLst/>
          </a:prstGeom>
          <a:solidFill>
            <a:srgbClr val="FFBB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839027" y="2893131"/>
            <a:ext cx="2973613" cy="1337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chemeClr val="bg1"/>
                </a:solidFill>
                <a:latin typeface="書體坊顏體㊣" panose="02010600030101010101" charset="-122"/>
                <a:ea typeface="書體坊顏體㊣" panose="02010600030101010101" charset="-122"/>
              </a:rPr>
              <a:t>添加标题</a:t>
            </a:r>
            <a:endParaRPr lang="en-US" altLang="zh-CN" b="1" dirty="0">
              <a:solidFill>
                <a:schemeClr val="bg1"/>
              </a:solidFill>
              <a:latin typeface="書體坊顏體㊣" panose="02010600030101010101" charset="-122"/>
              <a:ea typeface="書體坊顏體㊣" panose="02010600030101010101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accent2">
                    <a:lumMod val="60000"/>
                    <a:lumOff val="40000"/>
                  </a:schemeClr>
                </a:solidFill>
                <a:latin typeface="書體坊顏體㊣" panose="02010600030101010101" charset="-122"/>
                <a:ea typeface="書體坊顏體㊣" panose="02010600030101010101" charset="-122"/>
              </a:rPr>
              <a:t>单击此处添加文本单击此处添加文本单击此处添加</a:t>
            </a:r>
          </a:p>
        </p:txBody>
      </p:sp>
      <p:grpSp>
        <p:nvGrpSpPr>
          <p:cNvPr id="31" name="组合 7"/>
          <p:cNvGrpSpPr/>
          <p:nvPr/>
        </p:nvGrpSpPr>
        <p:grpSpPr bwMode="auto">
          <a:xfrm>
            <a:off x="4667200" y="1749695"/>
            <a:ext cx="3236912" cy="3236913"/>
            <a:chOff x="0" y="0"/>
            <a:chExt cx="3236976" cy="3236976"/>
          </a:xfrm>
        </p:grpSpPr>
        <p:sp>
          <p:nvSpPr>
            <p:cNvPr id="32" name="椭圆 8"/>
            <p:cNvSpPr>
              <a:spLocks noChangeArrowheads="1"/>
            </p:cNvSpPr>
            <p:nvPr/>
          </p:nvSpPr>
          <p:spPr bwMode="auto">
            <a:xfrm>
              <a:off x="0" y="0"/>
              <a:ext cx="3236976" cy="3236976"/>
            </a:xfrm>
            <a:prstGeom prst="ellipse">
              <a:avLst/>
            </a:prstGeom>
            <a:noFill/>
            <a:ln w="12700" cmpd="sng">
              <a:solidFill>
                <a:srgbClr val="FAA0A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33" name="Freeform 106"/>
            <p:cNvSpPr/>
            <p:nvPr/>
          </p:nvSpPr>
          <p:spPr bwMode="auto">
            <a:xfrm>
              <a:off x="1445105" y="370067"/>
              <a:ext cx="346765" cy="415609"/>
            </a:xfrm>
            <a:custGeom>
              <a:avLst/>
              <a:gdLst>
                <a:gd name="T0" fmla="*/ 184 w 240"/>
                <a:gd name="T1" fmla="*/ 0 h 288"/>
                <a:gd name="T2" fmla="*/ 128 w 240"/>
                <a:gd name="T3" fmla="*/ 67 h 288"/>
                <a:gd name="T4" fmla="*/ 163 w 240"/>
                <a:gd name="T5" fmla="*/ 67 h 288"/>
                <a:gd name="T6" fmla="*/ 163 w 240"/>
                <a:gd name="T7" fmla="*/ 100 h 288"/>
                <a:gd name="T8" fmla="*/ 163 w 240"/>
                <a:gd name="T9" fmla="*/ 101 h 288"/>
                <a:gd name="T10" fmla="*/ 154 w 240"/>
                <a:gd name="T11" fmla="*/ 122 h 288"/>
                <a:gd name="T12" fmla="*/ 128 w 240"/>
                <a:gd name="T13" fmla="*/ 152 h 288"/>
                <a:gd name="T14" fmla="*/ 120 w 240"/>
                <a:gd name="T15" fmla="*/ 160 h 288"/>
                <a:gd name="T16" fmla="*/ 112 w 240"/>
                <a:gd name="T17" fmla="*/ 152 h 288"/>
                <a:gd name="T18" fmla="*/ 86 w 240"/>
                <a:gd name="T19" fmla="*/ 122 h 288"/>
                <a:gd name="T20" fmla="*/ 78 w 240"/>
                <a:gd name="T21" fmla="*/ 101 h 288"/>
                <a:gd name="T22" fmla="*/ 78 w 240"/>
                <a:gd name="T23" fmla="*/ 100 h 288"/>
                <a:gd name="T24" fmla="*/ 78 w 240"/>
                <a:gd name="T25" fmla="*/ 67 h 288"/>
                <a:gd name="T26" fmla="*/ 112 w 240"/>
                <a:gd name="T27" fmla="*/ 67 h 288"/>
                <a:gd name="T28" fmla="*/ 56 w 240"/>
                <a:gd name="T29" fmla="*/ 0 h 288"/>
                <a:gd name="T30" fmla="*/ 0 w 240"/>
                <a:gd name="T31" fmla="*/ 67 h 288"/>
                <a:gd name="T32" fmla="*/ 35 w 240"/>
                <a:gd name="T33" fmla="*/ 67 h 288"/>
                <a:gd name="T34" fmla="*/ 35 w 240"/>
                <a:gd name="T35" fmla="*/ 100 h 288"/>
                <a:gd name="T36" fmla="*/ 60 w 240"/>
                <a:gd name="T37" fmla="*/ 158 h 288"/>
                <a:gd name="T38" fmla="*/ 89 w 240"/>
                <a:gd name="T39" fmla="*/ 189 h 288"/>
                <a:gd name="T40" fmla="*/ 89 w 240"/>
                <a:gd name="T41" fmla="*/ 189 h 288"/>
                <a:gd name="T42" fmla="*/ 89 w 240"/>
                <a:gd name="T43" fmla="*/ 288 h 288"/>
                <a:gd name="T44" fmla="*/ 152 w 240"/>
                <a:gd name="T45" fmla="*/ 288 h 288"/>
                <a:gd name="T46" fmla="*/ 152 w 240"/>
                <a:gd name="T47" fmla="*/ 188 h 288"/>
                <a:gd name="T48" fmla="*/ 180 w 240"/>
                <a:gd name="T49" fmla="*/ 158 h 288"/>
                <a:gd name="T50" fmla="*/ 205 w 240"/>
                <a:gd name="T51" fmla="*/ 100 h 288"/>
                <a:gd name="T52" fmla="*/ 205 w 240"/>
                <a:gd name="T53" fmla="*/ 67 h 288"/>
                <a:gd name="T54" fmla="*/ 240 w 240"/>
                <a:gd name="T55" fmla="*/ 67 h 288"/>
                <a:gd name="T56" fmla="*/ 184 w 240"/>
                <a:gd name="T57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40" h="288">
                  <a:moveTo>
                    <a:pt x="184" y="0"/>
                  </a:moveTo>
                  <a:cubicBezTo>
                    <a:pt x="128" y="67"/>
                    <a:pt x="128" y="67"/>
                    <a:pt x="128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3" y="76"/>
                    <a:pt x="163" y="83"/>
                    <a:pt x="163" y="100"/>
                  </a:cubicBezTo>
                  <a:cubicBezTo>
                    <a:pt x="163" y="101"/>
                    <a:pt x="163" y="101"/>
                    <a:pt x="163" y="101"/>
                  </a:cubicBezTo>
                  <a:cubicBezTo>
                    <a:pt x="163" y="106"/>
                    <a:pt x="160" y="113"/>
                    <a:pt x="154" y="122"/>
                  </a:cubicBezTo>
                  <a:cubicBezTo>
                    <a:pt x="148" y="131"/>
                    <a:pt x="139" y="141"/>
                    <a:pt x="128" y="152"/>
                  </a:cubicBezTo>
                  <a:cubicBezTo>
                    <a:pt x="126" y="155"/>
                    <a:pt x="123" y="157"/>
                    <a:pt x="120" y="160"/>
                  </a:cubicBezTo>
                  <a:cubicBezTo>
                    <a:pt x="117" y="157"/>
                    <a:pt x="114" y="155"/>
                    <a:pt x="112" y="152"/>
                  </a:cubicBezTo>
                  <a:cubicBezTo>
                    <a:pt x="101" y="141"/>
                    <a:pt x="92" y="131"/>
                    <a:pt x="86" y="122"/>
                  </a:cubicBezTo>
                  <a:cubicBezTo>
                    <a:pt x="80" y="113"/>
                    <a:pt x="78" y="106"/>
                    <a:pt x="78" y="101"/>
                  </a:cubicBezTo>
                  <a:cubicBezTo>
                    <a:pt x="78" y="101"/>
                    <a:pt x="78" y="101"/>
                    <a:pt x="78" y="100"/>
                  </a:cubicBezTo>
                  <a:cubicBezTo>
                    <a:pt x="78" y="83"/>
                    <a:pt x="78" y="76"/>
                    <a:pt x="78" y="67"/>
                  </a:cubicBezTo>
                  <a:cubicBezTo>
                    <a:pt x="112" y="67"/>
                    <a:pt x="112" y="67"/>
                    <a:pt x="112" y="67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76"/>
                    <a:pt x="35" y="83"/>
                    <a:pt x="35" y="100"/>
                  </a:cubicBezTo>
                  <a:cubicBezTo>
                    <a:pt x="35" y="123"/>
                    <a:pt x="47" y="142"/>
                    <a:pt x="60" y="158"/>
                  </a:cubicBezTo>
                  <a:cubicBezTo>
                    <a:pt x="69" y="169"/>
                    <a:pt x="79" y="179"/>
                    <a:pt x="89" y="189"/>
                  </a:cubicBezTo>
                  <a:cubicBezTo>
                    <a:pt x="89" y="189"/>
                    <a:pt x="89" y="189"/>
                    <a:pt x="89" y="189"/>
                  </a:cubicBezTo>
                  <a:cubicBezTo>
                    <a:pt x="89" y="288"/>
                    <a:pt x="89" y="288"/>
                    <a:pt x="89" y="288"/>
                  </a:cubicBezTo>
                  <a:cubicBezTo>
                    <a:pt x="152" y="288"/>
                    <a:pt x="152" y="288"/>
                    <a:pt x="152" y="288"/>
                  </a:cubicBezTo>
                  <a:cubicBezTo>
                    <a:pt x="152" y="188"/>
                    <a:pt x="152" y="188"/>
                    <a:pt x="152" y="188"/>
                  </a:cubicBezTo>
                  <a:cubicBezTo>
                    <a:pt x="162" y="179"/>
                    <a:pt x="172" y="169"/>
                    <a:pt x="180" y="158"/>
                  </a:cubicBezTo>
                  <a:cubicBezTo>
                    <a:pt x="194" y="142"/>
                    <a:pt x="205" y="123"/>
                    <a:pt x="205" y="100"/>
                  </a:cubicBezTo>
                  <a:cubicBezTo>
                    <a:pt x="205" y="83"/>
                    <a:pt x="205" y="76"/>
                    <a:pt x="205" y="67"/>
                  </a:cubicBezTo>
                  <a:cubicBezTo>
                    <a:pt x="240" y="67"/>
                    <a:pt x="240" y="67"/>
                    <a:pt x="240" y="67"/>
                  </a:cubicBezTo>
                  <a:lnTo>
                    <a:pt x="184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rgbClr val="FAA0AA"/>
              </a:solidFill>
              <a:round/>
            </a:ln>
          </p:spPr>
          <p:txBody>
            <a:bodyPr/>
            <a:lstStyle/>
            <a:p>
              <a:endParaRPr lang="zh-CN" altLang="en-US" dirty="0">
                <a:solidFill>
                  <a:srgbClr val="FF0000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34" name="矩形: 圆角 13"/>
          <p:cNvSpPr/>
          <p:nvPr/>
        </p:nvSpPr>
        <p:spPr>
          <a:xfrm>
            <a:off x="5687281" y="2905416"/>
            <a:ext cx="1219200" cy="447089"/>
          </a:xfrm>
          <a:prstGeom prst="roundRect">
            <a:avLst/>
          </a:prstGeom>
          <a:solidFill>
            <a:srgbClr val="FFBB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4798848" y="2893131"/>
            <a:ext cx="2973613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chemeClr val="bg1"/>
                </a:solidFill>
                <a:latin typeface="書體坊顏體㊣" panose="02010600030101010101" charset="-122"/>
                <a:ea typeface="書體坊顏體㊣" panose="02010600030101010101" charset="-122"/>
              </a:rPr>
              <a:t>添加标题</a:t>
            </a:r>
            <a:endParaRPr lang="en-US" altLang="zh-CN" b="1" dirty="0">
              <a:solidFill>
                <a:schemeClr val="bg1"/>
              </a:solidFill>
              <a:latin typeface="書體坊顏體㊣" panose="02010600030101010101" charset="-122"/>
              <a:ea typeface="書體坊顏體㊣" panose="02010600030101010101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accent2">
                    <a:lumMod val="60000"/>
                    <a:lumOff val="40000"/>
                  </a:schemeClr>
                </a:solidFill>
                <a:latin typeface="書體坊顏體㊣" panose="02010600030101010101" charset="-122"/>
                <a:ea typeface="書體坊顏體㊣" panose="02010600030101010101" charset="-122"/>
              </a:rPr>
              <a:t>单击此处添加文本单击此处添加文本单击此处添加</a:t>
            </a: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425511" y="403214"/>
            <a:ext cx="3642262" cy="5058697"/>
          </a:xfrm>
          <a:prstGeom prst="rect">
            <a:avLst/>
          </a:prstGeom>
        </p:spPr>
      </p:pic>
      <p:pic>
        <p:nvPicPr>
          <p:cNvPr id="65" name="图片 6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598" t="80687" r="60297" b="-10595"/>
          <a:stretch>
            <a:fillRect/>
          </a:stretch>
        </p:blipFill>
        <p:spPr>
          <a:xfrm rot="6055712">
            <a:off x="-109855" y="-123825"/>
            <a:ext cx="1479550" cy="1550035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  <p:bldP spid="30" grpId="0"/>
      <p:bldP spid="34" grpId="0" bldLvl="0" animBg="1"/>
      <p:bldP spid="3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598" t="80687" r="60297" b="-10595"/>
          <a:stretch>
            <a:fillRect/>
          </a:stretch>
        </p:blipFill>
        <p:spPr>
          <a:xfrm rot="6055712">
            <a:off x="-106680" y="-120650"/>
            <a:ext cx="1479550" cy="1550035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2484815" y="1527584"/>
            <a:ext cx="4131076" cy="461665"/>
            <a:chOff x="2484815" y="2118134"/>
            <a:chExt cx="4131076" cy="461665"/>
          </a:xfrm>
        </p:grpSpPr>
        <p:sp>
          <p:nvSpPr>
            <p:cNvPr id="8" name="矩形 7"/>
            <p:cNvSpPr/>
            <p:nvPr/>
          </p:nvSpPr>
          <p:spPr>
            <a:xfrm>
              <a:off x="2484815" y="2118134"/>
              <a:ext cx="1325880" cy="460375"/>
            </a:xfrm>
            <a:prstGeom prst="rect">
              <a:avLst/>
            </a:prstGeom>
          </p:spPr>
          <p:txBody>
            <a:bodyPr vert="horz" wrap="none">
              <a:spAutoFit/>
            </a:bodyPr>
            <a:lstStyle/>
            <a:p>
              <a:r>
                <a:rPr lang="zh-CN" altLang="en-US" sz="2400" spc="600" dirty="0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書體坊顏體㊣" panose="02010600030101010101" charset="-122"/>
                  <a:ea typeface="書體坊顏體㊣" panose="02010600030101010101" charset="-122"/>
                </a:rPr>
                <a:t>章回一</a:t>
              </a:r>
            </a:p>
          </p:txBody>
        </p:sp>
        <p:sp>
          <p:nvSpPr>
            <p:cNvPr id="9" name="矩形 8"/>
            <p:cNvSpPr/>
            <p:nvPr/>
          </p:nvSpPr>
          <p:spPr>
            <a:xfrm>
              <a:off x="4122901" y="2118134"/>
              <a:ext cx="249299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spc="600" dirty="0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書體坊顏體㊣" panose="02010600030101010101" charset="-122"/>
                  <a:ea typeface="書體坊顏體㊣" panose="02010600030101010101" charset="-122"/>
                </a:rPr>
                <a:t>此处添加标题</a:t>
              </a:r>
            </a:p>
          </p:txBody>
        </p:sp>
      </p:grpSp>
      <p:cxnSp>
        <p:nvCxnSpPr>
          <p:cNvPr id="10" name="直接连接符 9"/>
          <p:cNvCxnSpPr/>
          <p:nvPr/>
        </p:nvCxnSpPr>
        <p:spPr>
          <a:xfrm>
            <a:off x="2057400" y="1066800"/>
            <a:ext cx="0" cy="4114800"/>
          </a:xfrm>
          <a:prstGeom prst="line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6915150" y="1066800"/>
            <a:ext cx="0" cy="4114800"/>
          </a:xfrm>
          <a:prstGeom prst="line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2484815" y="2365784"/>
            <a:ext cx="4131076" cy="461665"/>
            <a:chOff x="2484815" y="2956334"/>
            <a:chExt cx="4131076" cy="461665"/>
          </a:xfrm>
        </p:grpSpPr>
        <p:sp>
          <p:nvSpPr>
            <p:cNvPr id="13" name="矩形 12"/>
            <p:cNvSpPr/>
            <p:nvPr/>
          </p:nvSpPr>
          <p:spPr>
            <a:xfrm>
              <a:off x="2484815" y="2956334"/>
              <a:ext cx="1338828" cy="461665"/>
            </a:xfrm>
            <a:prstGeom prst="rect">
              <a:avLst/>
            </a:prstGeom>
          </p:spPr>
          <p:txBody>
            <a:bodyPr vert="horz" wrap="none">
              <a:spAutoFit/>
            </a:bodyPr>
            <a:lstStyle/>
            <a:p>
              <a:r>
                <a:rPr lang="zh-CN" altLang="en-US" sz="2400" spc="600" dirty="0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書體坊顏體㊣" panose="02010600030101010101" charset="-122"/>
                  <a:ea typeface="書體坊顏體㊣" panose="02010600030101010101" charset="-122"/>
                </a:rPr>
                <a:t>章回二</a:t>
              </a:r>
            </a:p>
          </p:txBody>
        </p:sp>
        <p:sp>
          <p:nvSpPr>
            <p:cNvPr id="18" name="矩形 17"/>
            <p:cNvSpPr/>
            <p:nvPr/>
          </p:nvSpPr>
          <p:spPr>
            <a:xfrm>
              <a:off x="4122901" y="2956334"/>
              <a:ext cx="249299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spc="600" dirty="0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書體坊顏體㊣" panose="02010600030101010101" charset="-122"/>
                  <a:ea typeface="書體坊顏體㊣" panose="02010600030101010101" charset="-122"/>
                </a:rPr>
                <a:t>此处添加标题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484815" y="3356384"/>
            <a:ext cx="4131076" cy="461665"/>
            <a:chOff x="2484815" y="3946934"/>
            <a:chExt cx="4131076" cy="461665"/>
          </a:xfrm>
        </p:grpSpPr>
        <p:sp>
          <p:nvSpPr>
            <p:cNvPr id="20" name="矩形 19"/>
            <p:cNvSpPr/>
            <p:nvPr/>
          </p:nvSpPr>
          <p:spPr>
            <a:xfrm>
              <a:off x="2484815" y="3946934"/>
              <a:ext cx="1338828" cy="461665"/>
            </a:xfrm>
            <a:prstGeom prst="rect">
              <a:avLst/>
            </a:prstGeom>
          </p:spPr>
          <p:txBody>
            <a:bodyPr vert="horz" wrap="none">
              <a:spAutoFit/>
            </a:bodyPr>
            <a:lstStyle/>
            <a:p>
              <a:r>
                <a:rPr lang="zh-CN" altLang="en-US" sz="2400" spc="600" dirty="0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書體坊顏體㊣" panose="02010600030101010101" charset="-122"/>
                  <a:ea typeface="書體坊顏體㊣" panose="02010600030101010101" charset="-122"/>
                </a:rPr>
                <a:t>章回三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4122901" y="3946934"/>
              <a:ext cx="249299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spc="600" dirty="0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書體坊顏體㊣" panose="02010600030101010101" charset="-122"/>
                  <a:ea typeface="書體坊顏體㊣" panose="02010600030101010101" charset="-122"/>
                </a:rPr>
                <a:t>此处添加标题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2484815" y="4346984"/>
            <a:ext cx="4131076" cy="461665"/>
            <a:chOff x="2484815" y="4937534"/>
            <a:chExt cx="4131076" cy="461665"/>
          </a:xfrm>
        </p:grpSpPr>
        <p:sp>
          <p:nvSpPr>
            <p:cNvPr id="43" name="矩形 42"/>
            <p:cNvSpPr/>
            <p:nvPr/>
          </p:nvSpPr>
          <p:spPr>
            <a:xfrm>
              <a:off x="2484815" y="4937534"/>
              <a:ext cx="1338828" cy="461665"/>
            </a:xfrm>
            <a:prstGeom prst="rect">
              <a:avLst/>
            </a:prstGeom>
          </p:spPr>
          <p:txBody>
            <a:bodyPr vert="horz" wrap="none">
              <a:spAutoFit/>
            </a:bodyPr>
            <a:lstStyle/>
            <a:p>
              <a:r>
                <a:rPr lang="zh-CN" altLang="en-US" sz="2400" spc="600" dirty="0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書體坊顏體㊣" panose="02010600030101010101" charset="-122"/>
                  <a:ea typeface="書體坊顏體㊣" panose="02010600030101010101" charset="-122"/>
                </a:rPr>
                <a:t>章回四</a:t>
              </a:r>
            </a:p>
          </p:txBody>
        </p:sp>
        <p:sp>
          <p:nvSpPr>
            <p:cNvPr id="46" name="矩形 45"/>
            <p:cNvSpPr/>
            <p:nvPr/>
          </p:nvSpPr>
          <p:spPr>
            <a:xfrm>
              <a:off x="4122901" y="4937534"/>
              <a:ext cx="249299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spc="600" dirty="0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書體坊顏體㊣" panose="02010600030101010101" charset="-122"/>
                  <a:ea typeface="書體坊顏體㊣" panose="02010600030101010101" charset="-122"/>
                </a:rPr>
                <a:t>此处添加标题</a:t>
              </a:r>
            </a:p>
          </p:txBody>
        </p:sp>
      </p:grpSp>
      <p:cxnSp>
        <p:nvCxnSpPr>
          <p:cNvPr id="47" name="直接连接符 46"/>
          <p:cNvCxnSpPr/>
          <p:nvPr/>
        </p:nvCxnSpPr>
        <p:spPr>
          <a:xfrm>
            <a:off x="6915150" y="2900474"/>
            <a:ext cx="3238500" cy="0"/>
          </a:xfrm>
          <a:prstGeom prst="line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矩形 47"/>
          <p:cNvSpPr/>
          <p:nvPr/>
        </p:nvSpPr>
        <p:spPr>
          <a:xfrm>
            <a:off x="7204250" y="1375995"/>
            <a:ext cx="2236510" cy="1323439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sz="8000" dirty="0">
                <a:solidFill>
                  <a:schemeClr val="accent2">
                    <a:lumMod val="60000"/>
                    <a:lumOff val="40000"/>
                  </a:schemeClr>
                </a:solidFill>
                <a:latin typeface="書體坊顏體㊣" panose="02010600030101010101" charset="-122"/>
                <a:ea typeface="書體坊顏體㊣" panose="02010600030101010101" charset="-122"/>
              </a:rPr>
              <a:t>目录</a:t>
            </a:r>
          </a:p>
        </p:txBody>
      </p:sp>
      <p:sp>
        <p:nvSpPr>
          <p:cNvPr id="50" name="矩形 49"/>
          <p:cNvSpPr/>
          <p:nvPr/>
        </p:nvSpPr>
        <p:spPr>
          <a:xfrm>
            <a:off x="6915797" y="3356364"/>
            <a:ext cx="323785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accent2">
                    <a:lumMod val="60000"/>
                    <a:lumOff val="40000"/>
                  </a:schemeClr>
                </a:solidFill>
                <a:latin typeface="書體坊顏體㊣" panose="02010600030101010101" charset="-122"/>
                <a:ea typeface="書體坊顏體㊣" panose="02010600030101010101" charset="-122"/>
              </a:rPr>
              <a:t>请在此处输入您的文本，或者将文本粘贴到此处</a:t>
            </a:r>
          </a:p>
        </p:txBody>
      </p:sp>
      <p:pic>
        <p:nvPicPr>
          <p:cNvPr id="51" name="图片 5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80000">
            <a:off x="8900795" y="3794125"/>
            <a:ext cx="3256915" cy="3256915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500"/>
                            </p:stCondLst>
                            <p:childTnLst>
                              <p:par>
                                <p:cTn id="3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80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90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0"/>
                            </p:stCondLst>
                            <p:childTnLst>
                              <p:par>
                                <p:cTn id="5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5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C:\Users\Administrator\Desktop\95.jpg95"/>
          <p:cNvPicPr>
            <a:picLocks noChangeAspect="1"/>
          </p:cNvPicPr>
          <p:nvPr/>
        </p:nvPicPr>
        <p:blipFill>
          <a:blip r:embed="rId3"/>
          <a:srcRect b="4419"/>
          <a:stretch>
            <a:fillRect/>
          </a:stretch>
        </p:blipFill>
        <p:spPr>
          <a:xfrm>
            <a:off x="0" y="-12700"/>
            <a:ext cx="12192000" cy="686816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6" name="流程图: 过程 5"/>
          <p:cNvSpPr/>
          <p:nvPr/>
        </p:nvSpPr>
        <p:spPr>
          <a:xfrm>
            <a:off x="1981200" y="1200150"/>
            <a:ext cx="8362950" cy="1143000"/>
          </a:xfrm>
          <a:prstGeom prst="flowChartProcess">
            <a:avLst/>
          </a:prstGeom>
          <a:solidFill>
            <a:schemeClr val="accent2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6"/>
          <p:cNvSpPr txBox="1">
            <a:spLocks noChangeArrowheads="1"/>
          </p:cNvSpPr>
          <p:nvPr/>
        </p:nvSpPr>
        <p:spPr bwMode="auto">
          <a:xfrm>
            <a:off x="1981200" y="1309985"/>
            <a:ext cx="8229600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2197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2197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2197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2197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2197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2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2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2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2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accent2">
                    <a:lumMod val="75000"/>
                  </a:schemeClr>
                </a:solidFill>
                <a:latin typeface="書體坊顏體㊣" panose="02010600030101010101" charset="-122"/>
                <a:ea typeface="書體坊顏體㊣" panose="02010600030101010101" charset="-122"/>
              </a:rPr>
              <a:t>请在此处输入您的文本，或者将文本粘贴到此处请在此处输入您的文本，或者将文本粘 </a:t>
            </a:r>
          </a:p>
          <a:p>
            <a:pPr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accent2">
                    <a:lumMod val="75000"/>
                  </a:schemeClr>
                </a:solidFill>
                <a:latin typeface="書體坊顏體㊣" panose="02010600030101010101" charset="-122"/>
                <a:ea typeface="書體坊顏體㊣" panose="02010600030101010101" charset="-122"/>
              </a:rPr>
              <a:t>贴到此处请在请在此处输入您的文本，或者将文本粘贴到此处请在此处输入您的文本，或者将文本粘贴到此处请在请在此处输入您的文本，或者将文本粘贴到此处请在此处输入您的文本，或者将文本粘贴到此处请在请在此处输入您的文本</a:t>
            </a:r>
          </a:p>
        </p:txBody>
      </p:sp>
    </p:spTree>
  </p:cSld>
  <p:clrMapOvr>
    <a:masterClrMapping/>
  </p:clrMapOvr>
  <p:transition spd="slow"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42" b="47222"/>
          <a:stretch>
            <a:fillRect/>
          </a:stretch>
        </p:blipFill>
        <p:spPr>
          <a:xfrm>
            <a:off x="6289040" y="1619250"/>
            <a:ext cx="5429250" cy="361950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627" r="-2109"/>
          <a:stretch>
            <a:fillRect/>
          </a:stretch>
        </p:blipFill>
        <p:spPr>
          <a:xfrm>
            <a:off x="2953100" y="2900698"/>
            <a:ext cx="1744619" cy="2955350"/>
          </a:xfrm>
          <a:prstGeom prst="rect">
            <a:avLst/>
          </a:prstGeom>
        </p:spPr>
      </p:pic>
      <p:sp>
        <p:nvSpPr>
          <p:cNvPr id="34" name="文本框 33"/>
          <p:cNvSpPr txBox="1"/>
          <p:nvPr/>
        </p:nvSpPr>
        <p:spPr>
          <a:xfrm>
            <a:off x="5455285" y="1368425"/>
            <a:ext cx="675005" cy="1717040"/>
          </a:xfrm>
          <a:prstGeom prst="rect">
            <a:avLst/>
          </a:prstGeom>
          <a:noFill/>
        </p:spPr>
        <p:txBody>
          <a:bodyPr vert="eaVert" wrap="none" rtlCol="0" anchor="t">
            <a:spAutoFit/>
          </a:bodyPr>
          <a:lstStyle/>
          <a:p>
            <a:r>
              <a:rPr lang="zh-CN" altLang="en-US" sz="3200" dirty="0">
                <a:solidFill>
                  <a:schemeClr val="accent2">
                    <a:lumMod val="75000"/>
                  </a:schemeClr>
                </a:solidFill>
                <a:latin typeface="書體坊顏體㊣" panose="02010600030101010101" charset="-122"/>
                <a:ea typeface="書體坊顏體㊣" panose="02010600030101010101" charset="-122"/>
                <a:sym typeface="+mn-ea"/>
              </a:rPr>
              <a:t>添加标题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4025900" y="1368425"/>
            <a:ext cx="1429385" cy="3473450"/>
          </a:xfrm>
          <a:prstGeom prst="rect">
            <a:avLst/>
          </a:prstGeom>
          <a:noFill/>
        </p:spPr>
        <p:txBody>
          <a:bodyPr vert="eaVert"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accent2">
                    <a:lumMod val="75000"/>
                  </a:schemeClr>
                </a:solidFill>
                <a:latin typeface="書體坊顏體㊣" panose="02010600030101010101" charset="-122"/>
                <a:ea typeface="書體坊顏體㊣" panose="02010600030101010101" charset="-122"/>
                <a:sym typeface="+mn-ea"/>
              </a:rPr>
              <a:t>单击此处添加文本单击此处添加文本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accent2">
                    <a:lumMod val="75000"/>
                  </a:schemeClr>
                </a:solidFill>
                <a:latin typeface="書體坊顏體㊣" panose="02010600030101010101" charset="-122"/>
                <a:ea typeface="書體坊顏體㊣" panose="02010600030101010101" charset="-122"/>
                <a:sym typeface="+mn-ea"/>
              </a:rPr>
              <a:t>单击此处添加文本</a:t>
            </a:r>
            <a:endParaRPr lang="zh-CN" altLang="en-US"/>
          </a:p>
        </p:txBody>
      </p:sp>
      <p:sp>
        <p:nvSpPr>
          <p:cNvPr id="37" name="文本框 36"/>
          <p:cNvSpPr txBox="1"/>
          <p:nvPr/>
        </p:nvSpPr>
        <p:spPr>
          <a:xfrm>
            <a:off x="1846580" y="2382520"/>
            <a:ext cx="1429385" cy="3473450"/>
          </a:xfrm>
          <a:prstGeom prst="rect">
            <a:avLst/>
          </a:prstGeom>
          <a:noFill/>
        </p:spPr>
        <p:txBody>
          <a:bodyPr vert="eaVert"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accent2">
                    <a:lumMod val="75000"/>
                  </a:schemeClr>
                </a:solidFill>
                <a:latin typeface="書體坊顏體㊣" panose="02010600030101010101" charset="-122"/>
                <a:ea typeface="書體坊顏體㊣" panose="02010600030101010101" charset="-122"/>
                <a:sym typeface="+mn-ea"/>
              </a:rPr>
              <a:t>单击此处添加文本单击此处添加文本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accent2">
                    <a:lumMod val="75000"/>
                  </a:schemeClr>
                </a:solidFill>
                <a:latin typeface="書體坊顏體㊣" panose="02010600030101010101" charset="-122"/>
                <a:ea typeface="書體坊顏體㊣" panose="02010600030101010101" charset="-122"/>
                <a:sym typeface="+mn-ea"/>
              </a:rPr>
              <a:t>单击此处添加文本</a:t>
            </a:r>
            <a:endParaRPr lang="zh-CN" altLang="en-US"/>
          </a:p>
        </p:txBody>
      </p:sp>
      <p:pic>
        <p:nvPicPr>
          <p:cNvPr id="65" name="图片 6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598" t="80687" r="60297" b="-10595"/>
          <a:stretch>
            <a:fillRect/>
          </a:stretch>
        </p:blipFill>
        <p:spPr>
          <a:xfrm rot="6055712">
            <a:off x="-109855" y="-123825"/>
            <a:ext cx="1479550" cy="1550035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6"/>
          <p:cNvSpPr txBox="1">
            <a:spLocks noChangeArrowheads="1"/>
          </p:cNvSpPr>
          <p:nvPr/>
        </p:nvSpPr>
        <p:spPr bwMode="auto">
          <a:xfrm>
            <a:off x="3998126" y="1822168"/>
            <a:ext cx="624193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2197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2197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2197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2197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2197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2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2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2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2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accent2">
                    <a:lumMod val="60000"/>
                    <a:lumOff val="40000"/>
                  </a:schemeClr>
                </a:solidFill>
                <a:latin typeface="書體坊顏體㊣" panose="02010600030101010101" charset="-122"/>
                <a:ea typeface="書體坊顏體㊣" panose="02010600030101010101" charset="-122"/>
              </a:rPr>
              <a:t>请在此处输入您的文本，或者将文本粘贴到此处请在此处输入您的文本，或者将文本粘 </a:t>
            </a:r>
          </a:p>
          <a:p>
            <a:pPr algn="r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accent2">
                    <a:lumMod val="60000"/>
                    <a:lumOff val="40000"/>
                  </a:schemeClr>
                </a:solidFill>
                <a:latin typeface="書體坊顏體㊣" panose="02010600030101010101" charset="-122"/>
                <a:ea typeface="書體坊顏體㊣" panose="02010600030101010101" charset="-122"/>
              </a:rPr>
              <a:t>贴到此处请在请在此处输入您的文本，或者将文本粘贴到此处请在此处输入您的文本，或者将文本粘贴到此处请在请在此处输入您的文本，或者将文本粘贴到此处请在此处输入您的文本，或者将文本粘贴到此处请在请在此处输入您的文本</a:t>
            </a: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8208731" y="3185082"/>
            <a:ext cx="2031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00000"/>
              </a:lnSpc>
              <a:spcBef>
                <a:spcPts val="0"/>
              </a:spcBef>
              <a:buFontTx/>
              <a:buNone/>
            </a:pPr>
            <a:r>
              <a:rPr lang="zh-CN" altLang="en-US" sz="2400" dirty="0">
                <a:ln w="18415" cmpd="sng">
                  <a:noFill/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latin typeface="書體坊顏體㊣" panose="02010600030101010101" charset="-122"/>
                <a:ea typeface="書體坊顏體㊣" panose="02010600030101010101" charset="-122"/>
              </a:rPr>
              <a:t>点击添加标题</a:t>
            </a:r>
          </a:p>
        </p:txBody>
      </p:sp>
      <p:pic>
        <p:nvPicPr>
          <p:cNvPr id="12" name="图片 11" descr="C:\Users\Administrator\Desktop\90b1OOOPIC85.jpg90b1OOOPIC8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flipH="1">
            <a:off x="-2540" y="1128395"/>
            <a:ext cx="10646410" cy="5729605"/>
          </a:xfrm>
          <a:custGeom>
            <a:avLst/>
            <a:gdLst>
              <a:gd name="connsiteX0" fmla="*/ 10496550 w 10496550"/>
              <a:gd name="connsiteY0" fmla="*/ 0 h 5729810"/>
              <a:gd name="connsiteX1" fmla="*/ 0 w 10496550"/>
              <a:gd name="connsiteY1" fmla="*/ 5729810 h 5729810"/>
              <a:gd name="connsiteX2" fmla="*/ 10496550 w 10496550"/>
              <a:gd name="connsiteY2" fmla="*/ 5729810 h 5729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496550" h="5729810">
                <a:moveTo>
                  <a:pt x="10496550" y="0"/>
                </a:moveTo>
                <a:lnTo>
                  <a:pt x="0" y="5729810"/>
                </a:lnTo>
                <a:lnTo>
                  <a:pt x="10496550" y="5729810"/>
                </a:lnTo>
                <a:close/>
              </a:path>
            </a:pathLst>
          </a:custGeom>
        </p:spPr>
      </p:pic>
      <p:sp>
        <p:nvSpPr>
          <p:cNvPr id="13" name="矩形 12"/>
          <p:cNvSpPr/>
          <p:nvPr/>
        </p:nvSpPr>
        <p:spPr>
          <a:xfrm>
            <a:off x="1684734" y="2731582"/>
            <a:ext cx="553998" cy="1323439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400" dirty="0">
                <a:solidFill>
                  <a:schemeClr val="accent2">
                    <a:lumMod val="75000"/>
                  </a:schemeClr>
                </a:solidFill>
                <a:latin typeface="書體坊顏體㊣" panose="02010600030101010101" charset="-122"/>
                <a:ea typeface="書體坊顏體㊣" panose="02010600030101010101" charset="-122"/>
              </a:rPr>
              <a:t>添加标题</a:t>
            </a:r>
          </a:p>
        </p:txBody>
      </p:sp>
      <p:sp>
        <p:nvSpPr>
          <p:cNvPr id="14" name="矩形 13"/>
          <p:cNvSpPr/>
          <p:nvPr/>
        </p:nvSpPr>
        <p:spPr>
          <a:xfrm>
            <a:off x="753472" y="2731582"/>
            <a:ext cx="1013460" cy="276473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>
                <a:solidFill>
                  <a:schemeClr val="accent2">
                    <a:lumMod val="75000"/>
                  </a:schemeClr>
                </a:solidFill>
                <a:effectLst/>
                <a:latin typeface="書體坊顏體㊣" panose="02010600030101010101" charset="-122"/>
                <a:ea typeface="書體坊顏體㊣" panose="02010600030101010101" charset="-122"/>
              </a:rPr>
              <a:t>作品中呈现的那种情景交融、虚实相生、活跃意境是指抒情性着生命律动的韵味无穷的诗意空间</a:t>
            </a:r>
          </a:p>
        </p:txBody>
      </p:sp>
      <p:pic>
        <p:nvPicPr>
          <p:cNvPr id="65" name="图片 6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598" t="80687" r="60297" b="-10595"/>
          <a:stretch>
            <a:fillRect/>
          </a:stretch>
        </p:blipFill>
        <p:spPr>
          <a:xfrm rot="6055712">
            <a:off x="-95250" y="-167640"/>
            <a:ext cx="1479550" cy="155003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5"/>
          <a:srcRect r="-45922"/>
          <a:stretch>
            <a:fillRect/>
          </a:stretch>
        </p:blipFill>
        <p:spPr>
          <a:xfrm rot="13980000">
            <a:off x="8956040" y="-1431290"/>
            <a:ext cx="2718435" cy="3842385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5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3" grpId="0"/>
      <p:bldP spid="1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Thomas Greenberg - The Right Path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983859" y="858769"/>
            <a:ext cx="487363" cy="487363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4114704" y="1534728"/>
            <a:ext cx="4705747" cy="4732722"/>
          </a:xfrm>
          <a:prstGeom prst="ellipse">
            <a:avLst/>
          </a:prstGeom>
          <a:solidFill>
            <a:schemeClr val="bg1"/>
          </a:solidFill>
          <a:ln>
            <a:solidFill>
              <a:srgbClr val="EC84A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6"/>
          <a:srcRect/>
          <a:stretch>
            <a:fillRect/>
          </a:stretch>
        </p:blipFill>
        <p:spPr>
          <a:xfrm>
            <a:off x="2642529" y="2"/>
            <a:ext cx="4467527" cy="6857998"/>
          </a:xfrm>
          <a:prstGeom prst="rect">
            <a:avLst/>
          </a:prstGeom>
        </p:spPr>
      </p:pic>
      <p:sp>
        <p:nvSpPr>
          <p:cNvPr id="33" name="文本框 32"/>
          <p:cNvSpPr txBox="1"/>
          <p:nvPr/>
        </p:nvSpPr>
        <p:spPr>
          <a:xfrm>
            <a:off x="5786755" y="2456815"/>
            <a:ext cx="1536700" cy="2617470"/>
          </a:xfrm>
          <a:prstGeom prst="rect">
            <a:avLst/>
          </a:prstGeom>
          <a:noFill/>
        </p:spPr>
        <p:txBody>
          <a:bodyPr vert="eaVert" wrap="square" rtlCol="0" anchor="t">
            <a:spAutoFit/>
          </a:bodyPr>
          <a:lstStyle/>
          <a:p>
            <a:pPr algn="dist">
              <a:lnSpc>
                <a:spcPct val="110000"/>
              </a:lnSpc>
            </a:pPr>
            <a:r>
              <a:rPr lang="zh-CN" altLang="en-US" sz="8000" b="1" spc="-300" dirty="0">
                <a:solidFill>
                  <a:schemeClr val="accent2">
                    <a:lumMod val="60000"/>
                    <a:lumOff val="40000"/>
                  </a:schemeClr>
                </a:solidFill>
                <a:latin typeface="書體坊顏體㊣" panose="02010600030101010101" charset="-122"/>
                <a:ea typeface="書體坊顏體㊣" panose="02010600030101010101" charset="-122"/>
                <a:sym typeface="+mn-ea"/>
              </a:rPr>
              <a:t>再 会</a:t>
            </a: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200000">
            <a:off x="7510145" y="3010535"/>
            <a:ext cx="3657600" cy="3657600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598" t="80687" r="60297" b="-10595"/>
          <a:stretch>
            <a:fillRect/>
          </a:stretch>
        </p:blipFill>
        <p:spPr>
          <a:xfrm rot="6055712">
            <a:off x="-106680" y="-120650"/>
            <a:ext cx="1479550" cy="1550035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500"/>
                            </p:stCondLst>
                            <p:childTnLst>
                              <p:par>
                                <p:cTn id="2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2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9" grpId="0" bldLvl="0" animBg="1"/>
      <p:bldP spid="3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l="6068" t="20030" r="15705" b="16315"/>
          <a:stretch>
            <a:fillRect/>
          </a:stretch>
        </p:blipFill>
        <p:spPr>
          <a:xfrm rot="18360000">
            <a:off x="3886200" y="-1159510"/>
            <a:ext cx="3405505" cy="8388985"/>
          </a:xfrm>
          <a:prstGeom prst="rect">
            <a:avLst/>
          </a:prstGeom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1700000" flipH="1">
            <a:off x="4575475" y="5277936"/>
            <a:ext cx="1306059" cy="107343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84" name="矩形 83"/>
          <p:cNvSpPr/>
          <p:nvPr/>
        </p:nvSpPr>
        <p:spPr>
          <a:xfrm>
            <a:off x="4707949" y="0"/>
            <a:ext cx="2773813" cy="6858000"/>
          </a:xfrm>
          <a:prstGeom prst="rect">
            <a:avLst/>
          </a:prstGeom>
          <a:noFill/>
          <a:ln w="19050">
            <a:solidFill>
              <a:schemeClr val="accent2">
                <a:lumMod val="60000"/>
                <a:lumOff val="40000"/>
              </a:schemeClr>
            </a:solidFill>
            <a:prstDash val="sys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矩形 77"/>
          <p:cNvSpPr/>
          <p:nvPr/>
        </p:nvSpPr>
        <p:spPr>
          <a:xfrm>
            <a:off x="4885391" y="0"/>
            <a:ext cx="2406036" cy="6858000"/>
          </a:xfrm>
          <a:prstGeom prst="rect">
            <a:avLst/>
          </a:prstGeom>
          <a:solidFill>
            <a:schemeClr val="bg1">
              <a:lumMod val="95000"/>
              <a:alpha val="93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0" name="图片 79"/>
          <p:cNvPicPr>
            <a:picLocks noChangeAspect="1"/>
          </p:cNvPicPr>
          <p:nvPr/>
        </p:nvPicPr>
        <p:blipFill rotWithShape="1">
          <a:blip r:embed="rId4"/>
          <a:srcRect r="66270"/>
          <a:stretch>
            <a:fillRect/>
          </a:stretch>
        </p:blipFill>
        <p:spPr>
          <a:xfrm rot="15300000">
            <a:off x="4626979" y="502921"/>
            <a:ext cx="392571" cy="95656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6775811">
            <a:off x="5162724" y="869377"/>
            <a:ext cx="298808" cy="50484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35" name="组合 34"/>
          <p:cNvGrpSpPr/>
          <p:nvPr/>
        </p:nvGrpSpPr>
        <p:grpSpPr>
          <a:xfrm>
            <a:off x="4865513" y="2040359"/>
            <a:ext cx="2451934" cy="2777282"/>
            <a:chOff x="5403749" y="2119520"/>
            <a:chExt cx="2451934" cy="2777282"/>
          </a:xfrm>
          <a:noFill/>
        </p:grpSpPr>
        <p:sp>
          <p:nvSpPr>
            <p:cNvPr id="3" name="文本框 2"/>
            <p:cNvSpPr txBox="1"/>
            <p:nvPr/>
          </p:nvSpPr>
          <p:spPr>
            <a:xfrm>
              <a:off x="5494722" y="2119520"/>
              <a:ext cx="2291080" cy="2646045"/>
            </a:xfrm>
            <a:prstGeom prst="rect">
              <a:avLst/>
            </a:prstGeom>
            <a:grp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16600" dirty="0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書體坊顏體㊣" panose="02010600030101010101" charset="-122"/>
                  <a:ea typeface="書體坊顏體㊣" panose="02010600030101010101" charset="-122"/>
                  <a:cs typeface="+mn-ea"/>
                  <a:sym typeface="+mn-lt"/>
                </a:rPr>
                <a:t>壹</a:t>
              </a:r>
            </a:p>
          </p:txBody>
        </p:sp>
        <p:sp>
          <p:nvSpPr>
            <p:cNvPr id="33" name="半闭框 32"/>
            <p:cNvSpPr/>
            <p:nvPr/>
          </p:nvSpPr>
          <p:spPr>
            <a:xfrm>
              <a:off x="5403749" y="2502575"/>
              <a:ext cx="349682" cy="921679"/>
            </a:xfrm>
            <a:prstGeom prst="half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rgbClr val="3B3734"/>
                </a:solidFill>
              </a:endParaRPr>
            </a:p>
          </p:txBody>
        </p:sp>
        <p:sp>
          <p:nvSpPr>
            <p:cNvPr id="34" name="半闭框 33"/>
            <p:cNvSpPr/>
            <p:nvPr/>
          </p:nvSpPr>
          <p:spPr>
            <a:xfrm flipH="1" flipV="1">
              <a:off x="7506001" y="3975123"/>
              <a:ext cx="349682" cy="921679"/>
            </a:xfrm>
            <a:prstGeom prst="half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rgbClr val="3B3734"/>
                </a:solidFill>
              </a:endParaRPr>
            </a:p>
          </p:txBody>
        </p:sp>
      </p:grpSp>
      <p:pic>
        <p:nvPicPr>
          <p:cNvPr id="53" name="图片 5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0414560">
            <a:off x="7184926" y="2832388"/>
            <a:ext cx="469055" cy="39711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74" name="图片 7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0414560">
            <a:off x="4631306" y="656663"/>
            <a:ext cx="469055" cy="39711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81" name="图片 8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54086" y="4632317"/>
            <a:ext cx="422853" cy="71442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 animBg="1"/>
      <p:bldP spid="7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46"/>
          <p:cNvSpPr txBox="1">
            <a:spLocks noChangeArrowheads="1"/>
          </p:cNvSpPr>
          <p:nvPr/>
        </p:nvSpPr>
        <p:spPr bwMode="auto">
          <a:xfrm>
            <a:off x="525811" y="4497473"/>
            <a:ext cx="4597369" cy="1753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2197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2197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2197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2197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2197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2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2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2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2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accent2">
                    <a:lumMod val="60000"/>
                    <a:lumOff val="40000"/>
                  </a:schemeClr>
                </a:solidFill>
                <a:latin typeface="書體坊顏體㊣" panose="02010600030101010101" charset="-122"/>
                <a:ea typeface="書體坊顏體㊣" panose="02010600030101010101" charset="-122"/>
              </a:rPr>
              <a:t>请在此处输入您的文本，或者将文本粘贴到此处请在此处输入您的文本，或者将文本粘贴到此处请在请在此处输入您的文本，或者将文本粘贴到此处请在此处输入您的文本，或者将文本粘贴到此处请在</a:t>
            </a:r>
          </a:p>
          <a:p>
            <a:pPr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accent2">
                    <a:lumMod val="60000"/>
                    <a:lumOff val="40000"/>
                  </a:schemeClr>
                </a:solidFill>
                <a:latin typeface="書體坊顏體㊣" panose="02010600030101010101" charset="-122"/>
                <a:ea typeface="書體坊顏體㊣" panose="02010600030101010101" charset="-122"/>
              </a:rPr>
              <a:t>请在此处输入您的文本，或者将文本粘贴到此处请在此处输入您的文本，或者将文本粘贴到此处请在请在此处输入您的文本</a:t>
            </a: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525811" y="3892903"/>
            <a:ext cx="2031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  <a:buFontTx/>
              <a:buNone/>
            </a:pPr>
            <a:r>
              <a:rPr lang="zh-CN" altLang="en-US" sz="2400" dirty="0">
                <a:ln w="18415" cmpd="sng">
                  <a:noFill/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latin typeface="書體坊顏體㊣" panose="02010600030101010101" charset="-122"/>
                <a:ea typeface="書體坊顏體㊣" panose="02010600030101010101" charset="-122"/>
              </a:rPr>
              <a:t>点击添加标题</a:t>
            </a:r>
          </a:p>
        </p:txBody>
      </p:sp>
      <p:pic>
        <p:nvPicPr>
          <p:cNvPr id="12" name="图片 11" descr="95"/>
          <p:cNvPicPr>
            <a:picLocks noChangeAspect="1"/>
          </p:cNvPicPr>
          <p:nvPr/>
        </p:nvPicPr>
        <p:blipFill>
          <a:blip r:embed="rId3"/>
          <a:srcRect l="57" b="4357"/>
          <a:stretch>
            <a:fillRect/>
          </a:stretch>
        </p:blipFill>
        <p:spPr>
          <a:xfrm>
            <a:off x="5026660" y="860425"/>
            <a:ext cx="7014845" cy="3774440"/>
          </a:xfrm>
          <a:prstGeom prst="rect">
            <a:avLst/>
          </a:prstGeom>
        </p:spPr>
      </p:pic>
      <p:cxnSp>
        <p:nvCxnSpPr>
          <p:cNvPr id="21" name="直接连接符 20"/>
          <p:cNvCxnSpPr/>
          <p:nvPr/>
        </p:nvCxnSpPr>
        <p:spPr>
          <a:xfrm>
            <a:off x="24130" y="3659505"/>
            <a:ext cx="4978400" cy="0"/>
          </a:xfrm>
          <a:prstGeom prst="line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598" t="80687" r="60297" b="-10595"/>
          <a:stretch>
            <a:fillRect/>
          </a:stretch>
        </p:blipFill>
        <p:spPr>
          <a:xfrm rot="6055712">
            <a:off x="-109855" y="-123825"/>
            <a:ext cx="1479550" cy="1550035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C:\Users\Administrator\Desktop\17961491_100019939000_2.jpg17961491_100019939000_2"/>
          <p:cNvPicPr>
            <a:picLocks noChangeAspect="1"/>
          </p:cNvPicPr>
          <p:nvPr/>
        </p:nvPicPr>
        <p:blipFill>
          <a:blip r:embed="rId3"/>
          <a:srcRect b="5255"/>
          <a:stretch>
            <a:fillRect/>
          </a:stretch>
        </p:blipFill>
        <p:spPr>
          <a:xfrm>
            <a:off x="177165" y="172085"/>
            <a:ext cx="7555865" cy="6513830"/>
          </a:xfrm>
          <a:custGeom>
            <a:avLst/>
            <a:gdLst>
              <a:gd name="connsiteX0" fmla="*/ 0 w 7200899"/>
              <a:gd name="connsiteY0" fmla="*/ 0 h 6855833"/>
              <a:gd name="connsiteX1" fmla="*/ 7200899 w 7200899"/>
              <a:gd name="connsiteY1" fmla="*/ 0 h 6855833"/>
              <a:gd name="connsiteX2" fmla="*/ 5036803 w 7200899"/>
              <a:gd name="connsiteY2" fmla="*/ 6855833 h 6855833"/>
              <a:gd name="connsiteX3" fmla="*/ 0 w 7200899"/>
              <a:gd name="connsiteY3" fmla="*/ 6855833 h 6855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00899" h="6855833">
                <a:moveTo>
                  <a:pt x="0" y="0"/>
                </a:moveTo>
                <a:lnTo>
                  <a:pt x="7200899" y="0"/>
                </a:lnTo>
                <a:lnTo>
                  <a:pt x="5036803" y="6855833"/>
                </a:lnTo>
                <a:lnTo>
                  <a:pt x="0" y="6855833"/>
                </a:lnTo>
                <a:close/>
              </a:path>
            </a:pathLst>
          </a:custGeom>
        </p:spPr>
      </p:pic>
      <p:sp>
        <p:nvSpPr>
          <p:cNvPr id="35" name="矩形 34"/>
          <p:cNvSpPr/>
          <p:nvPr/>
        </p:nvSpPr>
        <p:spPr>
          <a:xfrm>
            <a:off x="2801087" y="471598"/>
            <a:ext cx="553998" cy="1323439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400" dirty="0">
                <a:solidFill>
                  <a:schemeClr val="accent2">
                    <a:lumMod val="75000"/>
                  </a:schemeClr>
                </a:solidFill>
                <a:latin typeface="書體坊顏體㊣" panose="02010600030101010101" charset="-122"/>
                <a:ea typeface="書體坊顏體㊣" panose="02010600030101010101" charset="-122"/>
              </a:rPr>
              <a:t>添加标题</a:t>
            </a:r>
          </a:p>
        </p:txBody>
      </p:sp>
      <p:sp>
        <p:nvSpPr>
          <p:cNvPr id="36" name="矩形 35"/>
          <p:cNvSpPr/>
          <p:nvPr/>
        </p:nvSpPr>
        <p:spPr>
          <a:xfrm>
            <a:off x="1038610" y="471598"/>
            <a:ext cx="1844675" cy="276473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accent2">
                    <a:lumMod val="75000"/>
                  </a:schemeClr>
                </a:solidFill>
                <a:latin typeface="書體坊顏體㊣" panose="02010600030101010101" charset="-122"/>
                <a:ea typeface="書體坊顏體㊣" panose="02010600030101010101" charset="-122"/>
                <a:sym typeface="+mn-ea"/>
              </a:rPr>
              <a:t>单击此处添加文本单击此处添加文本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accent2">
                    <a:lumMod val="75000"/>
                  </a:schemeClr>
                </a:solidFill>
                <a:latin typeface="書體坊顏體㊣" panose="02010600030101010101" charset="-122"/>
                <a:ea typeface="書體坊顏體㊣" panose="02010600030101010101" charset="-122"/>
                <a:sym typeface="+mn-ea"/>
              </a:rPr>
              <a:t>单击此处添加文本</a:t>
            </a:r>
          </a:p>
          <a:p>
            <a:pPr>
              <a:lnSpc>
                <a:spcPct val="150000"/>
              </a:lnSpc>
            </a:pPr>
            <a:endParaRPr lang="zh-CN" altLang="en-US" sz="1200" dirty="0">
              <a:solidFill>
                <a:schemeClr val="accent2">
                  <a:lumMod val="75000"/>
                </a:schemeClr>
              </a:solidFill>
              <a:latin typeface="書體坊顏體㊣" panose="02010600030101010101" charset="-122"/>
              <a:ea typeface="書體坊顏體㊣" panose="0201060003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accent2">
                    <a:lumMod val="75000"/>
                  </a:schemeClr>
                </a:solidFill>
                <a:latin typeface="書體坊顏體㊣" panose="02010600030101010101" charset="-122"/>
                <a:ea typeface="書體坊顏體㊣" panose="02010600030101010101" charset="-122"/>
                <a:sym typeface="+mn-ea"/>
              </a:rPr>
              <a:t>单击此处添加文本单击此处添加文本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accent2">
                    <a:lumMod val="75000"/>
                  </a:schemeClr>
                </a:solidFill>
                <a:latin typeface="書體坊顏體㊣" panose="02010600030101010101" charset="-122"/>
                <a:ea typeface="書體坊顏體㊣" panose="02010600030101010101" charset="-122"/>
                <a:sym typeface="+mn-ea"/>
              </a:rPr>
              <a:t>单击此处添加文本</a:t>
            </a:r>
          </a:p>
          <a:p>
            <a:pPr>
              <a:lnSpc>
                <a:spcPct val="150000"/>
              </a:lnSpc>
            </a:pPr>
            <a:endParaRPr lang="zh-CN" altLang="en-US" sz="1200" b="0" i="0" dirty="0">
              <a:solidFill>
                <a:schemeClr val="accent2">
                  <a:lumMod val="75000"/>
                </a:schemeClr>
              </a:solidFill>
              <a:effectLst/>
              <a:latin typeface="書體坊顏體㊣" panose="02010600030101010101" charset="-122"/>
              <a:ea typeface="書體坊顏體㊣" panose="02010600030101010101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80000">
            <a:off x="9594215" y="4481195"/>
            <a:ext cx="2367915" cy="2367915"/>
          </a:xfrm>
          <a:prstGeom prst="rect">
            <a:avLst/>
          </a:prstGeom>
        </p:spPr>
      </p:pic>
      <p:sp>
        <p:nvSpPr>
          <p:cNvPr id="10" name="TextBox 46"/>
          <p:cNvSpPr txBox="1">
            <a:spLocks noChangeArrowheads="1"/>
          </p:cNvSpPr>
          <p:nvPr/>
        </p:nvSpPr>
        <p:spPr bwMode="auto">
          <a:xfrm>
            <a:off x="5943600" y="3429000"/>
            <a:ext cx="4296456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2197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2197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2197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2197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2197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2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2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2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2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accent2">
                    <a:lumMod val="60000"/>
                    <a:lumOff val="40000"/>
                  </a:schemeClr>
                </a:solidFill>
                <a:latin typeface="書體坊顏體㊣" panose="02010600030101010101" charset="-122"/>
                <a:ea typeface="書體坊顏體㊣" panose="02010600030101010101" charset="-122"/>
              </a:rPr>
              <a:t>请在此处输入您的文本，或者将文本粘贴到此处请在此处输入您的文本，或者将文本粘贴到此处请在请在此处输入您的文本，或者将文本粘贴到此处请在此处输入您的文本，或者将文本粘贴到此处请在请在此处输入您的文本，或者将文本粘贴到此处请在此处输入您的文本，或者将文本粘贴到此处请在请在此处输入您的文本</a:t>
            </a: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8228376" y="2774668"/>
            <a:ext cx="201168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00000"/>
              </a:lnSpc>
              <a:spcBef>
                <a:spcPts val="0"/>
              </a:spcBef>
              <a:buFontTx/>
              <a:buNone/>
            </a:pPr>
            <a:r>
              <a:rPr lang="zh-CN" altLang="en-US" sz="2400" dirty="0">
                <a:ln w="18415" cmpd="sng">
                  <a:noFill/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latin typeface="書體坊顏體㊣" panose="02010600030101010101" charset="-122"/>
                <a:ea typeface="書體坊顏體㊣" panose="02010600030101010101" charset="-122"/>
              </a:rPr>
              <a:t>点击添加标题</a:t>
            </a:r>
          </a:p>
        </p:txBody>
      </p:sp>
      <p:pic>
        <p:nvPicPr>
          <p:cNvPr id="65" name="图片 6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598" t="80687" r="60297" b="-10595"/>
          <a:stretch>
            <a:fillRect/>
          </a:stretch>
        </p:blipFill>
        <p:spPr>
          <a:xfrm rot="6055712">
            <a:off x="10324465" y="-238760"/>
            <a:ext cx="1479550" cy="1550035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图片 4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598" t="80687" r="60297" b="-10595"/>
          <a:stretch>
            <a:fillRect/>
          </a:stretch>
        </p:blipFill>
        <p:spPr>
          <a:xfrm rot="6055712">
            <a:off x="-109855" y="-123825"/>
            <a:ext cx="1479550" cy="1550035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49324" y="913570"/>
            <a:ext cx="5370225" cy="5370225"/>
          </a:xfrm>
          <a:prstGeom prst="rect">
            <a:avLst/>
          </a:prstGeom>
        </p:spPr>
      </p:pic>
      <p:grpSp>
        <p:nvGrpSpPr>
          <p:cNvPr id="50" name="组合 49"/>
          <p:cNvGrpSpPr/>
          <p:nvPr/>
        </p:nvGrpSpPr>
        <p:grpSpPr>
          <a:xfrm>
            <a:off x="6538499" y="1884007"/>
            <a:ext cx="4362893" cy="63795"/>
            <a:chOff x="903767" y="3710763"/>
            <a:chExt cx="4362893" cy="63795"/>
          </a:xfrm>
          <a:solidFill>
            <a:schemeClr val="accent2">
              <a:lumMod val="60000"/>
              <a:lumOff val="40000"/>
            </a:schemeClr>
          </a:solidFill>
        </p:grpSpPr>
        <p:cxnSp>
          <p:nvCxnSpPr>
            <p:cNvPr id="51" name="直接连接符 50"/>
            <p:cNvCxnSpPr/>
            <p:nvPr/>
          </p:nvCxnSpPr>
          <p:spPr>
            <a:xfrm>
              <a:off x="903767" y="3742660"/>
              <a:ext cx="1988289" cy="0"/>
            </a:xfrm>
            <a:prstGeom prst="line">
              <a:avLst/>
            </a:prstGeom>
            <a:grpFill/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椭圆 51"/>
            <p:cNvSpPr/>
            <p:nvPr/>
          </p:nvSpPr>
          <p:spPr>
            <a:xfrm>
              <a:off x="3053316" y="3710763"/>
              <a:ext cx="63795" cy="63795"/>
            </a:xfrm>
            <a:prstGeom prst="ellipse">
              <a:avLst/>
            </a:prstGeom>
            <a:grpFill/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3" name="直接连接符 52"/>
            <p:cNvCxnSpPr/>
            <p:nvPr/>
          </p:nvCxnSpPr>
          <p:spPr>
            <a:xfrm>
              <a:off x="3278371" y="3742660"/>
              <a:ext cx="1988289" cy="0"/>
            </a:xfrm>
            <a:prstGeom prst="line">
              <a:avLst/>
            </a:prstGeom>
            <a:grpFill/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" name="组合 53"/>
          <p:cNvGrpSpPr/>
          <p:nvPr/>
        </p:nvGrpSpPr>
        <p:grpSpPr>
          <a:xfrm>
            <a:off x="6538499" y="4705290"/>
            <a:ext cx="4362893" cy="63795"/>
            <a:chOff x="903767" y="3710763"/>
            <a:chExt cx="4362893" cy="63795"/>
          </a:xfrm>
          <a:solidFill>
            <a:schemeClr val="accent2">
              <a:lumMod val="60000"/>
              <a:lumOff val="40000"/>
            </a:schemeClr>
          </a:solidFill>
        </p:grpSpPr>
        <p:cxnSp>
          <p:nvCxnSpPr>
            <p:cNvPr id="55" name="直接连接符 54"/>
            <p:cNvCxnSpPr/>
            <p:nvPr/>
          </p:nvCxnSpPr>
          <p:spPr>
            <a:xfrm>
              <a:off x="903767" y="3742660"/>
              <a:ext cx="1988289" cy="0"/>
            </a:xfrm>
            <a:prstGeom prst="line">
              <a:avLst/>
            </a:prstGeom>
            <a:grpFill/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椭圆 55"/>
            <p:cNvSpPr/>
            <p:nvPr/>
          </p:nvSpPr>
          <p:spPr>
            <a:xfrm>
              <a:off x="3053316" y="3710763"/>
              <a:ext cx="63795" cy="63795"/>
            </a:xfrm>
            <a:prstGeom prst="ellipse">
              <a:avLst/>
            </a:prstGeom>
            <a:grpFill/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7" name="直接连接符 56"/>
            <p:cNvCxnSpPr/>
            <p:nvPr/>
          </p:nvCxnSpPr>
          <p:spPr>
            <a:xfrm>
              <a:off x="3278371" y="3742660"/>
              <a:ext cx="1988289" cy="0"/>
            </a:xfrm>
            <a:prstGeom prst="line">
              <a:avLst/>
            </a:prstGeom>
            <a:grpFill/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8" name="TextBox 46"/>
          <p:cNvSpPr txBox="1">
            <a:spLocks noChangeArrowheads="1"/>
          </p:cNvSpPr>
          <p:nvPr/>
        </p:nvSpPr>
        <p:spPr bwMode="auto">
          <a:xfrm>
            <a:off x="6517036" y="2722013"/>
            <a:ext cx="4597369" cy="1753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2197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2197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2197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2197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2197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2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2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2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2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accent2">
                    <a:lumMod val="60000"/>
                    <a:lumOff val="40000"/>
                  </a:schemeClr>
                </a:solidFill>
                <a:latin typeface="書體坊顏體㊣" panose="02010600030101010101" charset="-122"/>
                <a:ea typeface="書體坊顏體㊣" panose="02010600030101010101" charset="-122"/>
              </a:rPr>
              <a:t>请在此处输入您的文本，或者将文本粘贴到此处请在此处输入您的文本，或者将文本粘贴到此处请在请在此处输入您的文本，或者将文本粘贴到此处请在此处输入您的文本，或者将文本粘贴到此处请在</a:t>
            </a:r>
          </a:p>
          <a:p>
            <a:pPr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accent2">
                    <a:lumMod val="60000"/>
                    <a:lumOff val="40000"/>
                  </a:schemeClr>
                </a:solidFill>
                <a:latin typeface="書體坊顏體㊣" panose="02010600030101010101" charset="-122"/>
                <a:ea typeface="書體坊顏體㊣" panose="02010600030101010101" charset="-122"/>
              </a:rPr>
              <a:t>请在此处输入您的文本，或者将文本粘贴到此处请在此处输入您的文本，或者将文本粘贴到此处请在请在此处输入您的文本</a:t>
            </a:r>
          </a:p>
        </p:txBody>
      </p:sp>
      <p:sp>
        <p:nvSpPr>
          <p:cNvPr id="59" name="文本框 58"/>
          <p:cNvSpPr txBox="1">
            <a:spLocks noChangeArrowheads="1"/>
          </p:cNvSpPr>
          <p:nvPr/>
        </p:nvSpPr>
        <p:spPr bwMode="auto">
          <a:xfrm>
            <a:off x="6517036" y="2117443"/>
            <a:ext cx="2031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  <a:buFontTx/>
              <a:buNone/>
            </a:pPr>
            <a:r>
              <a:rPr lang="zh-CN" altLang="en-US" sz="2400" dirty="0">
                <a:ln w="18415" cmpd="sng">
                  <a:noFill/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latin typeface="書體坊顏體㊣" panose="02010600030101010101" charset="-122"/>
                <a:ea typeface="書體坊顏體㊣" panose="02010600030101010101" charset="-122"/>
              </a:rPr>
              <a:t>点击添加标题</a:t>
            </a:r>
          </a:p>
        </p:txBody>
      </p:sp>
    </p:spTree>
  </p:cSld>
  <p:clrMapOvr>
    <a:masterClrMapping/>
  </p:clrMapOvr>
  <p:transition spd="slow"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decel="100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5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393" b="5290"/>
          <a:stretch>
            <a:fillRect/>
          </a:stretch>
        </p:blipFill>
        <p:spPr>
          <a:xfrm>
            <a:off x="0" y="0"/>
            <a:ext cx="12192000" cy="4667250"/>
          </a:xfrm>
          <a:custGeom>
            <a:avLst/>
            <a:gdLst>
              <a:gd name="connsiteX0" fmla="*/ 0 w 12192000"/>
              <a:gd name="connsiteY0" fmla="*/ 0 h 4667250"/>
              <a:gd name="connsiteX1" fmla="*/ 12192000 w 12192000"/>
              <a:gd name="connsiteY1" fmla="*/ 0 h 4667250"/>
              <a:gd name="connsiteX2" fmla="*/ 12192000 w 12192000"/>
              <a:gd name="connsiteY2" fmla="*/ 4667250 h 4667250"/>
              <a:gd name="connsiteX3" fmla="*/ 0 w 12192000"/>
              <a:gd name="connsiteY3" fmla="*/ 4667250 h 4667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4667250">
                <a:moveTo>
                  <a:pt x="0" y="0"/>
                </a:moveTo>
                <a:lnTo>
                  <a:pt x="12192000" y="0"/>
                </a:lnTo>
                <a:lnTo>
                  <a:pt x="12192000" y="4667250"/>
                </a:lnTo>
                <a:lnTo>
                  <a:pt x="0" y="4667250"/>
                </a:lnTo>
                <a:close/>
              </a:path>
            </a:pathLst>
          </a:custGeom>
        </p:spPr>
      </p:pic>
      <p:sp>
        <p:nvSpPr>
          <p:cNvPr id="5" name="TextBox 46"/>
          <p:cNvSpPr txBox="1">
            <a:spLocks noChangeArrowheads="1"/>
          </p:cNvSpPr>
          <p:nvPr/>
        </p:nvSpPr>
        <p:spPr bwMode="auto">
          <a:xfrm>
            <a:off x="749315" y="5369963"/>
            <a:ext cx="10693369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2197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2197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2197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2197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2197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2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2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2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2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accent2">
                    <a:lumMod val="60000"/>
                    <a:lumOff val="40000"/>
                  </a:schemeClr>
                </a:solidFill>
                <a:latin typeface="書體坊顏體㊣" panose="02010600030101010101" charset="-122"/>
                <a:ea typeface="書體坊顏體㊣" panose="02010600030101010101" charset="-122"/>
              </a:rPr>
              <a:t>请在此处输入您的文本，或者将文本粘贴到此处请在此处输入您的文本，或者将文本粘贴到此处请在请在此处输入您的文本，或者将文本粘贴到此处请在此处输入您的文本，或者将文本粘贴到此处请在</a:t>
            </a:r>
          </a:p>
          <a:p>
            <a:pPr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accent2">
                    <a:lumMod val="60000"/>
                    <a:lumOff val="40000"/>
                  </a:schemeClr>
                </a:solidFill>
                <a:latin typeface="書體坊顏體㊣" panose="02010600030101010101" charset="-122"/>
                <a:ea typeface="書體坊顏體㊣" panose="02010600030101010101" charset="-122"/>
              </a:rPr>
              <a:t>请在此处输入您的文本，或者将文本粘贴到此处请在此处输入您的文本，或者将文本粘贴到此处请在请在此处输入您的文本</a:t>
            </a: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749315" y="4908298"/>
            <a:ext cx="2031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00000"/>
              </a:lnSpc>
              <a:spcBef>
                <a:spcPts val="0"/>
              </a:spcBef>
              <a:buFontTx/>
              <a:buNone/>
            </a:pPr>
            <a:r>
              <a:rPr lang="zh-CN" altLang="en-US" sz="2400" dirty="0">
                <a:ln w="18415" cmpd="sng">
                  <a:noFill/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latin typeface="書體坊顏體㊣" panose="02010600030101010101" charset="-122"/>
                <a:ea typeface="書體坊顏體㊣" panose="02010600030101010101" charset="-122"/>
              </a:rPr>
              <a:t>点击添加标题</a:t>
            </a:r>
          </a:p>
        </p:txBody>
      </p:sp>
      <p:sp>
        <p:nvSpPr>
          <p:cNvPr id="9" name="矩形 8"/>
          <p:cNvSpPr/>
          <p:nvPr/>
        </p:nvSpPr>
        <p:spPr>
          <a:xfrm>
            <a:off x="1946020" y="992028"/>
            <a:ext cx="551815" cy="1310640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400" dirty="0">
                <a:solidFill>
                  <a:schemeClr val="accent2">
                    <a:lumMod val="60000"/>
                    <a:lumOff val="40000"/>
                  </a:schemeClr>
                </a:solidFill>
                <a:latin typeface="書體坊顏體㊣" panose="02010600030101010101" charset="-122"/>
                <a:ea typeface="書體坊顏體㊣" panose="02010600030101010101" charset="-122"/>
              </a:rPr>
              <a:t>添加标题</a:t>
            </a:r>
          </a:p>
        </p:txBody>
      </p:sp>
      <p:sp>
        <p:nvSpPr>
          <p:cNvPr id="10" name="矩形 9"/>
          <p:cNvSpPr/>
          <p:nvPr/>
        </p:nvSpPr>
        <p:spPr>
          <a:xfrm>
            <a:off x="181360" y="992028"/>
            <a:ext cx="1844675" cy="276473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accent2">
                    <a:lumMod val="60000"/>
                    <a:lumOff val="40000"/>
                  </a:schemeClr>
                </a:solidFill>
                <a:latin typeface="書體坊顏體㊣" panose="02010600030101010101" charset="-122"/>
                <a:ea typeface="書體坊顏體㊣" panose="02010600030101010101" charset="-122"/>
                <a:sym typeface="+mn-ea"/>
              </a:rPr>
              <a:t>单击此处添加文本单击此处添加文本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accent2">
                    <a:lumMod val="60000"/>
                    <a:lumOff val="40000"/>
                  </a:schemeClr>
                </a:solidFill>
                <a:latin typeface="書體坊顏體㊣" panose="02010600030101010101" charset="-122"/>
                <a:ea typeface="書體坊顏體㊣" panose="02010600030101010101" charset="-122"/>
                <a:sym typeface="+mn-ea"/>
              </a:rPr>
              <a:t>单击此处添加文本</a:t>
            </a:r>
          </a:p>
          <a:p>
            <a:pPr>
              <a:lnSpc>
                <a:spcPct val="150000"/>
              </a:lnSpc>
            </a:pPr>
            <a:endParaRPr lang="zh-CN" altLang="en-US" sz="1200" dirty="0">
              <a:solidFill>
                <a:schemeClr val="accent2">
                  <a:lumMod val="60000"/>
                  <a:lumOff val="40000"/>
                </a:schemeClr>
              </a:solidFill>
              <a:latin typeface="書體坊顏體㊣" panose="02010600030101010101" charset="-122"/>
              <a:ea typeface="書體坊顏體㊣" panose="0201060003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accent2">
                    <a:lumMod val="60000"/>
                    <a:lumOff val="40000"/>
                  </a:schemeClr>
                </a:solidFill>
                <a:latin typeface="書體坊顏體㊣" panose="02010600030101010101" charset="-122"/>
                <a:ea typeface="書體坊顏體㊣" panose="02010600030101010101" charset="-122"/>
                <a:sym typeface="+mn-ea"/>
              </a:rPr>
              <a:t>单击此处添加文本单击此处添加文本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accent2">
                    <a:lumMod val="60000"/>
                    <a:lumOff val="40000"/>
                  </a:schemeClr>
                </a:solidFill>
                <a:latin typeface="書體坊顏體㊣" panose="02010600030101010101" charset="-122"/>
                <a:ea typeface="書體坊顏體㊣" panose="02010600030101010101" charset="-122"/>
                <a:sym typeface="+mn-ea"/>
              </a:rPr>
              <a:t>单击此处添加文本</a:t>
            </a:r>
          </a:p>
          <a:p>
            <a:pPr>
              <a:lnSpc>
                <a:spcPct val="150000"/>
              </a:lnSpc>
            </a:pPr>
            <a:endParaRPr lang="zh-CN" altLang="en-US" sz="1200" b="0" i="0" dirty="0">
              <a:solidFill>
                <a:schemeClr val="accent2">
                  <a:lumMod val="60000"/>
                  <a:lumOff val="40000"/>
                </a:schemeClr>
              </a:solidFill>
              <a:effectLst/>
              <a:latin typeface="書體坊顏體㊣" panose="02010600030101010101" charset="-122"/>
              <a:ea typeface="書體坊顏體㊣" panose="02010600030101010101" charset="-122"/>
              <a:sym typeface="+mn-ea"/>
            </a:endParaRPr>
          </a:p>
        </p:txBody>
      </p:sp>
    </p:spTree>
  </p:cSld>
  <p:clrMapOvr>
    <a:masterClrMapping/>
  </p:clrMapOvr>
  <p:transition spd="slow"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5679279">
            <a:off x="3923403" y="-3856051"/>
            <a:ext cx="404960" cy="68419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/>
          <a:srcRect l="6068" t="20030" r="15705" b="16315"/>
          <a:stretch>
            <a:fillRect/>
          </a:stretch>
        </p:blipFill>
        <p:spPr>
          <a:xfrm rot="18360000">
            <a:off x="3886200" y="-1159510"/>
            <a:ext cx="3405505" cy="838898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1700000" flipH="1">
            <a:off x="4575475" y="5277936"/>
            <a:ext cx="1306059" cy="107343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9" name="矩形 8"/>
          <p:cNvSpPr/>
          <p:nvPr/>
        </p:nvSpPr>
        <p:spPr>
          <a:xfrm>
            <a:off x="4707949" y="0"/>
            <a:ext cx="2773813" cy="6858000"/>
          </a:xfrm>
          <a:prstGeom prst="rect">
            <a:avLst/>
          </a:prstGeom>
          <a:noFill/>
          <a:ln w="19050">
            <a:solidFill>
              <a:schemeClr val="accent2">
                <a:lumMod val="60000"/>
                <a:lumOff val="40000"/>
              </a:schemeClr>
            </a:solidFill>
            <a:prstDash val="sys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885391" y="0"/>
            <a:ext cx="2406036" cy="6858000"/>
          </a:xfrm>
          <a:prstGeom prst="rect">
            <a:avLst/>
          </a:prstGeom>
          <a:solidFill>
            <a:schemeClr val="bg1">
              <a:lumMod val="95000"/>
              <a:alpha val="93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5"/>
          <a:srcRect r="66270"/>
          <a:stretch>
            <a:fillRect/>
          </a:stretch>
        </p:blipFill>
        <p:spPr>
          <a:xfrm rot="15300000">
            <a:off x="4626979" y="502921"/>
            <a:ext cx="392571" cy="95656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6775811">
            <a:off x="5160184" y="873822"/>
            <a:ext cx="298808" cy="50484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14" name="组合 13"/>
          <p:cNvGrpSpPr/>
          <p:nvPr/>
        </p:nvGrpSpPr>
        <p:grpSpPr>
          <a:xfrm>
            <a:off x="4865513" y="2040359"/>
            <a:ext cx="2451934" cy="2777282"/>
            <a:chOff x="5403749" y="2119520"/>
            <a:chExt cx="2451934" cy="2777282"/>
          </a:xfrm>
          <a:noFill/>
        </p:grpSpPr>
        <p:sp>
          <p:nvSpPr>
            <p:cNvPr id="15" name="文本框 14"/>
            <p:cNvSpPr txBox="1"/>
            <p:nvPr/>
          </p:nvSpPr>
          <p:spPr>
            <a:xfrm>
              <a:off x="5494722" y="2119520"/>
              <a:ext cx="2291080" cy="2646045"/>
            </a:xfrm>
            <a:prstGeom prst="rect">
              <a:avLst/>
            </a:prstGeom>
            <a:grp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zh-CN" altLang="zh-CN" sz="16600" dirty="0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書體坊顏體㊣" panose="02010600030101010101" charset="-122"/>
                  <a:ea typeface="書體坊顏體㊣" panose="02010600030101010101" charset="-122"/>
                  <a:cs typeface="+mn-ea"/>
                  <a:sym typeface="+mn-lt"/>
                </a:rPr>
                <a:t>贰</a:t>
              </a:r>
            </a:p>
          </p:txBody>
        </p:sp>
        <p:sp>
          <p:nvSpPr>
            <p:cNvPr id="16" name="半闭框 15"/>
            <p:cNvSpPr/>
            <p:nvPr/>
          </p:nvSpPr>
          <p:spPr>
            <a:xfrm>
              <a:off x="5403749" y="2502575"/>
              <a:ext cx="349682" cy="921679"/>
            </a:xfrm>
            <a:prstGeom prst="half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rgbClr val="3B3734"/>
                </a:solidFill>
              </a:endParaRPr>
            </a:p>
          </p:txBody>
        </p:sp>
        <p:sp>
          <p:nvSpPr>
            <p:cNvPr id="17" name="半闭框 16"/>
            <p:cNvSpPr/>
            <p:nvPr/>
          </p:nvSpPr>
          <p:spPr>
            <a:xfrm flipH="1" flipV="1">
              <a:off x="7506001" y="3975123"/>
              <a:ext cx="349682" cy="921679"/>
            </a:xfrm>
            <a:prstGeom prst="half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rgbClr val="3B3734"/>
                </a:solidFill>
              </a:endParaRPr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0414560">
            <a:off x="7184926" y="2832388"/>
            <a:ext cx="469055" cy="39711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0414560">
            <a:off x="4697346" y="596338"/>
            <a:ext cx="469055" cy="39711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4086" y="4632317"/>
            <a:ext cx="422853" cy="71442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-153670"/>
            <a:ext cx="6858000" cy="6858000"/>
          </a:xfrm>
          <a:prstGeom prst="rect">
            <a:avLst/>
          </a:prstGeom>
        </p:spPr>
      </p:pic>
      <p:cxnSp>
        <p:nvCxnSpPr>
          <p:cNvPr id="42" name="直接连接符 41"/>
          <p:cNvCxnSpPr/>
          <p:nvPr/>
        </p:nvCxnSpPr>
        <p:spPr>
          <a:xfrm>
            <a:off x="1692955" y="1294130"/>
            <a:ext cx="0" cy="4533900"/>
          </a:xfrm>
          <a:prstGeom prst="line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椭圆 42"/>
          <p:cNvSpPr/>
          <p:nvPr/>
        </p:nvSpPr>
        <p:spPr>
          <a:xfrm>
            <a:off x="1511981" y="1827530"/>
            <a:ext cx="438148" cy="438148"/>
          </a:xfrm>
          <a:prstGeom prst="ellipse">
            <a:avLst/>
          </a:prstGeom>
          <a:solidFill>
            <a:srgbClr val="EC84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1511981" y="3342006"/>
            <a:ext cx="438148" cy="438148"/>
          </a:xfrm>
          <a:prstGeom prst="ellipse">
            <a:avLst/>
          </a:prstGeom>
          <a:solidFill>
            <a:srgbClr val="EC84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1473881" y="5037456"/>
            <a:ext cx="438148" cy="438148"/>
          </a:xfrm>
          <a:prstGeom prst="ellipse">
            <a:avLst/>
          </a:prstGeom>
          <a:solidFill>
            <a:srgbClr val="EC84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文本框 45"/>
          <p:cNvSpPr txBox="1"/>
          <p:nvPr/>
        </p:nvSpPr>
        <p:spPr>
          <a:xfrm>
            <a:off x="2114550" y="1827530"/>
            <a:ext cx="4667248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書體坊顏體㊣" panose="02010600030101010101" charset="-122"/>
                <a:ea typeface="書體坊顏體㊣" panose="02010600030101010101" charset="-122"/>
              </a:rPr>
              <a:t>添加标题</a:t>
            </a:r>
          </a:p>
          <a:p>
            <a:r>
              <a:rPr lang="zh-CN" altLang="en-US" sz="2000" dirty="0">
                <a:solidFill>
                  <a:schemeClr val="accent2">
                    <a:lumMod val="60000"/>
                    <a:lumOff val="40000"/>
                  </a:schemeClr>
                </a:solidFill>
                <a:latin typeface="書體坊顏體㊣" panose="02010600030101010101" charset="-122"/>
                <a:ea typeface="書體坊顏體㊣" panose="02010600030101010101" charset="-122"/>
              </a:rPr>
              <a:t>单击此处添加文本单击此处添加文本</a:t>
            </a:r>
          </a:p>
          <a:p>
            <a:r>
              <a:rPr lang="zh-CN" altLang="en-US" sz="2000" dirty="0">
                <a:solidFill>
                  <a:schemeClr val="accent2">
                    <a:lumMod val="60000"/>
                    <a:lumOff val="40000"/>
                  </a:schemeClr>
                </a:solidFill>
                <a:latin typeface="書體坊顏體㊣" panose="02010600030101010101" charset="-122"/>
                <a:ea typeface="書體坊顏體㊣" panose="02010600030101010101" charset="-122"/>
              </a:rPr>
              <a:t>单击此处添加文本</a:t>
            </a:r>
          </a:p>
          <a:p>
            <a:endParaRPr lang="zh-CN" altLang="en-US" sz="2000" dirty="0">
              <a:solidFill>
                <a:schemeClr val="accent2">
                  <a:lumMod val="60000"/>
                  <a:lumOff val="40000"/>
                </a:schemeClr>
              </a:solidFill>
              <a:latin typeface="書體坊顏體㊣" panose="02010600030101010101" charset="-122"/>
              <a:ea typeface="書體坊顏體㊣" panose="02010600030101010101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2114550" y="3246219"/>
            <a:ext cx="46672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書體坊顏體㊣" panose="02010600030101010101" charset="-122"/>
                <a:ea typeface="書體坊顏體㊣" panose="02010600030101010101" charset="-122"/>
              </a:rPr>
              <a:t>添加标题</a:t>
            </a:r>
          </a:p>
          <a:p>
            <a:r>
              <a:rPr lang="zh-CN" altLang="en-US" sz="2000" dirty="0">
                <a:solidFill>
                  <a:schemeClr val="accent2">
                    <a:lumMod val="60000"/>
                    <a:lumOff val="40000"/>
                  </a:schemeClr>
                </a:solidFill>
                <a:latin typeface="書體坊顏體㊣" panose="02010600030101010101" charset="-122"/>
                <a:ea typeface="書體坊顏體㊣" panose="02010600030101010101" charset="-122"/>
              </a:rPr>
              <a:t>单击此处添加文本单击此处添加文本</a:t>
            </a:r>
          </a:p>
          <a:p>
            <a:r>
              <a:rPr lang="zh-CN" altLang="en-US" sz="2000" dirty="0">
                <a:solidFill>
                  <a:schemeClr val="accent2">
                    <a:lumMod val="60000"/>
                    <a:lumOff val="40000"/>
                  </a:schemeClr>
                </a:solidFill>
                <a:latin typeface="書體坊顏體㊣" panose="02010600030101010101" charset="-122"/>
                <a:ea typeface="書體坊顏體㊣" panose="02010600030101010101" charset="-122"/>
              </a:rPr>
              <a:t>单击此处添加文本</a:t>
            </a:r>
          </a:p>
          <a:p>
            <a:endParaRPr lang="zh-CN" altLang="en-US" sz="2000" dirty="0">
              <a:solidFill>
                <a:schemeClr val="accent2">
                  <a:lumMod val="60000"/>
                  <a:lumOff val="40000"/>
                </a:schemeClr>
              </a:solidFill>
              <a:latin typeface="書體坊顏體㊣" panose="02010600030101010101" charset="-122"/>
              <a:ea typeface="書體坊顏體㊣" panose="02010600030101010101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2114550" y="4741108"/>
            <a:ext cx="46672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書體坊顏體㊣" panose="02010600030101010101" charset="-122"/>
                <a:ea typeface="書體坊顏體㊣" panose="02010600030101010101" charset="-122"/>
              </a:rPr>
              <a:t>添加标题</a:t>
            </a:r>
          </a:p>
          <a:p>
            <a:r>
              <a:rPr lang="zh-CN" altLang="en-US" sz="2000" dirty="0">
                <a:solidFill>
                  <a:schemeClr val="accent2">
                    <a:lumMod val="60000"/>
                    <a:lumOff val="40000"/>
                  </a:schemeClr>
                </a:solidFill>
                <a:latin typeface="書體坊顏體㊣" panose="02010600030101010101" charset="-122"/>
                <a:ea typeface="書體坊顏體㊣" panose="02010600030101010101" charset="-122"/>
              </a:rPr>
              <a:t>单击此处添加文本单击此处添加文本</a:t>
            </a:r>
          </a:p>
          <a:p>
            <a:r>
              <a:rPr lang="zh-CN" altLang="en-US" sz="2000" dirty="0">
                <a:solidFill>
                  <a:schemeClr val="accent2">
                    <a:lumMod val="60000"/>
                    <a:lumOff val="40000"/>
                  </a:schemeClr>
                </a:solidFill>
                <a:latin typeface="書體坊顏體㊣" panose="02010600030101010101" charset="-122"/>
                <a:ea typeface="書體坊顏體㊣" panose="02010600030101010101" charset="-122"/>
              </a:rPr>
              <a:t>单击此处添加文本</a:t>
            </a:r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598" t="80687" r="60297" b="-10595"/>
          <a:stretch>
            <a:fillRect/>
          </a:stretch>
        </p:blipFill>
        <p:spPr>
          <a:xfrm rot="6055712">
            <a:off x="-109855" y="-123825"/>
            <a:ext cx="1479550" cy="1550035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  <p:bldP spid="44" grpId="0" bldLvl="0" animBg="1"/>
      <p:bldP spid="45" grpId="0" bldLvl="0" animBg="1"/>
      <p:bldP spid="46" grpId="0"/>
      <p:bldP spid="47" grpId="0"/>
      <p:bldP spid="4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fxb423my">
      <a:majorFont>
        <a:latin typeface="Arial"/>
        <a:ea typeface="楷体"/>
        <a:cs typeface=""/>
      </a:majorFont>
      <a:minorFont>
        <a:latin typeface="Arial"/>
        <a:ea typeface="楷体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1529</Words>
  <Application>Microsoft Office PowerPoint</Application>
  <PresentationFormat>宽屏</PresentationFormat>
  <Paragraphs>135</Paragraphs>
  <Slides>23</Slides>
  <Notes>23</Notes>
  <HiddenSlides>0</HiddenSlides>
  <MMClips>2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1" baseType="lpstr">
      <vt:lpstr>等线</vt:lpstr>
      <vt:lpstr>楷体</vt:lpstr>
      <vt:lpstr>書體坊顏體㊣</vt:lpstr>
      <vt:lpstr>宋体</vt:lpstr>
      <vt:lpstr>微软雅黑</vt:lpstr>
      <vt:lpstr>Arial</vt:lpstr>
      <vt:lpstr>Calibri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WIN7</dc:creator>
  <cp:lastModifiedBy>Microsoft</cp:lastModifiedBy>
  <cp:revision>91</cp:revision>
  <dcterms:created xsi:type="dcterms:W3CDTF">2017-08-18T03:02:00Z</dcterms:created>
  <dcterms:modified xsi:type="dcterms:W3CDTF">2018-07-14T14:53:01Z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2052-10.1.0.7346</vt:lpwstr>
  </property>
</Properties>
</file>