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7.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8.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9.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0.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1.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12.xml" ContentType="application/vnd.openxmlformats-officedocument.presentationml.notesSlide+xml"/>
  <Override PartName="/ppt/tags/tag94.xml" ContentType="application/vnd.openxmlformats-officedocument.presentationml.tags+xml"/>
  <Override PartName="/ppt/notesSlides/notesSlide13.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4.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15.xml" ContentType="application/vnd.openxmlformats-officedocument.presentationml.notesSlide+xml"/>
  <Override PartName="/ppt/tags/tag116.xml" ContentType="application/vnd.openxmlformats-officedocument.presentationml.tags+xml"/>
  <Override PartName="/ppt/notesSlides/notesSlide16.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7.xml" ContentType="application/vnd.openxmlformats-officedocument.presentationml.notesSlide+xml"/>
  <Override PartName="/ppt/tags/tag121.xml" ContentType="application/vnd.openxmlformats-officedocument.presentationml.tags+xml"/>
  <Override PartName="/ppt/notesSlides/notesSlide18.xml" ContentType="application/vnd.openxmlformats-officedocument.presentationml.notesSlide+xml"/>
  <Override PartName="/ppt/tags/tag122.xml" ContentType="application/vnd.openxmlformats-officedocument.presentationml.tags+xml"/>
  <Override PartName="/ppt/notesSlides/notesSlide19.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0.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7" r:id="rId2"/>
    <p:sldId id="269" r:id="rId3"/>
    <p:sldId id="277" r:id="rId4"/>
    <p:sldId id="266" r:id="rId5"/>
    <p:sldId id="263" r:id="rId6"/>
    <p:sldId id="259" r:id="rId7"/>
    <p:sldId id="260" r:id="rId8"/>
    <p:sldId id="264" r:id="rId9"/>
    <p:sldId id="265" r:id="rId10"/>
    <p:sldId id="281" r:id="rId11"/>
    <p:sldId id="261" r:id="rId12"/>
    <p:sldId id="278" r:id="rId13"/>
    <p:sldId id="274" r:id="rId14"/>
    <p:sldId id="282" r:id="rId15"/>
    <p:sldId id="262" r:id="rId16"/>
    <p:sldId id="275" r:id="rId17"/>
    <p:sldId id="283" r:id="rId18"/>
    <p:sldId id="279" r:id="rId19"/>
    <p:sldId id="280" r:id="rId20"/>
    <p:sldId id="284" r:id="rId21"/>
    <p:sldId id="28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A2BC"/>
    <a:srgbClr val="FBE3E7"/>
    <a:srgbClr val="4D4D4D"/>
    <a:srgbClr val="F19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showGuides="1">
      <p:cViewPr varScale="1">
        <p:scale>
          <a:sx n="158" d="100"/>
          <a:sy n="158" d="100"/>
        </p:scale>
        <p:origin x="168" y="240"/>
      </p:cViewPr>
      <p:guideLst>
        <p:guide orient="horz" pos="2183"/>
        <p:guide pos="3840"/>
      </p:guideLst>
    </p:cSldViewPr>
  </p:slideViewPr>
  <p:notesTextViewPr>
    <p:cViewPr>
      <p:scale>
        <a:sx n="1" d="1"/>
        <a:sy n="1" d="1"/>
      </p:scale>
      <p:origin x="0" y="0"/>
    </p:cViewPr>
  </p:notesTextViewPr>
  <p:sorterViewPr>
    <p:cViewPr>
      <p:scale>
        <a:sx n="66" d="100"/>
        <a:sy n="66" d="100"/>
      </p:scale>
      <p:origin x="0" y="-9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23F5A-418D-48A8-A959-697E80ABBE3F}"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DDC07-1449-4367-B7E6-61E34A420F6E}" type="slidenum">
              <a:rPr lang="zh-CN" altLang="en-US" smtClean="0"/>
              <a:t>‹#›</a:t>
            </a:fld>
            <a:endParaRPr lang="zh-CN" altLang="en-US"/>
          </a:p>
        </p:txBody>
      </p:sp>
    </p:spTree>
    <p:extLst>
      <p:ext uri="{BB962C8B-B14F-4D97-AF65-F5344CB8AC3E}">
        <p14:creationId xmlns:p14="http://schemas.microsoft.com/office/powerpoint/2010/main" val="307136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B0A906-3D5F-4FC0-A8AD-6E9F60172960}" type="slidenum">
              <a:rPr lang="zh-CN" altLang="en-US" smtClean="0"/>
              <a:t>1</a:t>
            </a:fld>
            <a:endParaRPr lang="zh-CN" altLang="en-US"/>
          </a:p>
        </p:txBody>
      </p:sp>
    </p:spTree>
    <p:extLst>
      <p:ext uri="{BB962C8B-B14F-4D97-AF65-F5344CB8AC3E}">
        <p14:creationId xmlns:p14="http://schemas.microsoft.com/office/powerpoint/2010/main" val="1605545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B0A906-3D5F-4FC0-A8AD-6E9F60172960}" type="slidenum">
              <a:rPr lang="zh-CN" altLang="en-US" smtClean="0"/>
              <a:t>10</a:t>
            </a:fld>
            <a:endParaRPr lang="zh-CN" altLang="en-US"/>
          </a:p>
        </p:txBody>
      </p:sp>
    </p:spTree>
    <p:extLst>
      <p:ext uri="{BB962C8B-B14F-4D97-AF65-F5344CB8AC3E}">
        <p14:creationId xmlns:p14="http://schemas.microsoft.com/office/powerpoint/2010/main" val="3000903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11</a:t>
            </a:fld>
            <a:endParaRPr lang="zh-CN" altLang="en-US"/>
          </a:p>
        </p:txBody>
      </p:sp>
    </p:spTree>
    <p:extLst>
      <p:ext uri="{BB962C8B-B14F-4D97-AF65-F5344CB8AC3E}">
        <p14:creationId xmlns:p14="http://schemas.microsoft.com/office/powerpoint/2010/main" val="2359720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CDD062-9807-4CE1-B072-2DCEA7A8D327}" type="slidenum">
              <a:rPr lang="zh-CN" altLang="en-US" smtClean="0"/>
              <a:t>12</a:t>
            </a:fld>
            <a:endParaRPr lang="zh-CN" altLang="en-US"/>
          </a:p>
        </p:txBody>
      </p:sp>
    </p:spTree>
    <p:extLst>
      <p:ext uri="{BB962C8B-B14F-4D97-AF65-F5344CB8AC3E}">
        <p14:creationId xmlns:p14="http://schemas.microsoft.com/office/powerpoint/2010/main" val="1051887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13</a:t>
            </a:fld>
            <a:endParaRPr lang="zh-CN" altLang="en-US"/>
          </a:p>
        </p:txBody>
      </p:sp>
    </p:spTree>
    <p:extLst>
      <p:ext uri="{BB962C8B-B14F-4D97-AF65-F5344CB8AC3E}">
        <p14:creationId xmlns:p14="http://schemas.microsoft.com/office/powerpoint/2010/main" val="3744508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B0A906-3D5F-4FC0-A8AD-6E9F60172960}" type="slidenum">
              <a:rPr lang="zh-CN" altLang="en-US" smtClean="0"/>
              <a:t>14</a:t>
            </a:fld>
            <a:endParaRPr lang="zh-CN" altLang="en-US"/>
          </a:p>
        </p:txBody>
      </p:sp>
    </p:spTree>
    <p:extLst>
      <p:ext uri="{BB962C8B-B14F-4D97-AF65-F5344CB8AC3E}">
        <p14:creationId xmlns:p14="http://schemas.microsoft.com/office/powerpoint/2010/main" val="1827674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15</a:t>
            </a:fld>
            <a:endParaRPr lang="zh-CN" altLang="en-US"/>
          </a:p>
        </p:txBody>
      </p:sp>
    </p:spTree>
    <p:extLst>
      <p:ext uri="{BB962C8B-B14F-4D97-AF65-F5344CB8AC3E}">
        <p14:creationId xmlns:p14="http://schemas.microsoft.com/office/powerpoint/2010/main" val="3944202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16</a:t>
            </a:fld>
            <a:endParaRPr lang="zh-CN" altLang="en-US"/>
          </a:p>
        </p:txBody>
      </p:sp>
    </p:spTree>
    <p:extLst>
      <p:ext uri="{BB962C8B-B14F-4D97-AF65-F5344CB8AC3E}">
        <p14:creationId xmlns:p14="http://schemas.microsoft.com/office/powerpoint/2010/main" val="713551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B0A906-3D5F-4FC0-A8AD-6E9F60172960}" type="slidenum">
              <a:rPr lang="zh-CN" altLang="en-US" smtClean="0"/>
              <a:t>17</a:t>
            </a:fld>
            <a:endParaRPr lang="zh-CN" altLang="en-US"/>
          </a:p>
        </p:txBody>
      </p:sp>
    </p:spTree>
    <p:extLst>
      <p:ext uri="{BB962C8B-B14F-4D97-AF65-F5344CB8AC3E}">
        <p14:creationId xmlns:p14="http://schemas.microsoft.com/office/powerpoint/2010/main" val="3609299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18</a:t>
            </a:fld>
            <a:endParaRPr lang="zh-CN" altLang="en-US"/>
          </a:p>
        </p:txBody>
      </p:sp>
    </p:spTree>
    <p:extLst>
      <p:ext uri="{BB962C8B-B14F-4D97-AF65-F5344CB8AC3E}">
        <p14:creationId xmlns:p14="http://schemas.microsoft.com/office/powerpoint/2010/main" val="1018002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19</a:t>
            </a:fld>
            <a:endParaRPr lang="zh-CN" altLang="en-US"/>
          </a:p>
        </p:txBody>
      </p:sp>
    </p:spTree>
    <p:extLst>
      <p:ext uri="{BB962C8B-B14F-4D97-AF65-F5344CB8AC3E}">
        <p14:creationId xmlns:p14="http://schemas.microsoft.com/office/powerpoint/2010/main" val="3923524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B0E2E1-87C3-4CC9-8935-56C3CEBC7720}" type="slidenum">
              <a:rPr lang="zh-CN" altLang="en-US" smtClean="0"/>
              <a:t>2</a:t>
            </a:fld>
            <a:endParaRPr lang="zh-CN" altLang="en-US"/>
          </a:p>
        </p:txBody>
      </p:sp>
    </p:spTree>
    <p:extLst>
      <p:ext uri="{BB962C8B-B14F-4D97-AF65-F5344CB8AC3E}">
        <p14:creationId xmlns:p14="http://schemas.microsoft.com/office/powerpoint/2010/main" val="434228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B0A906-3D5F-4FC0-A8AD-6E9F60172960}" type="slidenum">
              <a:rPr lang="zh-CN" altLang="en-US" smtClean="0"/>
              <a:t>20</a:t>
            </a:fld>
            <a:endParaRPr lang="zh-CN" altLang="en-US"/>
          </a:p>
        </p:txBody>
      </p:sp>
    </p:spTree>
    <p:extLst>
      <p:ext uri="{BB962C8B-B14F-4D97-AF65-F5344CB8AC3E}">
        <p14:creationId xmlns:p14="http://schemas.microsoft.com/office/powerpoint/2010/main" val="34891577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B0A906-3D5F-4FC0-A8AD-6E9F60172960}" type="slidenum">
              <a:rPr lang="zh-CN" altLang="en-US" smtClean="0"/>
              <a:t>21</a:t>
            </a:fld>
            <a:endParaRPr lang="zh-CN" altLang="en-US"/>
          </a:p>
        </p:txBody>
      </p:sp>
    </p:spTree>
    <p:extLst>
      <p:ext uri="{BB962C8B-B14F-4D97-AF65-F5344CB8AC3E}">
        <p14:creationId xmlns:p14="http://schemas.microsoft.com/office/powerpoint/2010/main" val="186214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B0A906-3D5F-4FC0-A8AD-6E9F60172960}" type="slidenum">
              <a:rPr lang="zh-CN" altLang="en-US" smtClean="0"/>
              <a:t>3</a:t>
            </a:fld>
            <a:endParaRPr lang="zh-CN" altLang="en-US"/>
          </a:p>
        </p:txBody>
      </p:sp>
    </p:spTree>
    <p:extLst>
      <p:ext uri="{BB962C8B-B14F-4D97-AF65-F5344CB8AC3E}">
        <p14:creationId xmlns:p14="http://schemas.microsoft.com/office/powerpoint/2010/main" val="1688401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4</a:t>
            </a:fld>
            <a:endParaRPr lang="zh-CN" altLang="en-US"/>
          </a:p>
        </p:txBody>
      </p:sp>
    </p:spTree>
    <p:extLst>
      <p:ext uri="{BB962C8B-B14F-4D97-AF65-F5344CB8AC3E}">
        <p14:creationId xmlns:p14="http://schemas.microsoft.com/office/powerpoint/2010/main" val="2814858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5</a:t>
            </a:fld>
            <a:endParaRPr lang="zh-CN" altLang="en-US"/>
          </a:p>
        </p:txBody>
      </p:sp>
    </p:spTree>
    <p:extLst>
      <p:ext uri="{BB962C8B-B14F-4D97-AF65-F5344CB8AC3E}">
        <p14:creationId xmlns:p14="http://schemas.microsoft.com/office/powerpoint/2010/main" val="966908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6</a:t>
            </a:fld>
            <a:endParaRPr lang="zh-CN" altLang="en-US"/>
          </a:p>
        </p:txBody>
      </p:sp>
    </p:spTree>
    <p:extLst>
      <p:ext uri="{BB962C8B-B14F-4D97-AF65-F5344CB8AC3E}">
        <p14:creationId xmlns:p14="http://schemas.microsoft.com/office/powerpoint/2010/main" val="2690308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7</a:t>
            </a:fld>
            <a:endParaRPr lang="zh-CN" altLang="en-US"/>
          </a:p>
        </p:txBody>
      </p:sp>
    </p:spTree>
    <p:extLst>
      <p:ext uri="{BB962C8B-B14F-4D97-AF65-F5344CB8AC3E}">
        <p14:creationId xmlns:p14="http://schemas.microsoft.com/office/powerpoint/2010/main" val="2899161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8</a:t>
            </a:fld>
            <a:endParaRPr lang="zh-CN" altLang="en-US"/>
          </a:p>
        </p:txBody>
      </p:sp>
    </p:spTree>
    <p:extLst>
      <p:ext uri="{BB962C8B-B14F-4D97-AF65-F5344CB8AC3E}">
        <p14:creationId xmlns:p14="http://schemas.microsoft.com/office/powerpoint/2010/main" val="1329799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A09945-3261-4641-A9C6-B231A17CCF5A}" type="slidenum">
              <a:rPr lang="zh-CN" altLang="en-US" smtClean="0"/>
              <a:t>9</a:t>
            </a:fld>
            <a:endParaRPr lang="zh-CN" altLang="en-US"/>
          </a:p>
        </p:txBody>
      </p:sp>
    </p:spTree>
    <p:extLst>
      <p:ext uri="{BB962C8B-B14F-4D97-AF65-F5344CB8AC3E}">
        <p14:creationId xmlns:p14="http://schemas.microsoft.com/office/powerpoint/2010/main" val="3813242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84389" y="1908391"/>
            <a:ext cx="2025206" cy="2022980"/>
          </a:xfrm>
          <a:custGeom>
            <a:avLst/>
            <a:gdLst>
              <a:gd name="connsiteX0" fmla="*/ 1012603 w 2025206"/>
              <a:gd name="connsiteY0" fmla="*/ 0 h 2022980"/>
              <a:gd name="connsiteX1" fmla="*/ 2025206 w 2025206"/>
              <a:gd name="connsiteY1" fmla="*/ 1011490 h 2022980"/>
              <a:gd name="connsiteX2" fmla="*/ 1012603 w 2025206"/>
              <a:gd name="connsiteY2" fmla="*/ 2022980 h 2022980"/>
              <a:gd name="connsiteX3" fmla="*/ 0 w 2025206"/>
              <a:gd name="connsiteY3" fmla="*/ 1011490 h 2022980"/>
              <a:gd name="connsiteX4" fmla="*/ 1012603 w 2025206"/>
              <a:gd name="connsiteY4" fmla="*/ 0 h 202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206" h="2022980">
                <a:moveTo>
                  <a:pt x="1012603" y="0"/>
                </a:moveTo>
                <a:cubicBezTo>
                  <a:pt x="1571848" y="0"/>
                  <a:pt x="2025206" y="452859"/>
                  <a:pt x="2025206" y="1011490"/>
                </a:cubicBezTo>
                <a:cubicBezTo>
                  <a:pt x="2025206" y="1570121"/>
                  <a:pt x="1571848" y="2022980"/>
                  <a:pt x="1012603" y="2022980"/>
                </a:cubicBezTo>
                <a:cubicBezTo>
                  <a:pt x="453358" y="2022980"/>
                  <a:pt x="0" y="1570121"/>
                  <a:pt x="0" y="1011490"/>
                </a:cubicBezTo>
                <a:cubicBezTo>
                  <a:pt x="0" y="452859"/>
                  <a:pt x="453358" y="0"/>
                  <a:pt x="10126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091187" y="1908391"/>
            <a:ext cx="2025206" cy="2022980"/>
          </a:xfrm>
          <a:custGeom>
            <a:avLst/>
            <a:gdLst>
              <a:gd name="connsiteX0" fmla="*/ 1012603 w 2025206"/>
              <a:gd name="connsiteY0" fmla="*/ 0 h 2022980"/>
              <a:gd name="connsiteX1" fmla="*/ 2025206 w 2025206"/>
              <a:gd name="connsiteY1" fmla="*/ 1011490 h 2022980"/>
              <a:gd name="connsiteX2" fmla="*/ 1012603 w 2025206"/>
              <a:gd name="connsiteY2" fmla="*/ 2022980 h 2022980"/>
              <a:gd name="connsiteX3" fmla="*/ 0 w 2025206"/>
              <a:gd name="connsiteY3" fmla="*/ 1011490 h 2022980"/>
              <a:gd name="connsiteX4" fmla="*/ 1012603 w 2025206"/>
              <a:gd name="connsiteY4" fmla="*/ 0 h 202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206" h="2022980">
                <a:moveTo>
                  <a:pt x="1012603" y="0"/>
                </a:moveTo>
                <a:cubicBezTo>
                  <a:pt x="1571848" y="0"/>
                  <a:pt x="2025206" y="452859"/>
                  <a:pt x="2025206" y="1011490"/>
                </a:cubicBezTo>
                <a:cubicBezTo>
                  <a:pt x="2025206" y="1570121"/>
                  <a:pt x="1571848" y="2022980"/>
                  <a:pt x="1012603" y="2022980"/>
                </a:cubicBezTo>
                <a:cubicBezTo>
                  <a:pt x="453358" y="2022980"/>
                  <a:pt x="0" y="1570121"/>
                  <a:pt x="0" y="1011490"/>
                </a:cubicBezTo>
                <a:cubicBezTo>
                  <a:pt x="0" y="452859"/>
                  <a:pt x="453358" y="0"/>
                  <a:pt x="10126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97986" y="1908391"/>
            <a:ext cx="2025206" cy="2022980"/>
          </a:xfrm>
          <a:custGeom>
            <a:avLst/>
            <a:gdLst>
              <a:gd name="connsiteX0" fmla="*/ 1012603 w 2025206"/>
              <a:gd name="connsiteY0" fmla="*/ 0 h 2022980"/>
              <a:gd name="connsiteX1" fmla="*/ 2025206 w 2025206"/>
              <a:gd name="connsiteY1" fmla="*/ 1011490 h 2022980"/>
              <a:gd name="connsiteX2" fmla="*/ 1012603 w 2025206"/>
              <a:gd name="connsiteY2" fmla="*/ 2022980 h 2022980"/>
              <a:gd name="connsiteX3" fmla="*/ 0 w 2025206"/>
              <a:gd name="connsiteY3" fmla="*/ 1011490 h 2022980"/>
              <a:gd name="connsiteX4" fmla="*/ 1012603 w 2025206"/>
              <a:gd name="connsiteY4" fmla="*/ 0 h 2022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206" h="2022980">
                <a:moveTo>
                  <a:pt x="1012603" y="0"/>
                </a:moveTo>
                <a:cubicBezTo>
                  <a:pt x="1571848" y="0"/>
                  <a:pt x="2025206" y="452859"/>
                  <a:pt x="2025206" y="1011490"/>
                </a:cubicBezTo>
                <a:cubicBezTo>
                  <a:pt x="2025206" y="1570121"/>
                  <a:pt x="1571848" y="2022980"/>
                  <a:pt x="1012603" y="2022980"/>
                </a:cubicBezTo>
                <a:cubicBezTo>
                  <a:pt x="453358" y="2022980"/>
                  <a:pt x="0" y="1570121"/>
                  <a:pt x="0" y="1011490"/>
                </a:cubicBezTo>
                <a:cubicBezTo>
                  <a:pt x="0" y="452859"/>
                  <a:pt x="453358" y="0"/>
                  <a:pt x="1012603" y="0"/>
                </a:cubicBezTo>
                <a:close/>
              </a:path>
            </a:pathLst>
          </a:custGeom>
        </p:spPr>
        <p:txBody>
          <a:bodyPr wrap="square">
            <a:noAutofit/>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248833" y="1655763"/>
            <a:ext cx="2133600" cy="2133600"/>
          </a:xfrm>
          <a:custGeom>
            <a:avLst/>
            <a:gdLst>
              <a:gd name="connsiteX0" fmla="*/ 1066800 w 2133600"/>
              <a:gd name="connsiteY0" fmla="*/ 0 h 2133600"/>
              <a:gd name="connsiteX1" fmla="*/ 2133600 w 2133600"/>
              <a:gd name="connsiteY1" fmla="*/ 1066800 h 2133600"/>
              <a:gd name="connsiteX2" fmla="*/ 1066800 w 2133600"/>
              <a:gd name="connsiteY2" fmla="*/ 2133600 h 2133600"/>
              <a:gd name="connsiteX3" fmla="*/ 0 w 2133600"/>
              <a:gd name="connsiteY3" fmla="*/ 1066800 h 2133600"/>
              <a:gd name="connsiteX4" fmla="*/ 1066800 w 2133600"/>
              <a:gd name="connsiteY4" fmla="*/ 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600" h="2133600">
                <a:moveTo>
                  <a:pt x="1066800" y="0"/>
                </a:moveTo>
                <a:cubicBezTo>
                  <a:pt x="1655977" y="0"/>
                  <a:pt x="2133600" y="477623"/>
                  <a:pt x="2133600" y="1066800"/>
                </a:cubicBezTo>
                <a:cubicBezTo>
                  <a:pt x="2133600" y="1655977"/>
                  <a:pt x="1655977" y="2133600"/>
                  <a:pt x="1066800" y="2133600"/>
                </a:cubicBezTo>
                <a:cubicBezTo>
                  <a:pt x="477623" y="2133600"/>
                  <a:pt x="0" y="1655977"/>
                  <a:pt x="0" y="1066800"/>
                </a:cubicBezTo>
                <a:cubicBezTo>
                  <a:pt x="0" y="477623"/>
                  <a:pt x="477623" y="0"/>
                  <a:pt x="1066800" y="0"/>
                </a:cubicBezTo>
                <a:close/>
              </a:path>
            </a:pathLst>
          </a:custGeom>
          <a:ln w="19050">
            <a:solidFill>
              <a:schemeClr val="accent1"/>
            </a:solidFill>
          </a:ln>
        </p:spPr>
        <p:txBody>
          <a:bodyPr wrap="square">
            <a:noAutofit/>
          </a:bodyPr>
          <a:lstStyle/>
          <a:p>
            <a:endParaRPr lang="zh-CN" altLang="en-US"/>
          </a:p>
        </p:txBody>
      </p:sp>
      <p:sp>
        <p:nvSpPr>
          <p:cNvPr id="10" name="图片占位符 9"/>
          <p:cNvSpPr>
            <a:spLocks noGrp="1"/>
          </p:cNvSpPr>
          <p:nvPr>
            <p:ph type="pic" sz="quarter" idx="11"/>
          </p:nvPr>
        </p:nvSpPr>
        <p:spPr>
          <a:xfrm>
            <a:off x="3441172" y="2960143"/>
            <a:ext cx="1741488" cy="1741488"/>
          </a:xfrm>
          <a:custGeom>
            <a:avLst/>
            <a:gdLst>
              <a:gd name="connsiteX0" fmla="*/ 870744 w 1741488"/>
              <a:gd name="connsiteY0" fmla="*/ 0 h 1741488"/>
              <a:gd name="connsiteX1" fmla="*/ 1741488 w 1741488"/>
              <a:gd name="connsiteY1" fmla="*/ 870744 h 1741488"/>
              <a:gd name="connsiteX2" fmla="*/ 870744 w 1741488"/>
              <a:gd name="connsiteY2" fmla="*/ 1741488 h 1741488"/>
              <a:gd name="connsiteX3" fmla="*/ 0 w 1741488"/>
              <a:gd name="connsiteY3" fmla="*/ 870744 h 1741488"/>
              <a:gd name="connsiteX4" fmla="*/ 870744 w 1741488"/>
              <a:gd name="connsiteY4" fmla="*/ 0 h 1741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488" h="1741488">
                <a:moveTo>
                  <a:pt x="870744" y="0"/>
                </a:moveTo>
                <a:cubicBezTo>
                  <a:pt x="1351643" y="0"/>
                  <a:pt x="1741488" y="389845"/>
                  <a:pt x="1741488" y="870744"/>
                </a:cubicBezTo>
                <a:cubicBezTo>
                  <a:pt x="1741488" y="1351643"/>
                  <a:pt x="1351643" y="1741488"/>
                  <a:pt x="870744" y="1741488"/>
                </a:cubicBezTo>
                <a:cubicBezTo>
                  <a:pt x="389845" y="1741488"/>
                  <a:pt x="0" y="1351643"/>
                  <a:pt x="0" y="870744"/>
                </a:cubicBezTo>
                <a:cubicBezTo>
                  <a:pt x="0" y="389845"/>
                  <a:pt x="389845" y="0"/>
                  <a:pt x="870744" y="0"/>
                </a:cubicBezTo>
                <a:close/>
              </a:path>
            </a:pathLst>
          </a:custGeom>
          <a:ln w="19050">
            <a:solidFill>
              <a:schemeClr val="accent1"/>
            </a:solidFill>
          </a:ln>
        </p:spPr>
        <p:txBody>
          <a:bodyPr wrap="square">
            <a:noAutofit/>
          </a:bodyPr>
          <a:lstStyle/>
          <a:p>
            <a:endParaRPr lang="zh-CN" altLang="en-US"/>
          </a:p>
        </p:txBody>
      </p:sp>
      <p:sp>
        <p:nvSpPr>
          <p:cNvPr id="12" name="图片占位符 11"/>
          <p:cNvSpPr>
            <a:spLocks noGrp="1"/>
          </p:cNvSpPr>
          <p:nvPr>
            <p:ph type="pic" sz="quarter" idx="12"/>
          </p:nvPr>
        </p:nvSpPr>
        <p:spPr>
          <a:xfrm>
            <a:off x="1804459" y="4133305"/>
            <a:ext cx="1636714" cy="1636714"/>
          </a:xfrm>
          <a:custGeom>
            <a:avLst/>
            <a:gdLst>
              <a:gd name="connsiteX0" fmla="*/ 818357 w 1636714"/>
              <a:gd name="connsiteY0" fmla="*/ 0 h 1636714"/>
              <a:gd name="connsiteX1" fmla="*/ 1636714 w 1636714"/>
              <a:gd name="connsiteY1" fmla="*/ 818357 h 1636714"/>
              <a:gd name="connsiteX2" fmla="*/ 818357 w 1636714"/>
              <a:gd name="connsiteY2" fmla="*/ 1636714 h 1636714"/>
              <a:gd name="connsiteX3" fmla="*/ 0 w 1636714"/>
              <a:gd name="connsiteY3" fmla="*/ 818357 h 1636714"/>
              <a:gd name="connsiteX4" fmla="*/ 818357 w 1636714"/>
              <a:gd name="connsiteY4" fmla="*/ 0 h 1636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714" h="1636714">
                <a:moveTo>
                  <a:pt x="818357" y="0"/>
                </a:moveTo>
                <a:cubicBezTo>
                  <a:pt x="1270323" y="0"/>
                  <a:pt x="1636714" y="366391"/>
                  <a:pt x="1636714" y="818357"/>
                </a:cubicBezTo>
                <a:cubicBezTo>
                  <a:pt x="1636714" y="1270323"/>
                  <a:pt x="1270323" y="1636714"/>
                  <a:pt x="818357" y="1636714"/>
                </a:cubicBezTo>
                <a:cubicBezTo>
                  <a:pt x="366391" y="1636714"/>
                  <a:pt x="0" y="1270323"/>
                  <a:pt x="0" y="818357"/>
                </a:cubicBezTo>
                <a:cubicBezTo>
                  <a:pt x="0" y="366391"/>
                  <a:pt x="366391" y="0"/>
                  <a:pt x="818357" y="0"/>
                </a:cubicBezTo>
                <a:close/>
              </a:path>
            </a:pathLst>
          </a:custGeom>
          <a:ln w="19050">
            <a:solidFill>
              <a:schemeClr val="accent1"/>
            </a:solidFill>
          </a:ln>
        </p:spPr>
        <p:txBody>
          <a:bodyPr wrap="square">
            <a:noAutofit/>
          </a:body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215952" y="2748817"/>
            <a:ext cx="3101336" cy="2701925"/>
          </a:xfrm>
          <a:custGeom>
            <a:avLst/>
            <a:gdLst>
              <a:gd name="connsiteX0" fmla="*/ 0 w 3101336"/>
              <a:gd name="connsiteY0" fmla="*/ 0 h 2701925"/>
              <a:gd name="connsiteX1" fmla="*/ 3101336 w 3101336"/>
              <a:gd name="connsiteY1" fmla="*/ 0 h 2701925"/>
              <a:gd name="connsiteX2" fmla="*/ 3101336 w 3101336"/>
              <a:gd name="connsiteY2" fmla="*/ 2701925 h 2701925"/>
              <a:gd name="connsiteX3" fmla="*/ 0 w 3101336"/>
              <a:gd name="connsiteY3" fmla="*/ 2701925 h 2701925"/>
            </a:gdLst>
            <a:ahLst/>
            <a:cxnLst>
              <a:cxn ang="0">
                <a:pos x="connsiteX0" y="connsiteY0"/>
              </a:cxn>
              <a:cxn ang="0">
                <a:pos x="connsiteX1" y="connsiteY1"/>
              </a:cxn>
              <a:cxn ang="0">
                <a:pos x="connsiteX2" y="connsiteY2"/>
              </a:cxn>
              <a:cxn ang="0">
                <a:pos x="connsiteX3" y="connsiteY3"/>
              </a:cxn>
            </a:cxnLst>
            <a:rect l="l" t="t" r="r" b="b"/>
            <a:pathLst>
              <a:path w="3101336" h="2701925">
                <a:moveTo>
                  <a:pt x="0" y="0"/>
                </a:moveTo>
                <a:lnTo>
                  <a:pt x="3101336" y="0"/>
                </a:lnTo>
                <a:lnTo>
                  <a:pt x="3101336" y="2701925"/>
                </a:lnTo>
                <a:lnTo>
                  <a:pt x="0" y="2701925"/>
                </a:lnTo>
                <a:close/>
              </a:path>
            </a:pathLst>
          </a:custGeom>
        </p:spPr>
        <p:txBody>
          <a:bodyPr wrap="square">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59C4328-D188-4C4C-9C21-2AA7D1569E77}" type="datetimeFigureOut">
              <a:rPr lang="zh-CN" altLang="en-US" smtClean="0"/>
              <a:t>2018/7/14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12EB45-710B-4CC5-AD48-638CC9BCA2C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9C4328-D188-4C4C-9C21-2AA7D1569E77}" type="datetimeFigureOut">
              <a:rPr lang="zh-CN" altLang="en-US" smtClean="0"/>
              <a:t>2018/7/14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12EB45-710B-4CC5-AD48-638CC9BCA2C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5.png"/><Relationship Id="rId3" Type="http://schemas.openxmlformats.org/officeDocument/2006/relationships/tags" Target="../tags/tag3.xml"/><Relationship Id="rId7" Type="http://schemas.openxmlformats.org/officeDocument/2006/relationships/slideLayout" Target="../slideLayouts/slideLayout1.xml"/><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audio" Target="../media/media1.mp3"/><Relationship Id="rId11" Type="http://schemas.openxmlformats.org/officeDocument/2006/relationships/image" Target="../media/image3.png"/><Relationship Id="rId5" Type="http://schemas.microsoft.com/office/2007/relationships/media" Target="../media/media1.mp3"/><Relationship Id="rId15" Type="http://schemas.openxmlformats.org/officeDocument/2006/relationships/image" Target="../media/image7.png"/><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image" Target="../media/image1.png"/><Relationship Id="rId1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1.png"/><Relationship Id="rId3" Type="http://schemas.openxmlformats.org/officeDocument/2006/relationships/tags" Target="../tags/tag73.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notesSlide" Target="../notesSlides/notesSlide10.xml"/><Relationship Id="rId11" Type="http://schemas.openxmlformats.org/officeDocument/2006/relationships/image" Target="../media/image5.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74.xml"/><Relationship Id="rId9" Type="http://schemas.openxmlformats.org/officeDocument/2006/relationships/image" Target="../media/image3.png"/><Relationship Id="rId1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tags" Target="../tags/tag87.xml"/><Relationship Id="rId18" Type="http://schemas.openxmlformats.org/officeDocument/2006/relationships/slideLayout" Target="../slideLayouts/slideLayout7.xml"/><Relationship Id="rId3" Type="http://schemas.openxmlformats.org/officeDocument/2006/relationships/tags" Target="../tags/tag77.xml"/><Relationship Id="rId7" Type="http://schemas.openxmlformats.org/officeDocument/2006/relationships/tags" Target="../tags/tag81.xml"/><Relationship Id="rId12" Type="http://schemas.openxmlformats.org/officeDocument/2006/relationships/tags" Target="../tags/tag86.xml"/><Relationship Id="rId17" Type="http://schemas.openxmlformats.org/officeDocument/2006/relationships/tags" Target="../tags/tag91.xml"/><Relationship Id="rId2" Type="http://schemas.openxmlformats.org/officeDocument/2006/relationships/tags" Target="../tags/tag76.xml"/><Relationship Id="rId16" Type="http://schemas.openxmlformats.org/officeDocument/2006/relationships/tags" Target="../tags/tag90.xml"/><Relationship Id="rId20" Type="http://schemas.openxmlformats.org/officeDocument/2006/relationships/image" Target="../media/image13.emf"/><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5" Type="http://schemas.openxmlformats.org/officeDocument/2006/relationships/tags" Target="../tags/tag79.xml"/><Relationship Id="rId15" Type="http://schemas.openxmlformats.org/officeDocument/2006/relationships/tags" Target="../tags/tag89.xml"/><Relationship Id="rId10" Type="http://schemas.openxmlformats.org/officeDocument/2006/relationships/tags" Target="../tags/tag84.xml"/><Relationship Id="rId19" Type="http://schemas.openxmlformats.org/officeDocument/2006/relationships/notesSlide" Target="../notesSlides/notesSlide11.xml"/><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emf"/><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94.xml"/><Relationship Id="rId4" Type="http://schemas.openxmlformats.org/officeDocument/2006/relationships/image" Target="../media/image13.emf"/></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1.png"/><Relationship Id="rId3" Type="http://schemas.openxmlformats.org/officeDocument/2006/relationships/tags" Target="../tags/tag97.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notesSlide" Target="../notesSlides/notesSlide14.xml"/><Relationship Id="rId11" Type="http://schemas.openxmlformats.org/officeDocument/2006/relationships/image" Target="../media/image5.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98.xml"/><Relationship Id="rId9" Type="http://schemas.openxmlformats.org/officeDocument/2006/relationships/image" Target="../media/image3.png"/><Relationship Id="rId1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tags" Target="../tags/tag111.xml"/><Relationship Id="rId18" Type="http://schemas.openxmlformats.org/officeDocument/2006/relationships/slideLayout" Target="../slideLayouts/slideLayout7.xml"/><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tags" Target="../tags/tag110.xml"/><Relationship Id="rId17" Type="http://schemas.openxmlformats.org/officeDocument/2006/relationships/tags" Target="../tags/tag115.xml"/><Relationship Id="rId2" Type="http://schemas.openxmlformats.org/officeDocument/2006/relationships/tags" Target="../tags/tag100.xml"/><Relationship Id="rId16" Type="http://schemas.openxmlformats.org/officeDocument/2006/relationships/tags" Target="../tags/tag114.xml"/><Relationship Id="rId20" Type="http://schemas.openxmlformats.org/officeDocument/2006/relationships/image" Target="../media/image13.emf"/><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5" Type="http://schemas.openxmlformats.org/officeDocument/2006/relationships/tags" Target="../tags/tag103.xml"/><Relationship Id="rId15" Type="http://schemas.openxmlformats.org/officeDocument/2006/relationships/tags" Target="../tags/tag113.xml"/><Relationship Id="rId10" Type="http://schemas.openxmlformats.org/officeDocument/2006/relationships/tags" Target="../tags/tag108.xml"/><Relationship Id="rId19" Type="http://schemas.openxmlformats.org/officeDocument/2006/relationships/notesSlide" Target="../notesSlides/notesSlide15.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tags" Target="../tags/tag1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16.xml"/><Relationship Id="rId4" Type="http://schemas.openxmlformats.org/officeDocument/2006/relationships/image" Target="../media/image13.emf"/></Relationships>
</file>

<file path=ppt/slides/_rels/slide17.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1.png"/><Relationship Id="rId3" Type="http://schemas.openxmlformats.org/officeDocument/2006/relationships/tags" Target="../tags/tag119.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notesSlide" Target="../notesSlides/notesSlide17.xml"/><Relationship Id="rId11" Type="http://schemas.openxmlformats.org/officeDocument/2006/relationships/image" Target="../media/image5.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120.xml"/><Relationship Id="rId9" Type="http://schemas.openxmlformats.org/officeDocument/2006/relationships/image" Target="../media/image3.png"/><Relationship Id="rId1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121.xml"/><Relationship Id="rId4" Type="http://schemas.openxmlformats.org/officeDocument/2006/relationships/image" Target="../media/image13.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122.xml"/><Relationship Id="rId4" Type="http://schemas.openxmlformats.org/officeDocument/2006/relationships/image" Target="../media/image13.emf"/></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10.emf"/><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25.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notesSlide" Target="../notesSlides/notesSlide20.xml"/><Relationship Id="rId11" Type="http://schemas.openxmlformats.org/officeDocument/2006/relationships/image" Target="../media/image5.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126.xml"/><Relationship Id="rId9"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29.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notesSlide" Target="../notesSlides/notesSlide21.xml"/><Relationship Id="rId11" Type="http://schemas.openxmlformats.org/officeDocument/2006/relationships/image" Target="../media/image5.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130.xm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1.png"/><Relationship Id="rId3" Type="http://schemas.openxmlformats.org/officeDocument/2006/relationships/tags" Target="../tags/tag7.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3.xml"/><Relationship Id="rId11" Type="http://schemas.openxmlformats.org/officeDocument/2006/relationships/image" Target="../media/image5.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8.xml"/><Relationship Id="rId9" Type="http://schemas.openxmlformats.org/officeDocument/2006/relationships/image" Target="../media/image3.png"/><Relationship Id="rId1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14.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3.emf"/><Relationship Id="rId5" Type="http://schemas.openxmlformats.org/officeDocument/2006/relationships/notesSlide" Target="../notesSlides/notesSlide4.xml"/><Relationship Id="rId4"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notesSlide" Target="../notesSlides/notesSlide5.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slideLayout" Target="../slideLayouts/slideLayout7.xml"/><Relationship Id="rId2" Type="http://schemas.openxmlformats.org/officeDocument/2006/relationships/tags" Target="../tags/tag13.xml"/><Relationship Id="rId16" Type="http://schemas.openxmlformats.org/officeDocument/2006/relationships/tags" Target="../tags/tag27.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tags" Target="../tags/tag26.xml"/><Relationship Id="rId10" Type="http://schemas.openxmlformats.org/officeDocument/2006/relationships/tags" Target="../tags/tag21.xml"/><Relationship Id="rId19" Type="http://schemas.openxmlformats.org/officeDocument/2006/relationships/image" Target="../media/image13.emf"/><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17.jpeg"/><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image" Target="../media/image16.jpe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image" Target="../media/image15.jpeg"/><Relationship Id="rId5" Type="http://schemas.openxmlformats.org/officeDocument/2006/relationships/tags" Target="../tags/tag32.xml"/><Relationship Id="rId10" Type="http://schemas.openxmlformats.org/officeDocument/2006/relationships/image" Target="../media/image13.emf"/><Relationship Id="rId4" Type="http://schemas.openxmlformats.org/officeDocument/2006/relationships/tags" Target="../tags/tag31.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18" Type="http://schemas.openxmlformats.org/officeDocument/2006/relationships/tags" Target="../tags/tag52.xml"/><Relationship Id="rId3" Type="http://schemas.openxmlformats.org/officeDocument/2006/relationships/tags" Target="../tags/tag37.xml"/><Relationship Id="rId21" Type="http://schemas.openxmlformats.org/officeDocument/2006/relationships/notesSlide" Target="../notesSlides/notesSlide7.xml"/><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slideLayout" Target="../slideLayouts/slideLayout7.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5" Type="http://schemas.openxmlformats.org/officeDocument/2006/relationships/tags" Target="../tags/tag49.xml"/><Relationship Id="rId10" Type="http://schemas.openxmlformats.org/officeDocument/2006/relationships/tags" Target="../tags/tag44.xml"/><Relationship Id="rId19" Type="http://schemas.openxmlformats.org/officeDocument/2006/relationships/tags" Target="../tags/tag53.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image" Target="../media/image13.emf"/></Relationships>
</file>

<file path=ppt/slides/_rels/slide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6" Type="http://schemas.openxmlformats.org/officeDocument/2006/relationships/image" Target="../media/image13.emf"/><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notesSlide" Target="../notesSlides/notesSlide8.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69.xml"/><Relationship Id="rId7" Type="http://schemas.openxmlformats.org/officeDocument/2006/relationships/image" Target="../media/image13.emf"/><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notesSlide" Target="../notesSlides/notesSlide9.xml"/><Relationship Id="rId5" Type="http://schemas.openxmlformats.org/officeDocument/2006/relationships/slideLayout" Target="../slideLayouts/slideLayout13.xml"/><Relationship Id="rId10" Type="http://schemas.openxmlformats.org/officeDocument/2006/relationships/image" Target="../media/image20.jpeg"/><Relationship Id="rId4" Type="http://schemas.openxmlformats.org/officeDocument/2006/relationships/tags" Target="../tags/tag70.xml"/><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9"/>
          <a:stretch>
            <a:fillRect/>
          </a:stretch>
        </p:blipFill>
        <p:spPr>
          <a:xfrm>
            <a:off x="-529" y="-297"/>
            <a:ext cx="12193057" cy="6858594"/>
          </a:xfrm>
          <a:prstGeom prst="rect">
            <a:avLst/>
          </a:prstGeom>
        </p:spPr>
      </p:pic>
      <p:grpSp>
        <p:nvGrpSpPr>
          <p:cNvPr id="23" name="组合 22"/>
          <p:cNvGrpSpPr/>
          <p:nvPr/>
        </p:nvGrpSpPr>
        <p:grpSpPr>
          <a:xfrm>
            <a:off x="119368" y="119599"/>
            <a:ext cx="12004064" cy="6669602"/>
            <a:chOff x="93968" y="94199"/>
            <a:chExt cx="12004064" cy="6669602"/>
          </a:xfrm>
        </p:grpSpPr>
        <p:pic>
          <p:nvPicPr>
            <p:cNvPr id="19" name="图片 18"/>
            <p:cNvPicPr>
              <a:picLocks noChangeAspect="1"/>
            </p:cNvPicPr>
            <p:nvPr/>
          </p:nvPicPr>
          <p:blipFill>
            <a:blip r:embed="rId10"/>
            <a:stretch>
              <a:fillRect/>
            </a:stretch>
          </p:blipFill>
          <p:spPr>
            <a:xfrm>
              <a:off x="93968" y="94199"/>
              <a:ext cx="12004064" cy="6669602"/>
            </a:xfrm>
            <a:prstGeom prst="rect">
              <a:avLst/>
            </a:prstGeom>
          </p:spPr>
        </p:pic>
        <p:pic>
          <p:nvPicPr>
            <p:cNvPr id="21" name="图片 20"/>
            <p:cNvPicPr>
              <a:picLocks noChangeAspect="1"/>
            </p:cNvPicPr>
            <p:nvPr/>
          </p:nvPicPr>
          <p:blipFill>
            <a:blip r:embed="rId11"/>
            <a:stretch>
              <a:fillRect/>
            </a:stretch>
          </p:blipFill>
          <p:spPr>
            <a:xfrm>
              <a:off x="188465" y="188695"/>
              <a:ext cx="11815072" cy="6480610"/>
            </a:xfrm>
            <a:prstGeom prst="rect">
              <a:avLst/>
            </a:prstGeom>
          </p:spPr>
        </p:pic>
      </p:grpSp>
      <p:pic>
        <p:nvPicPr>
          <p:cNvPr id="22" name="图片 21"/>
          <p:cNvPicPr>
            <a:picLocks noChangeAspect="1"/>
          </p:cNvPicPr>
          <p:nvPr/>
        </p:nvPicPr>
        <p:blipFill>
          <a:blip r:embed="rId12"/>
          <a:stretch>
            <a:fillRect/>
          </a:stretch>
        </p:blipFill>
        <p:spPr>
          <a:xfrm>
            <a:off x="-394547" y="-567078"/>
            <a:ext cx="4346825" cy="4377307"/>
          </a:xfrm>
          <a:prstGeom prst="rect">
            <a:avLst/>
          </a:prstGeom>
        </p:spPr>
      </p:pic>
      <p:pic>
        <p:nvPicPr>
          <p:cNvPr id="20" name="图片 19"/>
          <p:cNvPicPr>
            <a:picLocks noChangeAspect="1"/>
          </p:cNvPicPr>
          <p:nvPr/>
        </p:nvPicPr>
        <p:blipFill>
          <a:blip r:embed="rId13"/>
          <a:stretch>
            <a:fillRect/>
          </a:stretch>
        </p:blipFill>
        <p:spPr>
          <a:xfrm>
            <a:off x="8239722" y="3040952"/>
            <a:ext cx="4346825" cy="4383404"/>
          </a:xfrm>
          <a:prstGeom prst="rect">
            <a:avLst/>
          </a:prstGeom>
        </p:spPr>
      </p:pic>
      <p:sp>
        <p:nvSpPr>
          <p:cNvPr id="24" name="文本框 23"/>
          <p:cNvSpPr txBox="1"/>
          <p:nvPr/>
        </p:nvSpPr>
        <p:spPr>
          <a:xfrm>
            <a:off x="1820097" y="2740963"/>
            <a:ext cx="8592457" cy="1107996"/>
          </a:xfrm>
          <a:prstGeom prst="rect">
            <a:avLst/>
          </a:prstGeom>
          <a:noFill/>
        </p:spPr>
        <p:txBody>
          <a:bodyPr wrap="square" rtlCol="0">
            <a:spAutoFit/>
          </a:bodyPr>
          <a:lstStyle/>
          <a:p>
            <a:pPr algn="ctr"/>
            <a:r>
              <a:rPr lang="zh-CN" altLang="en-US" sz="6600" b="1" dirty="0">
                <a:latin typeface="隶书" panose="02010509060101010101" pitchFamily="49" charset="-122"/>
                <a:ea typeface="隶书" panose="02010509060101010101" pitchFamily="49" charset="-122"/>
              </a:rPr>
              <a:t>粉色花园小清新模板</a:t>
            </a:r>
          </a:p>
        </p:txBody>
      </p:sp>
      <p:pic>
        <p:nvPicPr>
          <p:cNvPr id="25" name="图片 24"/>
          <p:cNvPicPr>
            <a:picLocks noChangeAspect="1"/>
          </p:cNvPicPr>
          <p:nvPr/>
        </p:nvPicPr>
        <p:blipFill>
          <a:blip r:embed="rId14"/>
          <a:stretch>
            <a:fillRect/>
          </a:stretch>
        </p:blipFill>
        <p:spPr>
          <a:xfrm>
            <a:off x="476457" y="4415444"/>
            <a:ext cx="342153" cy="342153"/>
          </a:xfrm>
          <a:prstGeom prst="rect">
            <a:avLst/>
          </a:prstGeom>
        </p:spPr>
      </p:pic>
      <p:pic>
        <p:nvPicPr>
          <p:cNvPr id="26" name="PA_图片 25"/>
          <p:cNvPicPr>
            <a:picLocks noChangeAspect="1"/>
          </p:cNvPicPr>
          <p:nvPr>
            <p:custDataLst>
              <p:tags r:id="rId1"/>
            </p:custDataLst>
          </p:nvPr>
        </p:nvPicPr>
        <p:blipFill>
          <a:blip r:embed="rId14"/>
          <a:stretch>
            <a:fillRect/>
          </a:stretch>
        </p:blipFill>
        <p:spPr>
          <a:xfrm>
            <a:off x="1778865" y="6181296"/>
            <a:ext cx="929135" cy="482833"/>
          </a:xfrm>
          <a:prstGeom prst="rect">
            <a:avLst/>
          </a:prstGeom>
        </p:spPr>
      </p:pic>
      <p:pic>
        <p:nvPicPr>
          <p:cNvPr id="27" name="图片 26"/>
          <p:cNvPicPr>
            <a:picLocks noChangeAspect="1"/>
          </p:cNvPicPr>
          <p:nvPr/>
        </p:nvPicPr>
        <p:blipFill>
          <a:blip r:embed="rId14"/>
          <a:stretch>
            <a:fillRect/>
          </a:stretch>
        </p:blipFill>
        <p:spPr>
          <a:xfrm>
            <a:off x="839791" y="5335049"/>
            <a:ext cx="574382" cy="574382"/>
          </a:xfrm>
          <a:prstGeom prst="rect">
            <a:avLst/>
          </a:prstGeom>
        </p:spPr>
      </p:pic>
      <p:pic>
        <p:nvPicPr>
          <p:cNvPr id="28" name="图片 27"/>
          <p:cNvPicPr>
            <a:picLocks noChangeAspect="1"/>
          </p:cNvPicPr>
          <p:nvPr/>
        </p:nvPicPr>
        <p:blipFill>
          <a:blip r:embed="rId14"/>
          <a:stretch>
            <a:fillRect/>
          </a:stretch>
        </p:blipFill>
        <p:spPr>
          <a:xfrm>
            <a:off x="11274448" y="283924"/>
            <a:ext cx="551365" cy="551365"/>
          </a:xfrm>
          <a:prstGeom prst="rect">
            <a:avLst/>
          </a:prstGeom>
        </p:spPr>
      </p:pic>
      <p:pic>
        <p:nvPicPr>
          <p:cNvPr id="29" name="PA_图片 28"/>
          <p:cNvPicPr>
            <a:picLocks noChangeAspect="1"/>
          </p:cNvPicPr>
          <p:nvPr>
            <p:custDataLst>
              <p:tags r:id="rId2"/>
            </p:custDataLst>
          </p:nvPr>
        </p:nvPicPr>
        <p:blipFill>
          <a:blip r:embed="rId14"/>
          <a:stretch>
            <a:fillRect/>
          </a:stretch>
        </p:blipFill>
        <p:spPr>
          <a:xfrm>
            <a:off x="10507051" y="3446565"/>
            <a:ext cx="401112" cy="401112"/>
          </a:xfrm>
          <a:prstGeom prst="rect">
            <a:avLst/>
          </a:prstGeom>
        </p:spPr>
      </p:pic>
      <p:pic>
        <p:nvPicPr>
          <p:cNvPr id="30" name="图片 29"/>
          <p:cNvPicPr>
            <a:picLocks noChangeAspect="1"/>
          </p:cNvPicPr>
          <p:nvPr/>
        </p:nvPicPr>
        <p:blipFill>
          <a:blip r:embed="rId14"/>
          <a:stretch>
            <a:fillRect/>
          </a:stretch>
        </p:blipFill>
        <p:spPr>
          <a:xfrm>
            <a:off x="7296908" y="2106406"/>
            <a:ext cx="395260" cy="360673"/>
          </a:xfrm>
          <a:prstGeom prst="rect">
            <a:avLst/>
          </a:prstGeom>
        </p:spPr>
      </p:pic>
      <p:sp>
        <p:nvSpPr>
          <p:cNvPr id="31" name="文本框 30"/>
          <p:cNvSpPr txBox="1"/>
          <p:nvPr/>
        </p:nvSpPr>
        <p:spPr>
          <a:xfrm>
            <a:off x="4832609" y="1825077"/>
            <a:ext cx="2567431" cy="923330"/>
          </a:xfrm>
          <a:prstGeom prst="rect">
            <a:avLst/>
          </a:prstGeom>
          <a:noFill/>
        </p:spPr>
        <p:txBody>
          <a:bodyPr wrap="square" rtlCol="0">
            <a:spAutoFit/>
          </a:bodyPr>
          <a:lstStyle/>
          <a:p>
            <a:pPr algn="ctr"/>
            <a:r>
              <a:rPr lang="en-US" altLang="zh-CN" sz="5400" b="1" dirty="0" smtClean="0">
                <a:solidFill>
                  <a:srgbClr val="F1A2BC"/>
                </a:solidFill>
                <a:latin typeface="Arial" panose="020B0604020202020204" pitchFamily="34" charset="0"/>
                <a:ea typeface="造字工房悦黑演示版常规体" pitchFamily="50" charset="-122"/>
                <a:cs typeface="Arial" panose="020B0604020202020204" pitchFamily="34" charset="0"/>
              </a:rPr>
              <a:t>2019</a:t>
            </a:r>
            <a:endParaRPr lang="zh-CN" altLang="en-US" sz="54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pic>
        <p:nvPicPr>
          <p:cNvPr id="32" name="图片 31"/>
          <p:cNvPicPr>
            <a:picLocks noChangeAspect="1"/>
          </p:cNvPicPr>
          <p:nvPr/>
        </p:nvPicPr>
        <p:blipFill>
          <a:blip r:embed="rId14"/>
          <a:stretch>
            <a:fillRect/>
          </a:stretch>
        </p:blipFill>
        <p:spPr>
          <a:xfrm>
            <a:off x="4634980" y="2128604"/>
            <a:ext cx="395260" cy="360673"/>
          </a:xfrm>
          <a:prstGeom prst="rect">
            <a:avLst/>
          </a:prstGeom>
        </p:spPr>
      </p:pic>
      <p:sp>
        <p:nvSpPr>
          <p:cNvPr id="36" name="矩形 35"/>
          <p:cNvSpPr/>
          <p:nvPr/>
        </p:nvSpPr>
        <p:spPr>
          <a:xfrm>
            <a:off x="2323731" y="3836791"/>
            <a:ext cx="7595337" cy="830997"/>
          </a:xfrm>
          <a:prstGeom prst="rect">
            <a:avLst/>
          </a:prstGeom>
        </p:spPr>
        <p:txBody>
          <a:bodyPr wrap="square">
            <a:spAutoFit/>
          </a:bodyPr>
          <a:lstStyle/>
          <a:p>
            <a:pPr algn="ctr">
              <a:lnSpc>
                <a:spcPct val="15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 </a:t>
            </a:r>
          </a:p>
        </p:txBody>
      </p:sp>
      <p:pic>
        <p:nvPicPr>
          <p:cNvPr id="37" name="PA_图片 28"/>
          <p:cNvPicPr>
            <a:picLocks noChangeAspect="1"/>
          </p:cNvPicPr>
          <p:nvPr>
            <p:custDataLst>
              <p:tags r:id="rId3"/>
            </p:custDataLst>
          </p:nvPr>
        </p:nvPicPr>
        <p:blipFill>
          <a:blip r:embed="rId14"/>
          <a:stretch>
            <a:fillRect/>
          </a:stretch>
        </p:blipFill>
        <p:spPr>
          <a:xfrm>
            <a:off x="7987599" y="6395926"/>
            <a:ext cx="504245" cy="286443"/>
          </a:xfrm>
          <a:prstGeom prst="rect">
            <a:avLst/>
          </a:prstGeom>
        </p:spPr>
      </p:pic>
      <p:pic>
        <p:nvPicPr>
          <p:cNvPr id="40" name="PA_图片 28"/>
          <p:cNvPicPr>
            <a:picLocks noChangeAspect="1"/>
          </p:cNvPicPr>
          <p:nvPr>
            <p:custDataLst>
              <p:tags r:id="rId4"/>
            </p:custDataLst>
          </p:nvPr>
        </p:nvPicPr>
        <p:blipFill>
          <a:blip r:embed="rId14"/>
          <a:stretch>
            <a:fillRect/>
          </a:stretch>
        </p:blipFill>
        <p:spPr>
          <a:xfrm>
            <a:off x="4279717" y="6539147"/>
            <a:ext cx="504245" cy="286443"/>
          </a:xfrm>
          <a:prstGeom prst="rect">
            <a:avLst/>
          </a:prstGeom>
        </p:spPr>
      </p:pic>
      <p:sp>
        <p:nvSpPr>
          <p:cNvPr id="35" name="文本框 34"/>
          <p:cNvSpPr txBox="1"/>
          <p:nvPr/>
        </p:nvSpPr>
        <p:spPr>
          <a:xfrm>
            <a:off x="1801232" y="2716040"/>
            <a:ext cx="8592457" cy="1107996"/>
          </a:xfrm>
          <a:prstGeom prst="rect">
            <a:avLst/>
          </a:prstGeom>
          <a:noFill/>
        </p:spPr>
        <p:txBody>
          <a:bodyPr wrap="square" rtlCol="0">
            <a:spAutoFit/>
          </a:bodyPr>
          <a:lstStyle/>
          <a:p>
            <a:pPr algn="ctr"/>
            <a:r>
              <a:rPr lang="zh-CN" altLang="en-US" sz="6600" b="1" dirty="0">
                <a:solidFill>
                  <a:srgbClr val="F1A2BC"/>
                </a:solidFill>
                <a:latin typeface="隶书" panose="02010509060101010101" pitchFamily="49" charset="-122"/>
                <a:ea typeface="隶书" panose="02010509060101010101" pitchFamily="49" charset="-122"/>
              </a:rPr>
              <a:t>粉色花园小清新模板</a:t>
            </a:r>
          </a:p>
        </p:txBody>
      </p:sp>
      <p:pic>
        <p:nvPicPr>
          <p:cNvPr id="2" name="清明雨上">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5"/>
          <a:stretch>
            <a:fillRect/>
          </a:stretch>
        </p:blipFill>
        <p:spPr>
          <a:xfrm>
            <a:off x="5811524" y="-1393909"/>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6500">
        <p:dissolve/>
      </p:transition>
    </mc:Choice>
    <mc:Fallback xmlns="">
      <p:transition spd="slow" advTm="6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1+#ppt_w/2"/>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0-#ppt_w/2"/>
                                          </p:val>
                                        </p:tav>
                                        <p:tav tm="100000">
                                          <p:val>
                                            <p:strVal val="#ppt_x"/>
                                          </p:val>
                                        </p:tav>
                                      </p:tavLst>
                                    </p:anim>
                                    <p:anim calcmode="lin" valueType="num">
                                      <p:cBhvr additive="base">
                                        <p:cTn id="24" dur="75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0-#ppt_w/2"/>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fill="hold"/>
                                        <p:tgtEl>
                                          <p:spTgt spid="40"/>
                                        </p:tgtEl>
                                        <p:attrNameLst>
                                          <p:attrName>ppt_x</p:attrName>
                                        </p:attrNameLst>
                                      </p:cBhvr>
                                      <p:tavLst>
                                        <p:tav tm="0">
                                          <p:val>
                                            <p:strVal val="0-#ppt_w/2"/>
                                          </p:val>
                                        </p:tav>
                                        <p:tav tm="100000">
                                          <p:val>
                                            <p:strVal val="#ppt_x"/>
                                          </p:val>
                                        </p:tav>
                                      </p:tavLst>
                                    </p:anim>
                                    <p:anim calcmode="lin" valueType="num">
                                      <p:cBhvr additive="base">
                                        <p:cTn id="32" dur="75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125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750" fill="hold"/>
                                        <p:tgtEl>
                                          <p:spTgt spid="29"/>
                                        </p:tgtEl>
                                        <p:attrNameLst>
                                          <p:attrName>ppt_x</p:attrName>
                                        </p:attrNameLst>
                                      </p:cBhvr>
                                      <p:tavLst>
                                        <p:tav tm="0">
                                          <p:val>
                                            <p:strVal val="1+#ppt_w/2"/>
                                          </p:val>
                                        </p:tav>
                                        <p:tav tm="100000">
                                          <p:val>
                                            <p:strVal val="#ppt_x"/>
                                          </p:val>
                                        </p:tav>
                                      </p:tavLst>
                                    </p:anim>
                                    <p:anim calcmode="lin" valueType="num">
                                      <p:cBhvr additive="base">
                                        <p:cTn id="40" dur="750" fill="hold"/>
                                        <p:tgtEl>
                                          <p:spTgt spid="29"/>
                                        </p:tgtEl>
                                        <p:attrNameLst>
                                          <p:attrName>ppt_y</p:attrName>
                                        </p:attrNameLst>
                                      </p:cBhvr>
                                      <p:tavLst>
                                        <p:tav tm="0">
                                          <p:val>
                                            <p:strVal val="0-#ppt_h/2"/>
                                          </p:val>
                                        </p:tav>
                                        <p:tav tm="100000">
                                          <p:val>
                                            <p:strVal val="#ppt_y"/>
                                          </p:val>
                                        </p:tav>
                                      </p:tavLst>
                                    </p:anim>
                                  </p:childTnLst>
                                </p:cTn>
                              </p:par>
                            </p:childTnLst>
                          </p:cTn>
                        </p:par>
                        <p:par>
                          <p:cTn id="41" fill="hold">
                            <p:stCondLst>
                              <p:cond delay="1000"/>
                            </p:stCondLst>
                            <p:childTnLst>
                              <p:par>
                                <p:cTn id="42" presetID="49" presetClass="entr" presetSubtype="0" decel="10000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 calcmode="lin" valueType="num">
                                      <p:cBhvr>
                                        <p:cTn id="46" dur="500" fill="hold"/>
                                        <p:tgtEl>
                                          <p:spTgt spid="32"/>
                                        </p:tgtEl>
                                        <p:attrNameLst>
                                          <p:attrName>style.rotation</p:attrName>
                                        </p:attrNameLst>
                                      </p:cBhvr>
                                      <p:tavLst>
                                        <p:tav tm="0">
                                          <p:val>
                                            <p:fltVal val="360"/>
                                          </p:val>
                                        </p:tav>
                                        <p:tav tm="100000">
                                          <p:val>
                                            <p:fltVal val="0"/>
                                          </p:val>
                                        </p:tav>
                                      </p:tavLst>
                                    </p:anim>
                                    <p:animEffect transition="in" filter="fade">
                                      <p:cBhvr>
                                        <p:cTn id="47" dur="500"/>
                                        <p:tgtEl>
                                          <p:spTgt spid="32"/>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 calcmode="lin" valueType="num">
                                      <p:cBhvr>
                                        <p:cTn id="52" dur="500" fill="hold"/>
                                        <p:tgtEl>
                                          <p:spTgt spid="30"/>
                                        </p:tgtEl>
                                        <p:attrNameLst>
                                          <p:attrName>style.rotation</p:attrName>
                                        </p:attrNameLst>
                                      </p:cBhvr>
                                      <p:tavLst>
                                        <p:tav tm="0">
                                          <p:val>
                                            <p:fltVal val="360"/>
                                          </p:val>
                                        </p:tav>
                                        <p:tav tm="100000">
                                          <p:val>
                                            <p:fltVal val="0"/>
                                          </p:val>
                                        </p:tav>
                                      </p:tavLst>
                                    </p:anim>
                                    <p:animEffect transition="in" filter="fade">
                                      <p:cBhvr>
                                        <p:cTn id="53" dur="500"/>
                                        <p:tgtEl>
                                          <p:spTgt spid="30"/>
                                        </p:tgtEl>
                                      </p:cBhvr>
                                    </p:animEffect>
                                  </p:childTnLst>
                                </p:cTn>
                              </p:par>
                            </p:childTnLst>
                          </p:cTn>
                        </p:par>
                        <p:par>
                          <p:cTn id="54" fill="hold">
                            <p:stCondLst>
                              <p:cond delay="1500"/>
                            </p:stCondLst>
                            <p:childTnLst>
                              <p:par>
                                <p:cTn id="55" presetID="38" presetClass="entr" presetSubtype="0" accel="50000" fill="hold" grpId="0" nodeType="afterEffect">
                                  <p:stCondLst>
                                    <p:cond delay="0"/>
                                  </p:stCondLst>
                                  <p:iterate type="lt">
                                    <p:tmPct val="13333"/>
                                  </p:iterate>
                                  <p:childTnLst>
                                    <p:set>
                                      <p:cBhvr>
                                        <p:cTn id="56" dur="1" fill="hold">
                                          <p:stCondLst>
                                            <p:cond delay="0"/>
                                          </p:stCondLst>
                                        </p:cTn>
                                        <p:tgtEl>
                                          <p:spTgt spid="31"/>
                                        </p:tgtEl>
                                        <p:attrNameLst>
                                          <p:attrName>style.visibility</p:attrName>
                                        </p:attrNameLst>
                                      </p:cBhvr>
                                      <p:to>
                                        <p:strVal val="visible"/>
                                      </p:to>
                                    </p:set>
                                    <p:set>
                                      <p:cBhvr>
                                        <p:cTn id="57" dur="227" fill="hold">
                                          <p:stCondLst>
                                            <p:cond delay="0"/>
                                          </p:stCondLst>
                                        </p:cTn>
                                        <p:tgtEl>
                                          <p:spTgt spid="31"/>
                                        </p:tgtEl>
                                        <p:attrNameLst>
                                          <p:attrName>style.rotation</p:attrName>
                                        </p:attrNameLst>
                                      </p:cBhvr>
                                      <p:to>
                                        <p:strVal val="-45.0"/>
                                      </p:to>
                                    </p:set>
                                    <p:anim calcmode="lin" valueType="num">
                                      <p:cBhvr>
                                        <p:cTn id="58" dur="227" fill="hold">
                                          <p:stCondLst>
                                            <p:cond delay="227"/>
                                          </p:stCondLst>
                                        </p:cTn>
                                        <p:tgtEl>
                                          <p:spTgt spid="31"/>
                                        </p:tgtEl>
                                        <p:attrNameLst>
                                          <p:attrName>style.rotation</p:attrName>
                                        </p:attrNameLst>
                                      </p:cBhvr>
                                      <p:tavLst>
                                        <p:tav tm="0">
                                          <p:val>
                                            <p:fltVal val="-45"/>
                                          </p:val>
                                        </p:tav>
                                        <p:tav tm="69900">
                                          <p:val>
                                            <p:fltVal val="45"/>
                                          </p:val>
                                        </p:tav>
                                        <p:tav tm="100000">
                                          <p:val>
                                            <p:fltVal val="0"/>
                                          </p:val>
                                        </p:tav>
                                      </p:tavLst>
                                    </p:anim>
                                    <p:anim calcmode="lin" valueType="num">
                                      <p:cBhvr>
                                        <p:cTn id="59" dur="227" fill="hold">
                                          <p:stCondLst>
                                            <p:cond delay="0"/>
                                          </p:stCondLst>
                                        </p:cTn>
                                        <p:tgtEl>
                                          <p:spTgt spid="31"/>
                                        </p:tgtEl>
                                        <p:attrNameLst>
                                          <p:attrName>ppt_y</p:attrName>
                                        </p:attrNameLst>
                                      </p:cBhvr>
                                      <p:tavLst>
                                        <p:tav tm="0">
                                          <p:val>
                                            <p:strVal val="#ppt_y-1"/>
                                          </p:val>
                                        </p:tav>
                                        <p:tav tm="100000">
                                          <p:val>
                                            <p:strVal val="#ppt_y-(0.354*#ppt_w-0.172*#ppt_h)"/>
                                          </p:val>
                                        </p:tav>
                                      </p:tavLst>
                                    </p:anim>
                                    <p:anim calcmode="lin" valueType="num">
                                      <p:cBhvr>
                                        <p:cTn id="60" dur="78" decel="50000" autoRev="1" fill="hold">
                                          <p:stCondLst>
                                            <p:cond delay="227"/>
                                          </p:stCondLst>
                                        </p:cTn>
                                        <p:tgtEl>
                                          <p:spTgt spid="31"/>
                                        </p:tgtEl>
                                        <p:attrNameLst>
                                          <p:attrName>ppt_y</p:attrName>
                                        </p:attrNameLst>
                                      </p:cBhvr>
                                      <p:tavLst>
                                        <p:tav tm="0">
                                          <p:val>
                                            <p:strVal val="#ppt_y-(0.354*#ppt_w-0.172*#ppt_h)"/>
                                          </p:val>
                                        </p:tav>
                                        <p:tav tm="100000">
                                          <p:val>
                                            <p:strVal val="#ppt_y-(0.354*#ppt_w-0.172*#ppt_h)-#ppt_h/2"/>
                                          </p:val>
                                        </p:tav>
                                      </p:tavLst>
                                    </p:anim>
                                    <p:anim calcmode="lin" valueType="num">
                                      <p:cBhvr>
                                        <p:cTn id="61" dur="68" fill="hold">
                                          <p:stCondLst>
                                            <p:cond delay="432"/>
                                          </p:stCondLst>
                                        </p:cTn>
                                        <p:tgtEl>
                                          <p:spTgt spid="31"/>
                                        </p:tgtEl>
                                        <p:attrNameLst>
                                          <p:attrName>ppt_y</p:attrName>
                                        </p:attrNameLst>
                                      </p:cBhvr>
                                      <p:tavLst>
                                        <p:tav tm="0">
                                          <p:val>
                                            <p:strVal val="#ppt_y-(0.354*#ppt_w-0.172*#ppt_h)"/>
                                          </p:val>
                                        </p:tav>
                                        <p:tav tm="100000">
                                          <p:val>
                                            <p:strVal val="#ppt_y"/>
                                          </p:val>
                                        </p:tav>
                                      </p:tavLst>
                                    </p:anim>
                                  </p:childTnLst>
                                </p:cTn>
                              </p:par>
                            </p:childTnLst>
                          </p:cTn>
                        </p:par>
                        <p:par>
                          <p:cTn id="62" fill="hold">
                            <p:stCondLst>
                              <p:cond delay="22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4"/>
                                        </p:tgtEl>
                                        <p:attrNameLst>
                                          <p:attrName>ppt_y</p:attrName>
                                        </p:attrNameLst>
                                      </p:cBhvr>
                                      <p:tavLst>
                                        <p:tav tm="0">
                                          <p:val>
                                            <p:strVal val="#ppt_y"/>
                                          </p:val>
                                        </p:tav>
                                        <p:tav tm="100000">
                                          <p:val>
                                            <p:strVal val="#ppt_y"/>
                                          </p:val>
                                        </p:tav>
                                      </p:tavLst>
                                    </p:anim>
                                    <p:anim calcmode="lin" valueType="num">
                                      <p:cBhvr>
                                        <p:cTn id="6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4"/>
                                        </p:tgtEl>
                                      </p:cBhvr>
                                    </p:animEffect>
                                  </p:childTnLst>
                                </p:cTn>
                              </p:par>
                            </p:childTnLst>
                          </p:cTn>
                        </p:par>
                        <p:par>
                          <p:cTn id="70" fill="hold">
                            <p:stCondLst>
                              <p:cond delay="31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35"/>
                                        </p:tgtEl>
                                        <p:attrNameLst>
                                          <p:attrName>ppt_y</p:attrName>
                                        </p:attrNameLst>
                                      </p:cBhvr>
                                      <p:tavLst>
                                        <p:tav tm="0">
                                          <p:val>
                                            <p:strVal val="#ppt_y"/>
                                          </p:val>
                                        </p:tav>
                                        <p:tav tm="100000">
                                          <p:val>
                                            <p:strVal val="#ppt_y"/>
                                          </p:val>
                                        </p:tav>
                                      </p:tavLst>
                                    </p:anim>
                                    <p:anim calcmode="lin" valueType="num">
                                      <p:cBhvr>
                                        <p:cTn id="75"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35"/>
                                        </p:tgtEl>
                                      </p:cBhvr>
                                    </p:animEffect>
                                  </p:childTnLst>
                                </p:cTn>
                              </p:par>
                            </p:childTnLst>
                          </p:cTn>
                        </p:par>
                        <p:par>
                          <p:cTn id="78" fill="hold">
                            <p:stCondLst>
                              <p:cond delay="4000"/>
                            </p:stCondLst>
                            <p:childTnLst>
                              <p:par>
                                <p:cTn id="79" presetID="2" presetClass="entr" presetSubtype="2" fill="hold" grpId="0" nodeType="afterEffect">
                                  <p:stCondLst>
                                    <p:cond delay="0"/>
                                  </p:stCondLst>
                                  <p:iterate type="lt">
                                    <p:tmPct val="2444"/>
                                  </p:iterate>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fill="hold"/>
                                        <p:tgtEl>
                                          <p:spTgt spid="36"/>
                                        </p:tgtEl>
                                        <p:attrNameLst>
                                          <p:attrName>ppt_x</p:attrName>
                                        </p:attrNameLst>
                                      </p:cBhvr>
                                      <p:tavLst>
                                        <p:tav tm="0">
                                          <p:val>
                                            <p:strVal val="1+#ppt_w/2"/>
                                          </p:val>
                                        </p:tav>
                                        <p:tav tm="100000">
                                          <p:val>
                                            <p:strVal val="#ppt_x"/>
                                          </p:val>
                                        </p:tav>
                                      </p:tavLst>
                                    </p:anim>
                                    <p:anim calcmode="lin" valueType="num">
                                      <p:cBhvr additive="base">
                                        <p:cTn id="82" dur="500" fill="hold"/>
                                        <p:tgtEl>
                                          <p:spTgt spid="36"/>
                                        </p:tgtEl>
                                        <p:attrNameLst>
                                          <p:attrName>ppt_y</p:attrName>
                                        </p:attrNameLst>
                                      </p:cBhvr>
                                      <p:tavLst>
                                        <p:tav tm="0">
                                          <p:val>
                                            <p:strVal val="#ppt_y"/>
                                          </p:val>
                                        </p:tav>
                                        <p:tav tm="100000">
                                          <p:val>
                                            <p:strVal val="#ppt_y"/>
                                          </p:val>
                                        </p:tav>
                                      </p:tavLst>
                                    </p:anim>
                                  </p:childTnLst>
                                </p:cTn>
                              </p:par>
                            </p:childTnLst>
                          </p:cTn>
                        </p:par>
                        <p:par>
                          <p:cTn id="83" fill="hold">
                            <p:stCondLst>
                              <p:cond delay="5074"/>
                            </p:stCondLst>
                            <p:childTnLst>
                              <p:par>
                                <p:cTn id="84" presetID="1" presetClass="mediacall" presetSubtype="0" fill="hold" nodeType="afterEffect">
                                  <p:stCondLst>
                                    <p:cond delay="0"/>
                                  </p:stCondLst>
                                  <p:childTnLst>
                                    <p:cmd type="call" cmd="playFrom(0.0)">
                                      <p:cBhvr>
                                        <p:cTn id="85"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6" repeatCount="indefinite" fill="remove" display="0">
                  <p:stCondLst>
                    <p:cond delay="indefinite"/>
                  </p:stCondLst>
                  <p:endCondLst>
                    <p:cond evt="onStopAudio" delay="0">
                      <p:tgtEl>
                        <p:sldTgt/>
                      </p:tgtEl>
                    </p:cond>
                  </p:endCondLst>
                </p:cTn>
                <p:tgtEl>
                  <p:spTgt spid="2"/>
                </p:tgtEl>
              </p:cMediaNode>
            </p:audio>
          </p:childTnLst>
        </p:cTn>
      </p:par>
    </p:tnLst>
    <p:bldLst>
      <p:bldP spid="24" grpId="0"/>
      <p:bldP spid="31" grpId="0"/>
      <p:bldP spid="36"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7"/>
          <a:stretch>
            <a:fillRect/>
          </a:stretch>
        </p:blipFill>
        <p:spPr>
          <a:xfrm>
            <a:off x="-529" y="-297"/>
            <a:ext cx="12193057" cy="6858594"/>
          </a:xfrm>
          <a:prstGeom prst="rect">
            <a:avLst/>
          </a:prstGeom>
        </p:spPr>
      </p:pic>
      <p:grpSp>
        <p:nvGrpSpPr>
          <p:cNvPr id="23" name="组合 22"/>
          <p:cNvGrpSpPr/>
          <p:nvPr/>
        </p:nvGrpSpPr>
        <p:grpSpPr>
          <a:xfrm>
            <a:off x="119368" y="119599"/>
            <a:ext cx="12004064" cy="6669602"/>
            <a:chOff x="93968" y="94199"/>
            <a:chExt cx="12004064" cy="6669602"/>
          </a:xfrm>
        </p:grpSpPr>
        <p:pic>
          <p:nvPicPr>
            <p:cNvPr id="19" name="图片 18"/>
            <p:cNvPicPr>
              <a:picLocks noChangeAspect="1"/>
            </p:cNvPicPr>
            <p:nvPr/>
          </p:nvPicPr>
          <p:blipFill>
            <a:blip r:embed="rId8"/>
            <a:stretch>
              <a:fillRect/>
            </a:stretch>
          </p:blipFill>
          <p:spPr>
            <a:xfrm>
              <a:off x="93968" y="94199"/>
              <a:ext cx="12004064" cy="6669602"/>
            </a:xfrm>
            <a:prstGeom prst="rect">
              <a:avLst/>
            </a:prstGeom>
          </p:spPr>
        </p:pic>
        <p:pic>
          <p:nvPicPr>
            <p:cNvPr id="21" name="图片 20"/>
            <p:cNvPicPr>
              <a:picLocks noChangeAspect="1"/>
            </p:cNvPicPr>
            <p:nvPr/>
          </p:nvPicPr>
          <p:blipFill>
            <a:blip r:embed="rId9"/>
            <a:stretch>
              <a:fillRect/>
            </a:stretch>
          </p:blipFill>
          <p:spPr>
            <a:xfrm>
              <a:off x="188465" y="188695"/>
              <a:ext cx="11815072" cy="6480610"/>
            </a:xfrm>
            <a:prstGeom prst="rect">
              <a:avLst/>
            </a:prstGeom>
          </p:spPr>
        </p:pic>
      </p:grpSp>
      <p:pic>
        <p:nvPicPr>
          <p:cNvPr id="22" name="图片 21"/>
          <p:cNvPicPr>
            <a:picLocks noChangeAspect="1"/>
          </p:cNvPicPr>
          <p:nvPr/>
        </p:nvPicPr>
        <p:blipFill>
          <a:blip r:embed="rId10"/>
          <a:stretch>
            <a:fillRect/>
          </a:stretch>
        </p:blipFill>
        <p:spPr>
          <a:xfrm>
            <a:off x="-394547" y="-567078"/>
            <a:ext cx="4346825" cy="4377307"/>
          </a:xfrm>
          <a:prstGeom prst="rect">
            <a:avLst/>
          </a:prstGeom>
        </p:spPr>
      </p:pic>
      <p:pic>
        <p:nvPicPr>
          <p:cNvPr id="20" name="图片 19"/>
          <p:cNvPicPr>
            <a:picLocks noChangeAspect="1"/>
          </p:cNvPicPr>
          <p:nvPr/>
        </p:nvPicPr>
        <p:blipFill>
          <a:blip r:embed="rId11"/>
          <a:stretch>
            <a:fillRect/>
          </a:stretch>
        </p:blipFill>
        <p:spPr>
          <a:xfrm>
            <a:off x="8239722" y="3040952"/>
            <a:ext cx="4346825" cy="4383404"/>
          </a:xfrm>
          <a:prstGeom prst="rect">
            <a:avLst/>
          </a:prstGeom>
        </p:spPr>
      </p:pic>
      <p:pic>
        <p:nvPicPr>
          <p:cNvPr id="25" name="图片 24"/>
          <p:cNvPicPr>
            <a:picLocks noChangeAspect="1"/>
          </p:cNvPicPr>
          <p:nvPr/>
        </p:nvPicPr>
        <p:blipFill>
          <a:blip r:embed="rId12"/>
          <a:stretch>
            <a:fillRect/>
          </a:stretch>
        </p:blipFill>
        <p:spPr>
          <a:xfrm>
            <a:off x="456132" y="4043067"/>
            <a:ext cx="342153" cy="342153"/>
          </a:xfrm>
          <a:prstGeom prst="rect">
            <a:avLst/>
          </a:prstGeom>
        </p:spPr>
      </p:pic>
      <p:pic>
        <p:nvPicPr>
          <p:cNvPr id="26" name="PA_图片 25"/>
          <p:cNvPicPr>
            <a:picLocks noChangeAspect="1"/>
          </p:cNvPicPr>
          <p:nvPr>
            <p:custDataLst>
              <p:tags r:id="rId1"/>
            </p:custDataLst>
          </p:nvPr>
        </p:nvPicPr>
        <p:blipFill>
          <a:blip r:embed="rId12"/>
          <a:stretch>
            <a:fillRect/>
          </a:stretch>
        </p:blipFill>
        <p:spPr>
          <a:xfrm>
            <a:off x="1778865" y="6181296"/>
            <a:ext cx="929135" cy="482833"/>
          </a:xfrm>
          <a:prstGeom prst="rect">
            <a:avLst/>
          </a:prstGeom>
        </p:spPr>
      </p:pic>
      <p:pic>
        <p:nvPicPr>
          <p:cNvPr id="27" name="图片 26"/>
          <p:cNvPicPr>
            <a:picLocks noChangeAspect="1"/>
          </p:cNvPicPr>
          <p:nvPr/>
        </p:nvPicPr>
        <p:blipFill>
          <a:blip r:embed="rId12"/>
          <a:stretch>
            <a:fillRect/>
          </a:stretch>
        </p:blipFill>
        <p:spPr>
          <a:xfrm>
            <a:off x="839791" y="5335049"/>
            <a:ext cx="574382" cy="574382"/>
          </a:xfrm>
          <a:prstGeom prst="rect">
            <a:avLst/>
          </a:prstGeom>
        </p:spPr>
      </p:pic>
      <p:pic>
        <p:nvPicPr>
          <p:cNvPr id="28" name="图片 27"/>
          <p:cNvPicPr>
            <a:picLocks noChangeAspect="1"/>
          </p:cNvPicPr>
          <p:nvPr/>
        </p:nvPicPr>
        <p:blipFill>
          <a:blip r:embed="rId12"/>
          <a:stretch>
            <a:fillRect/>
          </a:stretch>
        </p:blipFill>
        <p:spPr>
          <a:xfrm>
            <a:off x="11274448" y="283924"/>
            <a:ext cx="551365" cy="551365"/>
          </a:xfrm>
          <a:prstGeom prst="rect">
            <a:avLst/>
          </a:prstGeom>
        </p:spPr>
      </p:pic>
      <p:pic>
        <p:nvPicPr>
          <p:cNvPr id="37" name="PA_图片 28"/>
          <p:cNvPicPr>
            <a:picLocks noChangeAspect="1"/>
          </p:cNvPicPr>
          <p:nvPr>
            <p:custDataLst>
              <p:tags r:id="rId2"/>
            </p:custDataLst>
          </p:nvPr>
        </p:nvPicPr>
        <p:blipFill>
          <a:blip r:embed="rId12"/>
          <a:stretch>
            <a:fillRect/>
          </a:stretch>
        </p:blipFill>
        <p:spPr>
          <a:xfrm>
            <a:off x="7987599" y="6395926"/>
            <a:ext cx="504245" cy="286443"/>
          </a:xfrm>
          <a:prstGeom prst="rect">
            <a:avLst/>
          </a:prstGeom>
        </p:spPr>
      </p:pic>
      <p:pic>
        <p:nvPicPr>
          <p:cNvPr id="40" name="PA_图片 28"/>
          <p:cNvPicPr>
            <a:picLocks noChangeAspect="1"/>
          </p:cNvPicPr>
          <p:nvPr>
            <p:custDataLst>
              <p:tags r:id="rId3"/>
            </p:custDataLst>
          </p:nvPr>
        </p:nvPicPr>
        <p:blipFill>
          <a:blip r:embed="rId12"/>
          <a:stretch>
            <a:fillRect/>
          </a:stretch>
        </p:blipFill>
        <p:spPr>
          <a:xfrm>
            <a:off x="4279717" y="6539147"/>
            <a:ext cx="504245" cy="286443"/>
          </a:xfrm>
          <a:prstGeom prst="rect">
            <a:avLst/>
          </a:prstGeom>
        </p:spPr>
      </p:pic>
      <p:sp>
        <p:nvSpPr>
          <p:cNvPr id="33" name="PA_椭圆 11"/>
          <p:cNvSpPr/>
          <p:nvPr>
            <p:custDataLst>
              <p:tags r:id="rId4"/>
            </p:custDataLst>
          </p:nvPr>
        </p:nvSpPr>
        <p:spPr>
          <a:xfrm>
            <a:off x="2669232" y="2491025"/>
            <a:ext cx="1915886" cy="1915886"/>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898632" y="2816494"/>
            <a:ext cx="1457086" cy="904863"/>
          </a:xfrm>
          <a:prstGeom prst="rect">
            <a:avLst/>
          </a:prstGeom>
        </p:spPr>
        <p:txBody>
          <a:bodyPr wrap="square">
            <a:spAutoFit/>
          </a:bodyPr>
          <a:lstStyle/>
          <a:p>
            <a:pPr lvl="0" algn="ctr">
              <a:lnSpc>
                <a:spcPct val="80000"/>
              </a:lnSpc>
            </a:pPr>
            <a:r>
              <a:rPr lang="en-US" altLang="zh-CN" sz="6600" b="1" dirty="0">
                <a:solidFill>
                  <a:srgbClr val="F1A2BC"/>
                </a:solidFill>
                <a:latin typeface="Arial" panose="020B0604020202020204" pitchFamily="34" charset="0"/>
                <a:ea typeface="造字工房悦黑演示版常规体" pitchFamily="50" charset="-122"/>
                <a:cs typeface="Arial" panose="020B0604020202020204" pitchFamily="34" charset="0"/>
              </a:rPr>
              <a:t>02</a:t>
            </a:r>
            <a:endParaRPr lang="zh-CN" altLang="en-US" sz="32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sp>
        <p:nvSpPr>
          <p:cNvPr id="38" name="矩形 37"/>
          <p:cNvSpPr/>
          <p:nvPr/>
        </p:nvSpPr>
        <p:spPr>
          <a:xfrm>
            <a:off x="2770269" y="3496322"/>
            <a:ext cx="1713812" cy="338554"/>
          </a:xfrm>
          <a:prstGeom prst="rect">
            <a:avLst/>
          </a:prstGeom>
        </p:spPr>
        <p:txBody>
          <a:bodyPr wrap="square">
            <a:spAutoFit/>
          </a:bodyPr>
          <a:lstStyle/>
          <a:p>
            <a:pPr lvl="0" algn="ctr">
              <a:lnSpc>
                <a:spcPct val="80000"/>
              </a:lnSpc>
            </a:pPr>
            <a:r>
              <a:rPr lang="en-US" altLang="zh-CN" sz="2000" b="1" dirty="0">
                <a:latin typeface="Arial" panose="020B0604020202020204" pitchFamily="34" charset="0"/>
                <a:ea typeface="造字工房悦黑演示版常规体" pitchFamily="50" charset="-122"/>
                <a:cs typeface="Arial" panose="020B0604020202020204" pitchFamily="34" charset="0"/>
              </a:rPr>
              <a:t>PART ONE</a:t>
            </a:r>
            <a:endParaRPr lang="zh-CN" altLang="en-US" sz="2000" b="1" dirty="0">
              <a:latin typeface="Arial" panose="020B0604020202020204" pitchFamily="34" charset="0"/>
              <a:ea typeface="造字工房悦黑演示版常规体" pitchFamily="50" charset="-122"/>
              <a:cs typeface="Arial" panose="020B0604020202020204" pitchFamily="34" charset="0"/>
            </a:endParaRPr>
          </a:p>
        </p:txBody>
      </p:sp>
      <p:pic>
        <p:nvPicPr>
          <p:cNvPr id="39" name="图片 38"/>
          <p:cNvPicPr>
            <a:picLocks noChangeAspect="1"/>
          </p:cNvPicPr>
          <p:nvPr/>
        </p:nvPicPr>
        <p:blipFill>
          <a:blip r:embed="rId13"/>
          <a:stretch>
            <a:fillRect/>
          </a:stretch>
        </p:blipFill>
        <p:spPr>
          <a:xfrm>
            <a:off x="3584340" y="3743192"/>
            <a:ext cx="1103472" cy="853514"/>
          </a:xfrm>
          <a:prstGeom prst="rect">
            <a:avLst/>
          </a:prstGeom>
        </p:spPr>
      </p:pic>
      <p:pic>
        <p:nvPicPr>
          <p:cNvPr id="41" name="图片 40"/>
          <p:cNvPicPr>
            <a:picLocks noChangeAspect="1"/>
          </p:cNvPicPr>
          <p:nvPr/>
        </p:nvPicPr>
        <p:blipFill>
          <a:blip r:embed="rId14"/>
          <a:stretch>
            <a:fillRect/>
          </a:stretch>
        </p:blipFill>
        <p:spPr>
          <a:xfrm>
            <a:off x="2592603" y="3743192"/>
            <a:ext cx="1109568" cy="853514"/>
          </a:xfrm>
          <a:prstGeom prst="rect">
            <a:avLst/>
          </a:prstGeom>
        </p:spPr>
      </p:pic>
      <p:sp>
        <p:nvSpPr>
          <p:cNvPr id="42" name="文本框 41"/>
          <p:cNvSpPr txBox="1"/>
          <p:nvPr/>
        </p:nvSpPr>
        <p:spPr>
          <a:xfrm>
            <a:off x="4783962" y="2557603"/>
            <a:ext cx="5686218" cy="1107996"/>
          </a:xfrm>
          <a:prstGeom prst="rect">
            <a:avLst/>
          </a:prstGeom>
          <a:noFill/>
        </p:spPr>
        <p:txBody>
          <a:bodyPr wrap="square" rtlCol="0">
            <a:spAutoFit/>
          </a:bodyPr>
          <a:lstStyle/>
          <a:p>
            <a:r>
              <a:rPr lang="zh-CN" altLang="en-US" sz="6600" b="1" dirty="0">
                <a:solidFill>
                  <a:srgbClr val="F1A2BC"/>
                </a:solidFill>
                <a:latin typeface="隶书" panose="02010509060101010101" pitchFamily="49" charset="-122"/>
                <a:ea typeface="隶书" panose="02010509060101010101" pitchFamily="49" charset="-122"/>
              </a:rPr>
              <a:t>点击添加标题</a:t>
            </a:r>
          </a:p>
        </p:txBody>
      </p:sp>
      <p:sp>
        <p:nvSpPr>
          <p:cNvPr id="43" name="矩形 42"/>
          <p:cNvSpPr/>
          <p:nvPr/>
        </p:nvSpPr>
        <p:spPr>
          <a:xfrm>
            <a:off x="4822565" y="3575896"/>
            <a:ext cx="5253680" cy="738664"/>
          </a:xfrm>
          <a:prstGeom prst="rect">
            <a:avLst/>
          </a:prstGeom>
        </p:spPr>
        <p:txBody>
          <a:bodyPr wrap="square">
            <a:spAutoFit/>
          </a:bodyPr>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 </a:t>
            </a:r>
          </a:p>
        </p:txBody>
      </p:sp>
    </p:spTree>
  </p:cSld>
  <p:clrMapOvr>
    <a:masterClrMapping/>
  </p:clrMapOvr>
  <mc:AlternateContent xmlns:mc="http://schemas.openxmlformats.org/markup-compatibility/2006" xmlns:p14="http://schemas.microsoft.com/office/powerpoint/2010/main">
    <mc:Choice Requires="p14">
      <p:transition spd="slow" p14:dur="1200" advTm="6500">
        <p:dissolve/>
      </p:transition>
    </mc:Choice>
    <mc:Fallback xmlns="">
      <p:transition spd="slow" advTm="6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1+#ppt_w/2"/>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0-#ppt_w/2"/>
                                          </p:val>
                                        </p:tav>
                                        <p:tav tm="100000">
                                          <p:val>
                                            <p:strVal val="#ppt_x"/>
                                          </p:val>
                                        </p:tav>
                                      </p:tavLst>
                                    </p:anim>
                                    <p:anim calcmode="lin" valueType="num">
                                      <p:cBhvr additive="base">
                                        <p:cTn id="24" dur="75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0-#ppt_w/2"/>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fill="hold"/>
                                        <p:tgtEl>
                                          <p:spTgt spid="40"/>
                                        </p:tgtEl>
                                        <p:attrNameLst>
                                          <p:attrName>ppt_x</p:attrName>
                                        </p:attrNameLst>
                                      </p:cBhvr>
                                      <p:tavLst>
                                        <p:tav tm="0">
                                          <p:val>
                                            <p:strVal val="0-#ppt_w/2"/>
                                          </p:val>
                                        </p:tav>
                                        <p:tav tm="100000">
                                          <p:val>
                                            <p:strVal val="#ppt_x"/>
                                          </p:val>
                                        </p:tav>
                                      </p:tavLst>
                                    </p:anim>
                                    <p:anim calcmode="lin" valueType="num">
                                      <p:cBhvr additive="base">
                                        <p:cTn id="32" dur="75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childTnLst>
                          </p:cTn>
                        </p:par>
                        <p:par>
                          <p:cTn id="37" fill="hold">
                            <p:stCondLst>
                              <p:cond delay="10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750"/>
                                        <p:tgtEl>
                                          <p:spTgt spid="33"/>
                                        </p:tgtEl>
                                      </p:cBhvr>
                                    </p:animEffect>
                                    <p:anim calcmode="lin" valueType="num">
                                      <p:cBhvr>
                                        <p:cTn id="41" dur="750" fill="hold"/>
                                        <p:tgtEl>
                                          <p:spTgt spid="33"/>
                                        </p:tgtEl>
                                        <p:attrNameLst>
                                          <p:attrName>ppt_x</p:attrName>
                                        </p:attrNameLst>
                                      </p:cBhvr>
                                      <p:tavLst>
                                        <p:tav tm="0">
                                          <p:val>
                                            <p:strVal val="#ppt_x"/>
                                          </p:val>
                                        </p:tav>
                                        <p:tav tm="100000">
                                          <p:val>
                                            <p:strVal val="#ppt_x"/>
                                          </p:val>
                                        </p:tav>
                                      </p:tavLst>
                                    </p:anim>
                                    <p:anim calcmode="lin" valueType="num">
                                      <p:cBhvr>
                                        <p:cTn id="42" dur="75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2"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right)">
                                      <p:cBhvr>
                                        <p:cTn id="46" dur="500"/>
                                        <p:tgtEl>
                                          <p:spTgt spid="41"/>
                                        </p:tgtEl>
                                      </p:cBhvr>
                                    </p:animEffect>
                                  </p:childTnLst>
                                </p:cTn>
                              </p:par>
                              <p:par>
                                <p:cTn id="47" presetID="22" presetClass="entr" presetSubtype="8"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childTnLst>
                          </p:cTn>
                        </p:par>
                        <p:par>
                          <p:cTn id="50" fill="hold">
                            <p:stCondLst>
                              <p:cond delay="2500"/>
                            </p:stCondLst>
                            <p:childTnLst>
                              <p:par>
                                <p:cTn id="51" presetID="38" presetClass="entr" presetSubtype="0" accel="50000" fill="hold" grpId="0" nodeType="afterEffect">
                                  <p:stCondLst>
                                    <p:cond delay="0"/>
                                  </p:stCondLst>
                                  <p:iterate type="lt">
                                    <p:tmPct val="50000"/>
                                  </p:iterate>
                                  <p:childTnLst>
                                    <p:set>
                                      <p:cBhvr>
                                        <p:cTn id="52" dur="1" fill="hold">
                                          <p:stCondLst>
                                            <p:cond delay="0"/>
                                          </p:stCondLst>
                                        </p:cTn>
                                        <p:tgtEl>
                                          <p:spTgt spid="34"/>
                                        </p:tgtEl>
                                        <p:attrNameLst>
                                          <p:attrName>style.visibility</p:attrName>
                                        </p:attrNameLst>
                                      </p:cBhvr>
                                      <p:to>
                                        <p:strVal val="visible"/>
                                      </p:to>
                                    </p:set>
                                    <p:set>
                                      <p:cBhvr>
                                        <p:cTn id="53" dur="227" fill="hold">
                                          <p:stCondLst>
                                            <p:cond delay="0"/>
                                          </p:stCondLst>
                                        </p:cTn>
                                        <p:tgtEl>
                                          <p:spTgt spid="34"/>
                                        </p:tgtEl>
                                        <p:attrNameLst>
                                          <p:attrName>style.rotation</p:attrName>
                                        </p:attrNameLst>
                                      </p:cBhvr>
                                      <p:to>
                                        <p:strVal val="-45.0"/>
                                      </p:to>
                                    </p:set>
                                    <p:anim calcmode="lin" valueType="num">
                                      <p:cBhvr>
                                        <p:cTn id="54" dur="227" fill="hold">
                                          <p:stCondLst>
                                            <p:cond delay="227"/>
                                          </p:stCondLst>
                                        </p:cTn>
                                        <p:tgtEl>
                                          <p:spTgt spid="34"/>
                                        </p:tgtEl>
                                        <p:attrNameLst>
                                          <p:attrName>style.rotation</p:attrName>
                                        </p:attrNameLst>
                                      </p:cBhvr>
                                      <p:tavLst>
                                        <p:tav tm="0">
                                          <p:val>
                                            <p:fltVal val="-45"/>
                                          </p:val>
                                        </p:tav>
                                        <p:tav tm="69900">
                                          <p:val>
                                            <p:fltVal val="45"/>
                                          </p:val>
                                        </p:tav>
                                        <p:tav tm="100000">
                                          <p:val>
                                            <p:fltVal val="0"/>
                                          </p:val>
                                        </p:tav>
                                      </p:tavLst>
                                    </p:anim>
                                    <p:anim calcmode="lin" valueType="num">
                                      <p:cBhvr>
                                        <p:cTn id="55" dur="227" fill="hold">
                                          <p:stCondLst>
                                            <p:cond delay="0"/>
                                          </p:stCondLst>
                                        </p:cTn>
                                        <p:tgtEl>
                                          <p:spTgt spid="34"/>
                                        </p:tgtEl>
                                        <p:attrNameLst>
                                          <p:attrName>ppt_y</p:attrName>
                                        </p:attrNameLst>
                                      </p:cBhvr>
                                      <p:tavLst>
                                        <p:tav tm="0">
                                          <p:val>
                                            <p:strVal val="#ppt_y-1"/>
                                          </p:val>
                                        </p:tav>
                                        <p:tav tm="100000">
                                          <p:val>
                                            <p:strVal val="#ppt_y-(0.354*#ppt_w-0.172*#ppt_h)"/>
                                          </p:val>
                                        </p:tav>
                                      </p:tavLst>
                                    </p:anim>
                                    <p:anim calcmode="lin" valueType="num">
                                      <p:cBhvr>
                                        <p:cTn id="56" dur="78" decel="50000" autoRev="1" fill="hold">
                                          <p:stCondLst>
                                            <p:cond delay="227"/>
                                          </p:stCondLst>
                                        </p:cTn>
                                        <p:tgtEl>
                                          <p:spTgt spid="34"/>
                                        </p:tgtEl>
                                        <p:attrNameLst>
                                          <p:attrName>ppt_y</p:attrName>
                                        </p:attrNameLst>
                                      </p:cBhvr>
                                      <p:tavLst>
                                        <p:tav tm="0">
                                          <p:val>
                                            <p:strVal val="#ppt_y-(0.354*#ppt_w-0.172*#ppt_h)"/>
                                          </p:val>
                                        </p:tav>
                                        <p:tav tm="100000">
                                          <p:val>
                                            <p:strVal val="#ppt_y-(0.354*#ppt_w-0.172*#ppt_h)-#ppt_h/2"/>
                                          </p:val>
                                        </p:tav>
                                      </p:tavLst>
                                    </p:anim>
                                    <p:anim calcmode="lin" valueType="num">
                                      <p:cBhvr>
                                        <p:cTn id="57" dur="68" fill="hold">
                                          <p:stCondLst>
                                            <p:cond delay="432"/>
                                          </p:stCondLst>
                                        </p:cTn>
                                        <p:tgtEl>
                                          <p:spTgt spid="34"/>
                                        </p:tgtEl>
                                        <p:attrNameLst>
                                          <p:attrName>ppt_y</p:attrName>
                                        </p:attrNameLst>
                                      </p:cBhvr>
                                      <p:tavLst>
                                        <p:tav tm="0">
                                          <p:val>
                                            <p:strVal val="#ppt_y-(0.354*#ppt_w-0.172*#ppt_h)"/>
                                          </p:val>
                                        </p:tav>
                                        <p:tav tm="100000">
                                          <p:val>
                                            <p:strVal val="#ppt_y"/>
                                          </p:val>
                                        </p:tav>
                                      </p:tavLst>
                                    </p:anim>
                                  </p:childTnLst>
                                </p:cTn>
                              </p:par>
                            </p:childTnLst>
                          </p:cTn>
                        </p:par>
                        <p:par>
                          <p:cTn id="58" fill="hold">
                            <p:stCondLst>
                              <p:cond delay="20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8"/>
                                        </p:tgtEl>
                                        <p:attrNameLst>
                                          <p:attrName>ppt_y</p:attrName>
                                        </p:attrNameLst>
                                      </p:cBhvr>
                                      <p:tavLst>
                                        <p:tav tm="0">
                                          <p:val>
                                            <p:strVal val="#ppt_y"/>
                                          </p:val>
                                        </p:tav>
                                        <p:tav tm="100000">
                                          <p:val>
                                            <p:strVal val="#ppt_y"/>
                                          </p:val>
                                        </p:tav>
                                      </p:tavLst>
                                    </p:anim>
                                    <p:anim calcmode="lin" valueType="num">
                                      <p:cBhvr>
                                        <p:cTn id="6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8"/>
                                        </p:tgtEl>
                                      </p:cBhvr>
                                    </p:animEffect>
                                  </p:childTnLst>
                                </p:cTn>
                              </p:par>
                            </p:childTnLst>
                          </p:cTn>
                        </p:par>
                        <p:par>
                          <p:cTn id="66" fill="hold">
                            <p:stCondLst>
                              <p:cond delay="2849"/>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2"/>
                                        </p:tgtEl>
                                        <p:attrNameLst>
                                          <p:attrName>ppt_y</p:attrName>
                                        </p:attrNameLst>
                                      </p:cBhvr>
                                      <p:tavLst>
                                        <p:tav tm="0">
                                          <p:val>
                                            <p:strVal val="#ppt_y"/>
                                          </p:val>
                                        </p:tav>
                                        <p:tav tm="100000">
                                          <p:val>
                                            <p:strVal val="#ppt_y"/>
                                          </p:val>
                                        </p:tav>
                                      </p:tavLst>
                                    </p:anim>
                                    <p:anim calcmode="lin" valueType="num">
                                      <p:cBhvr>
                                        <p:cTn id="71"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2"/>
                                        </p:tgtEl>
                                      </p:cBhvr>
                                    </p:animEffect>
                                  </p:childTnLst>
                                </p:cTn>
                              </p:par>
                            </p:childTnLst>
                          </p:cTn>
                        </p:par>
                        <p:par>
                          <p:cTn id="74" fill="hold">
                            <p:stCondLst>
                              <p:cond delay="3599"/>
                            </p:stCondLst>
                            <p:childTnLst>
                              <p:par>
                                <p:cTn id="75" presetID="2" presetClass="entr" presetSubtype="2" fill="hold" grpId="0" nodeType="afterEffect">
                                  <p:stCondLst>
                                    <p:cond delay="0"/>
                                  </p:stCondLst>
                                  <p:iterate type="lt">
                                    <p:tmPct val="2444"/>
                                  </p:iterate>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fill="hold"/>
                                        <p:tgtEl>
                                          <p:spTgt spid="43"/>
                                        </p:tgtEl>
                                        <p:attrNameLst>
                                          <p:attrName>ppt_x</p:attrName>
                                        </p:attrNameLst>
                                      </p:cBhvr>
                                      <p:tavLst>
                                        <p:tav tm="0">
                                          <p:val>
                                            <p:strVal val="1+#ppt_w/2"/>
                                          </p:val>
                                        </p:tav>
                                        <p:tav tm="100000">
                                          <p:val>
                                            <p:strVal val="#ppt_x"/>
                                          </p:val>
                                        </p:tav>
                                      </p:tavLst>
                                    </p:anim>
                                    <p:anim calcmode="lin" valueType="num">
                                      <p:cBhvr additive="base">
                                        <p:cTn id="7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8"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4567" y="1744793"/>
            <a:ext cx="9962866" cy="3590380"/>
            <a:chOff x="2741181" y="2100371"/>
            <a:chExt cx="6769000" cy="3590380"/>
          </a:xfrm>
        </p:grpSpPr>
        <p:sp>
          <p:nvSpPr>
            <p:cNvPr id="20" name="MH_Other_1"/>
            <p:cNvSpPr/>
            <p:nvPr>
              <p:custDataLst>
                <p:tags r:id="rId2"/>
              </p:custDataLst>
            </p:nvPr>
          </p:nvSpPr>
          <p:spPr>
            <a:xfrm>
              <a:off x="3559316" y="2404974"/>
              <a:ext cx="5950865" cy="9646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1" name="MH_Other_2"/>
            <p:cNvSpPr/>
            <p:nvPr>
              <p:custDataLst>
                <p:tags r:id="rId3"/>
              </p:custDataLst>
            </p:nvPr>
          </p:nvSpPr>
          <p:spPr>
            <a:xfrm>
              <a:off x="3559316" y="3429175"/>
              <a:ext cx="5950865" cy="9646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2" name="MH_Other_3"/>
            <p:cNvSpPr/>
            <p:nvPr>
              <p:custDataLst>
                <p:tags r:id="rId4"/>
              </p:custDataLst>
            </p:nvPr>
          </p:nvSpPr>
          <p:spPr>
            <a:xfrm>
              <a:off x="3559316" y="4373937"/>
              <a:ext cx="5950865" cy="9646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3" name="MH_Other_4"/>
            <p:cNvSpPr/>
            <p:nvPr>
              <p:custDataLst>
                <p:tags r:id="rId5"/>
              </p:custDataLst>
            </p:nvPr>
          </p:nvSpPr>
          <p:spPr>
            <a:xfrm>
              <a:off x="3559316" y="5322954"/>
              <a:ext cx="5950865" cy="9646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8" name="MH_Other_5"/>
            <p:cNvSpPr/>
            <p:nvPr>
              <p:custDataLst>
                <p:tags r:id="rId6"/>
              </p:custDataLst>
            </p:nvPr>
          </p:nvSpPr>
          <p:spPr>
            <a:xfrm>
              <a:off x="3559313" y="2404974"/>
              <a:ext cx="1510768" cy="96463"/>
            </a:xfrm>
            <a:prstGeom prst="rect">
              <a:avLst/>
            </a:prstGeom>
            <a:solidFill>
              <a:srgbClr val="F1A2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9" name="MH_Other_6"/>
            <p:cNvSpPr/>
            <p:nvPr>
              <p:custDataLst>
                <p:tags r:id="rId7"/>
              </p:custDataLst>
            </p:nvPr>
          </p:nvSpPr>
          <p:spPr>
            <a:xfrm>
              <a:off x="3559313" y="3429175"/>
              <a:ext cx="2702360" cy="96463"/>
            </a:xfrm>
            <a:prstGeom prst="rect">
              <a:avLst/>
            </a:prstGeom>
            <a:solidFill>
              <a:srgbClr val="F1A2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30" name="MH_Other_7"/>
            <p:cNvSpPr/>
            <p:nvPr>
              <p:custDataLst>
                <p:tags r:id="rId8"/>
              </p:custDataLst>
            </p:nvPr>
          </p:nvSpPr>
          <p:spPr>
            <a:xfrm>
              <a:off x="3559314" y="4373937"/>
              <a:ext cx="3892533" cy="96463"/>
            </a:xfrm>
            <a:prstGeom prst="rect">
              <a:avLst/>
            </a:prstGeom>
            <a:solidFill>
              <a:srgbClr val="F1A2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31" name="MH_Other_8"/>
            <p:cNvSpPr/>
            <p:nvPr>
              <p:custDataLst>
                <p:tags r:id="rId9"/>
              </p:custDataLst>
            </p:nvPr>
          </p:nvSpPr>
          <p:spPr>
            <a:xfrm>
              <a:off x="3559315" y="5322954"/>
              <a:ext cx="5082706" cy="96463"/>
            </a:xfrm>
            <a:prstGeom prst="rect">
              <a:avLst/>
            </a:prstGeom>
            <a:solidFill>
              <a:srgbClr val="F1A2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32" name="MH_Other_9"/>
            <p:cNvSpPr/>
            <p:nvPr>
              <p:custDataLst>
                <p:tags r:id="rId10"/>
              </p:custDataLst>
            </p:nvPr>
          </p:nvSpPr>
          <p:spPr>
            <a:xfrm flipV="1">
              <a:off x="4992061" y="2162399"/>
              <a:ext cx="161716" cy="336200"/>
            </a:xfrm>
            <a:prstGeom prst="triangl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33" name="MH_Other_10"/>
            <p:cNvSpPr/>
            <p:nvPr>
              <p:custDataLst>
                <p:tags r:id="rId11"/>
              </p:custDataLst>
            </p:nvPr>
          </p:nvSpPr>
          <p:spPr>
            <a:xfrm flipV="1">
              <a:off x="6173723" y="3189437"/>
              <a:ext cx="161716" cy="336200"/>
            </a:xfrm>
            <a:prstGeom prst="triangl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34" name="MH_Other_11"/>
            <p:cNvSpPr/>
            <p:nvPr>
              <p:custDataLst>
                <p:tags r:id="rId12"/>
              </p:custDataLst>
            </p:nvPr>
          </p:nvSpPr>
          <p:spPr>
            <a:xfrm flipV="1">
              <a:off x="7370991" y="4141292"/>
              <a:ext cx="160297" cy="337618"/>
            </a:xfrm>
            <a:prstGeom prst="triangl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35" name="MH_Other_12"/>
            <p:cNvSpPr/>
            <p:nvPr>
              <p:custDataLst>
                <p:tags r:id="rId13"/>
              </p:custDataLst>
            </p:nvPr>
          </p:nvSpPr>
          <p:spPr>
            <a:xfrm flipV="1">
              <a:off x="8561161" y="5081798"/>
              <a:ext cx="160298" cy="336200"/>
            </a:xfrm>
            <a:prstGeom prst="triangl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15379" name="MH_SubTitle_1"/>
            <p:cNvSpPr txBox="1">
              <a:spLocks noChangeArrowheads="1"/>
            </p:cNvSpPr>
            <p:nvPr>
              <p:custDataLst>
                <p:tags r:id="rId14"/>
              </p:custDataLst>
            </p:nvPr>
          </p:nvSpPr>
          <p:spPr bwMode="auto">
            <a:xfrm>
              <a:off x="2741181" y="2100371"/>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dirty="0">
                  <a:latin typeface="+mn-lt"/>
                  <a:ea typeface="+mn-ea"/>
                  <a:cs typeface="Arial" panose="020B0604020202020204" pitchFamily="34" charset="0"/>
                </a:rPr>
                <a:t>25%</a:t>
              </a:r>
              <a:endParaRPr lang="zh-CN" altLang="en-US" sz="2400" dirty="0">
                <a:latin typeface="+mn-lt"/>
                <a:ea typeface="+mn-ea"/>
                <a:cs typeface="Arial" panose="020B0604020202020204" pitchFamily="34" charset="0"/>
              </a:endParaRPr>
            </a:p>
          </p:txBody>
        </p:sp>
        <p:sp>
          <p:nvSpPr>
            <p:cNvPr id="15380" name="MH_SubTitle_2"/>
            <p:cNvSpPr txBox="1">
              <a:spLocks noChangeArrowheads="1"/>
            </p:cNvSpPr>
            <p:nvPr>
              <p:custDataLst>
                <p:tags r:id="rId15"/>
              </p:custDataLst>
            </p:nvPr>
          </p:nvSpPr>
          <p:spPr bwMode="auto">
            <a:xfrm>
              <a:off x="2741182" y="3138759"/>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a:latin typeface="+mn-lt"/>
                  <a:ea typeface="+mn-ea"/>
                  <a:cs typeface="Arial" panose="020B0604020202020204" pitchFamily="34" charset="0"/>
                </a:rPr>
                <a:t>45%</a:t>
              </a:r>
              <a:endParaRPr lang="zh-CN" altLang="en-US" sz="2400">
                <a:latin typeface="+mn-lt"/>
                <a:ea typeface="+mn-ea"/>
                <a:cs typeface="Arial" panose="020B0604020202020204" pitchFamily="34" charset="0"/>
              </a:endParaRPr>
            </a:p>
          </p:txBody>
        </p:sp>
        <p:sp>
          <p:nvSpPr>
            <p:cNvPr id="15381" name="MH_SubTitle_3"/>
            <p:cNvSpPr txBox="1">
              <a:spLocks noChangeArrowheads="1"/>
            </p:cNvSpPr>
            <p:nvPr>
              <p:custDataLst>
                <p:tags r:id="rId16"/>
              </p:custDataLst>
            </p:nvPr>
          </p:nvSpPr>
          <p:spPr bwMode="auto">
            <a:xfrm>
              <a:off x="2741182" y="4082102"/>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a:latin typeface="+mn-lt"/>
                  <a:ea typeface="+mn-ea"/>
                  <a:cs typeface="Arial" panose="020B0604020202020204" pitchFamily="34" charset="0"/>
                </a:rPr>
                <a:t>65%</a:t>
              </a:r>
              <a:endParaRPr lang="zh-CN" altLang="en-US" sz="2400">
                <a:latin typeface="+mn-lt"/>
                <a:ea typeface="+mn-ea"/>
                <a:cs typeface="Arial" panose="020B0604020202020204" pitchFamily="34" charset="0"/>
              </a:endParaRPr>
            </a:p>
          </p:txBody>
        </p:sp>
        <p:sp>
          <p:nvSpPr>
            <p:cNvPr id="15382" name="MH_SubTitle_4"/>
            <p:cNvSpPr txBox="1">
              <a:spLocks noChangeArrowheads="1"/>
            </p:cNvSpPr>
            <p:nvPr>
              <p:custDataLst>
                <p:tags r:id="rId17"/>
              </p:custDataLst>
            </p:nvPr>
          </p:nvSpPr>
          <p:spPr bwMode="auto">
            <a:xfrm>
              <a:off x="2741182" y="5026864"/>
              <a:ext cx="753257" cy="6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a:latin typeface="+mn-lt"/>
                  <a:ea typeface="+mn-ea"/>
                  <a:cs typeface="Arial" panose="020B0604020202020204" pitchFamily="34" charset="0"/>
                </a:rPr>
                <a:t>85%</a:t>
              </a:r>
              <a:endParaRPr lang="zh-CN" altLang="en-US" sz="2400">
                <a:latin typeface="+mn-lt"/>
                <a:ea typeface="+mn-ea"/>
                <a:cs typeface="Arial" panose="020B0604020202020204" pitchFamily="34" charset="0"/>
              </a:endParaRPr>
            </a:p>
          </p:txBody>
        </p:sp>
      </p:grpSp>
      <p:pic>
        <p:nvPicPr>
          <p:cNvPr id="24" name="图片 23"/>
          <p:cNvPicPr>
            <a:picLocks noChangeAspect="1"/>
          </p:cNvPicPr>
          <p:nvPr/>
        </p:nvPicPr>
        <p:blipFill rotWithShape="1">
          <a:blip r:embed="rId20"/>
          <a:srcRect t="29545" r="10541"/>
          <a:stretch>
            <a:fillRect/>
          </a:stretch>
        </p:blipFill>
        <p:spPr>
          <a:xfrm flipH="1">
            <a:off x="0" y="79391"/>
            <a:ext cx="1617328" cy="1384527"/>
          </a:xfrm>
          <a:prstGeom prst="rect">
            <a:avLst/>
          </a:prstGeom>
        </p:spPr>
      </p:pic>
      <p:grpSp>
        <p:nvGrpSpPr>
          <p:cNvPr id="25" name="组合 24"/>
          <p:cNvGrpSpPr/>
          <p:nvPr/>
        </p:nvGrpSpPr>
        <p:grpSpPr>
          <a:xfrm>
            <a:off x="1617328" y="300555"/>
            <a:ext cx="5795246" cy="783415"/>
            <a:chOff x="1875554" y="378622"/>
            <a:chExt cx="5795246" cy="783415"/>
          </a:xfrm>
        </p:grpSpPr>
        <p:sp>
          <p:nvSpPr>
            <p:cNvPr id="26" name="文本框 25"/>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27" name="文本框 26"/>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sp>
        <p:nvSpPr>
          <p:cNvPr id="36" name="矩形 35"/>
          <p:cNvSpPr/>
          <p:nvPr/>
        </p:nvSpPr>
        <p:spPr>
          <a:xfrm>
            <a:off x="2223238" y="2207927"/>
            <a:ext cx="8640379" cy="6440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用户可以在投影仪或者计算机上进行演示也可以将演示文稿打印出来制作成胶片以便应用到更广泛的领域中</a:t>
            </a:r>
          </a:p>
        </p:txBody>
      </p:sp>
      <p:sp>
        <p:nvSpPr>
          <p:cNvPr id="38" name="矩形 37"/>
          <p:cNvSpPr/>
          <p:nvPr/>
        </p:nvSpPr>
        <p:spPr>
          <a:xfrm>
            <a:off x="2223238" y="3234055"/>
            <a:ext cx="8640379" cy="6440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用户可以在投影仪或者计算机上进行演示也可以将演示文稿打印出来制作成胶片以便应用到更广泛的领域中</a:t>
            </a:r>
          </a:p>
        </p:txBody>
      </p:sp>
      <p:sp>
        <p:nvSpPr>
          <p:cNvPr id="39" name="矩形 38"/>
          <p:cNvSpPr/>
          <p:nvPr/>
        </p:nvSpPr>
        <p:spPr>
          <a:xfrm>
            <a:off x="2223238" y="4173437"/>
            <a:ext cx="8640379" cy="6440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用户可以在投影仪或者计算机上进行演示也可以将演示文稿打印出来制作成胶片以便应用到更广泛的领域中</a:t>
            </a:r>
          </a:p>
        </p:txBody>
      </p:sp>
      <p:sp>
        <p:nvSpPr>
          <p:cNvPr id="40" name="矩形 39"/>
          <p:cNvSpPr/>
          <p:nvPr/>
        </p:nvSpPr>
        <p:spPr>
          <a:xfrm>
            <a:off x="2223238" y="5126467"/>
            <a:ext cx="8640379" cy="6440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用户可以在投影仪或者计算机上进行演示也可以将演示文稿打印出来制作成胶片以便应用到更广泛的领域中</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ppt_x</p:attrName>
                                        </p:attrNameLst>
                                      </p:cBhvr>
                                      <p:tavLst>
                                        <p:tav tm="0">
                                          <p:val>
                                            <p:strVal val="#ppt_x-#ppt_w*1.125000"/>
                                          </p:val>
                                        </p:tav>
                                        <p:tav tm="100000">
                                          <p:val>
                                            <p:strVal val="#ppt_x"/>
                                          </p:val>
                                        </p:tav>
                                      </p:tavLst>
                                    </p:anim>
                                    <p:animEffect transition="in" filter="wipe(right)">
                                      <p:cBhvr>
                                        <p:cTn id="13" dur="500"/>
                                        <p:tgtEl>
                                          <p:spTgt spid="2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727201" y="1792978"/>
            <a:ext cx="3265714" cy="3994228"/>
          </a:xfrm>
          <a:prstGeom prst="rect">
            <a:avLst/>
          </a:prstGeom>
          <a:noFill/>
          <a:ln>
            <a:solidFill>
              <a:srgbClr val="F1A2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6(向天歌演示原创免费模板：www.TopPPT.cn)"/>
          <p:cNvSpPr txBox="1">
            <a:spLocks noChangeArrowheads="1"/>
          </p:cNvSpPr>
          <p:nvPr/>
        </p:nvSpPr>
        <p:spPr bwMode="auto">
          <a:xfrm>
            <a:off x="981357" y="1998343"/>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p>
          <a:p>
            <a:pPr>
              <a:lnSpc>
                <a:spcPct val="200000"/>
              </a:lnSpc>
              <a:buNone/>
            </a:pPr>
            <a:r>
              <a:rPr lang="zh-CN" altLang="en-US" sz="1600" dirty="0">
                <a:latin typeface="隶书" panose="02010509060101010101" pitchFamily="49" charset="-122"/>
                <a:ea typeface="隶书" panose="02010509060101010101" pitchFamily="49" charset="-122"/>
              </a:rPr>
              <a:t> </a:t>
            </a:r>
          </a:p>
          <a:p>
            <a:pPr>
              <a:lnSpc>
                <a:spcPct val="200000"/>
              </a:lnSpc>
              <a:buNone/>
            </a:pPr>
            <a:r>
              <a:rPr lang="zh-CN" altLang="en-US" sz="1600" dirty="0">
                <a:latin typeface="隶书" panose="02010509060101010101" pitchFamily="49" charset="-122"/>
                <a:ea typeface="隶书" panose="02010509060101010101" pitchFamily="49" charset="-122"/>
              </a:rPr>
              <a:t> </a:t>
            </a:r>
          </a:p>
        </p:txBody>
      </p:sp>
      <p:sp>
        <p:nvSpPr>
          <p:cNvPr id="23" name="文本框 16(向天歌演示原创免费模板：www.TopPPT.cn)"/>
          <p:cNvSpPr txBox="1">
            <a:spLocks noChangeArrowheads="1"/>
          </p:cNvSpPr>
          <p:nvPr/>
        </p:nvSpPr>
        <p:spPr bwMode="auto">
          <a:xfrm>
            <a:off x="981357" y="4106543"/>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p>
          <a:p>
            <a:pPr>
              <a:lnSpc>
                <a:spcPct val="200000"/>
              </a:lnSpc>
              <a:buNone/>
            </a:pPr>
            <a:r>
              <a:rPr lang="zh-CN" altLang="en-US" sz="1600" dirty="0">
                <a:latin typeface="隶书" panose="02010509060101010101" pitchFamily="49" charset="-122"/>
                <a:ea typeface="隶书" panose="02010509060101010101" pitchFamily="49" charset="-122"/>
              </a:rPr>
              <a:t> </a:t>
            </a:r>
          </a:p>
          <a:p>
            <a:pPr>
              <a:lnSpc>
                <a:spcPct val="200000"/>
              </a:lnSpc>
              <a:buNone/>
            </a:pPr>
            <a:r>
              <a:rPr lang="zh-CN" altLang="en-US" sz="1600" dirty="0">
                <a:latin typeface="隶书" panose="02010509060101010101" pitchFamily="49" charset="-122"/>
                <a:ea typeface="隶书" panose="02010509060101010101" pitchFamily="49" charset="-122"/>
              </a:rPr>
              <a:t> </a:t>
            </a:r>
          </a:p>
        </p:txBody>
      </p:sp>
      <p:grpSp>
        <p:nvGrpSpPr>
          <p:cNvPr id="3" name="组合 2"/>
          <p:cNvGrpSpPr/>
          <p:nvPr/>
        </p:nvGrpSpPr>
        <p:grpSpPr>
          <a:xfrm>
            <a:off x="8257080" y="1724307"/>
            <a:ext cx="1830348" cy="1839496"/>
            <a:chOff x="8736052" y="1773739"/>
            <a:chExt cx="2048062" cy="2058298"/>
          </a:xfrm>
        </p:grpSpPr>
        <p:grpSp>
          <p:nvGrpSpPr>
            <p:cNvPr id="2" name="组合 1"/>
            <p:cNvGrpSpPr/>
            <p:nvPr/>
          </p:nvGrpSpPr>
          <p:grpSpPr>
            <a:xfrm>
              <a:off x="8736052" y="1773739"/>
              <a:ext cx="2048062" cy="2058298"/>
              <a:chOff x="8736052" y="1691548"/>
              <a:chExt cx="2095209" cy="2105681"/>
            </a:xfrm>
          </p:grpSpPr>
          <p:sp>
            <p:nvSpPr>
              <p:cNvPr id="9" name="PA_椭圆 11"/>
              <p:cNvSpPr/>
              <p:nvPr>
                <p:custDataLst>
                  <p:tags r:id="rId2"/>
                </p:custDataLst>
              </p:nvPr>
            </p:nvSpPr>
            <p:spPr>
              <a:xfrm>
                <a:off x="8812681" y="1691548"/>
                <a:ext cx="1915886" cy="1915886"/>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5"/>
              <a:stretch>
                <a:fillRect/>
              </a:stretch>
            </p:blipFill>
            <p:spPr>
              <a:xfrm>
                <a:off x="9727789" y="2943715"/>
                <a:ext cx="1103472" cy="853514"/>
              </a:xfrm>
              <a:prstGeom prst="rect">
                <a:avLst/>
              </a:prstGeom>
            </p:spPr>
          </p:pic>
          <p:pic>
            <p:nvPicPr>
              <p:cNvPr id="13" name="图片 12"/>
              <p:cNvPicPr>
                <a:picLocks noChangeAspect="1"/>
              </p:cNvPicPr>
              <p:nvPr/>
            </p:nvPicPr>
            <p:blipFill>
              <a:blip r:embed="rId6"/>
              <a:stretch>
                <a:fillRect/>
              </a:stretch>
            </p:blipFill>
            <p:spPr>
              <a:xfrm>
                <a:off x="8736052" y="2943715"/>
                <a:ext cx="1109568" cy="853514"/>
              </a:xfrm>
              <a:prstGeom prst="rect">
                <a:avLst/>
              </a:prstGeom>
            </p:spPr>
          </p:pic>
        </p:grpSp>
        <p:sp>
          <p:nvSpPr>
            <p:cNvPr id="10" name="矩形 9"/>
            <p:cNvSpPr/>
            <p:nvPr/>
          </p:nvSpPr>
          <p:spPr>
            <a:xfrm>
              <a:off x="9015476" y="2250220"/>
              <a:ext cx="1457086" cy="904863"/>
            </a:xfrm>
            <a:prstGeom prst="rect">
              <a:avLst/>
            </a:prstGeom>
          </p:spPr>
          <p:txBody>
            <a:bodyPr wrap="square">
              <a:spAutoFit/>
            </a:bodyPr>
            <a:lstStyle/>
            <a:p>
              <a:pPr lvl="0" algn="ctr">
                <a:lnSpc>
                  <a:spcPct val="80000"/>
                </a:lnSpc>
              </a:pPr>
              <a:r>
                <a:rPr lang="en-US" altLang="zh-CN" sz="6600" b="1" dirty="0">
                  <a:solidFill>
                    <a:srgbClr val="F1A2BC"/>
                  </a:solidFill>
                  <a:latin typeface="Arial" panose="020B0604020202020204" pitchFamily="34" charset="0"/>
                  <a:ea typeface="造字工房悦黑演示版常规体" pitchFamily="50" charset="-122"/>
                  <a:cs typeface="Arial" panose="020B0604020202020204" pitchFamily="34" charset="0"/>
                </a:rPr>
                <a:t>01</a:t>
              </a:r>
              <a:endParaRPr lang="zh-CN" altLang="en-US" sz="32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grpSp>
      <p:grpSp>
        <p:nvGrpSpPr>
          <p:cNvPr id="16" name="组合 15"/>
          <p:cNvGrpSpPr/>
          <p:nvPr/>
        </p:nvGrpSpPr>
        <p:grpSpPr>
          <a:xfrm>
            <a:off x="8379453" y="3947710"/>
            <a:ext cx="1830348" cy="1839496"/>
            <a:chOff x="8736052" y="1773739"/>
            <a:chExt cx="2048062" cy="2058298"/>
          </a:xfrm>
        </p:grpSpPr>
        <p:grpSp>
          <p:nvGrpSpPr>
            <p:cNvPr id="17" name="组合 16"/>
            <p:cNvGrpSpPr/>
            <p:nvPr/>
          </p:nvGrpSpPr>
          <p:grpSpPr>
            <a:xfrm>
              <a:off x="8736052" y="1773739"/>
              <a:ext cx="2048062" cy="2058298"/>
              <a:chOff x="8736052" y="1691548"/>
              <a:chExt cx="2095209" cy="2105681"/>
            </a:xfrm>
          </p:grpSpPr>
          <p:sp>
            <p:nvSpPr>
              <p:cNvPr id="25" name="PA_椭圆 11"/>
              <p:cNvSpPr/>
              <p:nvPr>
                <p:custDataLst>
                  <p:tags r:id="rId1"/>
                </p:custDataLst>
              </p:nvPr>
            </p:nvSpPr>
            <p:spPr>
              <a:xfrm>
                <a:off x="8812681" y="1691548"/>
                <a:ext cx="1915886" cy="1915886"/>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5"/>
              <a:stretch>
                <a:fillRect/>
              </a:stretch>
            </p:blipFill>
            <p:spPr>
              <a:xfrm>
                <a:off x="9727789" y="2943715"/>
                <a:ext cx="1103472" cy="853514"/>
              </a:xfrm>
              <a:prstGeom prst="rect">
                <a:avLst/>
              </a:prstGeom>
            </p:spPr>
          </p:pic>
          <p:pic>
            <p:nvPicPr>
              <p:cNvPr id="27" name="图片 26"/>
              <p:cNvPicPr>
                <a:picLocks noChangeAspect="1"/>
              </p:cNvPicPr>
              <p:nvPr/>
            </p:nvPicPr>
            <p:blipFill>
              <a:blip r:embed="rId6"/>
              <a:stretch>
                <a:fillRect/>
              </a:stretch>
            </p:blipFill>
            <p:spPr>
              <a:xfrm>
                <a:off x="8736052" y="2943715"/>
                <a:ext cx="1109568" cy="853514"/>
              </a:xfrm>
              <a:prstGeom prst="rect">
                <a:avLst/>
              </a:prstGeom>
            </p:spPr>
          </p:pic>
        </p:grpSp>
        <p:sp>
          <p:nvSpPr>
            <p:cNvPr id="24" name="矩形 23"/>
            <p:cNvSpPr/>
            <p:nvPr/>
          </p:nvSpPr>
          <p:spPr>
            <a:xfrm>
              <a:off x="9015477" y="2250220"/>
              <a:ext cx="1457086" cy="1012493"/>
            </a:xfrm>
            <a:prstGeom prst="rect">
              <a:avLst/>
            </a:prstGeom>
          </p:spPr>
          <p:txBody>
            <a:bodyPr wrap="square">
              <a:spAutoFit/>
            </a:bodyPr>
            <a:lstStyle/>
            <a:p>
              <a:pPr lvl="0" algn="ctr">
                <a:lnSpc>
                  <a:spcPct val="80000"/>
                </a:lnSpc>
              </a:pPr>
              <a:r>
                <a:rPr lang="en-US" altLang="zh-CN" sz="6600" b="1" dirty="0">
                  <a:solidFill>
                    <a:srgbClr val="F1A2BC"/>
                  </a:solidFill>
                  <a:latin typeface="Arial" panose="020B0604020202020204" pitchFamily="34" charset="0"/>
                  <a:ea typeface="造字工房悦黑演示版常规体" pitchFamily="50" charset="-122"/>
                  <a:cs typeface="Arial" panose="020B0604020202020204" pitchFamily="34" charset="0"/>
                </a:rPr>
                <a:t>02</a:t>
              </a:r>
              <a:endParaRPr lang="zh-CN" altLang="en-US" sz="32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grpSp>
      <p:pic>
        <p:nvPicPr>
          <p:cNvPr id="28" name="图片 27"/>
          <p:cNvPicPr>
            <a:picLocks noChangeAspect="1"/>
          </p:cNvPicPr>
          <p:nvPr/>
        </p:nvPicPr>
        <p:blipFill rotWithShape="1">
          <a:blip r:embed="rId7"/>
          <a:srcRect t="29545" r="10541"/>
          <a:stretch>
            <a:fillRect/>
          </a:stretch>
        </p:blipFill>
        <p:spPr>
          <a:xfrm flipH="1">
            <a:off x="0" y="0"/>
            <a:ext cx="1617328" cy="1384527"/>
          </a:xfrm>
          <a:prstGeom prst="rect">
            <a:avLst/>
          </a:prstGeom>
        </p:spPr>
      </p:pic>
      <p:grpSp>
        <p:nvGrpSpPr>
          <p:cNvPr id="29" name="组合 28"/>
          <p:cNvGrpSpPr/>
          <p:nvPr/>
        </p:nvGrpSpPr>
        <p:grpSpPr>
          <a:xfrm>
            <a:off x="1617328" y="300555"/>
            <a:ext cx="5795246" cy="783415"/>
            <a:chOff x="1875554" y="378622"/>
            <a:chExt cx="5795246" cy="783415"/>
          </a:xfrm>
        </p:grpSpPr>
        <p:sp>
          <p:nvSpPr>
            <p:cNvPr id="30" name="文本框 29"/>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31" name="文本框 30"/>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ppt_x</p:attrName>
                                        </p:attrNameLst>
                                      </p:cBhvr>
                                      <p:tavLst>
                                        <p:tav tm="0">
                                          <p:val>
                                            <p:strVal val="#ppt_x-#ppt_w*1.125000"/>
                                          </p:val>
                                        </p:tav>
                                        <p:tav tm="100000">
                                          <p:val>
                                            <p:strVal val="#ppt_x"/>
                                          </p:val>
                                        </p:tav>
                                      </p:tavLst>
                                    </p:anim>
                                    <p:animEffect transition="in" filter="wipe(right)">
                                      <p:cBhvr>
                                        <p:cTn id="13" dur="500"/>
                                        <p:tgtEl>
                                          <p:spTgt spid="29"/>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par>
                          <p:cTn id="30" fill="hold">
                            <p:stCondLst>
                              <p:cond delay="3000"/>
                            </p:stCondLst>
                            <p:childTnLst>
                              <p:par>
                                <p:cTn id="31" presetID="16" presetClass="entr" presetSubtype="2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srcRect t="29545" r="10541"/>
          <a:stretch>
            <a:fillRect/>
          </a:stretch>
        </p:blipFill>
        <p:spPr>
          <a:xfrm flipH="1">
            <a:off x="0" y="0"/>
            <a:ext cx="1617328" cy="1384527"/>
          </a:xfrm>
          <a:prstGeom prst="rect">
            <a:avLst/>
          </a:prstGeom>
        </p:spPr>
      </p:pic>
      <p:grpSp>
        <p:nvGrpSpPr>
          <p:cNvPr id="6" name="组合 5"/>
          <p:cNvGrpSpPr/>
          <p:nvPr/>
        </p:nvGrpSpPr>
        <p:grpSpPr>
          <a:xfrm>
            <a:off x="1617328" y="300555"/>
            <a:ext cx="5795246" cy="783415"/>
            <a:chOff x="1875554" y="378622"/>
            <a:chExt cx="5795246" cy="783415"/>
          </a:xfrm>
        </p:grpSpPr>
        <p:sp>
          <p:nvSpPr>
            <p:cNvPr id="7" name="文本框 6"/>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9" name="文本框 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grpSp>
        <p:nvGrpSpPr>
          <p:cNvPr id="14" name="组合 13"/>
          <p:cNvGrpSpPr/>
          <p:nvPr/>
        </p:nvGrpSpPr>
        <p:grpSpPr>
          <a:xfrm>
            <a:off x="7332948" y="1848066"/>
            <a:ext cx="3728101" cy="3780677"/>
            <a:chOff x="1331640" y="1707653"/>
            <a:chExt cx="2796076" cy="2835507"/>
          </a:xfrm>
          <a:solidFill>
            <a:srgbClr val="404040"/>
          </a:solidFill>
        </p:grpSpPr>
        <p:sp>
          <p:nvSpPr>
            <p:cNvPr id="15" name="等腰三角形 5"/>
            <p:cNvSpPr/>
            <p:nvPr/>
          </p:nvSpPr>
          <p:spPr>
            <a:xfrm>
              <a:off x="1608861" y="1707653"/>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36699"/>
                </a:solidFill>
              </a:endParaRPr>
            </a:p>
          </p:txBody>
        </p:sp>
        <p:sp>
          <p:nvSpPr>
            <p:cNvPr id="16"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9"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0"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1"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2"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23" name="矩形 1"/>
          <p:cNvSpPr>
            <a:spLocks noChangeArrowheads="1"/>
          </p:cNvSpPr>
          <p:nvPr/>
        </p:nvSpPr>
        <p:spPr bwMode="auto">
          <a:xfrm>
            <a:off x="1339341" y="2042572"/>
            <a:ext cx="4704523" cy="70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defRPr/>
            </a:pPr>
            <a:r>
              <a:rPr lang="zh-CN" altLang="en-US" sz="1400" dirty="0">
                <a:latin typeface="隶书" panose="02010509060101010101" pitchFamily="49" charset="-122"/>
                <a:ea typeface="隶书" panose="02010509060101010101" pitchFamily="49" charset="-122"/>
              </a:rPr>
              <a:t>此处添加详细文本描述，建议与标题相关并符合整体语言风格，语言描述尽量。</a:t>
            </a:r>
          </a:p>
        </p:txBody>
      </p:sp>
      <p:sp>
        <p:nvSpPr>
          <p:cNvPr id="24" name="矩形 1"/>
          <p:cNvSpPr>
            <a:spLocks noChangeArrowheads="1"/>
          </p:cNvSpPr>
          <p:nvPr/>
        </p:nvSpPr>
        <p:spPr bwMode="auto">
          <a:xfrm>
            <a:off x="1339341" y="3018696"/>
            <a:ext cx="4704523" cy="70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latin typeface="隶书" panose="02010509060101010101" pitchFamily="49" charset="-122"/>
                <a:ea typeface="隶书" panose="02010509060101010101" pitchFamily="49" charset="-122"/>
              </a:rPr>
              <a:t>此处添加详细文本描述，建议与标题相关并符合整体语言风格，语言描述尽量。</a:t>
            </a:r>
          </a:p>
        </p:txBody>
      </p:sp>
      <p:sp>
        <p:nvSpPr>
          <p:cNvPr id="25" name="矩形 1"/>
          <p:cNvSpPr>
            <a:spLocks noChangeArrowheads="1"/>
          </p:cNvSpPr>
          <p:nvPr/>
        </p:nvSpPr>
        <p:spPr bwMode="auto">
          <a:xfrm>
            <a:off x="1339341" y="3994824"/>
            <a:ext cx="4704523" cy="70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latin typeface="隶书" panose="02010509060101010101" pitchFamily="49" charset="-122"/>
                <a:ea typeface="隶书" panose="02010509060101010101" pitchFamily="49" charset="-122"/>
              </a:rPr>
              <a:t>此处添加详细文本描述，建议与标题相关并符合整体语言风格，语言描述尽量。</a:t>
            </a:r>
          </a:p>
        </p:txBody>
      </p:sp>
      <p:sp>
        <p:nvSpPr>
          <p:cNvPr id="26" name="矩形 1"/>
          <p:cNvSpPr>
            <a:spLocks noChangeArrowheads="1"/>
          </p:cNvSpPr>
          <p:nvPr/>
        </p:nvSpPr>
        <p:spPr bwMode="auto">
          <a:xfrm>
            <a:off x="1339341" y="4970952"/>
            <a:ext cx="4704523" cy="70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latin typeface="隶书" panose="02010509060101010101" pitchFamily="49" charset="-122"/>
                <a:ea typeface="隶书" panose="02010509060101010101" pitchFamily="49" charset="-122"/>
              </a:rPr>
              <a:t>此处添加详细文本描述，建议与标题相关并符合整体语言风格，语言描述尽量。</a:t>
            </a:r>
          </a:p>
        </p:txBody>
      </p:sp>
      <p:cxnSp>
        <p:nvCxnSpPr>
          <p:cNvPr id="27" name="直接连接符 26"/>
          <p:cNvCxnSpPr/>
          <p:nvPr/>
        </p:nvCxnSpPr>
        <p:spPr>
          <a:xfrm flipH="1">
            <a:off x="6164507" y="2329641"/>
            <a:ext cx="1056116" cy="0"/>
          </a:xfrm>
          <a:prstGeom prst="line">
            <a:avLst/>
          </a:prstGeom>
          <a:ln w="635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164507" y="3298991"/>
            <a:ext cx="1056116" cy="0"/>
          </a:xfrm>
          <a:prstGeom prst="line">
            <a:avLst/>
          </a:prstGeom>
          <a:ln w="635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164507" y="4268340"/>
            <a:ext cx="1056116" cy="0"/>
          </a:xfrm>
          <a:prstGeom prst="line">
            <a:avLst/>
          </a:prstGeom>
          <a:ln w="635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164507" y="5237691"/>
            <a:ext cx="1056116" cy="0"/>
          </a:xfrm>
          <a:prstGeom prst="line">
            <a:avLst/>
          </a:prstGeom>
          <a:ln w="6350">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right)">
                                          <p:cBhvr>
                                            <p:cTn id="22" dur="500"/>
                                            <p:tgtEl>
                                              <p:spTgt spid="27"/>
                                            </p:tgtEl>
                                          </p:cBhvr>
                                        </p:animEffect>
                                      </p:childTnLst>
                                    </p:cTn>
                                  </p:par>
                                  <p:par>
                                    <p:cTn id="23" presetID="2" presetClass="entr" presetSubtype="8" fill="hold" grpId="0" nodeType="withEffect" p14:presetBounceEnd="50000">
                                      <p:stCondLst>
                                        <p:cond delay="300"/>
                                      </p:stCondLst>
                                      <p:childTnLst>
                                        <p:set>
                                          <p:cBhvr>
                                            <p:cTn id="24" dur="1" fill="hold">
                                              <p:stCondLst>
                                                <p:cond delay="0"/>
                                              </p:stCondLst>
                                            </p:cTn>
                                            <p:tgtEl>
                                              <p:spTgt spid="23"/>
                                            </p:tgtEl>
                                            <p:attrNameLst>
                                              <p:attrName>style.visibility</p:attrName>
                                            </p:attrNameLst>
                                          </p:cBhvr>
                                          <p:to>
                                            <p:strVal val="visible"/>
                                          </p:to>
                                        </p:set>
                                        <p:anim calcmode="lin" valueType="num" p14:bounceEnd="50000">
                                          <p:cBhvr additive="base">
                                            <p:cTn id="25" dur="3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26" dur="3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right)">
                                          <p:cBhvr>
                                            <p:cTn id="30" dur="500"/>
                                            <p:tgtEl>
                                              <p:spTgt spid="28"/>
                                            </p:tgtEl>
                                          </p:cBhvr>
                                        </p:animEffect>
                                      </p:childTnLst>
                                    </p:cTn>
                                  </p:par>
                                  <p:par>
                                    <p:cTn id="31" presetID="2" presetClass="entr" presetSubtype="8" fill="hold" grpId="0" nodeType="withEffect" p14:presetBounceEnd="50000">
                                      <p:stCondLst>
                                        <p:cond delay="300"/>
                                      </p:stCondLst>
                                      <p:childTnLst>
                                        <p:set>
                                          <p:cBhvr>
                                            <p:cTn id="32" dur="1" fill="hold">
                                              <p:stCondLst>
                                                <p:cond delay="0"/>
                                              </p:stCondLst>
                                            </p:cTn>
                                            <p:tgtEl>
                                              <p:spTgt spid="24"/>
                                            </p:tgtEl>
                                            <p:attrNameLst>
                                              <p:attrName>style.visibility</p:attrName>
                                            </p:attrNameLst>
                                          </p:cBhvr>
                                          <p:to>
                                            <p:strVal val="visible"/>
                                          </p:to>
                                        </p:set>
                                        <p:anim calcmode="lin" valueType="num" p14:bounceEnd="50000">
                                          <p:cBhvr additive="base">
                                            <p:cTn id="33" dur="300" fill="hold"/>
                                            <p:tgtEl>
                                              <p:spTgt spid="24"/>
                                            </p:tgtEl>
                                            <p:attrNameLst>
                                              <p:attrName>ppt_x</p:attrName>
                                            </p:attrNameLst>
                                          </p:cBhvr>
                                          <p:tavLst>
                                            <p:tav tm="0">
                                              <p:val>
                                                <p:strVal val="0-#ppt_w/2"/>
                                              </p:val>
                                            </p:tav>
                                            <p:tav tm="100000">
                                              <p:val>
                                                <p:strVal val="#ppt_x"/>
                                              </p:val>
                                            </p:tav>
                                          </p:tavLst>
                                        </p:anim>
                                        <p:anim calcmode="lin" valueType="num" p14:bounceEnd="50000">
                                          <p:cBhvr additive="base">
                                            <p:cTn id="34" dur="30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2" presetClass="entr" presetSubtype="2"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right)">
                                          <p:cBhvr>
                                            <p:cTn id="38" dur="500"/>
                                            <p:tgtEl>
                                              <p:spTgt spid="29"/>
                                            </p:tgtEl>
                                          </p:cBhvr>
                                        </p:animEffect>
                                      </p:childTnLst>
                                    </p:cTn>
                                  </p:par>
                                  <p:par>
                                    <p:cTn id="39" presetID="2" presetClass="entr" presetSubtype="8" fill="hold" grpId="0" nodeType="withEffect" p14:presetBounceEnd="50000">
                                      <p:stCondLst>
                                        <p:cond delay="300"/>
                                      </p:stCondLst>
                                      <p:childTnLst>
                                        <p:set>
                                          <p:cBhvr>
                                            <p:cTn id="40" dur="1" fill="hold">
                                              <p:stCondLst>
                                                <p:cond delay="0"/>
                                              </p:stCondLst>
                                            </p:cTn>
                                            <p:tgtEl>
                                              <p:spTgt spid="25"/>
                                            </p:tgtEl>
                                            <p:attrNameLst>
                                              <p:attrName>style.visibility</p:attrName>
                                            </p:attrNameLst>
                                          </p:cBhvr>
                                          <p:to>
                                            <p:strVal val="visible"/>
                                          </p:to>
                                        </p:set>
                                        <p:anim calcmode="lin" valueType="num" p14:bounceEnd="50000">
                                          <p:cBhvr additive="base">
                                            <p:cTn id="41" dur="3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42" dur="300" fill="hold"/>
                                            <p:tgtEl>
                                              <p:spTgt spid="2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right)">
                                          <p:cBhvr>
                                            <p:cTn id="46" dur="500"/>
                                            <p:tgtEl>
                                              <p:spTgt spid="30"/>
                                            </p:tgtEl>
                                          </p:cBhvr>
                                        </p:animEffect>
                                      </p:childTnLst>
                                    </p:cTn>
                                  </p:par>
                                  <p:par>
                                    <p:cTn id="47" presetID="2" presetClass="entr" presetSubtype="8" fill="hold" grpId="0" nodeType="withEffect" p14:presetBounceEnd="50000">
                                      <p:stCondLst>
                                        <p:cond delay="300"/>
                                      </p:stCondLst>
                                      <p:childTnLst>
                                        <p:set>
                                          <p:cBhvr>
                                            <p:cTn id="48" dur="1" fill="hold">
                                              <p:stCondLst>
                                                <p:cond delay="0"/>
                                              </p:stCondLst>
                                            </p:cTn>
                                            <p:tgtEl>
                                              <p:spTgt spid="26"/>
                                            </p:tgtEl>
                                            <p:attrNameLst>
                                              <p:attrName>style.visibility</p:attrName>
                                            </p:attrNameLst>
                                          </p:cBhvr>
                                          <p:to>
                                            <p:strVal val="visible"/>
                                          </p:to>
                                        </p:set>
                                        <p:anim calcmode="lin" valueType="num" p14:bounceEnd="50000">
                                          <p:cBhvr additive="base">
                                            <p:cTn id="49" dur="3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50" dur="3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right)">
                                          <p:cBhvr>
                                            <p:cTn id="22" dur="500"/>
                                            <p:tgtEl>
                                              <p:spTgt spid="27"/>
                                            </p:tgtEl>
                                          </p:cBhvr>
                                        </p:animEffect>
                                      </p:childTnLst>
                                    </p:cTn>
                                  </p:par>
                                  <p:par>
                                    <p:cTn id="23" presetID="2" presetClass="entr" presetSubtype="8" fill="hold" grpId="0" nodeType="withEffect">
                                      <p:stCondLst>
                                        <p:cond delay="30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300" fill="hold"/>
                                            <p:tgtEl>
                                              <p:spTgt spid="23"/>
                                            </p:tgtEl>
                                            <p:attrNameLst>
                                              <p:attrName>ppt_x</p:attrName>
                                            </p:attrNameLst>
                                          </p:cBhvr>
                                          <p:tavLst>
                                            <p:tav tm="0">
                                              <p:val>
                                                <p:strVal val="0-#ppt_w/2"/>
                                              </p:val>
                                            </p:tav>
                                            <p:tav tm="100000">
                                              <p:val>
                                                <p:strVal val="#ppt_x"/>
                                              </p:val>
                                            </p:tav>
                                          </p:tavLst>
                                        </p:anim>
                                        <p:anim calcmode="lin" valueType="num">
                                          <p:cBhvr additive="base">
                                            <p:cTn id="26" dur="3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right)">
                                          <p:cBhvr>
                                            <p:cTn id="30" dur="500"/>
                                            <p:tgtEl>
                                              <p:spTgt spid="28"/>
                                            </p:tgtEl>
                                          </p:cBhvr>
                                        </p:animEffect>
                                      </p:childTnLst>
                                    </p:cTn>
                                  </p:par>
                                  <p:par>
                                    <p:cTn id="31" presetID="2" presetClass="entr" presetSubtype="8" fill="hold" grpId="0" nodeType="withEffect">
                                      <p:stCondLst>
                                        <p:cond delay="30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300" fill="hold"/>
                                            <p:tgtEl>
                                              <p:spTgt spid="24"/>
                                            </p:tgtEl>
                                            <p:attrNameLst>
                                              <p:attrName>ppt_x</p:attrName>
                                            </p:attrNameLst>
                                          </p:cBhvr>
                                          <p:tavLst>
                                            <p:tav tm="0">
                                              <p:val>
                                                <p:strVal val="0-#ppt_w/2"/>
                                              </p:val>
                                            </p:tav>
                                            <p:tav tm="100000">
                                              <p:val>
                                                <p:strVal val="#ppt_x"/>
                                              </p:val>
                                            </p:tav>
                                          </p:tavLst>
                                        </p:anim>
                                        <p:anim calcmode="lin" valueType="num">
                                          <p:cBhvr additive="base">
                                            <p:cTn id="34" dur="30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2" presetClass="entr" presetSubtype="2"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right)">
                                          <p:cBhvr>
                                            <p:cTn id="38" dur="500"/>
                                            <p:tgtEl>
                                              <p:spTgt spid="29"/>
                                            </p:tgtEl>
                                          </p:cBhvr>
                                        </p:animEffect>
                                      </p:childTnLst>
                                    </p:cTn>
                                  </p:par>
                                  <p:par>
                                    <p:cTn id="39" presetID="2" presetClass="entr" presetSubtype="8" fill="hold" grpId="0" nodeType="withEffect">
                                      <p:stCondLst>
                                        <p:cond delay="3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300" fill="hold"/>
                                            <p:tgtEl>
                                              <p:spTgt spid="25"/>
                                            </p:tgtEl>
                                            <p:attrNameLst>
                                              <p:attrName>ppt_x</p:attrName>
                                            </p:attrNameLst>
                                          </p:cBhvr>
                                          <p:tavLst>
                                            <p:tav tm="0">
                                              <p:val>
                                                <p:strVal val="0-#ppt_w/2"/>
                                              </p:val>
                                            </p:tav>
                                            <p:tav tm="100000">
                                              <p:val>
                                                <p:strVal val="#ppt_x"/>
                                              </p:val>
                                            </p:tav>
                                          </p:tavLst>
                                        </p:anim>
                                        <p:anim calcmode="lin" valueType="num">
                                          <p:cBhvr additive="base">
                                            <p:cTn id="42" dur="300" fill="hold"/>
                                            <p:tgtEl>
                                              <p:spTgt spid="2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right)">
                                          <p:cBhvr>
                                            <p:cTn id="46" dur="500"/>
                                            <p:tgtEl>
                                              <p:spTgt spid="30"/>
                                            </p:tgtEl>
                                          </p:cBhvr>
                                        </p:animEffect>
                                      </p:childTnLst>
                                    </p:cTn>
                                  </p:par>
                                  <p:par>
                                    <p:cTn id="47" presetID="2" presetClass="entr" presetSubtype="8" fill="hold" grpId="0" nodeType="withEffect">
                                      <p:stCondLst>
                                        <p:cond delay="3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300" fill="hold"/>
                                            <p:tgtEl>
                                              <p:spTgt spid="26"/>
                                            </p:tgtEl>
                                            <p:attrNameLst>
                                              <p:attrName>ppt_x</p:attrName>
                                            </p:attrNameLst>
                                          </p:cBhvr>
                                          <p:tavLst>
                                            <p:tav tm="0">
                                              <p:val>
                                                <p:strVal val="0-#ppt_w/2"/>
                                              </p:val>
                                            </p:tav>
                                            <p:tav tm="100000">
                                              <p:val>
                                                <p:strVal val="#ppt_x"/>
                                              </p:val>
                                            </p:tav>
                                          </p:tavLst>
                                        </p:anim>
                                        <p:anim calcmode="lin" valueType="num">
                                          <p:cBhvr additive="base">
                                            <p:cTn id="50" dur="3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7"/>
          <a:stretch>
            <a:fillRect/>
          </a:stretch>
        </p:blipFill>
        <p:spPr>
          <a:xfrm>
            <a:off x="-529" y="-297"/>
            <a:ext cx="12193057" cy="6858594"/>
          </a:xfrm>
          <a:prstGeom prst="rect">
            <a:avLst/>
          </a:prstGeom>
        </p:spPr>
      </p:pic>
      <p:grpSp>
        <p:nvGrpSpPr>
          <p:cNvPr id="23" name="组合 22"/>
          <p:cNvGrpSpPr/>
          <p:nvPr/>
        </p:nvGrpSpPr>
        <p:grpSpPr>
          <a:xfrm>
            <a:off x="119368" y="119599"/>
            <a:ext cx="12004064" cy="6669602"/>
            <a:chOff x="93968" y="94199"/>
            <a:chExt cx="12004064" cy="6669602"/>
          </a:xfrm>
        </p:grpSpPr>
        <p:pic>
          <p:nvPicPr>
            <p:cNvPr id="19" name="图片 18"/>
            <p:cNvPicPr>
              <a:picLocks noChangeAspect="1"/>
            </p:cNvPicPr>
            <p:nvPr/>
          </p:nvPicPr>
          <p:blipFill>
            <a:blip r:embed="rId8"/>
            <a:stretch>
              <a:fillRect/>
            </a:stretch>
          </p:blipFill>
          <p:spPr>
            <a:xfrm>
              <a:off x="93968" y="94199"/>
              <a:ext cx="12004064" cy="6669602"/>
            </a:xfrm>
            <a:prstGeom prst="rect">
              <a:avLst/>
            </a:prstGeom>
          </p:spPr>
        </p:pic>
        <p:pic>
          <p:nvPicPr>
            <p:cNvPr id="21" name="图片 20"/>
            <p:cNvPicPr>
              <a:picLocks noChangeAspect="1"/>
            </p:cNvPicPr>
            <p:nvPr/>
          </p:nvPicPr>
          <p:blipFill>
            <a:blip r:embed="rId9"/>
            <a:stretch>
              <a:fillRect/>
            </a:stretch>
          </p:blipFill>
          <p:spPr>
            <a:xfrm>
              <a:off x="188465" y="188695"/>
              <a:ext cx="11815072" cy="6480610"/>
            </a:xfrm>
            <a:prstGeom prst="rect">
              <a:avLst/>
            </a:prstGeom>
          </p:spPr>
        </p:pic>
      </p:grpSp>
      <p:pic>
        <p:nvPicPr>
          <p:cNvPr id="22" name="图片 21"/>
          <p:cNvPicPr>
            <a:picLocks noChangeAspect="1"/>
          </p:cNvPicPr>
          <p:nvPr/>
        </p:nvPicPr>
        <p:blipFill>
          <a:blip r:embed="rId10"/>
          <a:stretch>
            <a:fillRect/>
          </a:stretch>
        </p:blipFill>
        <p:spPr>
          <a:xfrm>
            <a:off x="-394547" y="-567078"/>
            <a:ext cx="4346825" cy="4377307"/>
          </a:xfrm>
          <a:prstGeom prst="rect">
            <a:avLst/>
          </a:prstGeom>
        </p:spPr>
      </p:pic>
      <p:pic>
        <p:nvPicPr>
          <p:cNvPr id="20" name="图片 19"/>
          <p:cNvPicPr>
            <a:picLocks noChangeAspect="1"/>
          </p:cNvPicPr>
          <p:nvPr/>
        </p:nvPicPr>
        <p:blipFill>
          <a:blip r:embed="rId11"/>
          <a:stretch>
            <a:fillRect/>
          </a:stretch>
        </p:blipFill>
        <p:spPr>
          <a:xfrm>
            <a:off x="8239722" y="3040952"/>
            <a:ext cx="4346825" cy="4383404"/>
          </a:xfrm>
          <a:prstGeom prst="rect">
            <a:avLst/>
          </a:prstGeom>
        </p:spPr>
      </p:pic>
      <p:pic>
        <p:nvPicPr>
          <p:cNvPr id="25" name="图片 24"/>
          <p:cNvPicPr>
            <a:picLocks noChangeAspect="1"/>
          </p:cNvPicPr>
          <p:nvPr/>
        </p:nvPicPr>
        <p:blipFill>
          <a:blip r:embed="rId12"/>
          <a:stretch>
            <a:fillRect/>
          </a:stretch>
        </p:blipFill>
        <p:spPr>
          <a:xfrm>
            <a:off x="456132" y="4043067"/>
            <a:ext cx="342153" cy="342153"/>
          </a:xfrm>
          <a:prstGeom prst="rect">
            <a:avLst/>
          </a:prstGeom>
        </p:spPr>
      </p:pic>
      <p:pic>
        <p:nvPicPr>
          <p:cNvPr id="26" name="PA_图片 25"/>
          <p:cNvPicPr>
            <a:picLocks noChangeAspect="1"/>
          </p:cNvPicPr>
          <p:nvPr>
            <p:custDataLst>
              <p:tags r:id="rId1"/>
            </p:custDataLst>
          </p:nvPr>
        </p:nvPicPr>
        <p:blipFill>
          <a:blip r:embed="rId12"/>
          <a:stretch>
            <a:fillRect/>
          </a:stretch>
        </p:blipFill>
        <p:spPr>
          <a:xfrm>
            <a:off x="1778865" y="6181296"/>
            <a:ext cx="929135" cy="482833"/>
          </a:xfrm>
          <a:prstGeom prst="rect">
            <a:avLst/>
          </a:prstGeom>
        </p:spPr>
      </p:pic>
      <p:pic>
        <p:nvPicPr>
          <p:cNvPr id="27" name="图片 26"/>
          <p:cNvPicPr>
            <a:picLocks noChangeAspect="1"/>
          </p:cNvPicPr>
          <p:nvPr/>
        </p:nvPicPr>
        <p:blipFill>
          <a:blip r:embed="rId12"/>
          <a:stretch>
            <a:fillRect/>
          </a:stretch>
        </p:blipFill>
        <p:spPr>
          <a:xfrm>
            <a:off x="839791" y="5335049"/>
            <a:ext cx="574382" cy="574382"/>
          </a:xfrm>
          <a:prstGeom prst="rect">
            <a:avLst/>
          </a:prstGeom>
        </p:spPr>
      </p:pic>
      <p:pic>
        <p:nvPicPr>
          <p:cNvPr id="28" name="图片 27"/>
          <p:cNvPicPr>
            <a:picLocks noChangeAspect="1"/>
          </p:cNvPicPr>
          <p:nvPr/>
        </p:nvPicPr>
        <p:blipFill>
          <a:blip r:embed="rId12"/>
          <a:stretch>
            <a:fillRect/>
          </a:stretch>
        </p:blipFill>
        <p:spPr>
          <a:xfrm>
            <a:off x="11274448" y="283924"/>
            <a:ext cx="551365" cy="551365"/>
          </a:xfrm>
          <a:prstGeom prst="rect">
            <a:avLst/>
          </a:prstGeom>
        </p:spPr>
      </p:pic>
      <p:pic>
        <p:nvPicPr>
          <p:cNvPr id="37" name="PA_图片 28"/>
          <p:cNvPicPr>
            <a:picLocks noChangeAspect="1"/>
          </p:cNvPicPr>
          <p:nvPr>
            <p:custDataLst>
              <p:tags r:id="rId2"/>
            </p:custDataLst>
          </p:nvPr>
        </p:nvPicPr>
        <p:blipFill>
          <a:blip r:embed="rId12"/>
          <a:stretch>
            <a:fillRect/>
          </a:stretch>
        </p:blipFill>
        <p:spPr>
          <a:xfrm>
            <a:off x="7987599" y="6395926"/>
            <a:ext cx="504245" cy="286443"/>
          </a:xfrm>
          <a:prstGeom prst="rect">
            <a:avLst/>
          </a:prstGeom>
        </p:spPr>
      </p:pic>
      <p:pic>
        <p:nvPicPr>
          <p:cNvPr id="40" name="PA_图片 28"/>
          <p:cNvPicPr>
            <a:picLocks noChangeAspect="1"/>
          </p:cNvPicPr>
          <p:nvPr>
            <p:custDataLst>
              <p:tags r:id="rId3"/>
            </p:custDataLst>
          </p:nvPr>
        </p:nvPicPr>
        <p:blipFill>
          <a:blip r:embed="rId12"/>
          <a:stretch>
            <a:fillRect/>
          </a:stretch>
        </p:blipFill>
        <p:spPr>
          <a:xfrm>
            <a:off x="4279717" y="6539147"/>
            <a:ext cx="504245" cy="286443"/>
          </a:xfrm>
          <a:prstGeom prst="rect">
            <a:avLst/>
          </a:prstGeom>
        </p:spPr>
      </p:pic>
      <p:sp>
        <p:nvSpPr>
          <p:cNvPr id="33" name="PA_椭圆 11"/>
          <p:cNvSpPr/>
          <p:nvPr>
            <p:custDataLst>
              <p:tags r:id="rId4"/>
            </p:custDataLst>
          </p:nvPr>
        </p:nvSpPr>
        <p:spPr>
          <a:xfrm>
            <a:off x="2669232" y="2491025"/>
            <a:ext cx="1915886" cy="1915886"/>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898632" y="2816494"/>
            <a:ext cx="1457086" cy="904863"/>
          </a:xfrm>
          <a:prstGeom prst="rect">
            <a:avLst/>
          </a:prstGeom>
        </p:spPr>
        <p:txBody>
          <a:bodyPr wrap="square">
            <a:spAutoFit/>
          </a:bodyPr>
          <a:lstStyle/>
          <a:p>
            <a:pPr lvl="0" algn="ctr">
              <a:lnSpc>
                <a:spcPct val="80000"/>
              </a:lnSpc>
            </a:pPr>
            <a:r>
              <a:rPr lang="en-US" altLang="zh-CN" sz="6600" b="1" dirty="0">
                <a:solidFill>
                  <a:srgbClr val="F1A2BC"/>
                </a:solidFill>
                <a:latin typeface="Arial" panose="020B0604020202020204" pitchFamily="34" charset="0"/>
                <a:ea typeface="造字工房悦黑演示版常规体" pitchFamily="50" charset="-122"/>
                <a:cs typeface="Arial" panose="020B0604020202020204" pitchFamily="34" charset="0"/>
              </a:rPr>
              <a:t>03</a:t>
            </a:r>
            <a:endParaRPr lang="zh-CN" altLang="en-US" sz="32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sp>
        <p:nvSpPr>
          <p:cNvPr id="38" name="矩形 37"/>
          <p:cNvSpPr/>
          <p:nvPr/>
        </p:nvSpPr>
        <p:spPr>
          <a:xfrm>
            <a:off x="2770269" y="3496322"/>
            <a:ext cx="1713812" cy="338554"/>
          </a:xfrm>
          <a:prstGeom prst="rect">
            <a:avLst/>
          </a:prstGeom>
        </p:spPr>
        <p:txBody>
          <a:bodyPr wrap="square">
            <a:spAutoFit/>
          </a:bodyPr>
          <a:lstStyle/>
          <a:p>
            <a:pPr lvl="0" algn="ctr">
              <a:lnSpc>
                <a:spcPct val="80000"/>
              </a:lnSpc>
            </a:pPr>
            <a:r>
              <a:rPr lang="en-US" altLang="zh-CN" sz="2000" b="1" dirty="0">
                <a:latin typeface="Arial" panose="020B0604020202020204" pitchFamily="34" charset="0"/>
                <a:ea typeface="造字工房悦黑演示版常规体" pitchFamily="50" charset="-122"/>
                <a:cs typeface="Arial" panose="020B0604020202020204" pitchFamily="34" charset="0"/>
              </a:rPr>
              <a:t>PART ONE</a:t>
            </a:r>
            <a:endParaRPr lang="zh-CN" altLang="en-US" sz="2000" b="1" dirty="0">
              <a:latin typeface="Arial" panose="020B0604020202020204" pitchFamily="34" charset="0"/>
              <a:ea typeface="造字工房悦黑演示版常规体" pitchFamily="50" charset="-122"/>
              <a:cs typeface="Arial" panose="020B0604020202020204" pitchFamily="34" charset="0"/>
            </a:endParaRPr>
          </a:p>
        </p:txBody>
      </p:sp>
      <p:pic>
        <p:nvPicPr>
          <p:cNvPr id="39" name="图片 38"/>
          <p:cNvPicPr>
            <a:picLocks noChangeAspect="1"/>
          </p:cNvPicPr>
          <p:nvPr/>
        </p:nvPicPr>
        <p:blipFill>
          <a:blip r:embed="rId13"/>
          <a:stretch>
            <a:fillRect/>
          </a:stretch>
        </p:blipFill>
        <p:spPr>
          <a:xfrm>
            <a:off x="3584340" y="3743192"/>
            <a:ext cx="1103472" cy="853514"/>
          </a:xfrm>
          <a:prstGeom prst="rect">
            <a:avLst/>
          </a:prstGeom>
        </p:spPr>
      </p:pic>
      <p:pic>
        <p:nvPicPr>
          <p:cNvPr id="41" name="图片 40"/>
          <p:cNvPicPr>
            <a:picLocks noChangeAspect="1"/>
          </p:cNvPicPr>
          <p:nvPr/>
        </p:nvPicPr>
        <p:blipFill>
          <a:blip r:embed="rId14"/>
          <a:stretch>
            <a:fillRect/>
          </a:stretch>
        </p:blipFill>
        <p:spPr>
          <a:xfrm>
            <a:off x="2592603" y="3743192"/>
            <a:ext cx="1109568" cy="853514"/>
          </a:xfrm>
          <a:prstGeom prst="rect">
            <a:avLst/>
          </a:prstGeom>
        </p:spPr>
      </p:pic>
      <p:sp>
        <p:nvSpPr>
          <p:cNvPr id="42" name="文本框 41"/>
          <p:cNvSpPr txBox="1"/>
          <p:nvPr/>
        </p:nvSpPr>
        <p:spPr>
          <a:xfrm>
            <a:off x="4783962" y="2557603"/>
            <a:ext cx="5686218" cy="1107996"/>
          </a:xfrm>
          <a:prstGeom prst="rect">
            <a:avLst/>
          </a:prstGeom>
          <a:noFill/>
        </p:spPr>
        <p:txBody>
          <a:bodyPr wrap="square" rtlCol="0">
            <a:spAutoFit/>
          </a:bodyPr>
          <a:lstStyle/>
          <a:p>
            <a:r>
              <a:rPr lang="zh-CN" altLang="en-US" sz="6600" b="1" dirty="0">
                <a:solidFill>
                  <a:srgbClr val="F1A2BC"/>
                </a:solidFill>
                <a:latin typeface="隶书" panose="02010509060101010101" pitchFamily="49" charset="-122"/>
                <a:ea typeface="隶书" panose="02010509060101010101" pitchFamily="49" charset="-122"/>
              </a:rPr>
              <a:t>点击添加标题</a:t>
            </a:r>
          </a:p>
        </p:txBody>
      </p:sp>
      <p:sp>
        <p:nvSpPr>
          <p:cNvPr id="43" name="矩形 42"/>
          <p:cNvSpPr/>
          <p:nvPr/>
        </p:nvSpPr>
        <p:spPr>
          <a:xfrm>
            <a:off x="4822565" y="3575896"/>
            <a:ext cx="5253680" cy="738664"/>
          </a:xfrm>
          <a:prstGeom prst="rect">
            <a:avLst/>
          </a:prstGeom>
        </p:spPr>
        <p:txBody>
          <a:bodyPr wrap="square">
            <a:spAutoFit/>
          </a:bodyPr>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 </a:t>
            </a:r>
          </a:p>
        </p:txBody>
      </p:sp>
    </p:spTree>
  </p:cSld>
  <p:clrMapOvr>
    <a:masterClrMapping/>
  </p:clrMapOvr>
  <mc:AlternateContent xmlns:mc="http://schemas.openxmlformats.org/markup-compatibility/2006" xmlns:p14="http://schemas.microsoft.com/office/powerpoint/2010/main">
    <mc:Choice Requires="p14">
      <p:transition spd="slow" p14:dur="1200" advTm="6500">
        <p:dissolve/>
      </p:transition>
    </mc:Choice>
    <mc:Fallback xmlns="">
      <p:transition spd="slow" advTm="6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1+#ppt_w/2"/>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0-#ppt_w/2"/>
                                          </p:val>
                                        </p:tav>
                                        <p:tav tm="100000">
                                          <p:val>
                                            <p:strVal val="#ppt_x"/>
                                          </p:val>
                                        </p:tav>
                                      </p:tavLst>
                                    </p:anim>
                                    <p:anim calcmode="lin" valueType="num">
                                      <p:cBhvr additive="base">
                                        <p:cTn id="24" dur="75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0-#ppt_w/2"/>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fill="hold"/>
                                        <p:tgtEl>
                                          <p:spTgt spid="40"/>
                                        </p:tgtEl>
                                        <p:attrNameLst>
                                          <p:attrName>ppt_x</p:attrName>
                                        </p:attrNameLst>
                                      </p:cBhvr>
                                      <p:tavLst>
                                        <p:tav tm="0">
                                          <p:val>
                                            <p:strVal val="0-#ppt_w/2"/>
                                          </p:val>
                                        </p:tav>
                                        <p:tav tm="100000">
                                          <p:val>
                                            <p:strVal val="#ppt_x"/>
                                          </p:val>
                                        </p:tav>
                                      </p:tavLst>
                                    </p:anim>
                                    <p:anim calcmode="lin" valueType="num">
                                      <p:cBhvr additive="base">
                                        <p:cTn id="32" dur="75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childTnLst>
                          </p:cTn>
                        </p:par>
                        <p:par>
                          <p:cTn id="37" fill="hold">
                            <p:stCondLst>
                              <p:cond delay="10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750"/>
                                        <p:tgtEl>
                                          <p:spTgt spid="33"/>
                                        </p:tgtEl>
                                      </p:cBhvr>
                                    </p:animEffect>
                                    <p:anim calcmode="lin" valueType="num">
                                      <p:cBhvr>
                                        <p:cTn id="41" dur="750" fill="hold"/>
                                        <p:tgtEl>
                                          <p:spTgt spid="33"/>
                                        </p:tgtEl>
                                        <p:attrNameLst>
                                          <p:attrName>ppt_x</p:attrName>
                                        </p:attrNameLst>
                                      </p:cBhvr>
                                      <p:tavLst>
                                        <p:tav tm="0">
                                          <p:val>
                                            <p:strVal val="#ppt_x"/>
                                          </p:val>
                                        </p:tav>
                                        <p:tav tm="100000">
                                          <p:val>
                                            <p:strVal val="#ppt_x"/>
                                          </p:val>
                                        </p:tav>
                                      </p:tavLst>
                                    </p:anim>
                                    <p:anim calcmode="lin" valueType="num">
                                      <p:cBhvr>
                                        <p:cTn id="42" dur="75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2"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right)">
                                      <p:cBhvr>
                                        <p:cTn id="46" dur="500"/>
                                        <p:tgtEl>
                                          <p:spTgt spid="41"/>
                                        </p:tgtEl>
                                      </p:cBhvr>
                                    </p:animEffect>
                                  </p:childTnLst>
                                </p:cTn>
                              </p:par>
                              <p:par>
                                <p:cTn id="47" presetID="22" presetClass="entr" presetSubtype="8"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childTnLst>
                          </p:cTn>
                        </p:par>
                        <p:par>
                          <p:cTn id="50" fill="hold">
                            <p:stCondLst>
                              <p:cond delay="2500"/>
                            </p:stCondLst>
                            <p:childTnLst>
                              <p:par>
                                <p:cTn id="51" presetID="38" presetClass="entr" presetSubtype="0" accel="50000" fill="hold" grpId="0" nodeType="afterEffect">
                                  <p:stCondLst>
                                    <p:cond delay="0"/>
                                  </p:stCondLst>
                                  <p:iterate type="lt">
                                    <p:tmPct val="50000"/>
                                  </p:iterate>
                                  <p:childTnLst>
                                    <p:set>
                                      <p:cBhvr>
                                        <p:cTn id="52" dur="1" fill="hold">
                                          <p:stCondLst>
                                            <p:cond delay="0"/>
                                          </p:stCondLst>
                                        </p:cTn>
                                        <p:tgtEl>
                                          <p:spTgt spid="34"/>
                                        </p:tgtEl>
                                        <p:attrNameLst>
                                          <p:attrName>style.visibility</p:attrName>
                                        </p:attrNameLst>
                                      </p:cBhvr>
                                      <p:to>
                                        <p:strVal val="visible"/>
                                      </p:to>
                                    </p:set>
                                    <p:set>
                                      <p:cBhvr>
                                        <p:cTn id="53" dur="227" fill="hold">
                                          <p:stCondLst>
                                            <p:cond delay="0"/>
                                          </p:stCondLst>
                                        </p:cTn>
                                        <p:tgtEl>
                                          <p:spTgt spid="34"/>
                                        </p:tgtEl>
                                        <p:attrNameLst>
                                          <p:attrName>style.rotation</p:attrName>
                                        </p:attrNameLst>
                                      </p:cBhvr>
                                      <p:to>
                                        <p:strVal val="-45.0"/>
                                      </p:to>
                                    </p:set>
                                    <p:anim calcmode="lin" valueType="num">
                                      <p:cBhvr>
                                        <p:cTn id="54" dur="227" fill="hold">
                                          <p:stCondLst>
                                            <p:cond delay="227"/>
                                          </p:stCondLst>
                                        </p:cTn>
                                        <p:tgtEl>
                                          <p:spTgt spid="34"/>
                                        </p:tgtEl>
                                        <p:attrNameLst>
                                          <p:attrName>style.rotation</p:attrName>
                                        </p:attrNameLst>
                                      </p:cBhvr>
                                      <p:tavLst>
                                        <p:tav tm="0">
                                          <p:val>
                                            <p:fltVal val="-45"/>
                                          </p:val>
                                        </p:tav>
                                        <p:tav tm="69900">
                                          <p:val>
                                            <p:fltVal val="45"/>
                                          </p:val>
                                        </p:tav>
                                        <p:tav tm="100000">
                                          <p:val>
                                            <p:fltVal val="0"/>
                                          </p:val>
                                        </p:tav>
                                      </p:tavLst>
                                    </p:anim>
                                    <p:anim calcmode="lin" valueType="num">
                                      <p:cBhvr>
                                        <p:cTn id="55" dur="227" fill="hold">
                                          <p:stCondLst>
                                            <p:cond delay="0"/>
                                          </p:stCondLst>
                                        </p:cTn>
                                        <p:tgtEl>
                                          <p:spTgt spid="34"/>
                                        </p:tgtEl>
                                        <p:attrNameLst>
                                          <p:attrName>ppt_y</p:attrName>
                                        </p:attrNameLst>
                                      </p:cBhvr>
                                      <p:tavLst>
                                        <p:tav tm="0">
                                          <p:val>
                                            <p:strVal val="#ppt_y-1"/>
                                          </p:val>
                                        </p:tav>
                                        <p:tav tm="100000">
                                          <p:val>
                                            <p:strVal val="#ppt_y-(0.354*#ppt_w-0.172*#ppt_h)"/>
                                          </p:val>
                                        </p:tav>
                                      </p:tavLst>
                                    </p:anim>
                                    <p:anim calcmode="lin" valueType="num">
                                      <p:cBhvr>
                                        <p:cTn id="56" dur="78" decel="50000" autoRev="1" fill="hold">
                                          <p:stCondLst>
                                            <p:cond delay="227"/>
                                          </p:stCondLst>
                                        </p:cTn>
                                        <p:tgtEl>
                                          <p:spTgt spid="34"/>
                                        </p:tgtEl>
                                        <p:attrNameLst>
                                          <p:attrName>ppt_y</p:attrName>
                                        </p:attrNameLst>
                                      </p:cBhvr>
                                      <p:tavLst>
                                        <p:tav tm="0">
                                          <p:val>
                                            <p:strVal val="#ppt_y-(0.354*#ppt_w-0.172*#ppt_h)"/>
                                          </p:val>
                                        </p:tav>
                                        <p:tav tm="100000">
                                          <p:val>
                                            <p:strVal val="#ppt_y-(0.354*#ppt_w-0.172*#ppt_h)-#ppt_h/2"/>
                                          </p:val>
                                        </p:tav>
                                      </p:tavLst>
                                    </p:anim>
                                    <p:anim calcmode="lin" valueType="num">
                                      <p:cBhvr>
                                        <p:cTn id="57" dur="68" fill="hold">
                                          <p:stCondLst>
                                            <p:cond delay="432"/>
                                          </p:stCondLst>
                                        </p:cTn>
                                        <p:tgtEl>
                                          <p:spTgt spid="34"/>
                                        </p:tgtEl>
                                        <p:attrNameLst>
                                          <p:attrName>ppt_y</p:attrName>
                                        </p:attrNameLst>
                                      </p:cBhvr>
                                      <p:tavLst>
                                        <p:tav tm="0">
                                          <p:val>
                                            <p:strVal val="#ppt_y-(0.354*#ppt_w-0.172*#ppt_h)"/>
                                          </p:val>
                                        </p:tav>
                                        <p:tav tm="100000">
                                          <p:val>
                                            <p:strVal val="#ppt_y"/>
                                          </p:val>
                                        </p:tav>
                                      </p:tavLst>
                                    </p:anim>
                                  </p:childTnLst>
                                </p:cTn>
                              </p:par>
                            </p:childTnLst>
                          </p:cTn>
                        </p:par>
                        <p:par>
                          <p:cTn id="58" fill="hold">
                            <p:stCondLst>
                              <p:cond delay="20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8"/>
                                        </p:tgtEl>
                                        <p:attrNameLst>
                                          <p:attrName>ppt_y</p:attrName>
                                        </p:attrNameLst>
                                      </p:cBhvr>
                                      <p:tavLst>
                                        <p:tav tm="0">
                                          <p:val>
                                            <p:strVal val="#ppt_y"/>
                                          </p:val>
                                        </p:tav>
                                        <p:tav tm="100000">
                                          <p:val>
                                            <p:strVal val="#ppt_y"/>
                                          </p:val>
                                        </p:tav>
                                      </p:tavLst>
                                    </p:anim>
                                    <p:anim calcmode="lin" valueType="num">
                                      <p:cBhvr>
                                        <p:cTn id="6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8"/>
                                        </p:tgtEl>
                                      </p:cBhvr>
                                    </p:animEffect>
                                  </p:childTnLst>
                                </p:cTn>
                              </p:par>
                            </p:childTnLst>
                          </p:cTn>
                        </p:par>
                        <p:par>
                          <p:cTn id="66" fill="hold">
                            <p:stCondLst>
                              <p:cond delay="2849"/>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2"/>
                                        </p:tgtEl>
                                        <p:attrNameLst>
                                          <p:attrName>ppt_y</p:attrName>
                                        </p:attrNameLst>
                                      </p:cBhvr>
                                      <p:tavLst>
                                        <p:tav tm="0">
                                          <p:val>
                                            <p:strVal val="#ppt_y"/>
                                          </p:val>
                                        </p:tav>
                                        <p:tav tm="100000">
                                          <p:val>
                                            <p:strVal val="#ppt_y"/>
                                          </p:val>
                                        </p:tav>
                                      </p:tavLst>
                                    </p:anim>
                                    <p:anim calcmode="lin" valueType="num">
                                      <p:cBhvr>
                                        <p:cTn id="71"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2"/>
                                        </p:tgtEl>
                                      </p:cBhvr>
                                    </p:animEffect>
                                  </p:childTnLst>
                                </p:cTn>
                              </p:par>
                            </p:childTnLst>
                          </p:cTn>
                        </p:par>
                        <p:par>
                          <p:cTn id="74" fill="hold">
                            <p:stCondLst>
                              <p:cond delay="3599"/>
                            </p:stCondLst>
                            <p:childTnLst>
                              <p:par>
                                <p:cTn id="75" presetID="2" presetClass="entr" presetSubtype="2" fill="hold" grpId="0" nodeType="afterEffect">
                                  <p:stCondLst>
                                    <p:cond delay="0"/>
                                  </p:stCondLst>
                                  <p:iterate type="lt">
                                    <p:tmPct val="2444"/>
                                  </p:iterate>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fill="hold"/>
                                        <p:tgtEl>
                                          <p:spTgt spid="43"/>
                                        </p:tgtEl>
                                        <p:attrNameLst>
                                          <p:attrName>ppt_x</p:attrName>
                                        </p:attrNameLst>
                                      </p:cBhvr>
                                      <p:tavLst>
                                        <p:tav tm="0">
                                          <p:val>
                                            <p:strVal val="1+#ppt_w/2"/>
                                          </p:val>
                                        </p:tav>
                                        <p:tav tm="100000">
                                          <p:val>
                                            <p:strVal val="#ppt_x"/>
                                          </p:val>
                                        </p:tav>
                                      </p:tavLst>
                                    </p:anim>
                                    <p:anim calcmode="lin" valueType="num">
                                      <p:cBhvr additive="base">
                                        <p:cTn id="7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8"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52017" y="2141918"/>
            <a:ext cx="9487966" cy="1223036"/>
            <a:chOff x="2266950" y="2262496"/>
            <a:chExt cx="7596188" cy="979179"/>
          </a:xfrm>
        </p:grpSpPr>
        <p:sp>
          <p:nvSpPr>
            <p:cNvPr id="4" name="MH_Other_1"/>
            <p:cNvSpPr/>
            <p:nvPr>
              <p:custDataLst>
                <p:tags r:id="rId2"/>
              </p:custDataLst>
            </p:nvPr>
          </p:nvSpPr>
          <p:spPr>
            <a:xfrm>
              <a:off x="2830513" y="2905125"/>
              <a:ext cx="336550" cy="336550"/>
            </a:xfrm>
            <a:prstGeom prst="ellipse">
              <a:avLst/>
            </a:prstGeom>
            <a:solidFill>
              <a:srgbClr val="FBE3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9" name="MH_Other_2"/>
            <p:cNvSpPr/>
            <p:nvPr>
              <p:custDataLst>
                <p:tags r:id="rId3"/>
              </p:custDataLst>
            </p:nvPr>
          </p:nvSpPr>
          <p:spPr>
            <a:xfrm>
              <a:off x="4346575" y="2905125"/>
              <a:ext cx="336550" cy="336550"/>
            </a:xfrm>
            <a:prstGeom prst="ellipse">
              <a:avLst/>
            </a:prstGeom>
            <a:solidFill>
              <a:srgbClr val="FBE3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dirty="0">
                <a:solidFill>
                  <a:srgbClr val="FFFFFF"/>
                </a:solidFill>
              </a:endParaRPr>
            </a:p>
          </p:txBody>
        </p:sp>
        <p:sp>
          <p:nvSpPr>
            <p:cNvPr id="12" name="MH_Other_3"/>
            <p:cNvSpPr/>
            <p:nvPr>
              <p:custDataLst>
                <p:tags r:id="rId4"/>
              </p:custDataLst>
            </p:nvPr>
          </p:nvSpPr>
          <p:spPr>
            <a:xfrm>
              <a:off x="5862638" y="2905125"/>
              <a:ext cx="336550" cy="336550"/>
            </a:xfrm>
            <a:prstGeom prst="ellipse">
              <a:avLst/>
            </a:prstGeom>
            <a:solidFill>
              <a:srgbClr val="FBE3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15" name="MH_Other_4"/>
            <p:cNvSpPr/>
            <p:nvPr>
              <p:custDataLst>
                <p:tags r:id="rId5"/>
              </p:custDataLst>
            </p:nvPr>
          </p:nvSpPr>
          <p:spPr>
            <a:xfrm>
              <a:off x="7378700" y="2905125"/>
              <a:ext cx="336550" cy="336550"/>
            </a:xfrm>
            <a:prstGeom prst="ellipse">
              <a:avLst/>
            </a:prstGeom>
            <a:solidFill>
              <a:srgbClr val="FBE3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18" name="MH_Other_5"/>
            <p:cNvSpPr/>
            <p:nvPr>
              <p:custDataLst>
                <p:tags r:id="rId6"/>
              </p:custDataLst>
            </p:nvPr>
          </p:nvSpPr>
          <p:spPr>
            <a:xfrm>
              <a:off x="8894763" y="2905125"/>
              <a:ext cx="336550" cy="336550"/>
            </a:xfrm>
            <a:prstGeom prst="ellipse">
              <a:avLst/>
            </a:prstGeom>
            <a:solidFill>
              <a:srgbClr val="FBE3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20" name="MH_Other_6"/>
            <p:cNvSpPr/>
            <p:nvPr>
              <p:custDataLst>
                <p:tags r:id="rId7"/>
              </p:custDataLst>
            </p:nvPr>
          </p:nvSpPr>
          <p:spPr>
            <a:xfrm>
              <a:off x="2266950" y="3038476"/>
              <a:ext cx="7596188" cy="809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200">
                <a:solidFill>
                  <a:srgbClr val="FFFFFF"/>
                </a:solidFill>
              </a:endParaRPr>
            </a:p>
          </p:txBody>
        </p:sp>
        <p:sp>
          <p:nvSpPr>
            <p:cNvPr id="5" name="MH_Other_7"/>
            <p:cNvSpPr/>
            <p:nvPr>
              <p:custDataLst>
                <p:tags r:id="rId8"/>
              </p:custDataLst>
            </p:nvPr>
          </p:nvSpPr>
          <p:spPr>
            <a:xfrm>
              <a:off x="2887663" y="2963864"/>
              <a:ext cx="220662" cy="219075"/>
            </a:xfrm>
            <a:prstGeom prst="ellipse">
              <a:avLst/>
            </a:pr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0" name="MH_Other_8"/>
            <p:cNvSpPr/>
            <p:nvPr>
              <p:custDataLst>
                <p:tags r:id="rId9"/>
              </p:custDataLst>
            </p:nvPr>
          </p:nvSpPr>
          <p:spPr>
            <a:xfrm>
              <a:off x="4405314" y="2963864"/>
              <a:ext cx="219075" cy="219075"/>
            </a:xfrm>
            <a:prstGeom prst="ellipse">
              <a:avLst/>
            </a:pr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3" name="MH_Other_9"/>
            <p:cNvSpPr/>
            <p:nvPr>
              <p:custDataLst>
                <p:tags r:id="rId10"/>
              </p:custDataLst>
            </p:nvPr>
          </p:nvSpPr>
          <p:spPr>
            <a:xfrm>
              <a:off x="5921376" y="2963864"/>
              <a:ext cx="219075" cy="219075"/>
            </a:xfrm>
            <a:prstGeom prst="ellipse">
              <a:avLst/>
            </a:pr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6" name="MH_Other_10"/>
            <p:cNvSpPr/>
            <p:nvPr>
              <p:custDataLst>
                <p:tags r:id="rId11"/>
              </p:custDataLst>
            </p:nvPr>
          </p:nvSpPr>
          <p:spPr>
            <a:xfrm>
              <a:off x="7437438" y="2963864"/>
              <a:ext cx="220662" cy="219075"/>
            </a:xfrm>
            <a:prstGeom prst="ellipse">
              <a:avLst/>
            </a:pr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9" name="MH_Other_11"/>
            <p:cNvSpPr/>
            <p:nvPr>
              <p:custDataLst>
                <p:tags r:id="rId12"/>
              </p:custDataLst>
            </p:nvPr>
          </p:nvSpPr>
          <p:spPr>
            <a:xfrm>
              <a:off x="8953501" y="2963864"/>
              <a:ext cx="220663" cy="219075"/>
            </a:xfrm>
            <a:prstGeom prst="ellipse">
              <a:avLst/>
            </a:pr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2062" name="MH_SubTitle_1"/>
            <p:cNvSpPr txBox="1">
              <a:spLocks noChangeArrowheads="1"/>
            </p:cNvSpPr>
            <p:nvPr>
              <p:custDataLst>
                <p:tags r:id="rId13"/>
              </p:custDataLst>
            </p:nvPr>
          </p:nvSpPr>
          <p:spPr bwMode="auto">
            <a:xfrm>
              <a:off x="2300288"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en-US" altLang="zh-CN" sz="2400" i="1" dirty="0">
                  <a:solidFill>
                    <a:schemeClr val="accent1"/>
                  </a:solidFill>
                  <a:latin typeface="+mn-lt"/>
                  <a:ea typeface="+mn-ea"/>
                  <a:cs typeface="Times New Roman" panose="02020603050405020304" pitchFamily="18" charset="0"/>
                </a:rPr>
                <a:t>2015</a:t>
              </a:r>
              <a:endParaRPr lang="zh-CN" altLang="en-US" sz="2400" i="1" dirty="0">
                <a:solidFill>
                  <a:schemeClr val="accent1"/>
                </a:solidFill>
                <a:latin typeface="+mn-lt"/>
                <a:ea typeface="+mn-ea"/>
                <a:cs typeface="Times New Roman" panose="02020603050405020304" pitchFamily="18" charset="0"/>
              </a:endParaRPr>
            </a:p>
          </p:txBody>
        </p:sp>
        <p:sp>
          <p:nvSpPr>
            <p:cNvPr id="2063" name="MH_SubTitle_2"/>
            <p:cNvSpPr txBox="1">
              <a:spLocks noChangeArrowheads="1"/>
            </p:cNvSpPr>
            <p:nvPr>
              <p:custDataLst>
                <p:tags r:id="rId14"/>
              </p:custDataLst>
            </p:nvPr>
          </p:nvSpPr>
          <p:spPr bwMode="auto">
            <a:xfrm>
              <a:off x="3811588"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2016</a:t>
              </a:r>
              <a:endParaRPr lang="zh-CN" altLang="en-US" sz="2400" i="1">
                <a:solidFill>
                  <a:schemeClr val="accent1"/>
                </a:solidFill>
                <a:latin typeface="+mn-lt"/>
                <a:ea typeface="+mn-ea"/>
                <a:cs typeface="Times New Roman" panose="02020603050405020304" pitchFamily="18" charset="0"/>
              </a:endParaRPr>
            </a:p>
          </p:txBody>
        </p:sp>
        <p:sp>
          <p:nvSpPr>
            <p:cNvPr id="2064" name="MH_SubTitle_3"/>
            <p:cNvSpPr txBox="1">
              <a:spLocks noChangeArrowheads="1"/>
            </p:cNvSpPr>
            <p:nvPr>
              <p:custDataLst>
                <p:tags r:id="rId15"/>
              </p:custDataLst>
            </p:nvPr>
          </p:nvSpPr>
          <p:spPr bwMode="auto">
            <a:xfrm>
              <a:off x="5324476" y="2262496"/>
              <a:ext cx="13954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2017</a:t>
              </a:r>
              <a:endParaRPr lang="zh-CN" altLang="en-US" sz="2400" i="1">
                <a:solidFill>
                  <a:schemeClr val="accent1"/>
                </a:solidFill>
                <a:latin typeface="+mn-lt"/>
                <a:ea typeface="+mn-ea"/>
                <a:cs typeface="Times New Roman" panose="02020603050405020304" pitchFamily="18" charset="0"/>
              </a:endParaRPr>
            </a:p>
          </p:txBody>
        </p:sp>
        <p:sp>
          <p:nvSpPr>
            <p:cNvPr id="2065" name="MH_SubTitle_4"/>
            <p:cNvSpPr txBox="1">
              <a:spLocks noChangeArrowheads="1"/>
            </p:cNvSpPr>
            <p:nvPr>
              <p:custDataLst>
                <p:tags r:id="rId16"/>
              </p:custDataLst>
            </p:nvPr>
          </p:nvSpPr>
          <p:spPr bwMode="auto">
            <a:xfrm>
              <a:off x="6835775"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2018</a:t>
              </a:r>
              <a:endParaRPr lang="zh-CN" altLang="en-US" sz="2400" i="1">
                <a:solidFill>
                  <a:schemeClr val="accent1"/>
                </a:solidFill>
                <a:latin typeface="+mn-lt"/>
                <a:ea typeface="+mn-ea"/>
                <a:cs typeface="Times New Roman" panose="02020603050405020304" pitchFamily="18" charset="0"/>
              </a:endParaRPr>
            </a:p>
          </p:txBody>
        </p:sp>
        <p:sp>
          <p:nvSpPr>
            <p:cNvPr id="2066" name="MH_SubTitle_5"/>
            <p:cNvSpPr txBox="1">
              <a:spLocks noChangeArrowheads="1"/>
            </p:cNvSpPr>
            <p:nvPr>
              <p:custDataLst>
                <p:tags r:id="rId17"/>
              </p:custDataLst>
            </p:nvPr>
          </p:nvSpPr>
          <p:spPr bwMode="auto">
            <a:xfrm>
              <a:off x="8347075" y="226249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en-US" altLang="zh-CN" sz="2400" i="1">
                  <a:solidFill>
                    <a:schemeClr val="accent1"/>
                  </a:solidFill>
                  <a:latin typeface="+mn-lt"/>
                  <a:ea typeface="+mn-ea"/>
                  <a:cs typeface="Times New Roman" panose="02020603050405020304" pitchFamily="18" charset="0"/>
                </a:rPr>
                <a:t>2019</a:t>
              </a:r>
              <a:endParaRPr lang="zh-CN" altLang="en-US" sz="2400" i="1">
                <a:solidFill>
                  <a:schemeClr val="accent1"/>
                </a:solidFill>
                <a:latin typeface="+mn-lt"/>
                <a:ea typeface="+mn-ea"/>
                <a:cs typeface="Times New Roman" panose="02020603050405020304" pitchFamily="18" charset="0"/>
              </a:endParaRPr>
            </a:p>
          </p:txBody>
        </p:sp>
      </p:grpSp>
      <p:pic>
        <p:nvPicPr>
          <p:cNvPr id="24" name="图片 23"/>
          <p:cNvPicPr>
            <a:picLocks noChangeAspect="1"/>
          </p:cNvPicPr>
          <p:nvPr/>
        </p:nvPicPr>
        <p:blipFill rotWithShape="1">
          <a:blip r:embed="rId20"/>
          <a:srcRect t="29545" r="10541"/>
          <a:stretch>
            <a:fillRect/>
          </a:stretch>
        </p:blipFill>
        <p:spPr>
          <a:xfrm flipH="1">
            <a:off x="0" y="0"/>
            <a:ext cx="1617328" cy="1384527"/>
          </a:xfrm>
          <a:prstGeom prst="rect">
            <a:avLst/>
          </a:prstGeom>
        </p:spPr>
      </p:pic>
      <p:grpSp>
        <p:nvGrpSpPr>
          <p:cNvPr id="25" name="组合 24"/>
          <p:cNvGrpSpPr/>
          <p:nvPr/>
        </p:nvGrpSpPr>
        <p:grpSpPr>
          <a:xfrm>
            <a:off x="1617328" y="300555"/>
            <a:ext cx="5795246" cy="783415"/>
            <a:chOff x="1875554" y="378622"/>
            <a:chExt cx="5795246" cy="783415"/>
          </a:xfrm>
        </p:grpSpPr>
        <p:sp>
          <p:nvSpPr>
            <p:cNvPr id="26" name="文本框 25"/>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27" name="文本框 26"/>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sp>
        <p:nvSpPr>
          <p:cNvPr id="31" name="矩形 30"/>
          <p:cNvSpPr/>
          <p:nvPr/>
        </p:nvSpPr>
        <p:spPr>
          <a:xfrm>
            <a:off x="1340103" y="3487279"/>
            <a:ext cx="1850038"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32" name="矩形 31"/>
          <p:cNvSpPr/>
          <p:nvPr/>
        </p:nvSpPr>
        <p:spPr>
          <a:xfrm>
            <a:off x="3235503"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33" name="矩形 32"/>
          <p:cNvSpPr/>
          <p:nvPr/>
        </p:nvSpPr>
        <p:spPr>
          <a:xfrm>
            <a:off x="5130903"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34" name="矩形 33"/>
          <p:cNvSpPr/>
          <p:nvPr/>
        </p:nvSpPr>
        <p:spPr>
          <a:xfrm>
            <a:off x="7026303" y="3487279"/>
            <a:ext cx="1850038"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35" name="矩形 34"/>
          <p:cNvSpPr/>
          <p:nvPr/>
        </p:nvSpPr>
        <p:spPr>
          <a:xfrm>
            <a:off x="8921705" y="3487279"/>
            <a:ext cx="185003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36" name="矩形 35"/>
          <p:cNvSpPr/>
          <p:nvPr/>
        </p:nvSpPr>
        <p:spPr>
          <a:xfrm>
            <a:off x="1150961" y="4490780"/>
            <a:ext cx="9890078" cy="9394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以便应用到更广泛的领域中用户可以在投影仪或者演示也可以将演示文稿打印出来制以便应用到更广泛的领域中用户可以在投影仪或者计算机上进行演示也可以将演示文稿打印出来以便应用到更广泛的领域中</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ppt_x</p:attrName>
                                        </p:attrNameLst>
                                      </p:cBhvr>
                                      <p:tavLst>
                                        <p:tav tm="0">
                                          <p:val>
                                            <p:strVal val="#ppt_x-#ppt_w*1.125000"/>
                                          </p:val>
                                        </p:tav>
                                        <p:tav tm="100000">
                                          <p:val>
                                            <p:strVal val="#ppt_x"/>
                                          </p:val>
                                        </p:tav>
                                      </p:tavLst>
                                    </p:anim>
                                    <p:animEffect transition="in" filter="wipe(right)">
                                      <p:cBhvr>
                                        <p:cTn id="13" dur="500"/>
                                        <p:tgtEl>
                                          <p:spTgt spid="2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srcRect t="29545" r="10541"/>
          <a:stretch>
            <a:fillRect/>
          </a:stretch>
        </p:blipFill>
        <p:spPr>
          <a:xfrm flipH="1">
            <a:off x="0" y="0"/>
            <a:ext cx="1617328" cy="1384527"/>
          </a:xfrm>
          <a:prstGeom prst="rect">
            <a:avLst/>
          </a:prstGeom>
        </p:spPr>
      </p:pic>
      <p:grpSp>
        <p:nvGrpSpPr>
          <p:cNvPr id="6" name="组合 5"/>
          <p:cNvGrpSpPr/>
          <p:nvPr/>
        </p:nvGrpSpPr>
        <p:grpSpPr>
          <a:xfrm>
            <a:off x="1617328" y="300555"/>
            <a:ext cx="5795246" cy="783415"/>
            <a:chOff x="1875554" y="378622"/>
            <a:chExt cx="5795246" cy="783415"/>
          </a:xfrm>
        </p:grpSpPr>
        <p:sp>
          <p:nvSpPr>
            <p:cNvPr id="7" name="文本框 6"/>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9" name="文本框 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grpSp>
        <p:nvGrpSpPr>
          <p:cNvPr id="2" name="组合 1"/>
          <p:cNvGrpSpPr/>
          <p:nvPr/>
        </p:nvGrpSpPr>
        <p:grpSpPr>
          <a:xfrm>
            <a:off x="642745" y="2230943"/>
            <a:ext cx="2547763" cy="3463789"/>
            <a:chOff x="694160" y="1654199"/>
            <a:chExt cx="2547763" cy="3463789"/>
          </a:xfrm>
        </p:grpSpPr>
        <p:grpSp>
          <p:nvGrpSpPr>
            <p:cNvPr id="31" name="Group 1"/>
            <p:cNvGrpSpPr/>
            <p:nvPr/>
          </p:nvGrpSpPr>
          <p:grpSpPr bwMode="auto">
            <a:xfrm rot="2700000">
              <a:off x="1349997" y="1757304"/>
              <a:ext cx="1259840" cy="1053630"/>
              <a:chOff x="3291920" y="2239870"/>
              <a:chExt cx="1259221" cy="1053564"/>
            </a:xfrm>
          </p:grpSpPr>
          <p:sp>
            <p:nvSpPr>
              <p:cNvPr id="32" name="Freeform 40"/>
              <p:cNvSpPr/>
              <p:nvPr/>
            </p:nvSpPr>
            <p:spPr bwMode="auto">
              <a:xfrm>
                <a:off x="4262648" y="2976712"/>
                <a:ext cx="288493" cy="291321"/>
              </a:xfrm>
              <a:custGeom>
                <a:avLst/>
                <a:gdLst>
                  <a:gd name="T0" fmla="*/ 255967 w 204"/>
                  <a:gd name="T1" fmla="*/ 0 h 206"/>
                  <a:gd name="T2" fmla="*/ 0 w 204"/>
                  <a:gd name="T3" fmla="*/ 260209 h 206"/>
                  <a:gd name="T4" fmla="*/ 288493 w 204"/>
                  <a:gd name="T5" fmla="*/ 291321 h 206"/>
                  <a:gd name="T6" fmla="*/ 255967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nvGrpSpPr>
              <p:cNvPr id="33" name="Group 148"/>
              <p:cNvGrpSpPr/>
              <p:nvPr/>
            </p:nvGrpSpPr>
            <p:grpSpPr bwMode="auto">
              <a:xfrm flipH="1">
                <a:off x="3291920" y="2239870"/>
                <a:ext cx="1166697" cy="1053564"/>
                <a:chOff x="7521576" y="1827212"/>
                <a:chExt cx="1309686" cy="1182688"/>
              </a:xfrm>
            </p:grpSpPr>
            <p:sp>
              <p:nvSpPr>
                <p:cNvPr id="35" name="Freeform 29"/>
                <p:cNvSpPr>
                  <a:spLocks noEditPoints="1"/>
                </p:cNvSpPr>
                <p:nvPr/>
              </p:nvSpPr>
              <p:spPr bwMode="auto">
                <a:xfrm>
                  <a:off x="7605712" y="1827212"/>
                  <a:ext cx="1225550" cy="1169987"/>
                </a:xfrm>
                <a:custGeom>
                  <a:avLst/>
                  <a:gdLst>
                    <a:gd name="T0" fmla="*/ 584017 w 277"/>
                    <a:gd name="T1" fmla="*/ 1156692 h 264"/>
                    <a:gd name="T2" fmla="*/ 181399 w 277"/>
                    <a:gd name="T3" fmla="*/ 988284 h 264"/>
                    <a:gd name="T4" fmla="*/ 17697 w 277"/>
                    <a:gd name="T5" fmla="*/ 584994 h 264"/>
                    <a:gd name="T6" fmla="*/ 181399 w 277"/>
                    <a:gd name="T7" fmla="*/ 181703 h 264"/>
                    <a:gd name="T8" fmla="*/ 584017 w 277"/>
                    <a:gd name="T9" fmla="*/ 17727 h 264"/>
                    <a:gd name="T10" fmla="*/ 986634 w 277"/>
                    <a:gd name="T11" fmla="*/ 181703 h 264"/>
                    <a:gd name="T12" fmla="*/ 986634 w 277"/>
                    <a:gd name="T13" fmla="*/ 988284 h 264"/>
                    <a:gd name="T14" fmla="*/ 584017 w 277"/>
                    <a:gd name="T15" fmla="*/ 1156692 h 264"/>
                    <a:gd name="T16" fmla="*/ 584017 w 277"/>
                    <a:gd name="T17" fmla="*/ 0 h 264"/>
                    <a:gd name="T18" fmla="*/ 172550 w 277"/>
                    <a:gd name="T19" fmla="*/ 172839 h 264"/>
                    <a:gd name="T20" fmla="*/ 0 w 277"/>
                    <a:gd name="T21" fmla="*/ 584994 h 264"/>
                    <a:gd name="T22" fmla="*/ 172550 w 277"/>
                    <a:gd name="T23" fmla="*/ 1001580 h 264"/>
                    <a:gd name="T24" fmla="*/ 584017 w 277"/>
                    <a:gd name="T25" fmla="*/ 1169987 h 264"/>
                    <a:gd name="T26" fmla="*/ 999907 w 277"/>
                    <a:gd name="T27" fmla="*/ 1001580 h 264"/>
                    <a:gd name="T28" fmla="*/ 999907 w 277"/>
                    <a:gd name="T29" fmla="*/ 172839 h 264"/>
                    <a:gd name="T30" fmla="*/ 584017 w 277"/>
                    <a:gd name="T31" fmla="*/ 0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7" h="264">
                      <a:moveTo>
                        <a:pt x="132" y="261"/>
                      </a:moveTo>
                      <a:cubicBezTo>
                        <a:pt x="98" y="261"/>
                        <a:pt x="66" y="248"/>
                        <a:pt x="41" y="223"/>
                      </a:cubicBezTo>
                      <a:cubicBezTo>
                        <a:pt x="17" y="199"/>
                        <a:pt x="4" y="167"/>
                        <a:pt x="4" y="132"/>
                      </a:cubicBezTo>
                      <a:cubicBezTo>
                        <a:pt x="4" y="98"/>
                        <a:pt x="17" y="66"/>
                        <a:pt x="41" y="41"/>
                      </a:cubicBezTo>
                      <a:cubicBezTo>
                        <a:pt x="66" y="17"/>
                        <a:pt x="98" y="4"/>
                        <a:pt x="132" y="4"/>
                      </a:cubicBezTo>
                      <a:cubicBezTo>
                        <a:pt x="167" y="4"/>
                        <a:pt x="199" y="17"/>
                        <a:pt x="223" y="41"/>
                      </a:cubicBezTo>
                      <a:cubicBezTo>
                        <a:pt x="274" y="92"/>
                        <a:pt x="274" y="173"/>
                        <a:pt x="223" y="223"/>
                      </a:cubicBezTo>
                      <a:cubicBezTo>
                        <a:pt x="199" y="248"/>
                        <a:pt x="167" y="261"/>
                        <a:pt x="132" y="261"/>
                      </a:cubicBezTo>
                      <a:moveTo>
                        <a:pt x="132" y="0"/>
                      </a:moveTo>
                      <a:cubicBezTo>
                        <a:pt x="97" y="0"/>
                        <a:pt x="64" y="14"/>
                        <a:pt x="39" y="39"/>
                      </a:cubicBezTo>
                      <a:cubicBezTo>
                        <a:pt x="14" y="64"/>
                        <a:pt x="0" y="97"/>
                        <a:pt x="0" y="132"/>
                      </a:cubicBezTo>
                      <a:cubicBezTo>
                        <a:pt x="0" y="168"/>
                        <a:pt x="14" y="201"/>
                        <a:pt x="39" y="226"/>
                      </a:cubicBezTo>
                      <a:cubicBezTo>
                        <a:pt x="64" y="251"/>
                        <a:pt x="97" y="264"/>
                        <a:pt x="132" y="264"/>
                      </a:cubicBezTo>
                      <a:cubicBezTo>
                        <a:pt x="168" y="264"/>
                        <a:pt x="201" y="251"/>
                        <a:pt x="226" y="226"/>
                      </a:cubicBezTo>
                      <a:cubicBezTo>
                        <a:pt x="277" y="174"/>
                        <a:pt x="277" y="91"/>
                        <a:pt x="226" y="39"/>
                      </a:cubicBezTo>
                      <a:cubicBezTo>
                        <a:pt x="201" y="14"/>
                        <a:pt x="168" y="0"/>
                        <a:pt x="132" y="0"/>
                      </a:cubicBezTo>
                    </a:path>
                  </a:pathLst>
                </a:custGeom>
                <a:solidFill>
                  <a:srgbClr val="F1A2BC"/>
                </a:solidFill>
                <a:ln w="6350">
                  <a:solidFill>
                    <a:srgbClr val="F1A2BC"/>
                  </a:solidFill>
                  <a:round/>
                </a:ln>
              </p:spPr>
              <p:txBody>
                <a:bodyPr lIns="91435" tIns="45718" rIns="91435" bIns="45718"/>
                <a:lstStyle/>
                <a:p>
                  <a:pPr algn="ctr"/>
                  <a:endParaRPr lang="zh-CN" altLang="en-US" sz="1600"/>
                </a:p>
              </p:txBody>
            </p:sp>
            <p:sp>
              <p:nvSpPr>
                <p:cNvPr id="36" name="Freeform 30"/>
                <p:cNvSpPr/>
                <p:nvPr/>
              </p:nvSpPr>
              <p:spPr bwMode="auto">
                <a:xfrm>
                  <a:off x="7704138" y="1970088"/>
                  <a:ext cx="973138" cy="889000"/>
                </a:xfrm>
                <a:custGeom>
                  <a:avLst/>
                  <a:gdLst>
                    <a:gd name="T0" fmla="*/ 486569 w 220"/>
                    <a:gd name="T1" fmla="*/ 0 h 201"/>
                    <a:gd name="T2" fmla="*/ 172511 w 220"/>
                    <a:gd name="T3" fmla="*/ 132687 h 201"/>
                    <a:gd name="T4" fmla="*/ 172511 w 220"/>
                    <a:gd name="T5" fmla="*/ 756313 h 201"/>
                    <a:gd name="T6" fmla="*/ 486569 w 220"/>
                    <a:gd name="T7" fmla="*/ 889000 h 201"/>
                    <a:gd name="T8" fmla="*/ 800627 w 220"/>
                    <a:gd name="T9" fmla="*/ 756313 h 201"/>
                    <a:gd name="T10" fmla="*/ 800627 w 220"/>
                    <a:gd name="T11" fmla="*/ 132687 h 201"/>
                    <a:gd name="T12" fmla="*/ 486569 w 220"/>
                    <a:gd name="T13" fmla="*/ 0 h 2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rgbClr val="F1A2BC"/>
                </a:solidFill>
                <a:ln w="57150">
                  <a:solidFill>
                    <a:srgbClr val="FBE3E7"/>
                  </a:solidFill>
                  <a:round/>
                </a:ln>
              </p:spPr>
              <p:txBody>
                <a:bodyPr lIns="91435" tIns="45718" rIns="91435" bIns="45718"/>
                <a:lstStyle/>
                <a:p>
                  <a:pPr algn="ctr"/>
                  <a:endParaRPr lang="zh-CN" altLang="en-US" sz="1600"/>
                </a:p>
              </p:txBody>
            </p:sp>
            <p:sp>
              <p:nvSpPr>
                <p:cNvPr id="37" name="Freeform 37"/>
                <p:cNvSpPr/>
                <p:nvPr/>
              </p:nvSpPr>
              <p:spPr bwMode="auto">
                <a:xfrm>
                  <a:off x="7521576" y="2682873"/>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close/>
                    </a:path>
                  </a:pathLst>
                </a:custGeom>
                <a:solidFill>
                  <a:srgbClr val="F1A2BC"/>
                </a:solidFill>
                <a:ln>
                  <a:noFill/>
                </a:ln>
                <a:extLs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sp>
              <p:nvSpPr>
                <p:cNvPr id="38" name="Freeform 38"/>
                <p:cNvSpPr/>
                <p:nvPr/>
              </p:nvSpPr>
              <p:spPr bwMode="auto">
                <a:xfrm>
                  <a:off x="7521576" y="2682875"/>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sp>
            <p:nvSpPr>
              <p:cNvPr id="34" name="Shape 1094"/>
              <p:cNvSpPr/>
              <p:nvPr/>
            </p:nvSpPr>
            <p:spPr>
              <a:xfrm>
                <a:off x="3627411" y="2598082"/>
                <a:ext cx="470892" cy="335636"/>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lIns="38098" tIns="38098" rIns="38098" bIns="38098" anchor="ctr"/>
              <a:lstStyle/>
              <a:p>
                <a:pPr algn="ctr" eaLnBrk="1" hangingPunct="1">
                  <a:defRPr sz="3200">
                    <a:solidFill>
                      <a:srgbClr val="FFFFFF"/>
                    </a:solidFill>
                    <a:latin typeface="Helvetica Light"/>
                    <a:ea typeface="Helvetica Light"/>
                    <a:cs typeface="Helvetica Light"/>
                    <a:sym typeface="Helvetica Light"/>
                  </a:defRPr>
                </a:pPr>
                <a:endParaRPr sz="2800">
                  <a:solidFill>
                    <a:srgbClr val="FFFFFF"/>
                  </a:solidFill>
                  <a:latin typeface="Arial" panose="020B0604020202020204" pitchFamily="34" charset="0"/>
                  <a:ea typeface="方正正粗黑简体" panose="02000000000000000000" pitchFamily="2" charset="-122"/>
                  <a:cs typeface="Helvetica Light"/>
                  <a:sym typeface="Arial" panose="020B0604020202020204" pitchFamily="34" charset="0"/>
                </a:endParaRPr>
              </a:p>
            </p:txBody>
          </p:sp>
        </p:grpSp>
        <p:sp>
          <p:nvSpPr>
            <p:cNvPr id="61" name="Rectangle 126"/>
            <p:cNvSpPr/>
            <p:nvPr/>
          </p:nvSpPr>
          <p:spPr bwMode="auto">
            <a:xfrm>
              <a:off x="724451" y="3375415"/>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pPr algn="ctr"/>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62" name="Rectangle 53"/>
            <p:cNvSpPr/>
            <p:nvPr/>
          </p:nvSpPr>
          <p:spPr bwMode="auto">
            <a:xfrm>
              <a:off x="694160" y="3847298"/>
              <a:ext cx="2547763" cy="127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69" name="组合 68"/>
          <p:cNvGrpSpPr/>
          <p:nvPr/>
        </p:nvGrpSpPr>
        <p:grpSpPr>
          <a:xfrm>
            <a:off x="3475664" y="2220264"/>
            <a:ext cx="2547763" cy="3463789"/>
            <a:chOff x="679646" y="1654199"/>
            <a:chExt cx="2547763" cy="3463789"/>
          </a:xfrm>
        </p:grpSpPr>
        <p:grpSp>
          <p:nvGrpSpPr>
            <p:cNvPr id="70" name="Group 1"/>
            <p:cNvGrpSpPr/>
            <p:nvPr/>
          </p:nvGrpSpPr>
          <p:grpSpPr bwMode="auto">
            <a:xfrm rot="2700000">
              <a:off x="1349997" y="1757304"/>
              <a:ext cx="1259840" cy="1053630"/>
              <a:chOff x="3291920" y="2239870"/>
              <a:chExt cx="1259221" cy="1053564"/>
            </a:xfrm>
          </p:grpSpPr>
          <p:sp>
            <p:nvSpPr>
              <p:cNvPr id="73" name="Freeform 40"/>
              <p:cNvSpPr/>
              <p:nvPr/>
            </p:nvSpPr>
            <p:spPr bwMode="auto">
              <a:xfrm>
                <a:off x="4262648" y="2976712"/>
                <a:ext cx="288493" cy="291321"/>
              </a:xfrm>
              <a:custGeom>
                <a:avLst/>
                <a:gdLst>
                  <a:gd name="T0" fmla="*/ 255967 w 204"/>
                  <a:gd name="T1" fmla="*/ 0 h 206"/>
                  <a:gd name="T2" fmla="*/ 0 w 204"/>
                  <a:gd name="T3" fmla="*/ 260209 h 206"/>
                  <a:gd name="T4" fmla="*/ 288493 w 204"/>
                  <a:gd name="T5" fmla="*/ 291321 h 206"/>
                  <a:gd name="T6" fmla="*/ 255967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nvGrpSpPr>
              <p:cNvPr id="74" name="Group 148"/>
              <p:cNvGrpSpPr/>
              <p:nvPr/>
            </p:nvGrpSpPr>
            <p:grpSpPr bwMode="auto">
              <a:xfrm flipH="1">
                <a:off x="3291920" y="2239870"/>
                <a:ext cx="1166697" cy="1053564"/>
                <a:chOff x="7521576" y="1827212"/>
                <a:chExt cx="1309686" cy="1182688"/>
              </a:xfrm>
            </p:grpSpPr>
            <p:sp>
              <p:nvSpPr>
                <p:cNvPr id="76" name="Freeform 29"/>
                <p:cNvSpPr>
                  <a:spLocks noEditPoints="1"/>
                </p:cNvSpPr>
                <p:nvPr/>
              </p:nvSpPr>
              <p:spPr bwMode="auto">
                <a:xfrm>
                  <a:off x="7605712" y="1827212"/>
                  <a:ext cx="1225550" cy="1169987"/>
                </a:xfrm>
                <a:custGeom>
                  <a:avLst/>
                  <a:gdLst>
                    <a:gd name="T0" fmla="*/ 584017 w 277"/>
                    <a:gd name="T1" fmla="*/ 1156692 h 264"/>
                    <a:gd name="T2" fmla="*/ 181399 w 277"/>
                    <a:gd name="T3" fmla="*/ 988284 h 264"/>
                    <a:gd name="T4" fmla="*/ 17697 w 277"/>
                    <a:gd name="T5" fmla="*/ 584994 h 264"/>
                    <a:gd name="T6" fmla="*/ 181399 w 277"/>
                    <a:gd name="T7" fmla="*/ 181703 h 264"/>
                    <a:gd name="T8" fmla="*/ 584017 w 277"/>
                    <a:gd name="T9" fmla="*/ 17727 h 264"/>
                    <a:gd name="T10" fmla="*/ 986634 w 277"/>
                    <a:gd name="T11" fmla="*/ 181703 h 264"/>
                    <a:gd name="T12" fmla="*/ 986634 w 277"/>
                    <a:gd name="T13" fmla="*/ 988284 h 264"/>
                    <a:gd name="T14" fmla="*/ 584017 w 277"/>
                    <a:gd name="T15" fmla="*/ 1156692 h 264"/>
                    <a:gd name="T16" fmla="*/ 584017 w 277"/>
                    <a:gd name="T17" fmla="*/ 0 h 264"/>
                    <a:gd name="T18" fmla="*/ 172550 w 277"/>
                    <a:gd name="T19" fmla="*/ 172839 h 264"/>
                    <a:gd name="T20" fmla="*/ 0 w 277"/>
                    <a:gd name="T21" fmla="*/ 584994 h 264"/>
                    <a:gd name="T22" fmla="*/ 172550 w 277"/>
                    <a:gd name="T23" fmla="*/ 1001580 h 264"/>
                    <a:gd name="T24" fmla="*/ 584017 w 277"/>
                    <a:gd name="T25" fmla="*/ 1169987 h 264"/>
                    <a:gd name="T26" fmla="*/ 999907 w 277"/>
                    <a:gd name="T27" fmla="*/ 1001580 h 264"/>
                    <a:gd name="T28" fmla="*/ 999907 w 277"/>
                    <a:gd name="T29" fmla="*/ 172839 h 264"/>
                    <a:gd name="T30" fmla="*/ 584017 w 277"/>
                    <a:gd name="T31" fmla="*/ 0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7" h="264">
                      <a:moveTo>
                        <a:pt x="132" y="261"/>
                      </a:moveTo>
                      <a:cubicBezTo>
                        <a:pt x="98" y="261"/>
                        <a:pt x="66" y="248"/>
                        <a:pt x="41" y="223"/>
                      </a:cubicBezTo>
                      <a:cubicBezTo>
                        <a:pt x="17" y="199"/>
                        <a:pt x="4" y="167"/>
                        <a:pt x="4" y="132"/>
                      </a:cubicBezTo>
                      <a:cubicBezTo>
                        <a:pt x="4" y="98"/>
                        <a:pt x="17" y="66"/>
                        <a:pt x="41" y="41"/>
                      </a:cubicBezTo>
                      <a:cubicBezTo>
                        <a:pt x="66" y="17"/>
                        <a:pt x="98" y="4"/>
                        <a:pt x="132" y="4"/>
                      </a:cubicBezTo>
                      <a:cubicBezTo>
                        <a:pt x="167" y="4"/>
                        <a:pt x="199" y="17"/>
                        <a:pt x="223" y="41"/>
                      </a:cubicBezTo>
                      <a:cubicBezTo>
                        <a:pt x="274" y="92"/>
                        <a:pt x="274" y="173"/>
                        <a:pt x="223" y="223"/>
                      </a:cubicBezTo>
                      <a:cubicBezTo>
                        <a:pt x="199" y="248"/>
                        <a:pt x="167" y="261"/>
                        <a:pt x="132" y="261"/>
                      </a:cubicBezTo>
                      <a:moveTo>
                        <a:pt x="132" y="0"/>
                      </a:moveTo>
                      <a:cubicBezTo>
                        <a:pt x="97" y="0"/>
                        <a:pt x="64" y="14"/>
                        <a:pt x="39" y="39"/>
                      </a:cubicBezTo>
                      <a:cubicBezTo>
                        <a:pt x="14" y="64"/>
                        <a:pt x="0" y="97"/>
                        <a:pt x="0" y="132"/>
                      </a:cubicBezTo>
                      <a:cubicBezTo>
                        <a:pt x="0" y="168"/>
                        <a:pt x="14" y="201"/>
                        <a:pt x="39" y="226"/>
                      </a:cubicBezTo>
                      <a:cubicBezTo>
                        <a:pt x="64" y="251"/>
                        <a:pt x="97" y="264"/>
                        <a:pt x="132" y="264"/>
                      </a:cubicBezTo>
                      <a:cubicBezTo>
                        <a:pt x="168" y="264"/>
                        <a:pt x="201" y="251"/>
                        <a:pt x="226" y="226"/>
                      </a:cubicBezTo>
                      <a:cubicBezTo>
                        <a:pt x="277" y="174"/>
                        <a:pt x="277" y="91"/>
                        <a:pt x="226" y="39"/>
                      </a:cubicBezTo>
                      <a:cubicBezTo>
                        <a:pt x="201" y="14"/>
                        <a:pt x="168" y="0"/>
                        <a:pt x="132" y="0"/>
                      </a:cubicBezTo>
                    </a:path>
                  </a:pathLst>
                </a:custGeom>
                <a:solidFill>
                  <a:srgbClr val="F1A2BC"/>
                </a:solidFill>
                <a:ln w="6350">
                  <a:solidFill>
                    <a:srgbClr val="F1A2BC"/>
                  </a:solidFill>
                  <a:round/>
                </a:ln>
              </p:spPr>
              <p:txBody>
                <a:bodyPr lIns="91435" tIns="45718" rIns="91435" bIns="45718"/>
                <a:lstStyle/>
                <a:p>
                  <a:pPr algn="ctr"/>
                  <a:endParaRPr lang="zh-CN" altLang="en-US" sz="1600"/>
                </a:p>
              </p:txBody>
            </p:sp>
            <p:sp>
              <p:nvSpPr>
                <p:cNvPr id="77" name="Freeform 30"/>
                <p:cNvSpPr/>
                <p:nvPr/>
              </p:nvSpPr>
              <p:spPr bwMode="auto">
                <a:xfrm>
                  <a:off x="7704138" y="1970088"/>
                  <a:ext cx="973138" cy="889000"/>
                </a:xfrm>
                <a:custGeom>
                  <a:avLst/>
                  <a:gdLst>
                    <a:gd name="T0" fmla="*/ 486569 w 220"/>
                    <a:gd name="T1" fmla="*/ 0 h 201"/>
                    <a:gd name="T2" fmla="*/ 172511 w 220"/>
                    <a:gd name="T3" fmla="*/ 132687 h 201"/>
                    <a:gd name="T4" fmla="*/ 172511 w 220"/>
                    <a:gd name="T5" fmla="*/ 756313 h 201"/>
                    <a:gd name="T6" fmla="*/ 486569 w 220"/>
                    <a:gd name="T7" fmla="*/ 889000 h 201"/>
                    <a:gd name="T8" fmla="*/ 800627 w 220"/>
                    <a:gd name="T9" fmla="*/ 756313 h 201"/>
                    <a:gd name="T10" fmla="*/ 800627 w 220"/>
                    <a:gd name="T11" fmla="*/ 132687 h 201"/>
                    <a:gd name="T12" fmla="*/ 486569 w 220"/>
                    <a:gd name="T13" fmla="*/ 0 h 2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rgbClr val="F1A2BC"/>
                </a:solidFill>
                <a:ln w="57150">
                  <a:solidFill>
                    <a:srgbClr val="FBE3E7"/>
                  </a:solidFill>
                  <a:round/>
                </a:ln>
              </p:spPr>
              <p:txBody>
                <a:bodyPr lIns="91435" tIns="45718" rIns="91435" bIns="45718"/>
                <a:lstStyle/>
                <a:p>
                  <a:pPr algn="ctr"/>
                  <a:endParaRPr lang="zh-CN" altLang="en-US" sz="1600"/>
                </a:p>
              </p:txBody>
            </p:sp>
            <p:sp>
              <p:nvSpPr>
                <p:cNvPr id="78" name="Freeform 37"/>
                <p:cNvSpPr/>
                <p:nvPr/>
              </p:nvSpPr>
              <p:spPr bwMode="auto">
                <a:xfrm>
                  <a:off x="7521576" y="2682873"/>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close/>
                    </a:path>
                  </a:pathLst>
                </a:custGeom>
                <a:solidFill>
                  <a:srgbClr val="F1A2BC"/>
                </a:solidFill>
                <a:ln>
                  <a:noFill/>
                </a:ln>
                <a:extLs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sp>
              <p:nvSpPr>
                <p:cNvPr id="79" name="Freeform 38"/>
                <p:cNvSpPr/>
                <p:nvPr/>
              </p:nvSpPr>
              <p:spPr bwMode="auto">
                <a:xfrm>
                  <a:off x="7521576" y="2682875"/>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sp>
            <p:nvSpPr>
              <p:cNvPr id="75" name="Shape 1094"/>
              <p:cNvSpPr/>
              <p:nvPr/>
            </p:nvSpPr>
            <p:spPr>
              <a:xfrm>
                <a:off x="3627411" y="2598082"/>
                <a:ext cx="470892" cy="335636"/>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lIns="38098" tIns="38098" rIns="38098" bIns="38098" anchor="ctr"/>
              <a:lstStyle/>
              <a:p>
                <a:pPr algn="ctr" eaLnBrk="1" hangingPunct="1">
                  <a:defRPr sz="3200">
                    <a:solidFill>
                      <a:srgbClr val="FFFFFF"/>
                    </a:solidFill>
                    <a:latin typeface="Helvetica Light"/>
                    <a:ea typeface="Helvetica Light"/>
                    <a:cs typeface="Helvetica Light"/>
                    <a:sym typeface="Helvetica Light"/>
                  </a:defRPr>
                </a:pPr>
                <a:endParaRPr sz="2800">
                  <a:solidFill>
                    <a:srgbClr val="FFFFFF"/>
                  </a:solidFill>
                  <a:latin typeface="Arial" panose="020B0604020202020204" pitchFamily="34" charset="0"/>
                  <a:ea typeface="方正正粗黑简体" panose="02000000000000000000" pitchFamily="2" charset="-122"/>
                  <a:cs typeface="Helvetica Light"/>
                  <a:sym typeface="Arial" panose="020B0604020202020204" pitchFamily="34" charset="0"/>
                </a:endParaRPr>
              </a:p>
            </p:txBody>
          </p:sp>
        </p:grpSp>
        <p:sp>
          <p:nvSpPr>
            <p:cNvPr id="71" name="Rectangle 126"/>
            <p:cNvSpPr/>
            <p:nvPr/>
          </p:nvSpPr>
          <p:spPr bwMode="auto">
            <a:xfrm>
              <a:off x="724451" y="3375415"/>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pPr algn="ctr"/>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72" name="Rectangle 53"/>
            <p:cNvSpPr/>
            <p:nvPr/>
          </p:nvSpPr>
          <p:spPr bwMode="auto">
            <a:xfrm>
              <a:off x="679646" y="3847298"/>
              <a:ext cx="2547763" cy="127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102" name="组合 101"/>
          <p:cNvGrpSpPr/>
          <p:nvPr/>
        </p:nvGrpSpPr>
        <p:grpSpPr>
          <a:xfrm>
            <a:off x="6247630" y="2218875"/>
            <a:ext cx="2579688" cy="3463788"/>
            <a:chOff x="724451" y="1654199"/>
            <a:chExt cx="2579688" cy="3463788"/>
          </a:xfrm>
        </p:grpSpPr>
        <p:grpSp>
          <p:nvGrpSpPr>
            <p:cNvPr id="103" name="Group 1"/>
            <p:cNvGrpSpPr/>
            <p:nvPr/>
          </p:nvGrpSpPr>
          <p:grpSpPr bwMode="auto">
            <a:xfrm rot="2700000">
              <a:off x="1349997" y="1757304"/>
              <a:ext cx="1259840" cy="1053630"/>
              <a:chOff x="3291920" y="2239870"/>
              <a:chExt cx="1259221" cy="1053564"/>
            </a:xfrm>
          </p:grpSpPr>
          <p:sp>
            <p:nvSpPr>
              <p:cNvPr id="106" name="Freeform 40"/>
              <p:cNvSpPr/>
              <p:nvPr/>
            </p:nvSpPr>
            <p:spPr bwMode="auto">
              <a:xfrm>
                <a:off x="4262648" y="2976712"/>
                <a:ext cx="288493" cy="291321"/>
              </a:xfrm>
              <a:custGeom>
                <a:avLst/>
                <a:gdLst>
                  <a:gd name="T0" fmla="*/ 255967 w 204"/>
                  <a:gd name="T1" fmla="*/ 0 h 206"/>
                  <a:gd name="T2" fmla="*/ 0 w 204"/>
                  <a:gd name="T3" fmla="*/ 260209 h 206"/>
                  <a:gd name="T4" fmla="*/ 288493 w 204"/>
                  <a:gd name="T5" fmla="*/ 291321 h 206"/>
                  <a:gd name="T6" fmla="*/ 255967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nvGrpSpPr>
              <p:cNvPr id="107" name="Group 148"/>
              <p:cNvGrpSpPr/>
              <p:nvPr/>
            </p:nvGrpSpPr>
            <p:grpSpPr bwMode="auto">
              <a:xfrm flipH="1">
                <a:off x="3291920" y="2239870"/>
                <a:ext cx="1166697" cy="1053564"/>
                <a:chOff x="7521576" y="1827212"/>
                <a:chExt cx="1309686" cy="1182688"/>
              </a:xfrm>
            </p:grpSpPr>
            <p:sp>
              <p:nvSpPr>
                <p:cNvPr id="109" name="Freeform 29"/>
                <p:cNvSpPr>
                  <a:spLocks noEditPoints="1"/>
                </p:cNvSpPr>
                <p:nvPr/>
              </p:nvSpPr>
              <p:spPr bwMode="auto">
                <a:xfrm>
                  <a:off x="7605712" y="1827212"/>
                  <a:ext cx="1225550" cy="1169987"/>
                </a:xfrm>
                <a:custGeom>
                  <a:avLst/>
                  <a:gdLst>
                    <a:gd name="T0" fmla="*/ 584017 w 277"/>
                    <a:gd name="T1" fmla="*/ 1156692 h 264"/>
                    <a:gd name="T2" fmla="*/ 181399 w 277"/>
                    <a:gd name="T3" fmla="*/ 988284 h 264"/>
                    <a:gd name="T4" fmla="*/ 17697 w 277"/>
                    <a:gd name="T5" fmla="*/ 584994 h 264"/>
                    <a:gd name="T6" fmla="*/ 181399 w 277"/>
                    <a:gd name="T7" fmla="*/ 181703 h 264"/>
                    <a:gd name="T8" fmla="*/ 584017 w 277"/>
                    <a:gd name="T9" fmla="*/ 17727 h 264"/>
                    <a:gd name="T10" fmla="*/ 986634 w 277"/>
                    <a:gd name="T11" fmla="*/ 181703 h 264"/>
                    <a:gd name="T12" fmla="*/ 986634 w 277"/>
                    <a:gd name="T13" fmla="*/ 988284 h 264"/>
                    <a:gd name="T14" fmla="*/ 584017 w 277"/>
                    <a:gd name="T15" fmla="*/ 1156692 h 264"/>
                    <a:gd name="T16" fmla="*/ 584017 w 277"/>
                    <a:gd name="T17" fmla="*/ 0 h 264"/>
                    <a:gd name="T18" fmla="*/ 172550 w 277"/>
                    <a:gd name="T19" fmla="*/ 172839 h 264"/>
                    <a:gd name="T20" fmla="*/ 0 w 277"/>
                    <a:gd name="T21" fmla="*/ 584994 h 264"/>
                    <a:gd name="T22" fmla="*/ 172550 w 277"/>
                    <a:gd name="T23" fmla="*/ 1001580 h 264"/>
                    <a:gd name="T24" fmla="*/ 584017 w 277"/>
                    <a:gd name="T25" fmla="*/ 1169987 h 264"/>
                    <a:gd name="T26" fmla="*/ 999907 w 277"/>
                    <a:gd name="T27" fmla="*/ 1001580 h 264"/>
                    <a:gd name="T28" fmla="*/ 999907 w 277"/>
                    <a:gd name="T29" fmla="*/ 172839 h 264"/>
                    <a:gd name="T30" fmla="*/ 584017 w 277"/>
                    <a:gd name="T31" fmla="*/ 0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7" h="264">
                      <a:moveTo>
                        <a:pt x="132" y="261"/>
                      </a:moveTo>
                      <a:cubicBezTo>
                        <a:pt x="98" y="261"/>
                        <a:pt x="66" y="248"/>
                        <a:pt x="41" y="223"/>
                      </a:cubicBezTo>
                      <a:cubicBezTo>
                        <a:pt x="17" y="199"/>
                        <a:pt x="4" y="167"/>
                        <a:pt x="4" y="132"/>
                      </a:cubicBezTo>
                      <a:cubicBezTo>
                        <a:pt x="4" y="98"/>
                        <a:pt x="17" y="66"/>
                        <a:pt x="41" y="41"/>
                      </a:cubicBezTo>
                      <a:cubicBezTo>
                        <a:pt x="66" y="17"/>
                        <a:pt x="98" y="4"/>
                        <a:pt x="132" y="4"/>
                      </a:cubicBezTo>
                      <a:cubicBezTo>
                        <a:pt x="167" y="4"/>
                        <a:pt x="199" y="17"/>
                        <a:pt x="223" y="41"/>
                      </a:cubicBezTo>
                      <a:cubicBezTo>
                        <a:pt x="274" y="92"/>
                        <a:pt x="274" y="173"/>
                        <a:pt x="223" y="223"/>
                      </a:cubicBezTo>
                      <a:cubicBezTo>
                        <a:pt x="199" y="248"/>
                        <a:pt x="167" y="261"/>
                        <a:pt x="132" y="261"/>
                      </a:cubicBezTo>
                      <a:moveTo>
                        <a:pt x="132" y="0"/>
                      </a:moveTo>
                      <a:cubicBezTo>
                        <a:pt x="97" y="0"/>
                        <a:pt x="64" y="14"/>
                        <a:pt x="39" y="39"/>
                      </a:cubicBezTo>
                      <a:cubicBezTo>
                        <a:pt x="14" y="64"/>
                        <a:pt x="0" y="97"/>
                        <a:pt x="0" y="132"/>
                      </a:cubicBezTo>
                      <a:cubicBezTo>
                        <a:pt x="0" y="168"/>
                        <a:pt x="14" y="201"/>
                        <a:pt x="39" y="226"/>
                      </a:cubicBezTo>
                      <a:cubicBezTo>
                        <a:pt x="64" y="251"/>
                        <a:pt x="97" y="264"/>
                        <a:pt x="132" y="264"/>
                      </a:cubicBezTo>
                      <a:cubicBezTo>
                        <a:pt x="168" y="264"/>
                        <a:pt x="201" y="251"/>
                        <a:pt x="226" y="226"/>
                      </a:cubicBezTo>
                      <a:cubicBezTo>
                        <a:pt x="277" y="174"/>
                        <a:pt x="277" y="91"/>
                        <a:pt x="226" y="39"/>
                      </a:cubicBezTo>
                      <a:cubicBezTo>
                        <a:pt x="201" y="14"/>
                        <a:pt x="168" y="0"/>
                        <a:pt x="132" y="0"/>
                      </a:cubicBezTo>
                    </a:path>
                  </a:pathLst>
                </a:custGeom>
                <a:solidFill>
                  <a:srgbClr val="F1A2BC"/>
                </a:solidFill>
                <a:ln w="6350">
                  <a:solidFill>
                    <a:srgbClr val="F1A2BC"/>
                  </a:solidFill>
                  <a:round/>
                </a:ln>
              </p:spPr>
              <p:txBody>
                <a:bodyPr lIns="91435" tIns="45718" rIns="91435" bIns="45718"/>
                <a:lstStyle/>
                <a:p>
                  <a:pPr algn="ctr"/>
                  <a:endParaRPr lang="zh-CN" altLang="en-US" sz="1600"/>
                </a:p>
              </p:txBody>
            </p:sp>
            <p:sp>
              <p:nvSpPr>
                <p:cNvPr id="110" name="Freeform 30"/>
                <p:cNvSpPr/>
                <p:nvPr/>
              </p:nvSpPr>
              <p:spPr bwMode="auto">
                <a:xfrm>
                  <a:off x="7704138" y="1970088"/>
                  <a:ext cx="973138" cy="889000"/>
                </a:xfrm>
                <a:custGeom>
                  <a:avLst/>
                  <a:gdLst>
                    <a:gd name="T0" fmla="*/ 486569 w 220"/>
                    <a:gd name="T1" fmla="*/ 0 h 201"/>
                    <a:gd name="T2" fmla="*/ 172511 w 220"/>
                    <a:gd name="T3" fmla="*/ 132687 h 201"/>
                    <a:gd name="T4" fmla="*/ 172511 w 220"/>
                    <a:gd name="T5" fmla="*/ 756313 h 201"/>
                    <a:gd name="T6" fmla="*/ 486569 w 220"/>
                    <a:gd name="T7" fmla="*/ 889000 h 201"/>
                    <a:gd name="T8" fmla="*/ 800627 w 220"/>
                    <a:gd name="T9" fmla="*/ 756313 h 201"/>
                    <a:gd name="T10" fmla="*/ 800627 w 220"/>
                    <a:gd name="T11" fmla="*/ 132687 h 201"/>
                    <a:gd name="T12" fmla="*/ 486569 w 220"/>
                    <a:gd name="T13" fmla="*/ 0 h 2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rgbClr val="F1A2BC"/>
                </a:solidFill>
                <a:ln w="57150">
                  <a:solidFill>
                    <a:srgbClr val="FBE3E7"/>
                  </a:solidFill>
                  <a:round/>
                </a:ln>
              </p:spPr>
              <p:txBody>
                <a:bodyPr lIns="91435" tIns="45718" rIns="91435" bIns="45718"/>
                <a:lstStyle/>
                <a:p>
                  <a:pPr algn="ctr"/>
                  <a:endParaRPr lang="zh-CN" altLang="en-US" sz="1600"/>
                </a:p>
              </p:txBody>
            </p:sp>
            <p:sp>
              <p:nvSpPr>
                <p:cNvPr id="111" name="Freeform 37"/>
                <p:cNvSpPr/>
                <p:nvPr/>
              </p:nvSpPr>
              <p:spPr bwMode="auto">
                <a:xfrm>
                  <a:off x="7521576" y="2682873"/>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close/>
                    </a:path>
                  </a:pathLst>
                </a:custGeom>
                <a:solidFill>
                  <a:srgbClr val="F1A2BC"/>
                </a:solidFill>
                <a:ln>
                  <a:noFill/>
                </a:ln>
                <a:extLs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sp>
              <p:nvSpPr>
                <p:cNvPr id="112" name="Freeform 38"/>
                <p:cNvSpPr/>
                <p:nvPr/>
              </p:nvSpPr>
              <p:spPr bwMode="auto">
                <a:xfrm>
                  <a:off x="7521576" y="2682875"/>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sp>
            <p:nvSpPr>
              <p:cNvPr id="108" name="Shape 1094"/>
              <p:cNvSpPr/>
              <p:nvPr/>
            </p:nvSpPr>
            <p:spPr>
              <a:xfrm>
                <a:off x="3627411" y="2598082"/>
                <a:ext cx="470892" cy="335636"/>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lIns="38098" tIns="38098" rIns="38098" bIns="38098" anchor="ctr"/>
              <a:lstStyle/>
              <a:p>
                <a:pPr algn="ctr" eaLnBrk="1" hangingPunct="1">
                  <a:defRPr sz="3200">
                    <a:solidFill>
                      <a:srgbClr val="FFFFFF"/>
                    </a:solidFill>
                    <a:latin typeface="Helvetica Light"/>
                    <a:ea typeface="Helvetica Light"/>
                    <a:cs typeface="Helvetica Light"/>
                    <a:sym typeface="Helvetica Light"/>
                  </a:defRPr>
                </a:pPr>
                <a:endParaRPr sz="2800">
                  <a:solidFill>
                    <a:srgbClr val="FFFFFF"/>
                  </a:solidFill>
                  <a:latin typeface="Arial" panose="020B0604020202020204" pitchFamily="34" charset="0"/>
                  <a:ea typeface="方正正粗黑简体" panose="02000000000000000000" pitchFamily="2" charset="-122"/>
                  <a:cs typeface="Helvetica Light"/>
                  <a:sym typeface="Arial" panose="020B0604020202020204" pitchFamily="34" charset="0"/>
                </a:endParaRPr>
              </a:p>
            </p:txBody>
          </p:sp>
        </p:grpSp>
        <p:sp>
          <p:nvSpPr>
            <p:cNvPr id="104" name="Rectangle 126"/>
            <p:cNvSpPr/>
            <p:nvPr/>
          </p:nvSpPr>
          <p:spPr bwMode="auto">
            <a:xfrm>
              <a:off x="724451" y="3375415"/>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pPr algn="ctr"/>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105" name="Rectangle 53"/>
            <p:cNvSpPr/>
            <p:nvPr/>
          </p:nvSpPr>
          <p:spPr bwMode="auto">
            <a:xfrm>
              <a:off x="756376" y="3847297"/>
              <a:ext cx="2547763" cy="127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113" name="组合 112"/>
          <p:cNvGrpSpPr/>
          <p:nvPr/>
        </p:nvGrpSpPr>
        <p:grpSpPr>
          <a:xfrm>
            <a:off x="9095063" y="2208196"/>
            <a:ext cx="2547763" cy="3463788"/>
            <a:chOff x="724451" y="1654199"/>
            <a:chExt cx="2547763" cy="3463788"/>
          </a:xfrm>
        </p:grpSpPr>
        <p:grpSp>
          <p:nvGrpSpPr>
            <p:cNvPr id="114" name="Group 1"/>
            <p:cNvGrpSpPr/>
            <p:nvPr/>
          </p:nvGrpSpPr>
          <p:grpSpPr bwMode="auto">
            <a:xfrm rot="2700000">
              <a:off x="1349997" y="1757304"/>
              <a:ext cx="1259840" cy="1053630"/>
              <a:chOff x="3291920" y="2239870"/>
              <a:chExt cx="1259221" cy="1053564"/>
            </a:xfrm>
          </p:grpSpPr>
          <p:sp>
            <p:nvSpPr>
              <p:cNvPr id="117" name="Freeform 40"/>
              <p:cNvSpPr/>
              <p:nvPr/>
            </p:nvSpPr>
            <p:spPr bwMode="auto">
              <a:xfrm>
                <a:off x="4262648" y="2976712"/>
                <a:ext cx="288493" cy="291321"/>
              </a:xfrm>
              <a:custGeom>
                <a:avLst/>
                <a:gdLst>
                  <a:gd name="T0" fmla="*/ 255967 w 204"/>
                  <a:gd name="T1" fmla="*/ 0 h 206"/>
                  <a:gd name="T2" fmla="*/ 0 w 204"/>
                  <a:gd name="T3" fmla="*/ 260209 h 206"/>
                  <a:gd name="T4" fmla="*/ 288493 w 204"/>
                  <a:gd name="T5" fmla="*/ 291321 h 206"/>
                  <a:gd name="T6" fmla="*/ 255967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nvGrpSpPr>
              <p:cNvPr id="118" name="Group 148"/>
              <p:cNvGrpSpPr/>
              <p:nvPr/>
            </p:nvGrpSpPr>
            <p:grpSpPr bwMode="auto">
              <a:xfrm flipH="1">
                <a:off x="3291920" y="2239870"/>
                <a:ext cx="1166697" cy="1053564"/>
                <a:chOff x="7521576" y="1827212"/>
                <a:chExt cx="1309686" cy="1182688"/>
              </a:xfrm>
            </p:grpSpPr>
            <p:sp>
              <p:nvSpPr>
                <p:cNvPr id="120" name="Freeform 29"/>
                <p:cNvSpPr>
                  <a:spLocks noEditPoints="1"/>
                </p:cNvSpPr>
                <p:nvPr/>
              </p:nvSpPr>
              <p:spPr bwMode="auto">
                <a:xfrm>
                  <a:off x="7605712" y="1827212"/>
                  <a:ext cx="1225550" cy="1169987"/>
                </a:xfrm>
                <a:custGeom>
                  <a:avLst/>
                  <a:gdLst>
                    <a:gd name="T0" fmla="*/ 584017 w 277"/>
                    <a:gd name="T1" fmla="*/ 1156692 h 264"/>
                    <a:gd name="T2" fmla="*/ 181399 w 277"/>
                    <a:gd name="T3" fmla="*/ 988284 h 264"/>
                    <a:gd name="T4" fmla="*/ 17697 w 277"/>
                    <a:gd name="T5" fmla="*/ 584994 h 264"/>
                    <a:gd name="T6" fmla="*/ 181399 w 277"/>
                    <a:gd name="T7" fmla="*/ 181703 h 264"/>
                    <a:gd name="T8" fmla="*/ 584017 w 277"/>
                    <a:gd name="T9" fmla="*/ 17727 h 264"/>
                    <a:gd name="T10" fmla="*/ 986634 w 277"/>
                    <a:gd name="T11" fmla="*/ 181703 h 264"/>
                    <a:gd name="T12" fmla="*/ 986634 w 277"/>
                    <a:gd name="T13" fmla="*/ 988284 h 264"/>
                    <a:gd name="T14" fmla="*/ 584017 w 277"/>
                    <a:gd name="T15" fmla="*/ 1156692 h 264"/>
                    <a:gd name="T16" fmla="*/ 584017 w 277"/>
                    <a:gd name="T17" fmla="*/ 0 h 264"/>
                    <a:gd name="T18" fmla="*/ 172550 w 277"/>
                    <a:gd name="T19" fmla="*/ 172839 h 264"/>
                    <a:gd name="T20" fmla="*/ 0 w 277"/>
                    <a:gd name="T21" fmla="*/ 584994 h 264"/>
                    <a:gd name="T22" fmla="*/ 172550 w 277"/>
                    <a:gd name="T23" fmla="*/ 1001580 h 264"/>
                    <a:gd name="T24" fmla="*/ 584017 w 277"/>
                    <a:gd name="T25" fmla="*/ 1169987 h 264"/>
                    <a:gd name="T26" fmla="*/ 999907 w 277"/>
                    <a:gd name="T27" fmla="*/ 1001580 h 264"/>
                    <a:gd name="T28" fmla="*/ 999907 w 277"/>
                    <a:gd name="T29" fmla="*/ 172839 h 264"/>
                    <a:gd name="T30" fmla="*/ 584017 w 277"/>
                    <a:gd name="T31" fmla="*/ 0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7" h="264">
                      <a:moveTo>
                        <a:pt x="132" y="261"/>
                      </a:moveTo>
                      <a:cubicBezTo>
                        <a:pt x="98" y="261"/>
                        <a:pt x="66" y="248"/>
                        <a:pt x="41" y="223"/>
                      </a:cubicBezTo>
                      <a:cubicBezTo>
                        <a:pt x="17" y="199"/>
                        <a:pt x="4" y="167"/>
                        <a:pt x="4" y="132"/>
                      </a:cubicBezTo>
                      <a:cubicBezTo>
                        <a:pt x="4" y="98"/>
                        <a:pt x="17" y="66"/>
                        <a:pt x="41" y="41"/>
                      </a:cubicBezTo>
                      <a:cubicBezTo>
                        <a:pt x="66" y="17"/>
                        <a:pt x="98" y="4"/>
                        <a:pt x="132" y="4"/>
                      </a:cubicBezTo>
                      <a:cubicBezTo>
                        <a:pt x="167" y="4"/>
                        <a:pt x="199" y="17"/>
                        <a:pt x="223" y="41"/>
                      </a:cubicBezTo>
                      <a:cubicBezTo>
                        <a:pt x="274" y="92"/>
                        <a:pt x="274" y="173"/>
                        <a:pt x="223" y="223"/>
                      </a:cubicBezTo>
                      <a:cubicBezTo>
                        <a:pt x="199" y="248"/>
                        <a:pt x="167" y="261"/>
                        <a:pt x="132" y="261"/>
                      </a:cubicBezTo>
                      <a:moveTo>
                        <a:pt x="132" y="0"/>
                      </a:moveTo>
                      <a:cubicBezTo>
                        <a:pt x="97" y="0"/>
                        <a:pt x="64" y="14"/>
                        <a:pt x="39" y="39"/>
                      </a:cubicBezTo>
                      <a:cubicBezTo>
                        <a:pt x="14" y="64"/>
                        <a:pt x="0" y="97"/>
                        <a:pt x="0" y="132"/>
                      </a:cubicBezTo>
                      <a:cubicBezTo>
                        <a:pt x="0" y="168"/>
                        <a:pt x="14" y="201"/>
                        <a:pt x="39" y="226"/>
                      </a:cubicBezTo>
                      <a:cubicBezTo>
                        <a:pt x="64" y="251"/>
                        <a:pt x="97" y="264"/>
                        <a:pt x="132" y="264"/>
                      </a:cubicBezTo>
                      <a:cubicBezTo>
                        <a:pt x="168" y="264"/>
                        <a:pt x="201" y="251"/>
                        <a:pt x="226" y="226"/>
                      </a:cubicBezTo>
                      <a:cubicBezTo>
                        <a:pt x="277" y="174"/>
                        <a:pt x="277" y="91"/>
                        <a:pt x="226" y="39"/>
                      </a:cubicBezTo>
                      <a:cubicBezTo>
                        <a:pt x="201" y="14"/>
                        <a:pt x="168" y="0"/>
                        <a:pt x="132" y="0"/>
                      </a:cubicBezTo>
                    </a:path>
                  </a:pathLst>
                </a:custGeom>
                <a:solidFill>
                  <a:srgbClr val="F1A2BC"/>
                </a:solidFill>
                <a:ln w="6350">
                  <a:solidFill>
                    <a:srgbClr val="F1A2BC"/>
                  </a:solidFill>
                  <a:round/>
                </a:ln>
              </p:spPr>
              <p:txBody>
                <a:bodyPr lIns="91435" tIns="45718" rIns="91435" bIns="45718"/>
                <a:lstStyle/>
                <a:p>
                  <a:pPr algn="ctr"/>
                  <a:endParaRPr lang="zh-CN" altLang="en-US" sz="1600"/>
                </a:p>
              </p:txBody>
            </p:sp>
            <p:sp>
              <p:nvSpPr>
                <p:cNvPr id="121" name="Freeform 30"/>
                <p:cNvSpPr/>
                <p:nvPr/>
              </p:nvSpPr>
              <p:spPr bwMode="auto">
                <a:xfrm>
                  <a:off x="7704138" y="1970088"/>
                  <a:ext cx="973138" cy="889000"/>
                </a:xfrm>
                <a:custGeom>
                  <a:avLst/>
                  <a:gdLst>
                    <a:gd name="T0" fmla="*/ 486569 w 220"/>
                    <a:gd name="T1" fmla="*/ 0 h 201"/>
                    <a:gd name="T2" fmla="*/ 172511 w 220"/>
                    <a:gd name="T3" fmla="*/ 132687 h 201"/>
                    <a:gd name="T4" fmla="*/ 172511 w 220"/>
                    <a:gd name="T5" fmla="*/ 756313 h 201"/>
                    <a:gd name="T6" fmla="*/ 486569 w 220"/>
                    <a:gd name="T7" fmla="*/ 889000 h 201"/>
                    <a:gd name="T8" fmla="*/ 800627 w 220"/>
                    <a:gd name="T9" fmla="*/ 756313 h 201"/>
                    <a:gd name="T10" fmla="*/ 800627 w 220"/>
                    <a:gd name="T11" fmla="*/ 132687 h 201"/>
                    <a:gd name="T12" fmla="*/ 486569 w 220"/>
                    <a:gd name="T13" fmla="*/ 0 h 2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rgbClr val="F1A2BC"/>
                </a:solidFill>
                <a:ln w="57150">
                  <a:solidFill>
                    <a:srgbClr val="FBE3E7"/>
                  </a:solidFill>
                  <a:round/>
                </a:ln>
              </p:spPr>
              <p:txBody>
                <a:bodyPr lIns="91435" tIns="45718" rIns="91435" bIns="45718"/>
                <a:lstStyle/>
                <a:p>
                  <a:pPr algn="ctr"/>
                  <a:endParaRPr lang="zh-CN" altLang="en-US" sz="1600"/>
                </a:p>
              </p:txBody>
            </p:sp>
            <p:sp>
              <p:nvSpPr>
                <p:cNvPr id="122" name="Freeform 37"/>
                <p:cNvSpPr/>
                <p:nvPr/>
              </p:nvSpPr>
              <p:spPr bwMode="auto">
                <a:xfrm>
                  <a:off x="7521576" y="2682873"/>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close/>
                    </a:path>
                  </a:pathLst>
                </a:custGeom>
                <a:solidFill>
                  <a:srgbClr val="F1A2BC"/>
                </a:solidFill>
                <a:ln>
                  <a:noFill/>
                </a:ln>
                <a:extLs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sp>
              <p:nvSpPr>
                <p:cNvPr id="123" name="Freeform 38"/>
                <p:cNvSpPr/>
                <p:nvPr/>
              </p:nvSpPr>
              <p:spPr bwMode="auto">
                <a:xfrm>
                  <a:off x="7521576" y="2682875"/>
                  <a:ext cx="323850" cy="327025"/>
                </a:xfrm>
                <a:custGeom>
                  <a:avLst/>
                  <a:gdLst>
                    <a:gd name="T0" fmla="*/ 36513 w 204"/>
                    <a:gd name="T1" fmla="*/ 0 h 206"/>
                    <a:gd name="T2" fmla="*/ 0 w 204"/>
                    <a:gd name="T3" fmla="*/ 327025 h 206"/>
                    <a:gd name="T4" fmla="*/ 323850 w 204"/>
                    <a:gd name="T5" fmla="*/ 292100 h 206"/>
                    <a:gd name="T6" fmla="*/ 36513 w 204"/>
                    <a:gd name="T7" fmla="*/ 0 h 2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 h="206">
                      <a:moveTo>
                        <a:pt x="23" y="0"/>
                      </a:moveTo>
                      <a:lnTo>
                        <a:pt x="0" y="206"/>
                      </a:lnTo>
                      <a:lnTo>
                        <a:pt x="204" y="184"/>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35" tIns="45718" rIns="91435" bIns="45718"/>
                <a:lstStyle/>
                <a:p>
                  <a:pPr algn="ctr"/>
                  <a:endParaRPr lang="zh-CN" altLang="en-US" sz="1600"/>
                </a:p>
              </p:txBody>
            </p:sp>
          </p:grpSp>
          <p:sp>
            <p:nvSpPr>
              <p:cNvPr id="119" name="Shape 1094"/>
              <p:cNvSpPr/>
              <p:nvPr/>
            </p:nvSpPr>
            <p:spPr>
              <a:xfrm>
                <a:off x="3627411" y="2598082"/>
                <a:ext cx="470892" cy="335636"/>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lIns="38098" tIns="38098" rIns="38098" bIns="38098" anchor="ctr"/>
              <a:lstStyle/>
              <a:p>
                <a:pPr algn="ctr" eaLnBrk="1" hangingPunct="1">
                  <a:defRPr sz="3200">
                    <a:solidFill>
                      <a:srgbClr val="FFFFFF"/>
                    </a:solidFill>
                    <a:latin typeface="Helvetica Light"/>
                    <a:ea typeface="Helvetica Light"/>
                    <a:cs typeface="Helvetica Light"/>
                    <a:sym typeface="Helvetica Light"/>
                  </a:defRPr>
                </a:pPr>
                <a:endParaRPr sz="2800">
                  <a:solidFill>
                    <a:srgbClr val="FFFFFF"/>
                  </a:solidFill>
                  <a:latin typeface="Arial" panose="020B0604020202020204" pitchFamily="34" charset="0"/>
                  <a:ea typeface="方正正粗黑简体" panose="02000000000000000000" pitchFamily="2" charset="-122"/>
                  <a:cs typeface="Helvetica Light"/>
                  <a:sym typeface="Arial" panose="020B0604020202020204" pitchFamily="34" charset="0"/>
                </a:endParaRPr>
              </a:p>
            </p:txBody>
          </p:sp>
        </p:grpSp>
        <p:sp>
          <p:nvSpPr>
            <p:cNvPr id="115" name="Rectangle 126"/>
            <p:cNvSpPr/>
            <p:nvPr/>
          </p:nvSpPr>
          <p:spPr bwMode="auto">
            <a:xfrm>
              <a:off x="724451" y="3375415"/>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pPr algn="ctr"/>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116" name="Rectangle 53"/>
            <p:cNvSpPr/>
            <p:nvPr/>
          </p:nvSpPr>
          <p:spPr bwMode="auto">
            <a:xfrm>
              <a:off x="724451" y="3847297"/>
              <a:ext cx="2547763" cy="127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wipe(down)">
                                      <p:cBhvr>
                                        <p:cTn id="21" dur="500"/>
                                        <p:tgtEl>
                                          <p:spTgt spid="69"/>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wipe(down)">
                                      <p:cBhvr>
                                        <p:cTn id="25" dur="500"/>
                                        <p:tgtEl>
                                          <p:spTgt spid="102"/>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wipe(down)">
                                      <p:cBhvr>
                                        <p:cTn id="2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7"/>
          <a:stretch>
            <a:fillRect/>
          </a:stretch>
        </p:blipFill>
        <p:spPr>
          <a:xfrm>
            <a:off x="-529" y="-297"/>
            <a:ext cx="12193057" cy="6858594"/>
          </a:xfrm>
          <a:prstGeom prst="rect">
            <a:avLst/>
          </a:prstGeom>
        </p:spPr>
      </p:pic>
      <p:grpSp>
        <p:nvGrpSpPr>
          <p:cNvPr id="23" name="组合 22"/>
          <p:cNvGrpSpPr/>
          <p:nvPr/>
        </p:nvGrpSpPr>
        <p:grpSpPr>
          <a:xfrm>
            <a:off x="119368" y="119599"/>
            <a:ext cx="12004064" cy="6669602"/>
            <a:chOff x="93968" y="94199"/>
            <a:chExt cx="12004064" cy="6669602"/>
          </a:xfrm>
        </p:grpSpPr>
        <p:pic>
          <p:nvPicPr>
            <p:cNvPr id="19" name="图片 18"/>
            <p:cNvPicPr>
              <a:picLocks noChangeAspect="1"/>
            </p:cNvPicPr>
            <p:nvPr/>
          </p:nvPicPr>
          <p:blipFill>
            <a:blip r:embed="rId8"/>
            <a:stretch>
              <a:fillRect/>
            </a:stretch>
          </p:blipFill>
          <p:spPr>
            <a:xfrm>
              <a:off x="93968" y="94199"/>
              <a:ext cx="12004064" cy="6669602"/>
            </a:xfrm>
            <a:prstGeom prst="rect">
              <a:avLst/>
            </a:prstGeom>
          </p:spPr>
        </p:pic>
        <p:pic>
          <p:nvPicPr>
            <p:cNvPr id="21" name="图片 20"/>
            <p:cNvPicPr>
              <a:picLocks noChangeAspect="1"/>
            </p:cNvPicPr>
            <p:nvPr/>
          </p:nvPicPr>
          <p:blipFill>
            <a:blip r:embed="rId9"/>
            <a:stretch>
              <a:fillRect/>
            </a:stretch>
          </p:blipFill>
          <p:spPr>
            <a:xfrm>
              <a:off x="188465" y="188695"/>
              <a:ext cx="11815072" cy="6480610"/>
            </a:xfrm>
            <a:prstGeom prst="rect">
              <a:avLst/>
            </a:prstGeom>
          </p:spPr>
        </p:pic>
      </p:grpSp>
      <p:pic>
        <p:nvPicPr>
          <p:cNvPr id="22" name="图片 21"/>
          <p:cNvPicPr>
            <a:picLocks noChangeAspect="1"/>
          </p:cNvPicPr>
          <p:nvPr/>
        </p:nvPicPr>
        <p:blipFill>
          <a:blip r:embed="rId10"/>
          <a:stretch>
            <a:fillRect/>
          </a:stretch>
        </p:blipFill>
        <p:spPr>
          <a:xfrm>
            <a:off x="-394547" y="-567078"/>
            <a:ext cx="4346825" cy="4377307"/>
          </a:xfrm>
          <a:prstGeom prst="rect">
            <a:avLst/>
          </a:prstGeom>
        </p:spPr>
      </p:pic>
      <p:pic>
        <p:nvPicPr>
          <p:cNvPr id="20" name="图片 19"/>
          <p:cNvPicPr>
            <a:picLocks noChangeAspect="1"/>
          </p:cNvPicPr>
          <p:nvPr/>
        </p:nvPicPr>
        <p:blipFill>
          <a:blip r:embed="rId11"/>
          <a:stretch>
            <a:fillRect/>
          </a:stretch>
        </p:blipFill>
        <p:spPr>
          <a:xfrm>
            <a:off x="8239722" y="3040952"/>
            <a:ext cx="4346825" cy="4383404"/>
          </a:xfrm>
          <a:prstGeom prst="rect">
            <a:avLst/>
          </a:prstGeom>
        </p:spPr>
      </p:pic>
      <p:pic>
        <p:nvPicPr>
          <p:cNvPr id="25" name="图片 24"/>
          <p:cNvPicPr>
            <a:picLocks noChangeAspect="1"/>
          </p:cNvPicPr>
          <p:nvPr/>
        </p:nvPicPr>
        <p:blipFill>
          <a:blip r:embed="rId12"/>
          <a:stretch>
            <a:fillRect/>
          </a:stretch>
        </p:blipFill>
        <p:spPr>
          <a:xfrm>
            <a:off x="456132" y="4043067"/>
            <a:ext cx="342153" cy="342153"/>
          </a:xfrm>
          <a:prstGeom prst="rect">
            <a:avLst/>
          </a:prstGeom>
        </p:spPr>
      </p:pic>
      <p:pic>
        <p:nvPicPr>
          <p:cNvPr id="26" name="PA_图片 25"/>
          <p:cNvPicPr>
            <a:picLocks noChangeAspect="1"/>
          </p:cNvPicPr>
          <p:nvPr>
            <p:custDataLst>
              <p:tags r:id="rId1"/>
            </p:custDataLst>
          </p:nvPr>
        </p:nvPicPr>
        <p:blipFill>
          <a:blip r:embed="rId12"/>
          <a:stretch>
            <a:fillRect/>
          </a:stretch>
        </p:blipFill>
        <p:spPr>
          <a:xfrm>
            <a:off x="1778865" y="6181296"/>
            <a:ext cx="929135" cy="482833"/>
          </a:xfrm>
          <a:prstGeom prst="rect">
            <a:avLst/>
          </a:prstGeom>
        </p:spPr>
      </p:pic>
      <p:pic>
        <p:nvPicPr>
          <p:cNvPr id="27" name="图片 26"/>
          <p:cNvPicPr>
            <a:picLocks noChangeAspect="1"/>
          </p:cNvPicPr>
          <p:nvPr/>
        </p:nvPicPr>
        <p:blipFill>
          <a:blip r:embed="rId12"/>
          <a:stretch>
            <a:fillRect/>
          </a:stretch>
        </p:blipFill>
        <p:spPr>
          <a:xfrm>
            <a:off x="839791" y="5335049"/>
            <a:ext cx="574382" cy="574382"/>
          </a:xfrm>
          <a:prstGeom prst="rect">
            <a:avLst/>
          </a:prstGeom>
        </p:spPr>
      </p:pic>
      <p:pic>
        <p:nvPicPr>
          <p:cNvPr id="28" name="图片 27"/>
          <p:cNvPicPr>
            <a:picLocks noChangeAspect="1"/>
          </p:cNvPicPr>
          <p:nvPr/>
        </p:nvPicPr>
        <p:blipFill>
          <a:blip r:embed="rId12"/>
          <a:stretch>
            <a:fillRect/>
          </a:stretch>
        </p:blipFill>
        <p:spPr>
          <a:xfrm>
            <a:off x="11274448" y="283924"/>
            <a:ext cx="551365" cy="551365"/>
          </a:xfrm>
          <a:prstGeom prst="rect">
            <a:avLst/>
          </a:prstGeom>
        </p:spPr>
      </p:pic>
      <p:pic>
        <p:nvPicPr>
          <p:cNvPr id="37" name="PA_图片 28"/>
          <p:cNvPicPr>
            <a:picLocks noChangeAspect="1"/>
          </p:cNvPicPr>
          <p:nvPr>
            <p:custDataLst>
              <p:tags r:id="rId2"/>
            </p:custDataLst>
          </p:nvPr>
        </p:nvPicPr>
        <p:blipFill>
          <a:blip r:embed="rId12"/>
          <a:stretch>
            <a:fillRect/>
          </a:stretch>
        </p:blipFill>
        <p:spPr>
          <a:xfrm>
            <a:off x="7987599" y="6395926"/>
            <a:ext cx="504245" cy="286443"/>
          </a:xfrm>
          <a:prstGeom prst="rect">
            <a:avLst/>
          </a:prstGeom>
        </p:spPr>
      </p:pic>
      <p:pic>
        <p:nvPicPr>
          <p:cNvPr id="40" name="PA_图片 28"/>
          <p:cNvPicPr>
            <a:picLocks noChangeAspect="1"/>
          </p:cNvPicPr>
          <p:nvPr>
            <p:custDataLst>
              <p:tags r:id="rId3"/>
            </p:custDataLst>
          </p:nvPr>
        </p:nvPicPr>
        <p:blipFill>
          <a:blip r:embed="rId12"/>
          <a:stretch>
            <a:fillRect/>
          </a:stretch>
        </p:blipFill>
        <p:spPr>
          <a:xfrm>
            <a:off x="4279717" y="6539147"/>
            <a:ext cx="504245" cy="286443"/>
          </a:xfrm>
          <a:prstGeom prst="rect">
            <a:avLst/>
          </a:prstGeom>
        </p:spPr>
      </p:pic>
      <p:sp>
        <p:nvSpPr>
          <p:cNvPr id="33" name="PA_椭圆 11"/>
          <p:cNvSpPr/>
          <p:nvPr>
            <p:custDataLst>
              <p:tags r:id="rId4"/>
            </p:custDataLst>
          </p:nvPr>
        </p:nvSpPr>
        <p:spPr>
          <a:xfrm>
            <a:off x="2669232" y="2491025"/>
            <a:ext cx="1915886" cy="1915886"/>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898632" y="2816494"/>
            <a:ext cx="1457086" cy="904863"/>
          </a:xfrm>
          <a:prstGeom prst="rect">
            <a:avLst/>
          </a:prstGeom>
        </p:spPr>
        <p:txBody>
          <a:bodyPr wrap="square">
            <a:spAutoFit/>
          </a:bodyPr>
          <a:lstStyle/>
          <a:p>
            <a:pPr lvl="0" algn="ctr">
              <a:lnSpc>
                <a:spcPct val="80000"/>
              </a:lnSpc>
            </a:pPr>
            <a:r>
              <a:rPr lang="en-US" altLang="zh-CN" sz="6600" b="1" dirty="0">
                <a:solidFill>
                  <a:srgbClr val="F1A2BC"/>
                </a:solidFill>
                <a:latin typeface="Arial" panose="020B0604020202020204" pitchFamily="34" charset="0"/>
                <a:ea typeface="造字工房悦黑演示版常规体" pitchFamily="50" charset="-122"/>
                <a:cs typeface="Arial" panose="020B0604020202020204" pitchFamily="34" charset="0"/>
              </a:rPr>
              <a:t>04</a:t>
            </a:r>
            <a:endParaRPr lang="zh-CN" altLang="en-US" sz="32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sp>
        <p:nvSpPr>
          <p:cNvPr id="38" name="矩形 37"/>
          <p:cNvSpPr/>
          <p:nvPr/>
        </p:nvSpPr>
        <p:spPr>
          <a:xfrm>
            <a:off x="2770269" y="3496322"/>
            <a:ext cx="1713812" cy="338554"/>
          </a:xfrm>
          <a:prstGeom prst="rect">
            <a:avLst/>
          </a:prstGeom>
        </p:spPr>
        <p:txBody>
          <a:bodyPr wrap="square">
            <a:spAutoFit/>
          </a:bodyPr>
          <a:lstStyle/>
          <a:p>
            <a:pPr lvl="0" algn="ctr">
              <a:lnSpc>
                <a:spcPct val="80000"/>
              </a:lnSpc>
            </a:pPr>
            <a:r>
              <a:rPr lang="en-US" altLang="zh-CN" sz="2000" b="1" dirty="0">
                <a:latin typeface="Arial" panose="020B0604020202020204" pitchFamily="34" charset="0"/>
                <a:ea typeface="造字工房悦黑演示版常规体" pitchFamily="50" charset="-122"/>
                <a:cs typeface="Arial" panose="020B0604020202020204" pitchFamily="34" charset="0"/>
              </a:rPr>
              <a:t>PART ONE</a:t>
            </a:r>
            <a:endParaRPr lang="zh-CN" altLang="en-US" sz="2000" b="1" dirty="0">
              <a:latin typeface="Arial" panose="020B0604020202020204" pitchFamily="34" charset="0"/>
              <a:ea typeface="造字工房悦黑演示版常规体" pitchFamily="50" charset="-122"/>
              <a:cs typeface="Arial" panose="020B0604020202020204" pitchFamily="34" charset="0"/>
            </a:endParaRPr>
          </a:p>
        </p:txBody>
      </p:sp>
      <p:pic>
        <p:nvPicPr>
          <p:cNvPr id="39" name="图片 38"/>
          <p:cNvPicPr>
            <a:picLocks noChangeAspect="1"/>
          </p:cNvPicPr>
          <p:nvPr/>
        </p:nvPicPr>
        <p:blipFill>
          <a:blip r:embed="rId13"/>
          <a:stretch>
            <a:fillRect/>
          </a:stretch>
        </p:blipFill>
        <p:spPr>
          <a:xfrm>
            <a:off x="3584340" y="3743192"/>
            <a:ext cx="1103472" cy="853514"/>
          </a:xfrm>
          <a:prstGeom prst="rect">
            <a:avLst/>
          </a:prstGeom>
        </p:spPr>
      </p:pic>
      <p:pic>
        <p:nvPicPr>
          <p:cNvPr id="41" name="图片 40"/>
          <p:cNvPicPr>
            <a:picLocks noChangeAspect="1"/>
          </p:cNvPicPr>
          <p:nvPr/>
        </p:nvPicPr>
        <p:blipFill>
          <a:blip r:embed="rId14"/>
          <a:stretch>
            <a:fillRect/>
          </a:stretch>
        </p:blipFill>
        <p:spPr>
          <a:xfrm>
            <a:off x="2592603" y="3743192"/>
            <a:ext cx="1109568" cy="853514"/>
          </a:xfrm>
          <a:prstGeom prst="rect">
            <a:avLst/>
          </a:prstGeom>
        </p:spPr>
      </p:pic>
      <p:sp>
        <p:nvSpPr>
          <p:cNvPr id="42" name="文本框 41"/>
          <p:cNvSpPr txBox="1"/>
          <p:nvPr/>
        </p:nvSpPr>
        <p:spPr>
          <a:xfrm>
            <a:off x="4783962" y="2557603"/>
            <a:ext cx="5686218" cy="1107996"/>
          </a:xfrm>
          <a:prstGeom prst="rect">
            <a:avLst/>
          </a:prstGeom>
          <a:noFill/>
        </p:spPr>
        <p:txBody>
          <a:bodyPr wrap="square" rtlCol="0">
            <a:spAutoFit/>
          </a:bodyPr>
          <a:lstStyle/>
          <a:p>
            <a:r>
              <a:rPr lang="zh-CN" altLang="en-US" sz="6600" b="1" dirty="0">
                <a:solidFill>
                  <a:srgbClr val="F1A2BC"/>
                </a:solidFill>
                <a:latin typeface="隶书" panose="02010509060101010101" pitchFamily="49" charset="-122"/>
                <a:ea typeface="隶书" panose="02010509060101010101" pitchFamily="49" charset="-122"/>
              </a:rPr>
              <a:t>点击添加标题</a:t>
            </a:r>
          </a:p>
        </p:txBody>
      </p:sp>
      <p:sp>
        <p:nvSpPr>
          <p:cNvPr id="43" name="矩形 42"/>
          <p:cNvSpPr/>
          <p:nvPr/>
        </p:nvSpPr>
        <p:spPr>
          <a:xfrm>
            <a:off x="4822565" y="3575896"/>
            <a:ext cx="5253680" cy="738664"/>
          </a:xfrm>
          <a:prstGeom prst="rect">
            <a:avLst/>
          </a:prstGeom>
        </p:spPr>
        <p:txBody>
          <a:bodyPr wrap="square">
            <a:spAutoFit/>
          </a:bodyPr>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 </a:t>
            </a:r>
          </a:p>
        </p:txBody>
      </p:sp>
    </p:spTree>
  </p:cSld>
  <p:clrMapOvr>
    <a:masterClrMapping/>
  </p:clrMapOvr>
  <mc:AlternateContent xmlns:mc="http://schemas.openxmlformats.org/markup-compatibility/2006" xmlns:p14="http://schemas.microsoft.com/office/powerpoint/2010/main">
    <mc:Choice Requires="p14">
      <p:transition spd="slow" p14:dur="1200" advTm="6500">
        <p:dissolve/>
      </p:transition>
    </mc:Choice>
    <mc:Fallback xmlns="">
      <p:transition spd="slow" advTm="6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1+#ppt_w/2"/>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0-#ppt_w/2"/>
                                          </p:val>
                                        </p:tav>
                                        <p:tav tm="100000">
                                          <p:val>
                                            <p:strVal val="#ppt_x"/>
                                          </p:val>
                                        </p:tav>
                                      </p:tavLst>
                                    </p:anim>
                                    <p:anim calcmode="lin" valueType="num">
                                      <p:cBhvr additive="base">
                                        <p:cTn id="24" dur="75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0-#ppt_w/2"/>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fill="hold"/>
                                        <p:tgtEl>
                                          <p:spTgt spid="40"/>
                                        </p:tgtEl>
                                        <p:attrNameLst>
                                          <p:attrName>ppt_x</p:attrName>
                                        </p:attrNameLst>
                                      </p:cBhvr>
                                      <p:tavLst>
                                        <p:tav tm="0">
                                          <p:val>
                                            <p:strVal val="0-#ppt_w/2"/>
                                          </p:val>
                                        </p:tav>
                                        <p:tav tm="100000">
                                          <p:val>
                                            <p:strVal val="#ppt_x"/>
                                          </p:val>
                                        </p:tav>
                                      </p:tavLst>
                                    </p:anim>
                                    <p:anim calcmode="lin" valueType="num">
                                      <p:cBhvr additive="base">
                                        <p:cTn id="32" dur="75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childTnLst>
                          </p:cTn>
                        </p:par>
                        <p:par>
                          <p:cTn id="37" fill="hold">
                            <p:stCondLst>
                              <p:cond delay="10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750"/>
                                        <p:tgtEl>
                                          <p:spTgt spid="33"/>
                                        </p:tgtEl>
                                      </p:cBhvr>
                                    </p:animEffect>
                                    <p:anim calcmode="lin" valueType="num">
                                      <p:cBhvr>
                                        <p:cTn id="41" dur="750" fill="hold"/>
                                        <p:tgtEl>
                                          <p:spTgt spid="33"/>
                                        </p:tgtEl>
                                        <p:attrNameLst>
                                          <p:attrName>ppt_x</p:attrName>
                                        </p:attrNameLst>
                                      </p:cBhvr>
                                      <p:tavLst>
                                        <p:tav tm="0">
                                          <p:val>
                                            <p:strVal val="#ppt_x"/>
                                          </p:val>
                                        </p:tav>
                                        <p:tav tm="100000">
                                          <p:val>
                                            <p:strVal val="#ppt_x"/>
                                          </p:val>
                                        </p:tav>
                                      </p:tavLst>
                                    </p:anim>
                                    <p:anim calcmode="lin" valueType="num">
                                      <p:cBhvr>
                                        <p:cTn id="42" dur="75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2"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right)">
                                      <p:cBhvr>
                                        <p:cTn id="46" dur="500"/>
                                        <p:tgtEl>
                                          <p:spTgt spid="41"/>
                                        </p:tgtEl>
                                      </p:cBhvr>
                                    </p:animEffect>
                                  </p:childTnLst>
                                </p:cTn>
                              </p:par>
                              <p:par>
                                <p:cTn id="47" presetID="22" presetClass="entr" presetSubtype="8"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childTnLst>
                          </p:cTn>
                        </p:par>
                        <p:par>
                          <p:cTn id="50" fill="hold">
                            <p:stCondLst>
                              <p:cond delay="2500"/>
                            </p:stCondLst>
                            <p:childTnLst>
                              <p:par>
                                <p:cTn id="51" presetID="38" presetClass="entr" presetSubtype="0" accel="50000" fill="hold" grpId="0" nodeType="afterEffect">
                                  <p:stCondLst>
                                    <p:cond delay="0"/>
                                  </p:stCondLst>
                                  <p:iterate type="lt">
                                    <p:tmPct val="50000"/>
                                  </p:iterate>
                                  <p:childTnLst>
                                    <p:set>
                                      <p:cBhvr>
                                        <p:cTn id="52" dur="1" fill="hold">
                                          <p:stCondLst>
                                            <p:cond delay="0"/>
                                          </p:stCondLst>
                                        </p:cTn>
                                        <p:tgtEl>
                                          <p:spTgt spid="34"/>
                                        </p:tgtEl>
                                        <p:attrNameLst>
                                          <p:attrName>style.visibility</p:attrName>
                                        </p:attrNameLst>
                                      </p:cBhvr>
                                      <p:to>
                                        <p:strVal val="visible"/>
                                      </p:to>
                                    </p:set>
                                    <p:set>
                                      <p:cBhvr>
                                        <p:cTn id="53" dur="227" fill="hold">
                                          <p:stCondLst>
                                            <p:cond delay="0"/>
                                          </p:stCondLst>
                                        </p:cTn>
                                        <p:tgtEl>
                                          <p:spTgt spid="34"/>
                                        </p:tgtEl>
                                        <p:attrNameLst>
                                          <p:attrName>style.rotation</p:attrName>
                                        </p:attrNameLst>
                                      </p:cBhvr>
                                      <p:to>
                                        <p:strVal val="-45.0"/>
                                      </p:to>
                                    </p:set>
                                    <p:anim calcmode="lin" valueType="num">
                                      <p:cBhvr>
                                        <p:cTn id="54" dur="227" fill="hold">
                                          <p:stCondLst>
                                            <p:cond delay="227"/>
                                          </p:stCondLst>
                                        </p:cTn>
                                        <p:tgtEl>
                                          <p:spTgt spid="34"/>
                                        </p:tgtEl>
                                        <p:attrNameLst>
                                          <p:attrName>style.rotation</p:attrName>
                                        </p:attrNameLst>
                                      </p:cBhvr>
                                      <p:tavLst>
                                        <p:tav tm="0">
                                          <p:val>
                                            <p:fltVal val="-45"/>
                                          </p:val>
                                        </p:tav>
                                        <p:tav tm="69900">
                                          <p:val>
                                            <p:fltVal val="45"/>
                                          </p:val>
                                        </p:tav>
                                        <p:tav tm="100000">
                                          <p:val>
                                            <p:fltVal val="0"/>
                                          </p:val>
                                        </p:tav>
                                      </p:tavLst>
                                    </p:anim>
                                    <p:anim calcmode="lin" valueType="num">
                                      <p:cBhvr>
                                        <p:cTn id="55" dur="227" fill="hold">
                                          <p:stCondLst>
                                            <p:cond delay="0"/>
                                          </p:stCondLst>
                                        </p:cTn>
                                        <p:tgtEl>
                                          <p:spTgt spid="34"/>
                                        </p:tgtEl>
                                        <p:attrNameLst>
                                          <p:attrName>ppt_y</p:attrName>
                                        </p:attrNameLst>
                                      </p:cBhvr>
                                      <p:tavLst>
                                        <p:tav tm="0">
                                          <p:val>
                                            <p:strVal val="#ppt_y-1"/>
                                          </p:val>
                                        </p:tav>
                                        <p:tav tm="100000">
                                          <p:val>
                                            <p:strVal val="#ppt_y-(0.354*#ppt_w-0.172*#ppt_h)"/>
                                          </p:val>
                                        </p:tav>
                                      </p:tavLst>
                                    </p:anim>
                                    <p:anim calcmode="lin" valueType="num">
                                      <p:cBhvr>
                                        <p:cTn id="56" dur="78" decel="50000" autoRev="1" fill="hold">
                                          <p:stCondLst>
                                            <p:cond delay="227"/>
                                          </p:stCondLst>
                                        </p:cTn>
                                        <p:tgtEl>
                                          <p:spTgt spid="34"/>
                                        </p:tgtEl>
                                        <p:attrNameLst>
                                          <p:attrName>ppt_y</p:attrName>
                                        </p:attrNameLst>
                                      </p:cBhvr>
                                      <p:tavLst>
                                        <p:tav tm="0">
                                          <p:val>
                                            <p:strVal val="#ppt_y-(0.354*#ppt_w-0.172*#ppt_h)"/>
                                          </p:val>
                                        </p:tav>
                                        <p:tav tm="100000">
                                          <p:val>
                                            <p:strVal val="#ppt_y-(0.354*#ppt_w-0.172*#ppt_h)-#ppt_h/2"/>
                                          </p:val>
                                        </p:tav>
                                      </p:tavLst>
                                    </p:anim>
                                    <p:anim calcmode="lin" valueType="num">
                                      <p:cBhvr>
                                        <p:cTn id="57" dur="68" fill="hold">
                                          <p:stCondLst>
                                            <p:cond delay="432"/>
                                          </p:stCondLst>
                                        </p:cTn>
                                        <p:tgtEl>
                                          <p:spTgt spid="34"/>
                                        </p:tgtEl>
                                        <p:attrNameLst>
                                          <p:attrName>ppt_y</p:attrName>
                                        </p:attrNameLst>
                                      </p:cBhvr>
                                      <p:tavLst>
                                        <p:tav tm="0">
                                          <p:val>
                                            <p:strVal val="#ppt_y-(0.354*#ppt_w-0.172*#ppt_h)"/>
                                          </p:val>
                                        </p:tav>
                                        <p:tav tm="100000">
                                          <p:val>
                                            <p:strVal val="#ppt_y"/>
                                          </p:val>
                                        </p:tav>
                                      </p:tavLst>
                                    </p:anim>
                                  </p:childTnLst>
                                </p:cTn>
                              </p:par>
                            </p:childTnLst>
                          </p:cTn>
                        </p:par>
                        <p:par>
                          <p:cTn id="58" fill="hold">
                            <p:stCondLst>
                              <p:cond delay="20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8"/>
                                        </p:tgtEl>
                                        <p:attrNameLst>
                                          <p:attrName>ppt_y</p:attrName>
                                        </p:attrNameLst>
                                      </p:cBhvr>
                                      <p:tavLst>
                                        <p:tav tm="0">
                                          <p:val>
                                            <p:strVal val="#ppt_y"/>
                                          </p:val>
                                        </p:tav>
                                        <p:tav tm="100000">
                                          <p:val>
                                            <p:strVal val="#ppt_y"/>
                                          </p:val>
                                        </p:tav>
                                      </p:tavLst>
                                    </p:anim>
                                    <p:anim calcmode="lin" valueType="num">
                                      <p:cBhvr>
                                        <p:cTn id="6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8"/>
                                        </p:tgtEl>
                                      </p:cBhvr>
                                    </p:animEffect>
                                  </p:childTnLst>
                                </p:cTn>
                              </p:par>
                            </p:childTnLst>
                          </p:cTn>
                        </p:par>
                        <p:par>
                          <p:cTn id="66" fill="hold">
                            <p:stCondLst>
                              <p:cond delay="2849"/>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2"/>
                                        </p:tgtEl>
                                        <p:attrNameLst>
                                          <p:attrName>ppt_y</p:attrName>
                                        </p:attrNameLst>
                                      </p:cBhvr>
                                      <p:tavLst>
                                        <p:tav tm="0">
                                          <p:val>
                                            <p:strVal val="#ppt_y"/>
                                          </p:val>
                                        </p:tav>
                                        <p:tav tm="100000">
                                          <p:val>
                                            <p:strVal val="#ppt_y"/>
                                          </p:val>
                                        </p:tav>
                                      </p:tavLst>
                                    </p:anim>
                                    <p:anim calcmode="lin" valueType="num">
                                      <p:cBhvr>
                                        <p:cTn id="71"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2"/>
                                        </p:tgtEl>
                                      </p:cBhvr>
                                    </p:animEffect>
                                  </p:childTnLst>
                                </p:cTn>
                              </p:par>
                            </p:childTnLst>
                          </p:cTn>
                        </p:par>
                        <p:par>
                          <p:cTn id="74" fill="hold">
                            <p:stCondLst>
                              <p:cond delay="3599"/>
                            </p:stCondLst>
                            <p:childTnLst>
                              <p:par>
                                <p:cTn id="75" presetID="2" presetClass="entr" presetSubtype="2" fill="hold" grpId="0" nodeType="afterEffect">
                                  <p:stCondLst>
                                    <p:cond delay="0"/>
                                  </p:stCondLst>
                                  <p:iterate type="lt">
                                    <p:tmPct val="2444"/>
                                  </p:iterate>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fill="hold"/>
                                        <p:tgtEl>
                                          <p:spTgt spid="43"/>
                                        </p:tgtEl>
                                        <p:attrNameLst>
                                          <p:attrName>ppt_x</p:attrName>
                                        </p:attrNameLst>
                                      </p:cBhvr>
                                      <p:tavLst>
                                        <p:tav tm="0">
                                          <p:val>
                                            <p:strVal val="1+#ppt_w/2"/>
                                          </p:val>
                                        </p:tav>
                                        <p:tav tm="100000">
                                          <p:val>
                                            <p:strVal val="#ppt_x"/>
                                          </p:val>
                                        </p:tav>
                                      </p:tavLst>
                                    </p:anim>
                                    <p:anim calcmode="lin" valueType="num">
                                      <p:cBhvr additive="base">
                                        <p:cTn id="7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8"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srcRect t="29545" r="10541"/>
          <a:stretch>
            <a:fillRect/>
          </a:stretch>
        </p:blipFill>
        <p:spPr>
          <a:xfrm flipH="1">
            <a:off x="0" y="0"/>
            <a:ext cx="1617328" cy="1384527"/>
          </a:xfrm>
          <a:prstGeom prst="rect">
            <a:avLst/>
          </a:prstGeom>
        </p:spPr>
      </p:pic>
      <p:grpSp>
        <p:nvGrpSpPr>
          <p:cNvPr id="6" name="组合 5"/>
          <p:cNvGrpSpPr/>
          <p:nvPr/>
        </p:nvGrpSpPr>
        <p:grpSpPr>
          <a:xfrm>
            <a:off x="1617328" y="300555"/>
            <a:ext cx="5795246" cy="783415"/>
            <a:chOff x="1875554" y="378622"/>
            <a:chExt cx="5795246" cy="783415"/>
          </a:xfrm>
        </p:grpSpPr>
        <p:sp>
          <p:nvSpPr>
            <p:cNvPr id="7" name="文本框 6"/>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9" name="文本框 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grpSp>
        <p:nvGrpSpPr>
          <p:cNvPr id="50" name="组合 49"/>
          <p:cNvGrpSpPr/>
          <p:nvPr/>
        </p:nvGrpSpPr>
        <p:grpSpPr>
          <a:xfrm>
            <a:off x="3841281" y="2848842"/>
            <a:ext cx="1233341" cy="1233341"/>
            <a:chOff x="2864232" y="3162525"/>
            <a:chExt cx="925006" cy="925006"/>
          </a:xfrm>
        </p:grpSpPr>
        <p:sp>
          <p:nvSpPr>
            <p:cNvPr id="51" name="Rectangle 58"/>
            <p:cNvSpPr>
              <a:spLocks noChangeArrowheads="1"/>
            </p:cNvSpPr>
            <p:nvPr/>
          </p:nvSpPr>
          <p:spPr bwMode="auto">
            <a:xfrm rot="2700000">
              <a:off x="2864232" y="3162525"/>
              <a:ext cx="925006" cy="925006"/>
            </a:xfrm>
            <a:prstGeom prst="roundRect">
              <a:avLst/>
            </a:prstGeom>
            <a:solidFill>
              <a:srgbClr val="F1A2BC"/>
            </a:solidFill>
            <a:ln w="25400" cap="flat" cmpd="sng" algn="ctr">
              <a:noFill/>
              <a:prstDash val="solid"/>
            </a:ln>
            <a:effectLst/>
          </p:spPr>
          <p:txBody>
            <a:bodyPr rtlCol="0" anchor="ctr"/>
            <a:lstStyle/>
            <a:p>
              <a:pPr algn="ctr"/>
              <a:endParaRPr lang="en-US" sz="1600" kern="0" dirty="0">
                <a:solidFill>
                  <a:schemeClr val="tx2"/>
                </a:solidFill>
                <a:latin typeface="微软雅黑" panose="020B0503020204020204" pitchFamily="34" charset="-122"/>
                <a:ea typeface="微软雅黑" panose="020B0503020204020204" pitchFamily="34" charset="-122"/>
              </a:endParaRPr>
            </a:p>
          </p:txBody>
        </p:sp>
        <p:sp>
          <p:nvSpPr>
            <p:cNvPr id="52" name="Freeform 29"/>
            <p:cNvSpPr>
              <a:spLocks noEditPoints="1"/>
            </p:cNvSpPr>
            <p:nvPr/>
          </p:nvSpPr>
          <p:spPr bwMode="auto">
            <a:xfrm>
              <a:off x="3170103" y="3400518"/>
              <a:ext cx="325515" cy="384580"/>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chemeClr val="bg1">
                <a:lumMod val="95000"/>
              </a:schemeClr>
            </a:solid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grpSp>
      <p:grpSp>
        <p:nvGrpSpPr>
          <p:cNvPr id="53" name="组合 52"/>
          <p:cNvGrpSpPr/>
          <p:nvPr/>
        </p:nvGrpSpPr>
        <p:grpSpPr>
          <a:xfrm>
            <a:off x="7187333" y="2848842"/>
            <a:ext cx="1233341" cy="1233341"/>
            <a:chOff x="5373771" y="3162525"/>
            <a:chExt cx="925006" cy="925006"/>
          </a:xfrm>
        </p:grpSpPr>
        <p:sp>
          <p:nvSpPr>
            <p:cNvPr id="54" name="Rectangle 58"/>
            <p:cNvSpPr>
              <a:spLocks noChangeArrowheads="1"/>
            </p:cNvSpPr>
            <p:nvPr/>
          </p:nvSpPr>
          <p:spPr bwMode="auto">
            <a:xfrm rot="2700000">
              <a:off x="5373771" y="3162525"/>
              <a:ext cx="925006" cy="925006"/>
            </a:xfrm>
            <a:prstGeom prst="roundRect">
              <a:avLst/>
            </a:prstGeom>
            <a:solidFill>
              <a:srgbClr val="F1A2BC"/>
            </a:solidFill>
            <a:ln w="25400" cap="flat" cmpd="sng" algn="ctr">
              <a:noFill/>
              <a:prstDash val="solid"/>
            </a:ln>
            <a:effectLst/>
          </p:spPr>
          <p:txBody>
            <a:bodyPr rtlCol="0" anchor="ctr"/>
            <a:lstStyle/>
            <a:p>
              <a:pPr algn="ctr"/>
              <a:endParaRPr lang="en-US" sz="1600" kern="0" dirty="0">
                <a:solidFill>
                  <a:schemeClr val="tx2"/>
                </a:solidFill>
                <a:latin typeface="微软雅黑" panose="020B0503020204020204" pitchFamily="34" charset="-122"/>
                <a:ea typeface="微软雅黑" panose="020B0503020204020204" pitchFamily="34" charset="-122"/>
              </a:endParaRPr>
            </a:p>
          </p:txBody>
        </p:sp>
        <p:sp>
          <p:nvSpPr>
            <p:cNvPr id="55" name="Freeform 30"/>
            <p:cNvSpPr>
              <a:spLocks noEditPoints="1"/>
            </p:cNvSpPr>
            <p:nvPr/>
          </p:nvSpPr>
          <p:spPr bwMode="auto">
            <a:xfrm>
              <a:off x="5659122" y="3366485"/>
              <a:ext cx="354302" cy="442877"/>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chemeClr val="bg1">
                <a:lumMod val="95000"/>
              </a:schemeClr>
            </a:solidFill>
            <a:ln>
              <a:no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2"/>
                </a:solidFill>
              </a:endParaRPr>
            </a:p>
          </p:txBody>
        </p:sp>
      </p:grpSp>
      <p:sp>
        <p:nvSpPr>
          <p:cNvPr id="56" name="Rectangle 58"/>
          <p:cNvSpPr>
            <a:spLocks noChangeArrowheads="1"/>
          </p:cNvSpPr>
          <p:nvPr/>
        </p:nvSpPr>
        <p:spPr bwMode="auto">
          <a:xfrm rot="2700000">
            <a:off x="2923661" y="3195273"/>
            <a:ext cx="540480" cy="540480"/>
          </a:xfrm>
          <a:prstGeom prst="roundRect">
            <a:avLst/>
          </a:prstGeom>
          <a:solidFill>
            <a:srgbClr val="FBE3E7"/>
          </a:solidFill>
          <a:ln w="25400" cap="flat" cmpd="sng" algn="ctr">
            <a:noFill/>
            <a:prstDash val="solid"/>
          </a:ln>
          <a:effectLst/>
        </p:spPr>
        <p:txBody>
          <a:bodyPr rtlCol="0" anchor="ctr"/>
          <a:lstStyle/>
          <a:p>
            <a:pPr algn="ctr"/>
            <a:endParaRPr lang="en-US" sz="1600" kern="0" dirty="0">
              <a:solidFill>
                <a:schemeClr val="tx2"/>
              </a:solidFill>
              <a:latin typeface="微软雅黑" panose="020B0503020204020204" pitchFamily="34" charset="-122"/>
              <a:ea typeface="微软雅黑" panose="020B0503020204020204" pitchFamily="34" charset="-122"/>
            </a:endParaRPr>
          </a:p>
        </p:txBody>
      </p:sp>
      <p:sp>
        <p:nvSpPr>
          <p:cNvPr id="57" name="Rectangle 58"/>
          <p:cNvSpPr>
            <a:spLocks noChangeArrowheads="1"/>
          </p:cNvSpPr>
          <p:nvPr/>
        </p:nvSpPr>
        <p:spPr bwMode="auto">
          <a:xfrm rot="2700000">
            <a:off x="8974358" y="3195273"/>
            <a:ext cx="540480" cy="540480"/>
          </a:xfrm>
          <a:prstGeom prst="roundRect">
            <a:avLst/>
          </a:prstGeom>
          <a:solidFill>
            <a:srgbClr val="FBE3E7"/>
          </a:solidFill>
          <a:ln w="25400" cap="flat" cmpd="sng" algn="ctr">
            <a:noFill/>
            <a:prstDash val="solid"/>
          </a:ln>
          <a:effectLst/>
        </p:spPr>
        <p:txBody>
          <a:bodyPr rtlCol="0" anchor="ctr"/>
          <a:lstStyle/>
          <a:p>
            <a:pPr algn="ctr"/>
            <a:endParaRPr lang="en-US" sz="1600" kern="0" dirty="0">
              <a:solidFill>
                <a:schemeClr val="tx2"/>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5479329" y="2848842"/>
            <a:ext cx="1233341" cy="1233341"/>
            <a:chOff x="4092768" y="3162525"/>
            <a:chExt cx="925006" cy="925006"/>
          </a:xfrm>
        </p:grpSpPr>
        <p:sp>
          <p:nvSpPr>
            <p:cNvPr id="59" name="Rectangle 58"/>
            <p:cNvSpPr>
              <a:spLocks noChangeArrowheads="1"/>
            </p:cNvSpPr>
            <p:nvPr/>
          </p:nvSpPr>
          <p:spPr bwMode="auto">
            <a:xfrm rot="2700000">
              <a:off x="4092768" y="3162525"/>
              <a:ext cx="925006" cy="925006"/>
            </a:xfrm>
            <a:prstGeom prst="roundRect">
              <a:avLst/>
            </a:prstGeom>
            <a:solidFill>
              <a:srgbClr val="F1A2BC"/>
            </a:solidFill>
            <a:ln w="25400" cap="flat" cmpd="sng" algn="ctr">
              <a:noFill/>
              <a:prstDash val="solid"/>
            </a:ln>
            <a:effectLst/>
          </p:spPr>
          <p:txBody>
            <a:bodyPr rtlCol="0" anchor="ctr"/>
            <a:lstStyle/>
            <a:p>
              <a:pPr algn="ctr"/>
              <a:endParaRPr lang="en-US" sz="1600" kern="0" dirty="0">
                <a:solidFill>
                  <a:schemeClr val="tx2"/>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4282591" y="3337787"/>
              <a:ext cx="545359" cy="471575"/>
              <a:chOff x="3990783" y="3750794"/>
              <a:chExt cx="435297" cy="376404"/>
            </a:xfrm>
            <a:solidFill>
              <a:schemeClr val="bg1"/>
            </a:solidFill>
          </p:grpSpPr>
          <p:sp>
            <p:nvSpPr>
              <p:cNvPr id="63" name="Freeform 83"/>
              <p:cNvSpPr/>
              <p:nvPr/>
            </p:nvSpPr>
            <p:spPr bwMode="auto">
              <a:xfrm>
                <a:off x="4034313" y="3822489"/>
                <a:ext cx="335435" cy="304709"/>
              </a:xfrm>
              <a:custGeom>
                <a:avLst/>
                <a:gdLst>
                  <a:gd name="T0" fmla="*/ 68 w 131"/>
                  <a:gd name="T1" fmla="*/ 0 h 119"/>
                  <a:gd name="T2" fmla="*/ 34 w 131"/>
                  <a:gd name="T3" fmla="*/ 23 h 119"/>
                  <a:gd name="T4" fmla="*/ 0 w 131"/>
                  <a:gd name="T5" fmla="*/ 51 h 119"/>
                  <a:gd name="T6" fmla="*/ 0 w 131"/>
                  <a:gd name="T7" fmla="*/ 119 h 119"/>
                  <a:gd name="T8" fmla="*/ 46 w 131"/>
                  <a:gd name="T9" fmla="*/ 119 h 119"/>
                  <a:gd name="T10" fmla="*/ 46 w 131"/>
                  <a:gd name="T11" fmla="*/ 57 h 119"/>
                  <a:gd name="T12" fmla="*/ 85 w 131"/>
                  <a:gd name="T13" fmla="*/ 57 h 119"/>
                  <a:gd name="T14" fmla="*/ 85 w 131"/>
                  <a:gd name="T15" fmla="*/ 119 h 119"/>
                  <a:gd name="T16" fmla="*/ 131 w 131"/>
                  <a:gd name="T17" fmla="*/ 119 h 119"/>
                  <a:gd name="T18" fmla="*/ 131 w 131"/>
                  <a:gd name="T19" fmla="*/ 51 h 119"/>
                  <a:gd name="T20" fmla="*/ 97 w 131"/>
                  <a:gd name="T21" fmla="*/ 23 h 119"/>
                  <a:gd name="T22" fmla="*/ 68 w 13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119">
                    <a:moveTo>
                      <a:pt x="68" y="0"/>
                    </a:moveTo>
                    <a:lnTo>
                      <a:pt x="34" y="23"/>
                    </a:lnTo>
                    <a:lnTo>
                      <a:pt x="0" y="51"/>
                    </a:lnTo>
                    <a:lnTo>
                      <a:pt x="0" y="119"/>
                    </a:lnTo>
                    <a:lnTo>
                      <a:pt x="46" y="119"/>
                    </a:lnTo>
                    <a:lnTo>
                      <a:pt x="46" y="57"/>
                    </a:lnTo>
                    <a:lnTo>
                      <a:pt x="85" y="57"/>
                    </a:lnTo>
                    <a:lnTo>
                      <a:pt x="85" y="119"/>
                    </a:lnTo>
                    <a:lnTo>
                      <a:pt x="131" y="119"/>
                    </a:lnTo>
                    <a:lnTo>
                      <a:pt x="131" y="51"/>
                    </a:lnTo>
                    <a:lnTo>
                      <a:pt x="97" y="23"/>
                    </a:lnTo>
                    <a:lnTo>
                      <a:pt x="68" y="0"/>
                    </a:lnTo>
                    <a:close/>
                  </a:path>
                </a:pathLst>
              </a:custGeom>
              <a:grpFill/>
              <a:ln>
                <a:noFill/>
              </a:ln>
            </p:spPr>
            <p:txBody>
              <a:bodyPr vert="horz" wrap="square" lIns="91440" tIns="45720" rIns="91440" bIns="45720" numCol="1" anchor="t" anchorCtr="0" compatLnSpc="1"/>
              <a:lstStyle/>
              <a:p>
                <a:endParaRPr lang="zh-CN" altLang="en-US">
                  <a:solidFill>
                    <a:schemeClr val="tx2"/>
                  </a:solidFill>
                </a:endParaRPr>
              </a:p>
            </p:txBody>
          </p:sp>
          <p:sp>
            <p:nvSpPr>
              <p:cNvPr id="64" name="Freeform 84"/>
              <p:cNvSpPr/>
              <p:nvPr/>
            </p:nvSpPr>
            <p:spPr bwMode="auto">
              <a:xfrm>
                <a:off x="3990783" y="3750794"/>
                <a:ext cx="435297" cy="202285"/>
              </a:xfrm>
              <a:custGeom>
                <a:avLst/>
                <a:gdLst>
                  <a:gd name="T0" fmla="*/ 136 w 170"/>
                  <a:gd name="T1" fmla="*/ 39 h 79"/>
                  <a:gd name="T2" fmla="*/ 136 w 170"/>
                  <a:gd name="T3" fmla="*/ 5 h 79"/>
                  <a:gd name="T4" fmla="*/ 114 w 170"/>
                  <a:gd name="T5" fmla="*/ 5 h 79"/>
                  <a:gd name="T6" fmla="*/ 114 w 170"/>
                  <a:gd name="T7" fmla="*/ 22 h 79"/>
                  <a:gd name="T8" fmla="*/ 97 w 170"/>
                  <a:gd name="T9" fmla="*/ 5 h 79"/>
                  <a:gd name="T10" fmla="*/ 85 w 170"/>
                  <a:gd name="T11" fmla="*/ 0 h 79"/>
                  <a:gd name="T12" fmla="*/ 74 w 170"/>
                  <a:gd name="T13" fmla="*/ 5 h 79"/>
                  <a:gd name="T14" fmla="*/ 0 w 170"/>
                  <a:gd name="T15" fmla="*/ 68 h 79"/>
                  <a:gd name="T16" fmla="*/ 6 w 170"/>
                  <a:gd name="T17" fmla="*/ 79 h 79"/>
                  <a:gd name="T18" fmla="*/ 85 w 170"/>
                  <a:gd name="T19" fmla="*/ 17 h 79"/>
                  <a:gd name="T20" fmla="*/ 164 w 170"/>
                  <a:gd name="T21" fmla="*/ 79 h 79"/>
                  <a:gd name="T22" fmla="*/ 170 w 170"/>
                  <a:gd name="T23" fmla="*/ 68 h 79"/>
                  <a:gd name="T24" fmla="*/ 136 w 170"/>
                  <a:gd name="T25"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79">
                    <a:moveTo>
                      <a:pt x="136" y="39"/>
                    </a:moveTo>
                    <a:lnTo>
                      <a:pt x="136" y="5"/>
                    </a:lnTo>
                    <a:lnTo>
                      <a:pt x="114" y="5"/>
                    </a:lnTo>
                    <a:lnTo>
                      <a:pt x="114" y="22"/>
                    </a:lnTo>
                    <a:lnTo>
                      <a:pt x="97" y="5"/>
                    </a:lnTo>
                    <a:lnTo>
                      <a:pt x="85" y="0"/>
                    </a:lnTo>
                    <a:lnTo>
                      <a:pt x="74" y="5"/>
                    </a:lnTo>
                    <a:lnTo>
                      <a:pt x="0" y="68"/>
                    </a:lnTo>
                    <a:lnTo>
                      <a:pt x="6" y="79"/>
                    </a:lnTo>
                    <a:lnTo>
                      <a:pt x="85" y="17"/>
                    </a:lnTo>
                    <a:lnTo>
                      <a:pt x="164" y="79"/>
                    </a:lnTo>
                    <a:lnTo>
                      <a:pt x="170" y="68"/>
                    </a:lnTo>
                    <a:lnTo>
                      <a:pt x="136" y="39"/>
                    </a:lnTo>
                    <a:close/>
                  </a:path>
                </a:pathLst>
              </a:custGeom>
              <a:grp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65" name="组合 64"/>
          <p:cNvGrpSpPr/>
          <p:nvPr/>
        </p:nvGrpSpPr>
        <p:grpSpPr>
          <a:xfrm>
            <a:off x="754842" y="2709932"/>
            <a:ext cx="2547763" cy="1742573"/>
            <a:chOff x="732537" y="4077790"/>
            <a:chExt cx="2547763" cy="1742573"/>
          </a:xfrm>
        </p:grpSpPr>
        <p:sp>
          <p:nvSpPr>
            <p:cNvPr id="66" name="Rectangle 126"/>
            <p:cNvSpPr/>
            <p:nvPr/>
          </p:nvSpPr>
          <p:spPr bwMode="auto">
            <a:xfrm>
              <a:off x="762828" y="4077790"/>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pPr algn="ctr"/>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67" name="Rectangle 53"/>
            <p:cNvSpPr/>
            <p:nvPr/>
          </p:nvSpPr>
          <p:spPr bwMode="auto">
            <a:xfrm>
              <a:off x="732537" y="4549673"/>
              <a:ext cx="2547763" cy="127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68" name="组合 67"/>
          <p:cNvGrpSpPr/>
          <p:nvPr/>
        </p:nvGrpSpPr>
        <p:grpSpPr>
          <a:xfrm>
            <a:off x="9004069" y="2709932"/>
            <a:ext cx="2547763" cy="1742573"/>
            <a:chOff x="732537" y="4077790"/>
            <a:chExt cx="2547763" cy="1742573"/>
          </a:xfrm>
        </p:grpSpPr>
        <p:sp>
          <p:nvSpPr>
            <p:cNvPr id="80" name="Rectangle 126"/>
            <p:cNvSpPr/>
            <p:nvPr/>
          </p:nvSpPr>
          <p:spPr bwMode="auto">
            <a:xfrm>
              <a:off x="762828" y="4077790"/>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pPr algn="ctr"/>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81" name="Rectangle 53"/>
            <p:cNvSpPr/>
            <p:nvPr/>
          </p:nvSpPr>
          <p:spPr bwMode="auto">
            <a:xfrm>
              <a:off x="732537" y="4549673"/>
              <a:ext cx="2547763" cy="127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300"/>
                                        <p:tgtEl>
                                          <p:spTgt spid="5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300"/>
                                        <p:tgtEl>
                                          <p:spTgt spid="5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300"/>
                                        <p:tgtEl>
                                          <p:spTgt spid="58"/>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300"/>
                                        <p:tgtEl>
                                          <p:spTgt spid="5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300"/>
                                        <p:tgtEl>
                                          <p:spTgt spid="57"/>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wipe(down)">
                                      <p:cBhvr>
                                        <p:cTn id="37" dur="500"/>
                                        <p:tgtEl>
                                          <p:spTgt spid="65"/>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wipe(down)">
                                      <p:cBhvr>
                                        <p:cTn id="4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srcRect t="29545" r="10541"/>
          <a:stretch>
            <a:fillRect/>
          </a:stretch>
        </p:blipFill>
        <p:spPr>
          <a:xfrm flipH="1">
            <a:off x="0" y="0"/>
            <a:ext cx="1617328" cy="1384527"/>
          </a:xfrm>
          <a:prstGeom prst="rect">
            <a:avLst/>
          </a:prstGeom>
        </p:spPr>
      </p:pic>
      <p:grpSp>
        <p:nvGrpSpPr>
          <p:cNvPr id="6" name="组合 5"/>
          <p:cNvGrpSpPr/>
          <p:nvPr/>
        </p:nvGrpSpPr>
        <p:grpSpPr>
          <a:xfrm>
            <a:off x="1617328" y="300555"/>
            <a:ext cx="5795246" cy="783415"/>
            <a:chOff x="1875554" y="378622"/>
            <a:chExt cx="5795246" cy="783415"/>
          </a:xfrm>
        </p:grpSpPr>
        <p:sp>
          <p:nvSpPr>
            <p:cNvPr id="7" name="文本框 6"/>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9" name="文本框 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sp>
        <p:nvSpPr>
          <p:cNvPr id="25" name="Freeform 6"/>
          <p:cNvSpPr/>
          <p:nvPr/>
        </p:nvSpPr>
        <p:spPr bwMode="auto">
          <a:xfrm>
            <a:off x="0" y="2904887"/>
            <a:ext cx="12177129" cy="2213036"/>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395" tIns="45696" rIns="91395" bIns="45696" numCol="1" anchor="t" anchorCtr="0" compatLnSpc="1"/>
          <a:lstStyle/>
          <a:p>
            <a:pPr defTabSz="913765"/>
            <a:endParaRPr lang="zh-CN" altLang="en-US" sz="1865">
              <a:solidFill>
                <a:schemeClr val="tx1">
                  <a:lumMod val="85000"/>
                  <a:lumOff val="15000"/>
                </a:schemeClr>
              </a:solidFill>
            </a:endParaRPr>
          </a:p>
        </p:txBody>
      </p:sp>
      <p:grpSp>
        <p:nvGrpSpPr>
          <p:cNvPr id="26" name="组合 25"/>
          <p:cNvGrpSpPr/>
          <p:nvPr/>
        </p:nvGrpSpPr>
        <p:grpSpPr>
          <a:xfrm>
            <a:off x="5438229" y="3829488"/>
            <a:ext cx="1294429" cy="1294260"/>
            <a:chOff x="6953364" y="3507721"/>
            <a:chExt cx="1294661" cy="1294660"/>
          </a:xfrm>
        </p:grpSpPr>
        <p:sp>
          <p:nvSpPr>
            <p:cNvPr id="27"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chemeClr val="tx1">
                    <a:lumMod val="85000"/>
                    <a:lumOff val="15000"/>
                  </a:schemeClr>
                </a:solidFill>
              </a:endParaRPr>
            </a:p>
          </p:txBody>
        </p:sp>
        <p:sp>
          <p:nvSpPr>
            <p:cNvPr id="28"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121883" tIns="60941" rIns="121883" bIns="60941" numCol="1" anchor="t" anchorCtr="0" compatLnSpc="1"/>
            <a:lstStyle/>
            <a:p>
              <a:pPr defTabSz="913765"/>
              <a:endParaRPr lang="zh-CN" altLang="en-US" sz="1865">
                <a:solidFill>
                  <a:schemeClr val="tx1">
                    <a:lumMod val="85000"/>
                    <a:lumOff val="15000"/>
                  </a:schemeClr>
                </a:solidFill>
              </a:endParaRPr>
            </a:p>
          </p:txBody>
        </p:sp>
      </p:grpSp>
      <p:grpSp>
        <p:nvGrpSpPr>
          <p:cNvPr id="29" name="组合 28"/>
          <p:cNvGrpSpPr/>
          <p:nvPr/>
        </p:nvGrpSpPr>
        <p:grpSpPr>
          <a:xfrm>
            <a:off x="1550489" y="3264003"/>
            <a:ext cx="1294429" cy="1294260"/>
            <a:chOff x="5699165" y="2802817"/>
            <a:chExt cx="1294661" cy="1294660"/>
          </a:xfrm>
        </p:grpSpPr>
        <p:sp>
          <p:nvSpPr>
            <p:cNvPr id="30"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chemeClr val="tx1">
                    <a:lumMod val="85000"/>
                    <a:lumOff val="15000"/>
                  </a:schemeClr>
                </a:solidFill>
              </a:endParaRPr>
            </a:p>
          </p:txBody>
        </p:sp>
        <p:sp>
          <p:nvSpPr>
            <p:cNvPr id="31"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121883" tIns="60941" rIns="121883" bIns="60941" numCol="1" anchor="t" anchorCtr="0" compatLnSpc="1"/>
            <a:lstStyle/>
            <a:p>
              <a:pPr defTabSz="913765"/>
              <a:endParaRPr lang="zh-CN" altLang="en-US" sz="1865">
                <a:solidFill>
                  <a:schemeClr val="tx1">
                    <a:lumMod val="85000"/>
                    <a:lumOff val="15000"/>
                  </a:schemeClr>
                </a:solidFill>
              </a:endParaRPr>
            </a:p>
          </p:txBody>
        </p:sp>
      </p:grpSp>
      <p:grpSp>
        <p:nvGrpSpPr>
          <p:cNvPr id="32" name="组合 31"/>
          <p:cNvGrpSpPr/>
          <p:nvPr/>
        </p:nvGrpSpPr>
        <p:grpSpPr>
          <a:xfrm>
            <a:off x="3782338" y="2265955"/>
            <a:ext cx="1294429" cy="1294260"/>
            <a:chOff x="6953364" y="2097915"/>
            <a:chExt cx="1294661" cy="1294660"/>
          </a:xfrm>
        </p:grpSpPr>
        <p:sp>
          <p:nvSpPr>
            <p:cNvPr id="33"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chemeClr val="tx1">
                    <a:lumMod val="85000"/>
                    <a:lumOff val="15000"/>
                  </a:schemeClr>
                </a:solidFill>
              </a:endParaRPr>
            </a:p>
          </p:txBody>
        </p:sp>
        <p:sp>
          <p:nvSpPr>
            <p:cNvPr id="34"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121883" tIns="60941" rIns="121883" bIns="60941" numCol="1" anchor="t" anchorCtr="0" compatLnSpc="1"/>
            <a:lstStyle/>
            <a:p>
              <a:pPr defTabSz="913765"/>
              <a:endParaRPr lang="zh-CN" altLang="en-US" sz="1865">
                <a:solidFill>
                  <a:schemeClr val="tx1">
                    <a:lumMod val="85000"/>
                    <a:lumOff val="15000"/>
                  </a:schemeClr>
                </a:solidFill>
              </a:endParaRPr>
            </a:p>
          </p:txBody>
        </p:sp>
      </p:grpSp>
      <p:grpSp>
        <p:nvGrpSpPr>
          <p:cNvPr id="35" name="组合 34"/>
          <p:cNvGrpSpPr/>
          <p:nvPr/>
        </p:nvGrpSpPr>
        <p:grpSpPr>
          <a:xfrm>
            <a:off x="7280347" y="2674428"/>
            <a:ext cx="1294429" cy="1294260"/>
            <a:chOff x="8328938" y="2097915"/>
            <a:chExt cx="1294661" cy="1294660"/>
          </a:xfrm>
        </p:grpSpPr>
        <p:sp>
          <p:nvSpPr>
            <p:cNvPr id="36"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chemeClr val="tx1">
                    <a:lumMod val="85000"/>
                    <a:lumOff val="15000"/>
                  </a:schemeClr>
                </a:solidFill>
              </a:endParaRPr>
            </a:p>
          </p:txBody>
        </p:sp>
        <p:sp>
          <p:nvSpPr>
            <p:cNvPr id="37"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121883" tIns="60941" rIns="121883" bIns="60941" numCol="1" anchor="t" anchorCtr="0" compatLnSpc="1"/>
            <a:lstStyle/>
            <a:p>
              <a:pPr defTabSz="913765"/>
              <a:endParaRPr lang="zh-CN" altLang="en-US" sz="1865">
                <a:solidFill>
                  <a:schemeClr val="tx1">
                    <a:lumMod val="85000"/>
                    <a:lumOff val="15000"/>
                  </a:schemeClr>
                </a:solidFill>
              </a:endParaRPr>
            </a:p>
          </p:txBody>
        </p:sp>
      </p:grpSp>
      <p:grpSp>
        <p:nvGrpSpPr>
          <p:cNvPr id="38" name="组合 37"/>
          <p:cNvGrpSpPr/>
          <p:nvPr/>
        </p:nvGrpSpPr>
        <p:grpSpPr>
          <a:xfrm>
            <a:off x="8927793" y="3868371"/>
            <a:ext cx="1294429" cy="1294260"/>
            <a:chOff x="8328938" y="3507721"/>
            <a:chExt cx="1294661" cy="1294660"/>
          </a:xfrm>
        </p:grpSpPr>
        <p:sp>
          <p:nvSpPr>
            <p:cNvPr id="39"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F1A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chemeClr val="tx1">
                    <a:lumMod val="85000"/>
                    <a:lumOff val="15000"/>
                  </a:schemeClr>
                </a:solidFill>
              </a:endParaRPr>
            </a:p>
          </p:txBody>
        </p:sp>
        <p:sp>
          <p:nvSpPr>
            <p:cNvPr id="40"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121883" tIns="60941" rIns="121883" bIns="60941" numCol="1" anchor="t" anchorCtr="0" compatLnSpc="1"/>
            <a:lstStyle/>
            <a:p>
              <a:pPr defTabSz="913765"/>
              <a:endParaRPr lang="zh-CN" altLang="en-US" sz="1865">
                <a:solidFill>
                  <a:schemeClr val="tx1">
                    <a:lumMod val="85000"/>
                    <a:lumOff val="15000"/>
                  </a:schemeClr>
                </a:solidFill>
              </a:endParaRPr>
            </a:p>
          </p:txBody>
        </p:sp>
      </p:grpSp>
      <p:grpSp>
        <p:nvGrpSpPr>
          <p:cNvPr id="62" name="组合 61"/>
          <p:cNvGrpSpPr/>
          <p:nvPr/>
        </p:nvGrpSpPr>
        <p:grpSpPr>
          <a:xfrm>
            <a:off x="778109" y="1882607"/>
            <a:ext cx="2685358" cy="1119489"/>
            <a:chOff x="594942" y="4077182"/>
            <a:chExt cx="2685358" cy="1119489"/>
          </a:xfrm>
        </p:grpSpPr>
        <p:sp>
          <p:nvSpPr>
            <p:cNvPr id="69" name="Rectangle 126"/>
            <p:cNvSpPr/>
            <p:nvPr/>
          </p:nvSpPr>
          <p:spPr bwMode="auto">
            <a:xfrm>
              <a:off x="594942" y="4077182"/>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70" name="Rectangle 53"/>
            <p:cNvSpPr/>
            <p:nvPr/>
          </p:nvSpPr>
          <p:spPr bwMode="auto">
            <a:xfrm>
              <a:off x="732537" y="4549673"/>
              <a:ext cx="2547763" cy="64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71" name="组合 70"/>
          <p:cNvGrpSpPr/>
          <p:nvPr/>
        </p:nvGrpSpPr>
        <p:grpSpPr>
          <a:xfrm>
            <a:off x="2507494" y="4633963"/>
            <a:ext cx="2685358" cy="1119489"/>
            <a:chOff x="594942" y="4077182"/>
            <a:chExt cx="2685358" cy="1119489"/>
          </a:xfrm>
        </p:grpSpPr>
        <p:sp>
          <p:nvSpPr>
            <p:cNvPr id="72" name="Rectangle 126"/>
            <p:cNvSpPr/>
            <p:nvPr/>
          </p:nvSpPr>
          <p:spPr bwMode="auto">
            <a:xfrm>
              <a:off x="594942" y="4077182"/>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73" name="Rectangle 53"/>
            <p:cNvSpPr/>
            <p:nvPr/>
          </p:nvSpPr>
          <p:spPr bwMode="auto">
            <a:xfrm>
              <a:off x="732537" y="4549673"/>
              <a:ext cx="2547763" cy="64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74" name="组合 73"/>
          <p:cNvGrpSpPr/>
          <p:nvPr/>
        </p:nvGrpSpPr>
        <p:grpSpPr>
          <a:xfrm>
            <a:off x="5067927" y="1882607"/>
            <a:ext cx="2685358" cy="1119489"/>
            <a:chOff x="594942" y="4077182"/>
            <a:chExt cx="2685358" cy="1119489"/>
          </a:xfrm>
        </p:grpSpPr>
        <p:sp>
          <p:nvSpPr>
            <p:cNvPr id="75" name="Rectangle 126"/>
            <p:cNvSpPr/>
            <p:nvPr/>
          </p:nvSpPr>
          <p:spPr bwMode="auto">
            <a:xfrm>
              <a:off x="594942" y="4077182"/>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76" name="Rectangle 53"/>
            <p:cNvSpPr/>
            <p:nvPr/>
          </p:nvSpPr>
          <p:spPr bwMode="auto">
            <a:xfrm>
              <a:off x="732537" y="4549673"/>
              <a:ext cx="2547763" cy="64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77" name="组合 76"/>
          <p:cNvGrpSpPr/>
          <p:nvPr/>
        </p:nvGrpSpPr>
        <p:grpSpPr>
          <a:xfrm>
            <a:off x="6797312" y="4633963"/>
            <a:ext cx="2685358" cy="1119489"/>
            <a:chOff x="594942" y="4077182"/>
            <a:chExt cx="2685358" cy="1119489"/>
          </a:xfrm>
        </p:grpSpPr>
        <p:sp>
          <p:nvSpPr>
            <p:cNvPr id="78" name="Rectangle 126"/>
            <p:cNvSpPr/>
            <p:nvPr/>
          </p:nvSpPr>
          <p:spPr bwMode="auto">
            <a:xfrm>
              <a:off x="594942" y="4077182"/>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79" name="Rectangle 53"/>
            <p:cNvSpPr/>
            <p:nvPr/>
          </p:nvSpPr>
          <p:spPr bwMode="auto">
            <a:xfrm>
              <a:off x="732537" y="4549673"/>
              <a:ext cx="2547763" cy="64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grpSp>
        <p:nvGrpSpPr>
          <p:cNvPr id="85" name="组合 84"/>
          <p:cNvGrpSpPr/>
          <p:nvPr/>
        </p:nvGrpSpPr>
        <p:grpSpPr>
          <a:xfrm>
            <a:off x="9119706" y="1882607"/>
            <a:ext cx="2685358" cy="1119489"/>
            <a:chOff x="594942" y="4077182"/>
            <a:chExt cx="2685358" cy="1119489"/>
          </a:xfrm>
        </p:grpSpPr>
        <p:sp>
          <p:nvSpPr>
            <p:cNvPr id="86" name="Rectangle 126"/>
            <p:cNvSpPr/>
            <p:nvPr/>
          </p:nvSpPr>
          <p:spPr bwMode="auto">
            <a:xfrm>
              <a:off x="594942" y="4077182"/>
              <a:ext cx="2371067" cy="410857"/>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4445" tIns="0" rIns="0" bIns="89630" numCol="1" rtlCol="0" anchor="ctr" anchorCtr="0" compatLnSpc="1">
              <a:noAutofit/>
            </a:bodyPr>
            <a:lstStyle>
              <a:defPPr>
                <a:defRPr lang="en-US"/>
              </a:defPPr>
              <a:lvl1pPr marL="0" algn="l" defTabSz="932180" rtl="0" eaLnBrk="1" latinLnBrk="0" hangingPunct="1">
                <a:defRPr sz="1800" kern="1200">
                  <a:solidFill>
                    <a:schemeClr val="lt1"/>
                  </a:solidFill>
                  <a:latin typeface="+mn-lt"/>
                  <a:ea typeface="+mn-ea"/>
                  <a:cs typeface="+mn-cs"/>
                </a:defRPr>
              </a:lvl1pPr>
              <a:lvl2pPr marL="466090" algn="l" defTabSz="932180" rtl="0" eaLnBrk="1" latinLnBrk="0" hangingPunct="1">
                <a:defRPr sz="1800" kern="1200">
                  <a:solidFill>
                    <a:schemeClr val="lt1"/>
                  </a:solidFill>
                  <a:latin typeface="+mn-lt"/>
                  <a:ea typeface="+mn-ea"/>
                  <a:cs typeface="+mn-cs"/>
                </a:defRPr>
              </a:lvl2pPr>
              <a:lvl3pPr marL="932815" algn="l" defTabSz="932180" rtl="0" eaLnBrk="1" latinLnBrk="0" hangingPunct="1">
                <a:defRPr sz="1800" kern="1200">
                  <a:solidFill>
                    <a:schemeClr val="lt1"/>
                  </a:solidFill>
                  <a:latin typeface="+mn-lt"/>
                  <a:ea typeface="+mn-ea"/>
                  <a:cs typeface="+mn-cs"/>
                </a:defRPr>
              </a:lvl3pPr>
              <a:lvl4pPr marL="1398905" algn="l" defTabSz="932180" rtl="0" eaLnBrk="1" latinLnBrk="0" hangingPunct="1">
                <a:defRPr sz="1800" kern="1200">
                  <a:solidFill>
                    <a:schemeClr val="lt1"/>
                  </a:solidFill>
                  <a:latin typeface="+mn-lt"/>
                  <a:ea typeface="+mn-ea"/>
                  <a:cs typeface="+mn-cs"/>
                </a:defRPr>
              </a:lvl4pPr>
              <a:lvl5pPr marL="1865630" algn="l" defTabSz="932180" rtl="0" eaLnBrk="1" latinLnBrk="0" hangingPunct="1">
                <a:defRPr sz="1800" kern="1200">
                  <a:solidFill>
                    <a:schemeClr val="lt1"/>
                  </a:solidFill>
                  <a:latin typeface="+mn-lt"/>
                  <a:ea typeface="+mn-ea"/>
                  <a:cs typeface="+mn-cs"/>
                </a:defRPr>
              </a:lvl5pPr>
              <a:lvl6pPr marL="2331720" algn="l" defTabSz="932180" rtl="0" eaLnBrk="1" latinLnBrk="0" hangingPunct="1">
                <a:defRPr sz="1800" kern="1200">
                  <a:solidFill>
                    <a:schemeClr val="lt1"/>
                  </a:solidFill>
                  <a:latin typeface="+mn-lt"/>
                  <a:ea typeface="+mn-ea"/>
                  <a:cs typeface="+mn-cs"/>
                </a:defRPr>
              </a:lvl6pPr>
              <a:lvl7pPr marL="2798445" algn="l" defTabSz="932180" rtl="0" eaLnBrk="1" latinLnBrk="0" hangingPunct="1">
                <a:defRPr sz="1800" kern="1200">
                  <a:solidFill>
                    <a:schemeClr val="lt1"/>
                  </a:solidFill>
                  <a:latin typeface="+mn-lt"/>
                  <a:ea typeface="+mn-ea"/>
                  <a:cs typeface="+mn-cs"/>
                </a:defRPr>
              </a:lvl7pPr>
              <a:lvl8pPr marL="3264535" algn="l" defTabSz="932180" rtl="0" eaLnBrk="1" latinLnBrk="0" hangingPunct="1">
                <a:defRPr sz="1800" kern="1200">
                  <a:solidFill>
                    <a:schemeClr val="lt1"/>
                  </a:solidFill>
                  <a:latin typeface="+mn-lt"/>
                  <a:ea typeface="+mn-ea"/>
                  <a:cs typeface="+mn-cs"/>
                </a:defRPr>
              </a:lvl8pPr>
              <a:lvl9pPr marL="3731260" algn="l" defTabSz="932180" rtl="0" eaLnBrk="1" latinLnBrk="0" hangingPunct="1">
                <a:defRPr sz="1800" kern="1200">
                  <a:solidFill>
                    <a:schemeClr val="lt1"/>
                  </a:solidFill>
                  <a:latin typeface="+mn-lt"/>
                  <a:ea typeface="+mn-ea"/>
                  <a:cs typeface="+mn-cs"/>
                </a:defRPr>
              </a:lvl9pPr>
            </a:lstStyle>
            <a:p>
              <a:r>
                <a:rPr lang="zh-CN" altLang="en-US" sz="2400" b="1" dirty="0">
                  <a:solidFill>
                    <a:schemeClr val="tx1"/>
                  </a:solidFill>
                  <a:latin typeface="隶书" panose="02010509060101010101" pitchFamily="49" charset="-122"/>
                  <a:ea typeface="隶书" panose="02010509060101010101" pitchFamily="49" charset="-122"/>
                </a:rPr>
                <a:t>点击添加标题</a:t>
              </a:r>
              <a:r>
                <a:rPr lang="en-US" altLang="zh-CN" sz="2400" b="1" dirty="0">
                  <a:solidFill>
                    <a:schemeClr val="tx1"/>
                  </a:solidFill>
                  <a:latin typeface="隶书" panose="02010509060101010101" pitchFamily="49" charset="-122"/>
                  <a:ea typeface="隶书" panose="02010509060101010101" pitchFamily="49" charset="-122"/>
                </a:rPr>
                <a:t> </a:t>
              </a:r>
            </a:p>
          </p:txBody>
        </p:sp>
        <p:sp>
          <p:nvSpPr>
            <p:cNvPr id="87" name="Rectangle 53"/>
            <p:cNvSpPr/>
            <p:nvPr/>
          </p:nvSpPr>
          <p:spPr bwMode="auto">
            <a:xfrm>
              <a:off x="732537" y="4549673"/>
              <a:ext cx="2547763" cy="64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en-US" altLang="zh-CN" sz="1400" dirty="0">
                <a:latin typeface="隶书" panose="02010509060101010101" pitchFamily="49" charset="-122"/>
                <a:ea typeface="隶书" panose="02010509060101010101" pitchFamily="49"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 calcmode="lin" valueType="num">
                                      <p:cBhvr>
                                        <p:cTn id="23" dur="500" fill="hold"/>
                                        <p:tgtEl>
                                          <p:spTgt spid="29"/>
                                        </p:tgtEl>
                                        <p:attrNameLst>
                                          <p:attrName>style.rotation</p:attrName>
                                        </p:attrNameLst>
                                      </p:cBhvr>
                                      <p:tavLst>
                                        <p:tav tm="0">
                                          <p:val>
                                            <p:fltVal val="360"/>
                                          </p:val>
                                        </p:tav>
                                        <p:tav tm="100000">
                                          <p:val>
                                            <p:fltVal val="0"/>
                                          </p:val>
                                        </p:tav>
                                      </p:tavLst>
                                    </p:anim>
                                    <p:animEffect transition="in" filter="fade">
                                      <p:cBhvr>
                                        <p:cTn id="24" dur="500"/>
                                        <p:tgtEl>
                                          <p:spTgt spid="29"/>
                                        </p:tgtEl>
                                      </p:cBhvr>
                                    </p:animEffect>
                                  </p:childTnLst>
                                </p:cTn>
                              </p:par>
                              <p:par>
                                <p:cTn id="25" presetID="49" presetClass="entr" presetSubtype="0" decel="100000" fill="hold" nodeType="withEffect">
                                  <p:stCondLst>
                                    <p:cond delay="40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 calcmode="lin" valueType="num">
                                      <p:cBhvr>
                                        <p:cTn id="29" dur="500" fill="hold"/>
                                        <p:tgtEl>
                                          <p:spTgt spid="32"/>
                                        </p:tgtEl>
                                        <p:attrNameLst>
                                          <p:attrName>style.rotation</p:attrName>
                                        </p:attrNameLst>
                                      </p:cBhvr>
                                      <p:tavLst>
                                        <p:tav tm="0">
                                          <p:val>
                                            <p:fltVal val="360"/>
                                          </p:val>
                                        </p:tav>
                                        <p:tav tm="100000">
                                          <p:val>
                                            <p:fltVal val="0"/>
                                          </p:val>
                                        </p:tav>
                                      </p:tavLst>
                                    </p:anim>
                                    <p:animEffect transition="in" filter="fade">
                                      <p:cBhvr>
                                        <p:cTn id="30" dur="500"/>
                                        <p:tgtEl>
                                          <p:spTgt spid="32"/>
                                        </p:tgtEl>
                                      </p:cBhvr>
                                    </p:animEffect>
                                  </p:childTnLst>
                                </p:cTn>
                              </p:par>
                              <p:par>
                                <p:cTn id="31" presetID="49" presetClass="entr" presetSubtype="0" decel="100000" fill="hold" nodeType="withEffect">
                                  <p:stCondLst>
                                    <p:cond delay="20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 calcmode="lin" valueType="num">
                                      <p:cBhvr>
                                        <p:cTn id="35" dur="500" fill="hold"/>
                                        <p:tgtEl>
                                          <p:spTgt spid="26"/>
                                        </p:tgtEl>
                                        <p:attrNameLst>
                                          <p:attrName>style.rotation</p:attrName>
                                        </p:attrNameLst>
                                      </p:cBhvr>
                                      <p:tavLst>
                                        <p:tav tm="0">
                                          <p:val>
                                            <p:fltVal val="360"/>
                                          </p:val>
                                        </p:tav>
                                        <p:tav tm="100000">
                                          <p:val>
                                            <p:fltVal val="0"/>
                                          </p:val>
                                        </p:tav>
                                      </p:tavLst>
                                    </p:anim>
                                    <p:animEffect transition="in" filter="fade">
                                      <p:cBhvr>
                                        <p:cTn id="36" dur="500"/>
                                        <p:tgtEl>
                                          <p:spTgt spid="26"/>
                                        </p:tgtEl>
                                      </p:cBhvr>
                                    </p:animEffect>
                                  </p:childTnLst>
                                </p:cTn>
                              </p:par>
                              <p:par>
                                <p:cTn id="37" presetID="49" presetClass="entr" presetSubtype="0" decel="100000" fill="hold" nodeType="withEffect">
                                  <p:stCondLst>
                                    <p:cond delay="1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 calcmode="lin" valueType="num">
                                      <p:cBhvr>
                                        <p:cTn id="41" dur="500" fill="hold"/>
                                        <p:tgtEl>
                                          <p:spTgt spid="38"/>
                                        </p:tgtEl>
                                        <p:attrNameLst>
                                          <p:attrName>style.rotation</p:attrName>
                                        </p:attrNameLst>
                                      </p:cBhvr>
                                      <p:tavLst>
                                        <p:tav tm="0">
                                          <p:val>
                                            <p:fltVal val="360"/>
                                          </p:val>
                                        </p:tav>
                                        <p:tav tm="100000">
                                          <p:val>
                                            <p:fltVal val="0"/>
                                          </p:val>
                                        </p:tav>
                                      </p:tavLst>
                                    </p:anim>
                                    <p:animEffect transition="in" filter="fade">
                                      <p:cBhvr>
                                        <p:cTn id="42" dur="500"/>
                                        <p:tgtEl>
                                          <p:spTgt spid="38"/>
                                        </p:tgtEl>
                                      </p:cBhvr>
                                    </p:animEffect>
                                  </p:childTnLst>
                                </p:cTn>
                              </p:par>
                              <p:par>
                                <p:cTn id="43" presetID="49" presetClass="entr" presetSubtype="0" decel="100000" fill="hold" nodeType="withEffect">
                                  <p:stCondLst>
                                    <p:cond delay="30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 calcmode="lin" valueType="num">
                                      <p:cBhvr>
                                        <p:cTn id="47" dur="500" fill="hold"/>
                                        <p:tgtEl>
                                          <p:spTgt spid="35"/>
                                        </p:tgtEl>
                                        <p:attrNameLst>
                                          <p:attrName>style.rotation</p:attrName>
                                        </p:attrNameLst>
                                      </p:cBhvr>
                                      <p:tavLst>
                                        <p:tav tm="0">
                                          <p:val>
                                            <p:fltVal val="360"/>
                                          </p:val>
                                        </p:tav>
                                        <p:tav tm="100000">
                                          <p:val>
                                            <p:fltVal val="0"/>
                                          </p:val>
                                        </p:tav>
                                      </p:tavLst>
                                    </p:anim>
                                    <p:animEffect transition="in" filter="fade">
                                      <p:cBhvr>
                                        <p:cTn id="48" dur="500"/>
                                        <p:tgtEl>
                                          <p:spTgt spid="35"/>
                                        </p:tgtEl>
                                      </p:cBhvr>
                                    </p:animEffect>
                                  </p:childTnLst>
                                </p:cTn>
                              </p:par>
                            </p:childTnLst>
                          </p:cTn>
                        </p:par>
                        <p:par>
                          <p:cTn id="49" fill="hold">
                            <p:stCondLst>
                              <p:cond delay="2000"/>
                            </p:stCondLst>
                            <p:childTnLst>
                              <p:par>
                                <p:cTn id="50" presetID="22" presetClass="entr" presetSubtype="4"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down)">
                                      <p:cBhvr>
                                        <p:cTn id="52" dur="500"/>
                                        <p:tgtEl>
                                          <p:spTgt spid="62"/>
                                        </p:tgtEl>
                                      </p:cBhvr>
                                    </p:animEffect>
                                  </p:childTnLst>
                                </p:cTn>
                              </p:par>
                            </p:childTnLst>
                          </p:cTn>
                        </p:par>
                        <p:par>
                          <p:cTn id="53" fill="hold">
                            <p:stCondLst>
                              <p:cond delay="25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par>
                          <p:cTn id="57" fill="hold">
                            <p:stCondLst>
                              <p:cond delay="3000"/>
                            </p:stCondLst>
                            <p:childTnLst>
                              <p:par>
                                <p:cTn id="58" presetID="22" presetClass="entr" presetSubtype="4" fill="hold"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wipe(down)">
                                      <p:cBhvr>
                                        <p:cTn id="60" dur="500"/>
                                        <p:tgtEl>
                                          <p:spTgt spid="74"/>
                                        </p:tgtEl>
                                      </p:cBhvr>
                                    </p:animEffect>
                                  </p:childTnLst>
                                </p:cTn>
                              </p:par>
                            </p:childTnLst>
                          </p:cTn>
                        </p:par>
                        <p:par>
                          <p:cTn id="61" fill="hold">
                            <p:stCondLst>
                              <p:cond delay="3500"/>
                            </p:stCondLst>
                            <p:childTnLst>
                              <p:par>
                                <p:cTn id="62" presetID="22" presetClass="entr" presetSubtype="4" fill="hold"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down)">
                                      <p:cBhvr>
                                        <p:cTn id="64" dur="500"/>
                                        <p:tgtEl>
                                          <p:spTgt spid="77"/>
                                        </p:tgtEl>
                                      </p:cBhvr>
                                    </p:animEffect>
                                  </p:childTnLst>
                                </p:cTn>
                              </p:par>
                            </p:childTnLst>
                          </p:cTn>
                        </p:par>
                        <p:par>
                          <p:cTn id="65" fill="hold">
                            <p:stCondLst>
                              <p:cond delay="4000"/>
                            </p:stCondLst>
                            <p:childTnLst>
                              <p:par>
                                <p:cTn id="66" presetID="22" presetClass="entr" presetSubtype="4" fill="hold"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wipe(down)">
                                      <p:cBhvr>
                                        <p:cTn id="68"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326" y="111291"/>
            <a:ext cx="2913074" cy="6296603"/>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889"/>
            <a:ext cx="4737100" cy="6865094"/>
          </a:xfrm>
          <a:prstGeom prst="rect">
            <a:avLst/>
          </a:prstGeom>
        </p:spPr>
      </p:pic>
      <p:grpSp>
        <p:nvGrpSpPr>
          <p:cNvPr id="13" name="组合 12"/>
          <p:cNvGrpSpPr/>
          <p:nvPr/>
        </p:nvGrpSpPr>
        <p:grpSpPr>
          <a:xfrm>
            <a:off x="5677231" y="1253458"/>
            <a:ext cx="4240366" cy="863381"/>
            <a:chOff x="1436535" y="1942019"/>
            <a:chExt cx="4240366" cy="863381"/>
          </a:xfrm>
        </p:grpSpPr>
        <p:sp>
          <p:nvSpPr>
            <p:cNvPr id="14" name="圆角矩形 6"/>
            <p:cNvSpPr/>
            <p:nvPr/>
          </p:nvSpPr>
          <p:spPr>
            <a:xfrm>
              <a:off x="1864607" y="21719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15" name="图片 14"/>
            <p:cNvPicPr>
              <a:picLocks noChangeAspect="1"/>
            </p:cNvPicPr>
            <p:nvPr/>
          </p:nvPicPr>
          <p:blipFill>
            <a:blip r:embed="rId5"/>
            <a:stretch>
              <a:fillRect/>
            </a:stretch>
          </p:blipFill>
          <p:spPr>
            <a:xfrm>
              <a:off x="1436535" y="1942019"/>
              <a:ext cx="933692" cy="863381"/>
            </a:xfrm>
            <a:prstGeom prst="rect">
              <a:avLst/>
            </a:prstGeom>
          </p:spPr>
        </p:pic>
        <p:sp>
          <p:nvSpPr>
            <p:cNvPr id="22" name="文本框 21"/>
            <p:cNvSpPr txBox="1"/>
            <p:nvPr/>
          </p:nvSpPr>
          <p:spPr>
            <a:xfrm>
              <a:off x="2370227" y="2171976"/>
              <a:ext cx="3057247"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点击此处添加标题</a:t>
              </a:r>
            </a:p>
          </p:txBody>
        </p:sp>
      </p:grpSp>
      <p:grpSp>
        <p:nvGrpSpPr>
          <p:cNvPr id="24" name="组合 23"/>
          <p:cNvGrpSpPr/>
          <p:nvPr/>
        </p:nvGrpSpPr>
        <p:grpSpPr>
          <a:xfrm>
            <a:off x="5677231" y="2582486"/>
            <a:ext cx="4240366" cy="863381"/>
            <a:chOff x="1436535" y="1942019"/>
            <a:chExt cx="4240366" cy="863381"/>
          </a:xfrm>
        </p:grpSpPr>
        <p:sp>
          <p:nvSpPr>
            <p:cNvPr id="26" name="圆角矩形 6"/>
            <p:cNvSpPr/>
            <p:nvPr/>
          </p:nvSpPr>
          <p:spPr>
            <a:xfrm>
              <a:off x="1864607" y="21719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27" name="图片 26"/>
            <p:cNvPicPr>
              <a:picLocks noChangeAspect="1"/>
            </p:cNvPicPr>
            <p:nvPr/>
          </p:nvPicPr>
          <p:blipFill>
            <a:blip r:embed="rId5"/>
            <a:stretch>
              <a:fillRect/>
            </a:stretch>
          </p:blipFill>
          <p:spPr>
            <a:xfrm>
              <a:off x="1436535" y="1942019"/>
              <a:ext cx="933692" cy="863381"/>
            </a:xfrm>
            <a:prstGeom prst="rect">
              <a:avLst/>
            </a:prstGeom>
          </p:spPr>
        </p:pic>
        <p:sp>
          <p:nvSpPr>
            <p:cNvPr id="28" name="文本框 27"/>
            <p:cNvSpPr txBox="1"/>
            <p:nvPr/>
          </p:nvSpPr>
          <p:spPr>
            <a:xfrm>
              <a:off x="2370227" y="2171976"/>
              <a:ext cx="3057247"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点击此处添加标题</a:t>
              </a:r>
            </a:p>
          </p:txBody>
        </p:sp>
      </p:grpSp>
      <p:grpSp>
        <p:nvGrpSpPr>
          <p:cNvPr id="29" name="组合 28"/>
          <p:cNvGrpSpPr/>
          <p:nvPr/>
        </p:nvGrpSpPr>
        <p:grpSpPr>
          <a:xfrm>
            <a:off x="5677231" y="3911514"/>
            <a:ext cx="4240366" cy="863381"/>
            <a:chOff x="1436535" y="1942019"/>
            <a:chExt cx="4240366" cy="863381"/>
          </a:xfrm>
        </p:grpSpPr>
        <p:sp>
          <p:nvSpPr>
            <p:cNvPr id="30" name="圆角矩形 6"/>
            <p:cNvSpPr/>
            <p:nvPr/>
          </p:nvSpPr>
          <p:spPr>
            <a:xfrm>
              <a:off x="1864607" y="21719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1" name="图片 30"/>
            <p:cNvPicPr>
              <a:picLocks noChangeAspect="1"/>
            </p:cNvPicPr>
            <p:nvPr/>
          </p:nvPicPr>
          <p:blipFill>
            <a:blip r:embed="rId5"/>
            <a:stretch>
              <a:fillRect/>
            </a:stretch>
          </p:blipFill>
          <p:spPr>
            <a:xfrm>
              <a:off x="1436535" y="1942019"/>
              <a:ext cx="933692" cy="863381"/>
            </a:xfrm>
            <a:prstGeom prst="rect">
              <a:avLst/>
            </a:prstGeom>
          </p:spPr>
        </p:pic>
        <p:sp>
          <p:nvSpPr>
            <p:cNvPr id="32" name="文本框 31"/>
            <p:cNvSpPr txBox="1"/>
            <p:nvPr/>
          </p:nvSpPr>
          <p:spPr>
            <a:xfrm>
              <a:off x="2370227" y="2171976"/>
              <a:ext cx="3057247"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点击此处添加标题</a:t>
              </a:r>
            </a:p>
          </p:txBody>
        </p:sp>
      </p:grpSp>
      <p:grpSp>
        <p:nvGrpSpPr>
          <p:cNvPr id="33" name="组合 32"/>
          <p:cNvGrpSpPr/>
          <p:nvPr/>
        </p:nvGrpSpPr>
        <p:grpSpPr>
          <a:xfrm>
            <a:off x="5677231" y="5240543"/>
            <a:ext cx="4240366" cy="863381"/>
            <a:chOff x="1436535" y="1942019"/>
            <a:chExt cx="4240366" cy="863381"/>
          </a:xfrm>
        </p:grpSpPr>
        <p:sp>
          <p:nvSpPr>
            <p:cNvPr id="34" name="圆角矩形 6"/>
            <p:cNvSpPr/>
            <p:nvPr/>
          </p:nvSpPr>
          <p:spPr>
            <a:xfrm>
              <a:off x="1864607" y="2171976"/>
              <a:ext cx="3812294" cy="593501"/>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5" name="图片 34"/>
            <p:cNvPicPr>
              <a:picLocks noChangeAspect="1"/>
            </p:cNvPicPr>
            <p:nvPr/>
          </p:nvPicPr>
          <p:blipFill>
            <a:blip r:embed="rId5"/>
            <a:stretch>
              <a:fillRect/>
            </a:stretch>
          </p:blipFill>
          <p:spPr>
            <a:xfrm>
              <a:off x="1436535" y="1942019"/>
              <a:ext cx="933692" cy="863381"/>
            </a:xfrm>
            <a:prstGeom prst="rect">
              <a:avLst/>
            </a:prstGeom>
          </p:spPr>
        </p:pic>
        <p:sp>
          <p:nvSpPr>
            <p:cNvPr id="36" name="文本框 35"/>
            <p:cNvSpPr txBox="1"/>
            <p:nvPr/>
          </p:nvSpPr>
          <p:spPr>
            <a:xfrm>
              <a:off x="2370227" y="2171976"/>
              <a:ext cx="3057247"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点击此处添加标题</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7"/>
          <a:stretch>
            <a:fillRect/>
          </a:stretch>
        </p:blipFill>
        <p:spPr>
          <a:xfrm>
            <a:off x="-529" y="-297"/>
            <a:ext cx="12193057" cy="6858594"/>
          </a:xfrm>
          <a:prstGeom prst="rect">
            <a:avLst/>
          </a:prstGeom>
        </p:spPr>
      </p:pic>
      <p:grpSp>
        <p:nvGrpSpPr>
          <p:cNvPr id="23" name="组合 22"/>
          <p:cNvGrpSpPr/>
          <p:nvPr/>
        </p:nvGrpSpPr>
        <p:grpSpPr>
          <a:xfrm>
            <a:off x="119368" y="119599"/>
            <a:ext cx="12004064" cy="6669602"/>
            <a:chOff x="93968" y="94199"/>
            <a:chExt cx="12004064" cy="6669602"/>
          </a:xfrm>
        </p:grpSpPr>
        <p:pic>
          <p:nvPicPr>
            <p:cNvPr id="19" name="图片 18"/>
            <p:cNvPicPr>
              <a:picLocks noChangeAspect="1"/>
            </p:cNvPicPr>
            <p:nvPr/>
          </p:nvPicPr>
          <p:blipFill>
            <a:blip r:embed="rId8"/>
            <a:stretch>
              <a:fillRect/>
            </a:stretch>
          </p:blipFill>
          <p:spPr>
            <a:xfrm>
              <a:off x="93968" y="94199"/>
              <a:ext cx="12004064" cy="6669602"/>
            </a:xfrm>
            <a:prstGeom prst="rect">
              <a:avLst/>
            </a:prstGeom>
          </p:spPr>
        </p:pic>
        <p:pic>
          <p:nvPicPr>
            <p:cNvPr id="21" name="图片 20"/>
            <p:cNvPicPr>
              <a:picLocks noChangeAspect="1"/>
            </p:cNvPicPr>
            <p:nvPr/>
          </p:nvPicPr>
          <p:blipFill>
            <a:blip r:embed="rId9"/>
            <a:stretch>
              <a:fillRect/>
            </a:stretch>
          </p:blipFill>
          <p:spPr>
            <a:xfrm>
              <a:off x="188465" y="188695"/>
              <a:ext cx="11815072" cy="6480610"/>
            </a:xfrm>
            <a:prstGeom prst="rect">
              <a:avLst/>
            </a:prstGeom>
          </p:spPr>
        </p:pic>
      </p:grpSp>
      <p:pic>
        <p:nvPicPr>
          <p:cNvPr id="22" name="图片 21"/>
          <p:cNvPicPr>
            <a:picLocks noChangeAspect="1"/>
          </p:cNvPicPr>
          <p:nvPr/>
        </p:nvPicPr>
        <p:blipFill>
          <a:blip r:embed="rId10"/>
          <a:stretch>
            <a:fillRect/>
          </a:stretch>
        </p:blipFill>
        <p:spPr>
          <a:xfrm>
            <a:off x="-394547" y="-567078"/>
            <a:ext cx="4346825" cy="4377307"/>
          </a:xfrm>
          <a:prstGeom prst="rect">
            <a:avLst/>
          </a:prstGeom>
        </p:spPr>
      </p:pic>
      <p:pic>
        <p:nvPicPr>
          <p:cNvPr id="20" name="图片 19"/>
          <p:cNvPicPr>
            <a:picLocks noChangeAspect="1"/>
          </p:cNvPicPr>
          <p:nvPr/>
        </p:nvPicPr>
        <p:blipFill>
          <a:blip r:embed="rId11"/>
          <a:stretch>
            <a:fillRect/>
          </a:stretch>
        </p:blipFill>
        <p:spPr>
          <a:xfrm>
            <a:off x="8239722" y="3040952"/>
            <a:ext cx="4346825" cy="4383404"/>
          </a:xfrm>
          <a:prstGeom prst="rect">
            <a:avLst/>
          </a:prstGeom>
        </p:spPr>
      </p:pic>
      <p:sp>
        <p:nvSpPr>
          <p:cNvPr id="24" name="文本框 23"/>
          <p:cNvSpPr txBox="1"/>
          <p:nvPr/>
        </p:nvSpPr>
        <p:spPr>
          <a:xfrm>
            <a:off x="1820097" y="2740963"/>
            <a:ext cx="8592457" cy="1107996"/>
          </a:xfrm>
          <a:prstGeom prst="rect">
            <a:avLst/>
          </a:prstGeom>
          <a:noFill/>
        </p:spPr>
        <p:txBody>
          <a:bodyPr wrap="square" rtlCol="0">
            <a:spAutoFit/>
          </a:bodyPr>
          <a:lstStyle/>
          <a:p>
            <a:pPr algn="ctr"/>
            <a:r>
              <a:rPr lang="zh-CN" altLang="en-US" sz="6600" b="1" dirty="0">
                <a:latin typeface="隶书" panose="02010509060101010101" pitchFamily="49" charset="-122"/>
                <a:ea typeface="隶书" panose="02010509060101010101" pitchFamily="49" charset="-122"/>
              </a:rPr>
              <a:t>感谢您的聆听</a:t>
            </a:r>
          </a:p>
        </p:txBody>
      </p:sp>
      <p:pic>
        <p:nvPicPr>
          <p:cNvPr id="25" name="图片 24"/>
          <p:cNvPicPr>
            <a:picLocks noChangeAspect="1"/>
          </p:cNvPicPr>
          <p:nvPr/>
        </p:nvPicPr>
        <p:blipFill>
          <a:blip r:embed="rId12"/>
          <a:stretch>
            <a:fillRect/>
          </a:stretch>
        </p:blipFill>
        <p:spPr>
          <a:xfrm>
            <a:off x="476457" y="4415444"/>
            <a:ext cx="342153" cy="342153"/>
          </a:xfrm>
          <a:prstGeom prst="rect">
            <a:avLst/>
          </a:prstGeom>
        </p:spPr>
      </p:pic>
      <p:pic>
        <p:nvPicPr>
          <p:cNvPr id="26" name="PA_图片 25"/>
          <p:cNvPicPr>
            <a:picLocks noChangeAspect="1"/>
          </p:cNvPicPr>
          <p:nvPr>
            <p:custDataLst>
              <p:tags r:id="rId1"/>
            </p:custDataLst>
          </p:nvPr>
        </p:nvPicPr>
        <p:blipFill>
          <a:blip r:embed="rId12"/>
          <a:stretch>
            <a:fillRect/>
          </a:stretch>
        </p:blipFill>
        <p:spPr>
          <a:xfrm>
            <a:off x="1778865" y="6181296"/>
            <a:ext cx="929135" cy="482833"/>
          </a:xfrm>
          <a:prstGeom prst="rect">
            <a:avLst/>
          </a:prstGeom>
        </p:spPr>
      </p:pic>
      <p:pic>
        <p:nvPicPr>
          <p:cNvPr id="27" name="图片 26"/>
          <p:cNvPicPr>
            <a:picLocks noChangeAspect="1"/>
          </p:cNvPicPr>
          <p:nvPr/>
        </p:nvPicPr>
        <p:blipFill>
          <a:blip r:embed="rId12"/>
          <a:stretch>
            <a:fillRect/>
          </a:stretch>
        </p:blipFill>
        <p:spPr>
          <a:xfrm>
            <a:off x="839791" y="5335049"/>
            <a:ext cx="574382" cy="574382"/>
          </a:xfrm>
          <a:prstGeom prst="rect">
            <a:avLst/>
          </a:prstGeom>
        </p:spPr>
      </p:pic>
      <p:pic>
        <p:nvPicPr>
          <p:cNvPr id="28" name="图片 27"/>
          <p:cNvPicPr>
            <a:picLocks noChangeAspect="1"/>
          </p:cNvPicPr>
          <p:nvPr/>
        </p:nvPicPr>
        <p:blipFill>
          <a:blip r:embed="rId12"/>
          <a:stretch>
            <a:fillRect/>
          </a:stretch>
        </p:blipFill>
        <p:spPr>
          <a:xfrm>
            <a:off x="11274448" y="283924"/>
            <a:ext cx="551365" cy="551365"/>
          </a:xfrm>
          <a:prstGeom prst="rect">
            <a:avLst/>
          </a:prstGeom>
        </p:spPr>
      </p:pic>
      <p:pic>
        <p:nvPicPr>
          <p:cNvPr id="29" name="PA_图片 28"/>
          <p:cNvPicPr>
            <a:picLocks noChangeAspect="1"/>
          </p:cNvPicPr>
          <p:nvPr>
            <p:custDataLst>
              <p:tags r:id="rId2"/>
            </p:custDataLst>
          </p:nvPr>
        </p:nvPicPr>
        <p:blipFill>
          <a:blip r:embed="rId12"/>
          <a:stretch>
            <a:fillRect/>
          </a:stretch>
        </p:blipFill>
        <p:spPr>
          <a:xfrm>
            <a:off x="10507051" y="3446565"/>
            <a:ext cx="401112" cy="401112"/>
          </a:xfrm>
          <a:prstGeom prst="rect">
            <a:avLst/>
          </a:prstGeom>
        </p:spPr>
      </p:pic>
      <p:pic>
        <p:nvPicPr>
          <p:cNvPr id="30" name="图片 29"/>
          <p:cNvPicPr>
            <a:picLocks noChangeAspect="1"/>
          </p:cNvPicPr>
          <p:nvPr/>
        </p:nvPicPr>
        <p:blipFill>
          <a:blip r:embed="rId12"/>
          <a:stretch>
            <a:fillRect/>
          </a:stretch>
        </p:blipFill>
        <p:spPr>
          <a:xfrm>
            <a:off x="7296908" y="2106406"/>
            <a:ext cx="395260" cy="360673"/>
          </a:xfrm>
          <a:prstGeom prst="rect">
            <a:avLst/>
          </a:prstGeom>
        </p:spPr>
      </p:pic>
      <p:sp>
        <p:nvSpPr>
          <p:cNvPr id="31" name="文本框 30"/>
          <p:cNvSpPr txBox="1"/>
          <p:nvPr/>
        </p:nvSpPr>
        <p:spPr>
          <a:xfrm>
            <a:off x="4832609" y="1825077"/>
            <a:ext cx="2567431" cy="923330"/>
          </a:xfrm>
          <a:prstGeom prst="rect">
            <a:avLst/>
          </a:prstGeom>
          <a:noFill/>
        </p:spPr>
        <p:txBody>
          <a:bodyPr wrap="square" rtlCol="0">
            <a:spAutoFit/>
          </a:bodyPr>
          <a:lstStyle/>
          <a:p>
            <a:pPr algn="ctr"/>
            <a:r>
              <a:rPr lang="en-US" altLang="zh-CN" sz="5400" b="1" dirty="0">
                <a:solidFill>
                  <a:srgbClr val="F1A2BC"/>
                </a:solidFill>
                <a:latin typeface="Arial" panose="020B0604020202020204" pitchFamily="34" charset="0"/>
                <a:ea typeface="造字工房悦黑演示版常规体" pitchFamily="50" charset="-122"/>
                <a:cs typeface="Arial" panose="020B0604020202020204" pitchFamily="34" charset="0"/>
              </a:rPr>
              <a:t>2018</a:t>
            </a:r>
            <a:endParaRPr lang="zh-CN" altLang="en-US" sz="54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pic>
        <p:nvPicPr>
          <p:cNvPr id="32" name="图片 31"/>
          <p:cNvPicPr>
            <a:picLocks noChangeAspect="1"/>
          </p:cNvPicPr>
          <p:nvPr/>
        </p:nvPicPr>
        <p:blipFill>
          <a:blip r:embed="rId12"/>
          <a:stretch>
            <a:fillRect/>
          </a:stretch>
        </p:blipFill>
        <p:spPr>
          <a:xfrm>
            <a:off x="4634980" y="2128604"/>
            <a:ext cx="395260" cy="360673"/>
          </a:xfrm>
          <a:prstGeom prst="rect">
            <a:avLst/>
          </a:prstGeom>
        </p:spPr>
      </p:pic>
      <p:sp>
        <p:nvSpPr>
          <p:cNvPr id="36" name="矩形 35"/>
          <p:cNvSpPr/>
          <p:nvPr/>
        </p:nvSpPr>
        <p:spPr>
          <a:xfrm>
            <a:off x="2323731" y="3836791"/>
            <a:ext cx="7595337" cy="830997"/>
          </a:xfrm>
          <a:prstGeom prst="rect">
            <a:avLst/>
          </a:prstGeom>
        </p:spPr>
        <p:txBody>
          <a:bodyPr wrap="square">
            <a:spAutoFit/>
          </a:bodyPr>
          <a:lstStyle/>
          <a:p>
            <a:pPr algn="ctr">
              <a:lnSpc>
                <a:spcPct val="15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 </a:t>
            </a:r>
          </a:p>
        </p:txBody>
      </p:sp>
      <p:pic>
        <p:nvPicPr>
          <p:cNvPr id="37" name="PA_图片 28"/>
          <p:cNvPicPr>
            <a:picLocks noChangeAspect="1"/>
          </p:cNvPicPr>
          <p:nvPr>
            <p:custDataLst>
              <p:tags r:id="rId3"/>
            </p:custDataLst>
          </p:nvPr>
        </p:nvPicPr>
        <p:blipFill>
          <a:blip r:embed="rId12"/>
          <a:stretch>
            <a:fillRect/>
          </a:stretch>
        </p:blipFill>
        <p:spPr>
          <a:xfrm>
            <a:off x="7987599" y="6395926"/>
            <a:ext cx="504245" cy="286443"/>
          </a:xfrm>
          <a:prstGeom prst="rect">
            <a:avLst/>
          </a:prstGeom>
        </p:spPr>
      </p:pic>
      <p:pic>
        <p:nvPicPr>
          <p:cNvPr id="40" name="PA_图片 28"/>
          <p:cNvPicPr>
            <a:picLocks noChangeAspect="1"/>
          </p:cNvPicPr>
          <p:nvPr>
            <p:custDataLst>
              <p:tags r:id="rId4"/>
            </p:custDataLst>
          </p:nvPr>
        </p:nvPicPr>
        <p:blipFill>
          <a:blip r:embed="rId12"/>
          <a:stretch>
            <a:fillRect/>
          </a:stretch>
        </p:blipFill>
        <p:spPr>
          <a:xfrm>
            <a:off x="4279717" y="6539147"/>
            <a:ext cx="504245" cy="286443"/>
          </a:xfrm>
          <a:prstGeom prst="rect">
            <a:avLst/>
          </a:prstGeom>
        </p:spPr>
      </p:pic>
      <p:sp>
        <p:nvSpPr>
          <p:cNvPr id="35" name="文本框 34"/>
          <p:cNvSpPr txBox="1"/>
          <p:nvPr/>
        </p:nvSpPr>
        <p:spPr>
          <a:xfrm>
            <a:off x="1798951" y="2709990"/>
            <a:ext cx="8592457" cy="1107996"/>
          </a:xfrm>
          <a:prstGeom prst="rect">
            <a:avLst/>
          </a:prstGeom>
          <a:noFill/>
        </p:spPr>
        <p:txBody>
          <a:bodyPr wrap="square" rtlCol="0">
            <a:spAutoFit/>
          </a:bodyPr>
          <a:lstStyle/>
          <a:p>
            <a:pPr algn="ctr"/>
            <a:r>
              <a:rPr lang="zh-CN" altLang="en-US" sz="6600" b="1" dirty="0">
                <a:solidFill>
                  <a:srgbClr val="F1A2BC"/>
                </a:solidFill>
                <a:latin typeface="隶书" panose="02010509060101010101" pitchFamily="49" charset="-122"/>
                <a:ea typeface="隶书" panose="02010509060101010101" pitchFamily="49" charset="-122"/>
              </a:rPr>
              <a:t>感谢您的聆听</a:t>
            </a:r>
          </a:p>
        </p:txBody>
      </p:sp>
    </p:spTree>
  </p:cSld>
  <p:clrMapOvr>
    <a:masterClrMapping/>
  </p:clrMapOvr>
  <mc:AlternateContent xmlns:mc="http://schemas.openxmlformats.org/markup-compatibility/2006" xmlns:p14="http://schemas.microsoft.com/office/powerpoint/2010/main">
    <mc:Choice Requires="p14">
      <p:transition spd="slow" p14:dur="1200" advTm="6500">
        <p:dissolve/>
      </p:transition>
    </mc:Choice>
    <mc:Fallback xmlns="">
      <p:transition spd="slow" advTm="6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1+#ppt_w/2"/>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0-#ppt_w/2"/>
                                          </p:val>
                                        </p:tav>
                                        <p:tav tm="100000">
                                          <p:val>
                                            <p:strVal val="#ppt_x"/>
                                          </p:val>
                                        </p:tav>
                                      </p:tavLst>
                                    </p:anim>
                                    <p:anim calcmode="lin" valueType="num">
                                      <p:cBhvr additive="base">
                                        <p:cTn id="24" dur="75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0-#ppt_w/2"/>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fill="hold"/>
                                        <p:tgtEl>
                                          <p:spTgt spid="40"/>
                                        </p:tgtEl>
                                        <p:attrNameLst>
                                          <p:attrName>ppt_x</p:attrName>
                                        </p:attrNameLst>
                                      </p:cBhvr>
                                      <p:tavLst>
                                        <p:tav tm="0">
                                          <p:val>
                                            <p:strVal val="0-#ppt_w/2"/>
                                          </p:val>
                                        </p:tav>
                                        <p:tav tm="100000">
                                          <p:val>
                                            <p:strVal val="#ppt_x"/>
                                          </p:val>
                                        </p:tav>
                                      </p:tavLst>
                                    </p:anim>
                                    <p:anim calcmode="lin" valueType="num">
                                      <p:cBhvr additive="base">
                                        <p:cTn id="32" dur="75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125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750" fill="hold"/>
                                        <p:tgtEl>
                                          <p:spTgt spid="29"/>
                                        </p:tgtEl>
                                        <p:attrNameLst>
                                          <p:attrName>ppt_x</p:attrName>
                                        </p:attrNameLst>
                                      </p:cBhvr>
                                      <p:tavLst>
                                        <p:tav tm="0">
                                          <p:val>
                                            <p:strVal val="1+#ppt_w/2"/>
                                          </p:val>
                                        </p:tav>
                                        <p:tav tm="100000">
                                          <p:val>
                                            <p:strVal val="#ppt_x"/>
                                          </p:val>
                                        </p:tav>
                                      </p:tavLst>
                                    </p:anim>
                                    <p:anim calcmode="lin" valueType="num">
                                      <p:cBhvr additive="base">
                                        <p:cTn id="40" dur="750" fill="hold"/>
                                        <p:tgtEl>
                                          <p:spTgt spid="29"/>
                                        </p:tgtEl>
                                        <p:attrNameLst>
                                          <p:attrName>ppt_y</p:attrName>
                                        </p:attrNameLst>
                                      </p:cBhvr>
                                      <p:tavLst>
                                        <p:tav tm="0">
                                          <p:val>
                                            <p:strVal val="0-#ppt_h/2"/>
                                          </p:val>
                                        </p:tav>
                                        <p:tav tm="100000">
                                          <p:val>
                                            <p:strVal val="#ppt_y"/>
                                          </p:val>
                                        </p:tav>
                                      </p:tavLst>
                                    </p:anim>
                                  </p:childTnLst>
                                </p:cTn>
                              </p:par>
                            </p:childTnLst>
                          </p:cTn>
                        </p:par>
                        <p:par>
                          <p:cTn id="41" fill="hold">
                            <p:stCondLst>
                              <p:cond delay="1000"/>
                            </p:stCondLst>
                            <p:childTnLst>
                              <p:par>
                                <p:cTn id="42" presetID="49" presetClass="entr" presetSubtype="0" decel="10000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 calcmode="lin" valueType="num">
                                      <p:cBhvr>
                                        <p:cTn id="46" dur="500" fill="hold"/>
                                        <p:tgtEl>
                                          <p:spTgt spid="32"/>
                                        </p:tgtEl>
                                        <p:attrNameLst>
                                          <p:attrName>style.rotation</p:attrName>
                                        </p:attrNameLst>
                                      </p:cBhvr>
                                      <p:tavLst>
                                        <p:tav tm="0">
                                          <p:val>
                                            <p:fltVal val="360"/>
                                          </p:val>
                                        </p:tav>
                                        <p:tav tm="100000">
                                          <p:val>
                                            <p:fltVal val="0"/>
                                          </p:val>
                                        </p:tav>
                                      </p:tavLst>
                                    </p:anim>
                                    <p:animEffect transition="in" filter="fade">
                                      <p:cBhvr>
                                        <p:cTn id="47" dur="500"/>
                                        <p:tgtEl>
                                          <p:spTgt spid="32"/>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 calcmode="lin" valueType="num">
                                      <p:cBhvr>
                                        <p:cTn id="52" dur="500" fill="hold"/>
                                        <p:tgtEl>
                                          <p:spTgt spid="30"/>
                                        </p:tgtEl>
                                        <p:attrNameLst>
                                          <p:attrName>style.rotation</p:attrName>
                                        </p:attrNameLst>
                                      </p:cBhvr>
                                      <p:tavLst>
                                        <p:tav tm="0">
                                          <p:val>
                                            <p:fltVal val="360"/>
                                          </p:val>
                                        </p:tav>
                                        <p:tav tm="100000">
                                          <p:val>
                                            <p:fltVal val="0"/>
                                          </p:val>
                                        </p:tav>
                                      </p:tavLst>
                                    </p:anim>
                                    <p:animEffect transition="in" filter="fade">
                                      <p:cBhvr>
                                        <p:cTn id="53" dur="500"/>
                                        <p:tgtEl>
                                          <p:spTgt spid="30"/>
                                        </p:tgtEl>
                                      </p:cBhvr>
                                    </p:animEffect>
                                  </p:childTnLst>
                                </p:cTn>
                              </p:par>
                            </p:childTnLst>
                          </p:cTn>
                        </p:par>
                        <p:par>
                          <p:cTn id="54" fill="hold">
                            <p:stCondLst>
                              <p:cond delay="1500"/>
                            </p:stCondLst>
                            <p:childTnLst>
                              <p:par>
                                <p:cTn id="55" presetID="38" presetClass="entr" presetSubtype="0" accel="50000" fill="hold" grpId="0" nodeType="afterEffect">
                                  <p:stCondLst>
                                    <p:cond delay="0"/>
                                  </p:stCondLst>
                                  <p:iterate type="lt">
                                    <p:tmPct val="13333"/>
                                  </p:iterate>
                                  <p:childTnLst>
                                    <p:set>
                                      <p:cBhvr>
                                        <p:cTn id="56" dur="1" fill="hold">
                                          <p:stCondLst>
                                            <p:cond delay="0"/>
                                          </p:stCondLst>
                                        </p:cTn>
                                        <p:tgtEl>
                                          <p:spTgt spid="31"/>
                                        </p:tgtEl>
                                        <p:attrNameLst>
                                          <p:attrName>style.visibility</p:attrName>
                                        </p:attrNameLst>
                                      </p:cBhvr>
                                      <p:to>
                                        <p:strVal val="visible"/>
                                      </p:to>
                                    </p:set>
                                    <p:set>
                                      <p:cBhvr>
                                        <p:cTn id="57" dur="227" fill="hold">
                                          <p:stCondLst>
                                            <p:cond delay="0"/>
                                          </p:stCondLst>
                                        </p:cTn>
                                        <p:tgtEl>
                                          <p:spTgt spid="31"/>
                                        </p:tgtEl>
                                        <p:attrNameLst>
                                          <p:attrName>style.rotation</p:attrName>
                                        </p:attrNameLst>
                                      </p:cBhvr>
                                      <p:to>
                                        <p:strVal val="-45.0"/>
                                      </p:to>
                                    </p:set>
                                    <p:anim calcmode="lin" valueType="num">
                                      <p:cBhvr>
                                        <p:cTn id="58" dur="227" fill="hold">
                                          <p:stCondLst>
                                            <p:cond delay="227"/>
                                          </p:stCondLst>
                                        </p:cTn>
                                        <p:tgtEl>
                                          <p:spTgt spid="31"/>
                                        </p:tgtEl>
                                        <p:attrNameLst>
                                          <p:attrName>style.rotation</p:attrName>
                                        </p:attrNameLst>
                                      </p:cBhvr>
                                      <p:tavLst>
                                        <p:tav tm="0">
                                          <p:val>
                                            <p:fltVal val="-45"/>
                                          </p:val>
                                        </p:tav>
                                        <p:tav tm="69900">
                                          <p:val>
                                            <p:fltVal val="45"/>
                                          </p:val>
                                        </p:tav>
                                        <p:tav tm="100000">
                                          <p:val>
                                            <p:fltVal val="0"/>
                                          </p:val>
                                        </p:tav>
                                      </p:tavLst>
                                    </p:anim>
                                    <p:anim calcmode="lin" valueType="num">
                                      <p:cBhvr>
                                        <p:cTn id="59" dur="227" fill="hold">
                                          <p:stCondLst>
                                            <p:cond delay="0"/>
                                          </p:stCondLst>
                                        </p:cTn>
                                        <p:tgtEl>
                                          <p:spTgt spid="31"/>
                                        </p:tgtEl>
                                        <p:attrNameLst>
                                          <p:attrName>ppt_y</p:attrName>
                                        </p:attrNameLst>
                                      </p:cBhvr>
                                      <p:tavLst>
                                        <p:tav tm="0">
                                          <p:val>
                                            <p:strVal val="#ppt_y-1"/>
                                          </p:val>
                                        </p:tav>
                                        <p:tav tm="100000">
                                          <p:val>
                                            <p:strVal val="#ppt_y-(0.354*#ppt_w-0.172*#ppt_h)"/>
                                          </p:val>
                                        </p:tav>
                                      </p:tavLst>
                                    </p:anim>
                                    <p:anim calcmode="lin" valueType="num">
                                      <p:cBhvr>
                                        <p:cTn id="60" dur="78" decel="50000" autoRev="1" fill="hold">
                                          <p:stCondLst>
                                            <p:cond delay="227"/>
                                          </p:stCondLst>
                                        </p:cTn>
                                        <p:tgtEl>
                                          <p:spTgt spid="31"/>
                                        </p:tgtEl>
                                        <p:attrNameLst>
                                          <p:attrName>ppt_y</p:attrName>
                                        </p:attrNameLst>
                                      </p:cBhvr>
                                      <p:tavLst>
                                        <p:tav tm="0">
                                          <p:val>
                                            <p:strVal val="#ppt_y-(0.354*#ppt_w-0.172*#ppt_h)"/>
                                          </p:val>
                                        </p:tav>
                                        <p:tav tm="100000">
                                          <p:val>
                                            <p:strVal val="#ppt_y-(0.354*#ppt_w-0.172*#ppt_h)-#ppt_h/2"/>
                                          </p:val>
                                        </p:tav>
                                      </p:tavLst>
                                    </p:anim>
                                    <p:anim calcmode="lin" valueType="num">
                                      <p:cBhvr>
                                        <p:cTn id="61" dur="68" fill="hold">
                                          <p:stCondLst>
                                            <p:cond delay="432"/>
                                          </p:stCondLst>
                                        </p:cTn>
                                        <p:tgtEl>
                                          <p:spTgt spid="31"/>
                                        </p:tgtEl>
                                        <p:attrNameLst>
                                          <p:attrName>ppt_y</p:attrName>
                                        </p:attrNameLst>
                                      </p:cBhvr>
                                      <p:tavLst>
                                        <p:tav tm="0">
                                          <p:val>
                                            <p:strVal val="#ppt_y-(0.354*#ppt_w-0.172*#ppt_h)"/>
                                          </p:val>
                                        </p:tav>
                                        <p:tav tm="100000">
                                          <p:val>
                                            <p:strVal val="#ppt_y"/>
                                          </p:val>
                                        </p:tav>
                                      </p:tavLst>
                                    </p:anim>
                                  </p:childTnLst>
                                </p:cTn>
                              </p:par>
                            </p:childTnLst>
                          </p:cTn>
                        </p:par>
                        <p:par>
                          <p:cTn id="62" fill="hold">
                            <p:stCondLst>
                              <p:cond delay="1199"/>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4"/>
                                        </p:tgtEl>
                                        <p:attrNameLst>
                                          <p:attrName>ppt_y</p:attrName>
                                        </p:attrNameLst>
                                      </p:cBhvr>
                                      <p:tavLst>
                                        <p:tav tm="0">
                                          <p:val>
                                            <p:strVal val="#ppt_y"/>
                                          </p:val>
                                        </p:tav>
                                        <p:tav tm="100000">
                                          <p:val>
                                            <p:strVal val="#ppt_y"/>
                                          </p:val>
                                        </p:tav>
                                      </p:tavLst>
                                    </p:anim>
                                    <p:anim calcmode="lin" valueType="num">
                                      <p:cBhvr>
                                        <p:cTn id="6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4"/>
                                        </p:tgtEl>
                                      </p:cBhvr>
                                    </p:animEffect>
                                  </p:childTnLst>
                                </p:cTn>
                              </p:par>
                            </p:childTnLst>
                          </p:cTn>
                        </p:par>
                        <p:par>
                          <p:cTn id="70" fill="hold">
                            <p:stCondLst>
                              <p:cond delay="1949"/>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35"/>
                                        </p:tgtEl>
                                        <p:attrNameLst>
                                          <p:attrName>ppt_y</p:attrName>
                                        </p:attrNameLst>
                                      </p:cBhvr>
                                      <p:tavLst>
                                        <p:tav tm="0">
                                          <p:val>
                                            <p:strVal val="#ppt_y"/>
                                          </p:val>
                                        </p:tav>
                                        <p:tav tm="100000">
                                          <p:val>
                                            <p:strVal val="#ppt_y"/>
                                          </p:val>
                                        </p:tav>
                                      </p:tavLst>
                                    </p:anim>
                                    <p:anim calcmode="lin" valueType="num">
                                      <p:cBhvr>
                                        <p:cTn id="75"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35"/>
                                        </p:tgtEl>
                                      </p:cBhvr>
                                    </p:animEffect>
                                  </p:childTnLst>
                                </p:cTn>
                              </p:par>
                            </p:childTnLst>
                          </p:cTn>
                        </p:par>
                        <p:par>
                          <p:cTn id="78" fill="hold">
                            <p:stCondLst>
                              <p:cond delay="2699"/>
                            </p:stCondLst>
                            <p:childTnLst>
                              <p:par>
                                <p:cTn id="79" presetID="2" presetClass="entr" presetSubtype="2" fill="hold" grpId="0" nodeType="afterEffect">
                                  <p:stCondLst>
                                    <p:cond delay="0"/>
                                  </p:stCondLst>
                                  <p:iterate type="lt">
                                    <p:tmPct val="2444"/>
                                  </p:iterate>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fill="hold"/>
                                        <p:tgtEl>
                                          <p:spTgt spid="36"/>
                                        </p:tgtEl>
                                        <p:attrNameLst>
                                          <p:attrName>ppt_x</p:attrName>
                                        </p:attrNameLst>
                                      </p:cBhvr>
                                      <p:tavLst>
                                        <p:tav tm="0">
                                          <p:val>
                                            <p:strVal val="1+#ppt_w/2"/>
                                          </p:val>
                                        </p:tav>
                                        <p:tav tm="100000">
                                          <p:val>
                                            <p:strVal val="#ppt_x"/>
                                          </p:val>
                                        </p:tav>
                                      </p:tavLst>
                                    </p:anim>
                                    <p:anim calcmode="lin" valueType="num">
                                      <p:cBhvr additive="base">
                                        <p:cTn id="8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1" grpId="0"/>
      <p:bldP spid="36"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7"/>
          <a:stretch>
            <a:fillRect/>
          </a:stretch>
        </p:blipFill>
        <p:spPr>
          <a:xfrm>
            <a:off x="-529" y="-297"/>
            <a:ext cx="12193057" cy="6858594"/>
          </a:xfrm>
          <a:prstGeom prst="rect">
            <a:avLst/>
          </a:prstGeom>
        </p:spPr>
      </p:pic>
      <p:grpSp>
        <p:nvGrpSpPr>
          <p:cNvPr id="23" name="组合 22"/>
          <p:cNvGrpSpPr/>
          <p:nvPr/>
        </p:nvGrpSpPr>
        <p:grpSpPr>
          <a:xfrm>
            <a:off x="119368" y="119599"/>
            <a:ext cx="12004064" cy="6669602"/>
            <a:chOff x="93968" y="94199"/>
            <a:chExt cx="12004064" cy="6669602"/>
          </a:xfrm>
        </p:grpSpPr>
        <p:pic>
          <p:nvPicPr>
            <p:cNvPr id="19" name="图片 18"/>
            <p:cNvPicPr>
              <a:picLocks noChangeAspect="1"/>
            </p:cNvPicPr>
            <p:nvPr/>
          </p:nvPicPr>
          <p:blipFill>
            <a:blip r:embed="rId8"/>
            <a:stretch>
              <a:fillRect/>
            </a:stretch>
          </p:blipFill>
          <p:spPr>
            <a:xfrm>
              <a:off x="93968" y="94199"/>
              <a:ext cx="12004064" cy="6669602"/>
            </a:xfrm>
            <a:prstGeom prst="rect">
              <a:avLst/>
            </a:prstGeom>
          </p:spPr>
        </p:pic>
        <p:pic>
          <p:nvPicPr>
            <p:cNvPr id="21" name="图片 20"/>
            <p:cNvPicPr>
              <a:picLocks noChangeAspect="1"/>
            </p:cNvPicPr>
            <p:nvPr/>
          </p:nvPicPr>
          <p:blipFill>
            <a:blip r:embed="rId9"/>
            <a:stretch>
              <a:fillRect/>
            </a:stretch>
          </p:blipFill>
          <p:spPr>
            <a:xfrm>
              <a:off x="188465" y="188695"/>
              <a:ext cx="11815072" cy="6480610"/>
            </a:xfrm>
            <a:prstGeom prst="rect">
              <a:avLst/>
            </a:prstGeom>
          </p:spPr>
        </p:pic>
      </p:grpSp>
      <p:pic>
        <p:nvPicPr>
          <p:cNvPr id="22" name="图片 21"/>
          <p:cNvPicPr>
            <a:picLocks noChangeAspect="1"/>
          </p:cNvPicPr>
          <p:nvPr/>
        </p:nvPicPr>
        <p:blipFill>
          <a:blip r:embed="rId10"/>
          <a:stretch>
            <a:fillRect/>
          </a:stretch>
        </p:blipFill>
        <p:spPr>
          <a:xfrm>
            <a:off x="-394547" y="-567078"/>
            <a:ext cx="4346825" cy="4377307"/>
          </a:xfrm>
          <a:prstGeom prst="rect">
            <a:avLst/>
          </a:prstGeom>
        </p:spPr>
      </p:pic>
      <p:pic>
        <p:nvPicPr>
          <p:cNvPr id="20" name="图片 19"/>
          <p:cNvPicPr>
            <a:picLocks noChangeAspect="1"/>
          </p:cNvPicPr>
          <p:nvPr/>
        </p:nvPicPr>
        <p:blipFill>
          <a:blip r:embed="rId11"/>
          <a:stretch>
            <a:fillRect/>
          </a:stretch>
        </p:blipFill>
        <p:spPr>
          <a:xfrm>
            <a:off x="8239722" y="3040952"/>
            <a:ext cx="4346825" cy="4383404"/>
          </a:xfrm>
          <a:prstGeom prst="rect">
            <a:avLst/>
          </a:prstGeom>
        </p:spPr>
      </p:pic>
      <p:sp>
        <p:nvSpPr>
          <p:cNvPr id="24" name="文本框 23"/>
          <p:cNvSpPr txBox="1"/>
          <p:nvPr/>
        </p:nvSpPr>
        <p:spPr>
          <a:xfrm>
            <a:off x="1820097" y="2740963"/>
            <a:ext cx="8592457" cy="1107996"/>
          </a:xfrm>
          <a:prstGeom prst="rect">
            <a:avLst/>
          </a:prstGeom>
          <a:noFill/>
        </p:spPr>
        <p:txBody>
          <a:bodyPr wrap="square" rtlCol="0">
            <a:spAutoFit/>
          </a:bodyPr>
          <a:lstStyle/>
          <a:p>
            <a:pPr algn="ctr"/>
            <a:r>
              <a:rPr lang="zh-CN" altLang="en-US" sz="6600" b="1" dirty="0">
                <a:latin typeface="隶书" panose="02010509060101010101" pitchFamily="49" charset="-122"/>
                <a:ea typeface="隶书" panose="02010509060101010101" pitchFamily="49" charset="-122"/>
              </a:rPr>
              <a:t>使用说明</a:t>
            </a:r>
          </a:p>
        </p:txBody>
      </p:sp>
      <p:pic>
        <p:nvPicPr>
          <p:cNvPr id="25" name="图片 24"/>
          <p:cNvPicPr>
            <a:picLocks noChangeAspect="1"/>
          </p:cNvPicPr>
          <p:nvPr/>
        </p:nvPicPr>
        <p:blipFill>
          <a:blip r:embed="rId12"/>
          <a:stretch>
            <a:fillRect/>
          </a:stretch>
        </p:blipFill>
        <p:spPr>
          <a:xfrm>
            <a:off x="476457" y="4415444"/>
            <a:ext cx="342153" cy="342153"/>
          </a:xfrm>
          <a:prstGeom prst="rect">
            <a:avLst/>
          </a:prstGeom>
        </p:spPr>
      </p:pic>
      <p:pic>
        <p:nvPicPr>
          <p:cNvPr id="26" name="PA_图片 25"/>
          <p:cNvPicPr>
            <a:picLocks noChangeAspect="1"/>
          </p:cNvPicPr>
          <p:nvPr>
            <p:custDataLst>
              <p:tags r:id="rId1"/>
            </p:custDataLst>
          </p:nvPr>
        </p:nvPicPr>
        <p:blipFill>
          <a:blip r:embed="rId12"/>
          <a:stretch>
            <a:fillRect/>
          </a:stretch>
        </p:blipFill>
        <p:spPr>
          <a:xfrm>
            <a:off x="1778865" y="6181296"/>
            <a:ext cx="929135" cy="482833"/>
          </a:xfrm>
          <a:prstGeom prst="rect">
            <a:avLst/>
          </a:prstGeom>
        </p:spPr>
      </p:pic>
      <p:pic>
        <p:nvPicPr>
          <p:cNvPr id="27" name="图片 26"/>
          <p:cNvPicPr>
            <a:picLocks noChangeAspect="1"/>
          </p:cNvPicPr>
          <p:nvPr/>
        </p:nvPicPr>
        <p:blipFill>
          <a:blip r:embed="rId12"/>
          <a:stretch>
            <a:fillRect/>
          </a:stretch>
        </p:blipFill>
        <p:spPr>
          <a:xfrm>
            <a:off x="839791" y="5335049"/>
            <a:ext cx="574382" cy="574382"/>
          </a:xfrm>
          <a:prstGeom prst="rect">
            <a:avLst/>
          </a:prstGeom>
        </p:spPr>
      </p:pic>
      <p:pic>
        <p:nvPicPr>
          <p:cNvPr id="28" name="图片 27"/>
          <p:cNvPicPr>
            <a:picLocks noChangeAspect="1"/>
          </p:cNvPicPr>
          <p:nvPr/>
        </p:nvPicPr>
        <p:blipFill>
          <a:blip r:embed="rId12"/>
          <a:stretch>
            <a:fillRect/>
          </a:stretch>
        </p:blipFill>
        <p:spPr>
          <a:xfrm>
            <a:off x="11274448" y="283924"/>
            <a:ext cx="551365" cy="551365"/>
          </a:xfrm>
          <a:prstGeom prst="rect">
            <a:avLst/>
          </a:prstGeom>
        </p:spPr>
      </p:pic>
      <p:pic>
        <p:nvPicPr>
          <p:cNvPr id="29" name="PA_图片 28"/>
          <p:cNvPicPr>
            <a:picLocks noChangeAspect="1"/>
          </p:cNvPicPr>
          <p:nvPr>
            <p:custDataLst>
              <p:tags r:id="rId2"/>
            </p:custDataLst>
          </p:nvPr>
        </p:nvPicPr>
        <p:blipFill>
          <a:blip r:embed="rId12"/>
          <a:stretch>
            <a:fillRect/>
          </a:stretch>
        </p:blipFill>
        <p:spPr>
          <a:xfrm>
            <a:off x="10507051" y="3446565"/>
            <a:ext cx="401112" cy="401112"/>
          </a:xfrm>
          <a:prstGeom prst="rect">
            <a:avLst/>
          </a:prstGeom>
        </p:spPr>
      </p:pic>
      <p:pic>
        <p:nvPicPr>
          <p:cNvPr id="30" name="图片 29"/>
          <p:cNvPicPr>
            <a:picLocks noChangeAspect="1"/>
          </p:cNvPicPr>
          <p:nvPr/>
        </p:nvPicPr>
        <p:blipFill>
          <a:blip r:embed="rId12"/>
          <a:stretch>
            <a:fillRect/>
          </a:stretch>
        </p:blipFill>
        <p:spPr>
          <a:xfrm>
            <a:off x="7296908" y="2106406"/>
            <a:ext cx="395260" cy="360673"/>
          </a:xfrm>
          <a:prstGeom prst="rect">
            <a:avLst/>
          </a:prstGeom>
        </p:spPr>
      </p:pic>
      <p:sp>
        <p:nvSpPr>
          <p:cNvPr id="31" name="文本框 30"/>
          <p:cNvSpPr txBox="1"/>
          <p:nvPr/>
        </p:nvSpPr>
        <p:spPr>
          <a:xfrm>
            <a:off x="4832609" y="1825077"/>
            <a:ext cx="2567431" cy="923330"/>
          </a:xfrm>
          <a:prstGeom prst="rect">
            <a:avLst/>
          </a:prstGeom>
          <a:noFill/>
        </p:spPr>
        <p:txBody>
          <a:bodyPr wrap="square" rtlCol="0">
            <a:spAutoFit/>
          </a:bodyPr>
          <a:lstStyle/>
          <a:p>
            <a:pPr algn="ctr"/>
            <a:r>
              <a:rPr lang="en-US" altLang="zh-CN" sz="5400" b="1" dirty="0">
                <a:solidFill>
                  <a:srgbClr val="F1A2BC"/>
                </a:solidFill>
                <a:latin typeface="Arial" panose="020B0604020202020204" pitchFamily="34" charset="0"/>
                <a:ea typeface="造字工房悦黑演示版常规体" pitchFamily="50" charset="-122"/>
                <a:cs typeface="Arial" panose="020B0604020202020204" pitchFamily="34" charset="0"/>
              </a:rPr>
              <a:t>2018</a:t>
            </a:r>
            <a:endParaRPr lang="zh-CN" altLang="en-US" sz="54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pic>
        <p:nvPicPr>
          <p:cNvPr id="32" name="图片 31"/>
          <p:cNvPicPr>
            <a:picLocks noChangeAspect="1"/>
          </p:cNvPicPr>
          <p:nvPr/>
        </p:nvPicPr>
        <p:blipFill>
          <a:blip r:embed="rId12"/>
          <a:stretch>
            <a:fillRect/>
          </a:stretch>
        </p:blipFill>
        <p:spPr>
          <a:xfrm>
            <a:off x="4634980" y="2128604"/>
            <a:ext cx="395260" cy="360673"/>
          </a:xfrm>
          <a:prstGeom prst="rect">
            <a:avLst/>
          </a:prstGeom>
        </p:spPr>
      </p:pic>
      <p:pic>
        <p:nvPicPr>
          <p:cNvPr id="37" name="PA_图片 28"/>
          <p:cNvPicPr>
            <a:picLocks noChangeAspect="1"/>
          </p:cNvPicPr>
          <p:nvPr>
            <p:custDataLst>
              <p:tags r:id="rId3"/>
            </p:custDataLst>
          </p:nvPr>
        </p:nvPicPr>
        <p:blipFill>
          <a:blip r:embed="rId12"/>
          <a:stretch>
            <a:fillRect/>
          </a:stretch>
        </p:blipFill>
        <p:spPr>
          <a:xfrm>
            <a:off x="7987599" y="6395926"/>
            <a:ext cx="504245" cy="286443"/>
          </a:xfrm>
          <a:prstGeom prst="rect">
            <a:avLst/>
          </a:prstGeom>
        </p:spPr>
      </p:pic>
      <p:pic>
        <p:nvPicPr>
          <p:cNvPr id="40" name="PA_图片 28"/>
          <p:cNvPicPr>
            <a:picLocks noChangeAspect="1"/>
          </p:cNvPicPr>
          <p:nvPr>
            <p:custDataLst>
              <p:tags r:id="rId4"/>
            </p:custDataLst>
          </p:nvPr>
        </p:nvPicPr>
        <p:blipFill>
          <a:blip r:embed="rId12"/>
          <a:stretch>
            <a:fillRect/>
          </a:stretch>
        </p:blipFill>
        <p:spPr>
          <a:xfrm>
            <a:off x="4279717" y="6539147"/>
            <a:ext cx="504245" cy="286443"/>
          </a:xfrm>
          <a:prstGeom prst="rect">
            <a:avLst/>
          </a:prstGeom>
        </p:spPr>
      </p:pic>
      <p:sp>
        <p:nvSpPr>
          <p:cNvPr id="33" name="矩形 32"/>
          <p:cNvSpPr/>
          <p:nvPr/>
        </p:nvSpPr>
        <p:spPr>
          <a:xfrm>
            <a:off x="2953179" y="3838246"/>
            <a:ext cx="6867494" cy="1131079"/>
          </a:xfrm>
          <a:prstGeom prst="rect">
            <a:avLst/>
          </a:prstGeom>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本模板字体为：隶书，微软雅黑，如需批量替换，点击替换</a:t>
            </a:r>
            <a:r>
              <a:rPr lang="en-US" altLang="zh-CN" sz="9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900" dirty="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9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9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900" dirty="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900" dirty="0">
                <a:latin typeface="微软雅黑" panose="020B0503020204020204" pitchFamily="34" charset="-122"/>
                <a:ea typeface="微软雅黑" panose="020B0503020204020204" pitchFamily="34" charset="-122"/>
                <a:cs typeface="Open Sans" panose="020B0606030504020204" pitchFamily="34" charset="0"/>
              </a:rPr>
              <a:t>——PC</a:t>
            </a: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9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9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900" dirty="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900" dirty="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endParaRPr lang="en-US" altLang="zh-CN" sz="900" dirty="0">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endParaRPr lang="zh-CN" altLang="en-US" sz="900" dirty="0">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6500">
        <p:dissolve/>
      </p:transition>
    </mc:Choice>
    <mc:Fallback xmlns="">
      <p:transition spd="slow" advTm="6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1+#ppt_w/2"/>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0-#ppt_w/2"/>
                                          </p:val>
                                        </p:tav>
                                        <p:tav tm="100000">
                                          <p:val>
                                            <p:strVal val="#ppt_x"/>
                                          </p:val>
                                        </p:tav>
                                      </p:tavLst>
                                    </p:anim>
                                    <p:anim calcmode="lin" valueType="num">
                                      <p:cBhvr additive="base">
                                        <p:cTn id="24" dur="75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0-#ppt_w/2"/>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fill="hold"/>
                                        <p:tgtEl>
                                          <p:spTgt spid="40"/>
                                        </p:tgtEl>
                                        <p:attrNameLst>
                                          <p:attrName>ppt_x</p:attrName>
                                        </p:attrNameLst>
                                      </p:cBhvr>
                                      <p:tavLst>
                                        <p:tav tm="0">
                                          <p:val>
                                            <p:strVal val="0-#ppt_w/2"/>
                                          </p:val>
                                        </p:tav>
                                        <p:tav tm="100000">
                                          <p:val>
                                            <p:strVal val="#ppt_x"/>
                                          </p:val>
                                        </p:tav>
                                      </p:tavLst>
                                    </p:anim>
                                    <p:anim calcmode="lin" valueType="num">
                                      <p:cBhvr additive="base">
                                        <p:cTn id="32" dur="75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125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750" fill="hold"/>
                                        <p:tgtEl>
                                          <p:spTgt spid="29"/>
                                        </p:tgtEl>
                                        <p:attrNameLst>
                                          <p:attrName>ppt_x</p:attrName>
                                        </p:attrNameLst>
                                      </p:cBhvr>
                                      <p:tavLst>
                                        <p:tav tm="0">
                                          <p:val>
                                            <p:strVal val="1+#ppt_w/2"/>
                                          </p:val>
                                        </p:tav>
                                        <p:tav tm="100000">
                                          <p:val>
                                            <p:strVal val="#ppt_x"/>
                                          </p:val>
                                        </p:tav>
                                      </p:tavLst>
                                    </p:anim>
                                    <p:anim calcmode="lin" valueType="num">
                                      <p:cBhvr additive="base">
                                        <p:cTn id="40" dur="750" fill="hold"/>
                                        <p:tgtEl>
                                          <p:spTgt spid="29"/>
                                        </p:tgtEl>
                                        <p:attrNameLst>
                                          <p:attrName>ppt_y</p:attrName>
                                        </p:attrNameLst>
                                      </p:cBhvr>
                                      <p:tavLst>
                                        <p:tav tm="0">
                                          <p:val>
                                            <p:strVal val="0-#ppt_h/2"/>
                                          </p:val>
                                        </p:tav>
                                        <p:tav tm="100000">
                                          <p:val>
                                            <p:strVal val="#ppt_y"/>
                                          </p:val>
                                        </p:tav>
                                      </p:tavLst>
                                    </p:anim>
                                  </p:childTnLst>
                                </p:cTn>
                              </p:par>
                            </p:childTnLst>
                          </p:cTn>
                        </p:par>
                        <p:par>
                          <p:cTn id="41" fill="hold">
                            <p:stCondLst>
                              <p:cond delay="1000"/>
                            </p:stCondLst>
                            <p:childTnLst>
                              <p:par>
                                <p:cTn id="42" presetID="49" presetClass="entr" presetSubtype="0" decel="10000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 calcmode="lin" valueType="num">
                                      <p:cBhvr>
                                        <p:cTn id="46" dur="500" fill="hold"/>
                                        <p:tgtEl>
                                          <p:spTgt spid="32"/>
                                        </p:tgtEl>
                                        <p:attrNameLst>
                                          <p:attrName>style.rotation</p:attrName>
                                        </p:attrNameLst>
                                      </p:cBhvr>
                                      <p:tavLst>
                                        <p:tav tm="0">
                                          <p:val>
                                            <p:fltVal val="360"/>
                                          </p:val>
                                        </p:tav>
                                        <p:tav tm="100000">
                                          <p:val>
                                            <p:fltVal val="0"/>
                                          </p:val>
                                        </p:tav>
                                      </p:tavLst>
                                    </p:anim>
                                    <p:animEffect transition="in" filter="fade">
                                      <p:cBhvr>
                                        <p:cTn id="47" dur="500"/>
                                        <p:tgtEl>
                                          <p:spTgt spid="32"/>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 calcmode="lin" valueType="num">
                                      <p:cBhvr>
                                        <p:cTn id="52" dur="500" fill="hold"/>
                                        <p:tgtEl>
                                          <p:spTgt spid="30"/>
                                        </p:tgtEl>
                                        <p:attrNameLst>
                                          <p:attrName>style.rotation</p:attrName>
                                        </p:attrNameLst>
                                      </p:cBhvr>
                                      <p:tavLst>
                                        <p:tav tm="0">
                                          <p:val>
                                            <p:fltVal val="360"/>
                                          </p:val>
                                        </p:tav>
                                        <p:tav tm="100000">
                                          <p:val>
                                            <p:fltVal val="0"/>
                                          </p:val>
                                        </p:tav>
                                      </p:tavLst>
                                    </p:anim>
                                    <p:animEffect transition="in" filter="fade">
                                      <p:cBhvr>
                                        <p:cTn id="53" dur="500"/>
                                        <p:tgtEl>
                                          <p:spTgt spid="30"/>
                                        </p:tgtEl>
                                      </p:cBhvr>
                                    </p:animEffect>
                                  </p:childTnLst>
                                </p:cTn>
                              </p:par>
                            </p:childTnLst>
                          </p:cTn>
                        </p:par>
                        <p:par>
                          <p:cTn id="54" fill="hold">
                            <p:stCondLst>
                              <p:cond delay="1500"/>
                            </p:stCondLst>
                            <p:childTnLst>
                              <p:par>
                                <p:cTn id="55" presetID="38" presetClass="entr" presetSubtype="0" accel="50000" fill="hold" grpId="0" nodeType="afterEffect">
                                  <p:stCondLst>
                                    <p:cond delay="0"/>
                                  </p:stCondLst>
                                  <p:iterate type="lt">
                                    <p:tmPct val="13333"/>
                                  </p:iterate>
                                  <p:childTnLst>
                                    <p:set>
                                      <p:cBhvr>
                                        <p:cTn id="56" dur="1" fill="hold">
                                          <p:stCondLst>
                                            <p:cond delay="0"/>
                                          </p:stCondLst>
                                        </p:cTn>
                                        <p:tgtEl>
                                          <p:spTgt spid="31"/>
                                        </p:tgtEl>
                                        <p:attrNameLst>
                                          <p:attrName>style.visibility</p:attrName>
                                        </p:attrNameLst>
                                      </p:cBhvr>
                                      <p:to>
                                        <p:strVal val="visible"/>
                                      </p:to>
                                    </p:set>
                                    <p:set>
                                      <p:cBhvr>
                                        <p:cTn id="57" dur="227" fill="hold">
                                          <p:stCondLst>
                                            <p:cond delay="0"/>
                                          </p:stCondLst>
                                        </p:cTn>
                                        <p:tgtEl>
                                          <p:spTgt spid="31"/>
                                        </p:tgtEl>
                                        <p:attrNameLst>
                                          <p:attrName>style.rotation</p:attrName>
                                        </p:attrNameLst>
                                      </p:cBhvr>
                                      <p:to>
                                        <p:strVal val="-45.0"/>
                                      </p:to>
                                    </p:set>
                                    <p:anim calcmode="lin" valueType="num">
                                      <p:cBhvr>
                                        <p:cTn id="58" dur="227" fill="hold">
                                          <p:stCondLst>
                                            <p:cond delay="227"/>
                                          </p:stCondLst>
                                        </p:cTn>
                                        <p:tgtEl>
                                          <p:spTgt spid="31"/>
                                        </p:tgtEl>
                                        <p:attrNameLst>
                                          <p:attrName>style.rotation</p:attrName>
                                        </p:attrNameLst>
                                      </p:cBhvr>
                                      <p:tavLst>
                                        <p:tav tm="0">
                                          <p:val>
                                            <p:fltVal val="-45"/>
                                          </p:val>
                                        </p:tav>
                                        <p:tav tm="69900">
                                          <p:val>
                                            <p:fltVal val="45"/>
                                          </p:val>
                                        </p:tav>
                                        <p:tav tm="100000">
                                          <p:val>
                                            <p:fltVal val="0"/>
                                          </p:val>
                                        </p:tav>
                                      </p:tavLst>
                                    </p:anim>
                                    <p:anim calcmode="lin" valueType="num">
                                      <p:cBhvr>
                                        <p:cTn id="59" dur="227" fill="hold">
                                          <p:stCondLst>
                                            <p:cond delay="0"/>
                                          </p:stCondLst>
                                        </p:cTn>
                                        <p:tgtEl>
                                          <p:spTgt spid="31"/>
                                        </p:tgtEl>
                                        <p:attrNameLst>
                                          <p:attrName>ppt_y</p:attrName>
                                        </p:attrNameLst>
                                      </p:cBhvr>
                                      <p:tavLst>
                                        <p:tav tm="0">
                                          <p:val>
                                            <p:strVal val="#ppt_y-1"/>
                                          </p:val>
                                        </p:tav>
                                        <p:tav tm="100000">
                                          <p:val>
                                            <p:strVal val="#ppt_y-(0.354*#ppt_w-0.172*#ppt_h)"/>
                                          </p:val>
                                        </p:tav>
                                      </p:tavLst>
                                    </p:anim>
                                    <p:anim calcmode="lin" valueType="num">
                                      <p:cBhvr>
                                        <p:cTn id="60" dur="78" decel="50000" autoRev="1" fill="hold">
                                          <p:stCondLst>
                                            <p:cond delay="227"/>
                                          </p:stCondLst>
                                        </p:cTn>
                                        <p:tgtEl>
                                          <p:spTgt spid="31"/>
                                        </p:tgtEl>
                                        <p:attrNameLst>
                                          <p:attrName>ppt_y</p:attrName>
                                        </p:attrNameLst>
                                      </p:cBhvr>
                                      <p:tavLst>
                                        <p:tav tm="0">
                                          <p:val>
                                            <p:strVal val="#ppt_y-(0.354*#ppt_w-0.172*#ppt_h)"/>
                                          </p:val>
                                        </p:tav>
                                        <p:tav tm="100000">
                                          <p:val>
                                            <p:strVal val="#ppt_y-(0.354*#ppt_w-0.172*#ppt_h)-#ppt_h/2"/>
                                          </p:val>
                                        </p:tav>
                                      </p:tavLst>
                                    </p:anim>
                                    <p:anim calcmode="lin" valueType="num">
                                      <p:cBhvr>
                                        <p:cTn id="61" dur="68" fill="hold">
                                          <p:stCondLst>
                                            <p:cond delay="432"/>
                                          </p:stCondLst>
                                        </p:cTn>
                                        <p:tgtEl>
                                          <p:spTgt spid="31"/>
                                        </p:tgtEl>
                                        <p:attrNameLst>
                                          <p:attrName>ppt_y</p:attrName>
                                        </p:attrNameLst>
                                      </p:cBhvr>
                                      <p:tavLst>
                                        <p:tav tm="0">
                                          <p:val>
                                            <p:strVal val="#ppt_y-(0.354*#ppt_w-0.172*#ppt_h)"/>
                                          </p:val>
                                        </p:tav>
                                        <p:tav tm="100000">
                                          <p:val>
                                            <p:strVal val="#ppt_y"/>
                                          </p:val>
                                        </p:tav>
                                      </p:tavLst>
                                    </p:anim>
                                  </p:childTnLst>
                                </p:cTn>
                              </p:par>
                            </p:childTnLst>
                          </p:cTn>
                        </p:par>
                        <p:par>
                          <p:cTn id="62" fill="hold">
                            <p:stCondLst>
                              <p:cond delay="1199"/>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4"/>
                                        </p:tgtEl>
                                        <p:attrNameLst>
                                          <p:attrName>ppt_y</p:attrName>
                                        </p:attrNameLst>
                                      </p:cBhvr>
                                      <p:tavLst>
                                        <p:tav tm="0">
                                          <p:val>
                                            <p:strVal val="#ppt_y"/>
                                          </p:val>
                                        </p:tav>
                                        <p:tav tm="100000">
                                          <p:val>
                                            <p:strVal val="#ppt_y"/>
                                          </p:val>
                                        </p:tav>
                                      </p:tavLst>
                                    </p:anim>
                                    <p:anim calcmode="lin" valueType="num">
                                      <p:cBhvr>
                                        <p:cTn id="6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4"/>
                                        </p:tgtEl>
                                      </p:cBhvr>
                                    </p:animEffect>
                                  </p:childTnLst>
                                </p:cTn>
                              </p:par>
                            </p:childTnLst>
                          </p:cTn>
                        </p:par>
                        <p:par>
                          <p:cTn id="70" fill="hold">
                            <p:stCondLst>
                              <p:cond delay="1849"/>
                            </p:stCondLst>
                            <p:childTnLst>
                              <p:par>
                                <p:cTn id="71" presetID="22" presetClass="entr" presetSubtype="4"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wipe(down)">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1"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7"/>
          <a:stretch>
            <a:fillRect/>
          </a:stretch>
        </p:blipFill>
        <p:spPr>
          <a:xfrm>
            <a:off x="-529" y="-297"/>
            <a:ext cx="12193057" cy="6858594"/>
          </a:xfrm>
          <a:prstGeom prst="rect">
            <a:avLst/>
          </a:prstGeom>
        </p:spPr>
      </p:pic>
      <p:grpSp>
        <p:nvGrpSpPr>
          <p:cNvPr id="23" name="组合 22"/>
          <p:cNvGrpSpPr/>
          <p:nvPr/>
        </p:nvGrpSpPr>
        <p:grpSpPr>
          <a:xfrm>
            <a:off x="119368" y="119599"/>
            <a:ext cx="12004064" cy="6669602"/>
            <a:chOff x="93968" y="94199"/>
            <a:chExt cx="12004064" cy="6669602"/>
          </a:xfrm>
        </p:grpSpPr>
        <p:pic>
          <p:nvPicPr>
            <p:cNvPr id="19" name="图片 18"/>
            <p:cNvPicPr>
              <a:picLocks noChangeAspect="1"/>
            </p:cNvPicPr>
            <p:nvPr/>
          </p:nvPicPr>
          <p:blipFill>
            <a:blip r:embed="rId8"/>
            <a:stretch>
              <a:fillRect/>
            </a:stretch>
          </p:blipFill>
          <p:spPr>
            <a:xfrm>
              <a:off x="93968" y="94199"/>
              <a:ext cx="12004064" cy="6669602"/>
            </a:xfrm>
            <a:prstGeom prst="rect">
              <a:avLst/>
            </a:prstGeom>
          </p:spPr>
        </p:pic>
        <p:pic>
          <p:nvPicPr>
            <p:cNvPr id="21" name="图片 20"/>
            <p:cNvPicPr>
              <a:picLocks noChangeAspect="1"/>
            </p:cNvPicPr>
            <p:nvPr/>
          </p:nvPicPr>
          <p:blipFill>
            <a:blip r:embed="rId9"/>
            <a:stretch>
              <a:fillRect/>
            </a:stretch>
          </p:blipFill>
          <p:spPr>
            <a:xfrm>
              <a:off x="188465" y="188695"/>
              <a:ext cx="11815072" cy="6480610"/>
            </a:xfrm>
            <a:prstGeom prst="rect">
              <a:avLst/>
            </a:prstGeom>
          </p:spPr>
        </p:pic>
      </p:grpSp>
      <p:pic>
        <p:nvPicPr>
          <p:cNvPr id="22" name="图片 21"/>
          <p:cNvPicPr>
            <a:picLocks noChangeAspect="1"/>
          </p:cNvPicPr>
          <p:nvPr/>
        </p:nvPicPr>
        <p:blipFill>
          <a:blip r:embed="rId10"/>
          <a:stretch>
            <a:fillRect/>
          </a:stretch>
        </p:blipFill>
        <p:spPr>
          <a:xfrm>
            <a:off x="-394547" y="-567078"/>
            <a:ext cx="4346825" cy="4377307"/>
          </a:xfrm>
          <a:prstGeom prst="rect">
            <a:avLst/>
          </a:prstGeom>
        </p:spPr>
      </p:pic>
      <p:pic>
        <p:nvPicPr>
          <p:cNvPr id="20" name="图片 19"/>
          <p:cNvPicPr>
            <a:picLocks noChangeAspect="1"/>
          </p:cNvPicPr>
          <p:nvPr/>
        </p:nvPicPr>
        <p:blipFill>
          <a:blip r:embed="rId11"/>
          <a:stretch>
            <a:fillRect/>
          </a:stretch>
        </p:blipFill>
        <p:spPr>
          <a:xfrm>
            <a:off x="8239722" y="3040952"/>
            <a:ext cx="4346825" cy="4383404"/>
          </a:xfrm>
          <a:prstGeom prst="rect">
            <a:avLst/>
          </a:prstGeom>
        </p:spPr>
      </p:pic>
      <p:pic>
        <p:nvPicPr>
          <p:cNvPr id="25" name="图片 24"/>
          <p:cNvPicPr>
            <a:picLocks noChangeAspect="1"/>
          </p:cNvPicPr>
          <p:nvPr/>
        </p:nvPicPr>
        <p:blipFill>
          <a:blip r:embed="rId12"/>
          <a:stretch>
            <a:fillRect/>
          </a:stretch>
        </p:blipFill>
        <p:spPr>
          <a:xfrm>
            <a:off x="456132" y="4043067"/>
            <a:ext cx="342153" cy="342153"/>
          </a:xfrm>
          <a:prstGeom prst="rect">
            <a:avLst/>
          </a:prstGeom>
        </p:spPr>
      </p:pic>
      <p:pic>
        <p:nvPicPr>
          <p:cNvPr id="26" name="PA_图片 25"/>
          <p:cNvPicPr>
            <a:picLocks noChangeAspect="1"/>
          </p:cNvPicPr>
          <p:nvPr>
            <p:custDataLst>
              <p:tags r:id="rId1"/>
            </p:custDataLst>
          </p:nvPr>
        </p:nvPicPr>
        <p:blipFill>
          <a:blip r:embed="rId12"/>
          <a:stretch>
            <a:fillRect/>
          </a:stretch>
        </p:blipFill>
        <p:spPr>
          <a:xfrm>
            <a:off x="1778865" y="6181296"/>
            <a:ext cx="929135" cy="482833"/>
          </a:xfrm>
          <a:prstGeom prst="rect">
            <a:avLst/>
          </a:prstGeom>
        </p:spPr>
      </p:pic>
      <p:pic>
        <p:nvPicPr>
          <p:cNvPr id="27" name="图片 26"/>
          <p:cNvPicPr>
            <a:picLocks noChangeAspect="1"/>
          </p:cNvPicPr>
          <p:nvPr/>
        </p:nvPicPr>
        <p:blipFill>
          <a:blip r:embed="rId12"/>
          <a:stretch>
            <a:fillRect/>
          </a:stretch>
        </p:blipFill>
        <p:spPr>
          <a:xfrm>
            <a:off x="839791" y="5335049"/>
            <a:ext cx="574382" cy="574382"/>
          </a:xfrm>
          <a:prstGeom prst="rect">
            <a:avLst/>
          </a:prstGeom>
        </p:spPr>
      </p:pic>
      <p:pic>
        <p:nvPicPr>
          <p:cNvPr id="28" name="图片 27"/>
          <p:cNvPicPr>
            <a:picLocks noChangeAspect="1"/>
          </p:cNvPicPr>
          <p:nvPr/>
        </p:nvPicPr>
        <p:blipFill>
          <a:blip r:embed="rId12"/>
          <a:stretch>
            <a:fillRect/>
          </a:stretch>
        </p:blipFill>
        <p:spPr>
          <a:xfrm>
            <a:off x="11274448" y="283924"/>
            <a:ext cx="551365" cy="551365"/>
          </a:xfrm>
          <a:prstGeom prst="rect">
            <a:avLst/>
          </a:prstGeom>
        </p:spPr>
      </p:pic>
      <p:pic>
        <p:nvPicPr>
          <p:cNvPr id="37" name="PA_图片 28"/>
          <p:cNvPicPr>
            <a:picLocks noChangeAspect="1"/>
          </p:cNvPicPr>
          <p:nvPr>
            <p:custDataLst>
              <p:tags r:id="rId2"/>
            </p:custDataLst>
          </p:nvPr>
        </p:nvPicPr>
        <p:blipFill>
          <a:blip r:embed="rId12"/>
          <a:stretch>
            <a:fillRect/>
          </a:stretch>
        </p:blipFill>
        <p:spPr>
          <a:xfrm>
            <a:off x="7987599" y="6395926"/>
            <a:ext cx="504245" cy="286443"/>
          </a:xfrm>
          <a:prstGeom prst="rect">
            <a:avLst/>
          </a:prstGeom>
        </p:spPr>
      </p:pic>
      <p:pic>
        <p:nvPicPr>
          <p:cNvPr id="40" name="PA_图片 28"/>
          <p:cNvPicPr>
            <a:picLocks noChangeAspect="1"/>
          </p:cNvPicPr>
          <p:nvPr>
            <p:custDataLst>
              <p:tags r:id="rId3"/>
            </p:custDataLst>
          </p:nvPr>
        </p:nvPicPr>
        <p:blipFill>
          <a:blip r:embed="rId12"/>
          <a:stretch>
            <a:fillRect/>
          </a:stretch>
        </p:blipFill>
        <p:spPr>
          <a:xfrm>
            <a:off x="4279717" y="6539147"/>
            <a:ext cx="504245" cy="286443"/>
          </a:xfrm>
          <a:prstGeom prst="rect">
            <a:avLst/>
          </a:prstGeom>
        </p:spPr>
      </p:pic>
      <p:sp>
        <p:nvSpPr>
          <p:cNvPr id="33" name="PA_椭圆 11"/>
          <p:cNvSpPr/>
          <p:nvPr>
            <p:custDataLst>
              <p:tags r:id="rId4"/>
            </p:custDataLst>
          </p:nvPr>
        </p:nvSpPr>
        <p:spPr>
          <a:xfrm>
            <a:off x="2669232" y="2491025"/>
            <a:ext cx="1915886" cy="1915886"/>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898632" y="2816494"/>
            <a:ext cx="1457086" cy="904863"/>
          </a:xfrm>
          <a:prstGeom prst="rect">
            <a:avLst/>
          </a:prstGeom>
        </p:spPr>
        <p:txBody>
          <a:bodyPr wrap="square">
            <a:spAutoFit/>
          </a:bodyPr>
          <a:lstStyle/>
          <a:p>
            <a:pPr lvl="0" algn="ctr">
              <a:lnSpc>
                <a:spcPct val="80000"/>
              </a:lnSpc>
            </a:pPr>
            <a:r>
              <a:rPr lang="en-US" altLang="zh-CN" sz="6600" b="1" dirty="0">
                <a:solidFill>
                  <a:srgbClr val="F1A2BC"/>
                </a:solidFill>
                <a:latin typeface="Arial" panose="020B0604020202020204" pitchFamily="34" charset="0"/>
                <a:ea typeface="造字工房悦黑演示版常规体" pitchFamily="50" charset="-122"/>
                <a:cs typeface="Arial" panose="020B0604020202020204" pitchFamily="34" charset="0"/>
              </a:rPr>
              <a:t>01</a:t>
            </a:r>
            <a:endParaRPr lang="zh-CN" altLang="en-US" sz="3200" b="1" dirty="0">
              <a:solidFill>
                <a:srgbClr val="F1A2BC"/>
              </a:solidFill>
              <a:latin typeface="Arial" panose="020B0604020202020204" pitchFamily="34" charset="0"/>
              <a:ea typeface="造字工房悦黑演示版常规体" pitchFamily="50" charset="-122"/>
              <a:cs typeface="Arial" panose="020B0604020202020204" pitchFamily="34" charset="0"/>
            </a:endParaRPr>
          </a:p>
        </p:txBody>
      </p:sp>
      <p:sp>
        <p:nvSpPr>
          <p:cNvPr id="38" name="矩形 37"/>
          <p:cNvSpPr/>
          <p:nvPr/>
        </p:nvSpPr>
        <p:spPr>
          <a:xfrm>
            <a:off x="2770269" y="3496322"/>
            <a:ext cx="1713812" cy="338554"/>
          </a:xfrm>
          <a:prstGeom prst="rect">
            <a:avLst/>
          </a:prstGeom>
        </p:spPr>
        <p:txBody>
          <a:bodyPr wrap="square">
            <a:spAutoFit/>
          </a:bodyPr>
          <a:lstStyle/>
          <a:p>
            <a:pPr lvl="0" algn="ctr">
              <a:lnSpc>
                <a:spcPct val="80000"/>
              </a:lnSpc>
            </a:pPr>
            <a:r>
              <a:rPr lang="en-US" altLang="zh-CN" sz="2000" b="1" dirty="0">
                <a:latin typeface="Arial" panose="020B0604020202020204" pitchFamily="34" charset="0"/>
                <a:ea typeface="造字工房悦黑演示版常规体" pitchFamily="50" charset="-122"/>
                <a:cs typeface="Arial" panose="020B0604020202020204" pitchFamily="34" charset="0"/>
              </a:rPr>
              <a:t>PART ONE</a:t>
            </a:r>
            <a:endParaRPr lang="zh-CN" altLang="en-US" sz="2000" b="1" dirty="0">
              <a:latin typeface="Arial" panose="020B0604020202020204" pitchFamily="34" charset="0"/>
              <a:ea typeface="造字工房悦黑演示版常规体" pitchFamily="50" charset="-122"/>
              <a:cs typeface="Arial" panose="020B0604020202020204" pitchFamily="34" charset="0"/>
            </a:endParaRPr>
          </a:p>
        </p:txBody>
      </p:sp>
      <p:pic>
        <p:nvPicPr>
          <p:cNvPr id="39" name="图片 38"/>
          <p:cNvPicPr>
            <a:picLocks noChangeAspect="1"/>
          </p:cNvPicPr>
          <p:nvPr/>
        </p:nvPicPr>
        <p:blipFill>
          <a:blip r:embed="rId13"/>
          <a:stretch>
            <a:fillRect/>
          </a:stretch>
        </p:blipFill>
        <p:spPr>
          <a:xfrm>
            <a:off x="3584340" y="3743192"/>
            <a:ext cx="1103472" cy="853514"/>
          </a:xfrm>
          <a:prstGeom prst="rect">
            <a:avLst/>
          </a:prstGeom>
        </p:spPr>
      </p:pic>
      <p:pic>
        <p:nvPicPr>
          <p:cNvPr id="41" name="图片 40"/>
          <p:cNvPicPr>
            <a:picLocks noChangeAspect="1"/>
          </p:cNvPicPr>
          <p:nvPr/>
        </p:nvPicPr>
        <p:blipFill>
          <a:blip r:embed="rId14"/>
          <a:stretch>
            <a:fillRect/>
          </a:stretch>
        </p:blipFill>
        <p:spPr>
          <a:xfrm>
            <a:off x="2592603" y="3743192"/>
            <a:ext cx="1109568" cy="853514"/>
          </a:xfrm>
          <a:prstGeom prst="rect">
            <a:avLst/>
          </a:prstGeom>
        </p:spPr>
      </p:pic>
      <p:sp>
        <p:nvSpPr>
          <p:cNvPr id="42" name="文本框 41"/>
          <p:cNvSpPr txBox="1"/>
          <p:nvPr/>
        </p:nvSpPr>
        <p:spPr>
          <a:xfrm>
            <a:off x="4783962" y="2557603"/>
            <a:ext cx="5686218" cy="1107996"/>
          </a:xfrm>
          <a:prstGeom prst="rect">
            <a:avLst/>
          </a:prstGeom>
          <a:noFill/>
        </p:spPr>
        <p:txBody>
          <a:bodyPr wrap="square" rtlCol="0">
            <a:spAutoFit/>
          </a:bodyPr>
          <a:lstStyle/>
          <a:p>
            <a:r>
              <a:rPr lang="zh-CN" altLang="en-US" sz="6600" b="1" dirty="0">
                <a:solidFill>
                  <a:srgbClr val="F1A2BC"/>
                </a:solidFill>
                <a:latin typeface="隶书" panose="02010509060101010101" pitchFamily="49" charset="-122"/>
                <a:ea typeface="隶书" panose="02010509060101010101" pitchFamily="49" charset="-122"/>
              </a:rPr>
              <a:t>点击添加标题</a:t>
            </a:r>
          </a:p>
        </p:txBody>
      </p:sp>
      <p:sp>
        <p:nvSpPr>
          <p:cNvPr id="43" name="矩形 42"/>
          <p:cNvSpPr/>
          <p:nvPr/>
        </p:nvSpPr>
        <p:spPr>
          <a:xfrm>
            <a:off x="4822565" y="3575896"/>
            <a:ext cx="5253680" cy="738664"/>
          </a:xfrm>
          <a:prstGeom prst="rect">
            <a:avLst/>
          </a:prstGeom>
        </p:spPr>
        <p:txBody>
          <a:bodyPr wrap="square">
            <a:spAutoFit/>
          </a:bodyPr>
          <a:lstStyle/>
          <a:p>
            <a:pPr>
              <a:lnSpc>
                <a:spcPct val="150000"/>
              </a:lnSpc>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 </a:t>
            </a:r>
          </a:p>
        </p:txBody>
      </p:sp>
    </p:spTree>
  </p:cSld>
  <p:clrMapOvr>
    <a:masterClrMapping/>
  </p:clrMapOvr>
  <mc:AlternateContent xmlns:mc="http://schemas.openxmlformats.org/markup-compatibility/2006" xmlns:p14="http://schemas.microsoft.com/office/powerpoint/2010/main">
    <mc:Choice Requires="p14">
      <p:transition spd="slow" p14:dur="1200" advTm="6500">
        <p:dissolve/>
      </p:transition>
    </mc:Choice>
    <mc:Fallback xmlns="">
      <p:transition spd="slow" advTm="65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1+#ppt_w/2"/>
                                          </p:val>
                                        </p:tav>
                                        <p:tav tm="100000">
                                          <p:val>
                                            <p:strVal val="#ppt_x"/>
                                          </p:val>
                                        </p:tav>
                                      </p:tavLst>
                                    </p:anim>
                                    <p:anim calcmode="lin" valueType="num">
                                      <p:cBhvr additive="base">
                                        <p:cTn id="16" dur="7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0-#ppt_w/2"/>
                                          </p:val>
                                        </p:tav>
                                        <p:tav tm="100000">
                                          <p:val>
                                            <p:strVal val="#ppt_x"/>
                                          </p:val>
                                        </p:tav>
                                      </p:tavLst>
                                    </p:anim>
                                    <p:anim calcmode="lin" valueType="num">
                                      <p:cBhvr additive="base">
                                        <p:cTn id="24" dur="750" fill="hold"/>
                                        <p:tgtEl>
                                          <p:spTgt spid="27"/>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100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0-#ppt_w/2"/>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fill="hold"/>
                                        <p:tgtEl>
                                          <p:spTgt spid="40"/>
                                        </p:tgtEl>
                                        <p:attrNameLst>
                                          <p:attrName>ppt_x</p:attrName>
                                        </p:attrNameLst>
                                      </p:cBhvr>
                                      <p:tavLst>
                                        <p:tav tm="0">
                                          <p:val>
                                            <p:strVal val="0-#ppt_w/2"/>
                                          </p:val>
                                        </p:tav>
                                        <p:tav tm="100000">
                                          <p:val>
                                            <p:strVal val="#ppt_x"/>
                                          </p:val>
                                        </p:tav>
                                      </p:tavLst>
                                    </p:anim>
                                    <p:anim calcmode="lin" valueType="num">
                                      <p:cBhvr additive="base">
                                        <p:cTn id="32" dur="75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1+#ppt_w/2"/>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childTnLst>
                          </p:cTn>
                        </p:par>
                        <p:par>
                          <p:cTn id="37" fill="hold">
                            <p:stCondLst>
                              <p:cond delay="10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750"/>
                                        <p:tgtEl>
                                          <p:spTgt spid="33"/>
                                        </p:tgtEl>
                                      </p:cBhvr>
                                    </p:animEffect>
                                    <p:anim calcmode="lin" valueType="num">
                                      <p:cBhvr>
                                        <p:cTn id="41" dur="750" fill="hold"/>
                                        <p:tgtEl>
                                          <p:spTgt spid="33"/>
                                        </p:tgtEl>
                                        <p:attrNameLst>
                                          <p:attrName>ppt_x</p:attrName>
                                        </p:attrNameLst>
                                      </p:cBhvr>
                                      <p:tavLst>
                                        <p:tav tm="0">
                                          <p:val>
                                            <p:strVal val="#ppt_x"/>
                                          </p:val>
                                        </p:tav>
                                        <p:tav tm="100000">
                                          <p:val>
                                            <p:strVal val="#ppt_x"/>
                                          </p:val>
                                        </p:tav>
                                      </p:tavLst>
                                    </p:anim>
                                    <p:anim calcmode="lin" valueType="num">
                                      <p:cBhvr>
                                        <p:cTn id="42" dur="75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2"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right)">
                                      <p:cBhvr>
                                        <p:cTn id="46" dur="500"/>
                                        <p:tgtEl>
                                          <p:spTgt spid="41"/>
                                        </p:tgtEl>
                                      </p:cBhvr>
                                    </p:animEffect>
                                  </p:childTnLst>
                                </p:cTn>
                              </p:par>
                              <p:par>
                                <p:cTn id="47" presetID="22" presetClass="entr" presetSubtype="8"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childTnLst>
                          </p:cTn>
                        </p:par>
                        <p:par>
                          <p:cTn id="50" fill="hold">
                            <p:stCondLst>
                              <p:cond delay="2500"/>
                            </p:stCondLst>
                            <p:childTnLst>
                              <p:par>
                                <p:cTn id="51" presetID="38" presetClass="entr" presetSubtype="0" accel="50000" fill="hold" grpId="0" nodeType="afterEffect">
                                  <p:stCondLst>
                                    <p:cond delay="0"/>
                                  </p:stCondLst>
                                  <p:iterate type="lt">
                                    <p:tmPct val="50000"/>
                                  </p:iterate>
                                  <p:childTnLst>
                                    <p:set>
                                      <p:cBhvr>
                                        <p:cTn id="52" dur="1" fill="hold">
                                          <p:stCondLst>
                                            <p:cond delay="0"/>
                                          </p:stCondLst>
                                        </p:cTn>
                                        <p:tgtEl>
                                          <p:spTgt spid="34"/>
                                        </p:tgtEl>
                                        <p:attrNameLst>
                                          <p:attrName>style.visibility</p:attrName>
                                        </p:attrNameLst>
                                      </p:cBhvr>
                                      <p:to>
                                        <p:strVal val="visible"/>
                                      </p:to>
                                    </p:set>
                                    <p:set>
                                      <p:cBhvr>
                                        <p:cTn id="53" dur="227" fill="hold">
                                          <p:stCondLst>
                                            <p:cond delay="0"/>
                                          </p:stCondLst>
                                        </p:cTn>
                                        <p:tgtEl>
                                          <p:spTgt spid="34"/>
                                        </p:tgtEl>
                                        <p:attrNameLst>
                                          <p:attrName>style.rotation</p:attrName>
                                        </p:attrNameLst>
                                      </p:cBhvr>
                                      <p:to>
                                        <p:strVal val="-45.0"/>
                                      </p:to>
                                    </p:set>
                                    <p:anim calcmode="lin" valueType="num">
                                      <p:cBhvr>
                                        <p:cTn id="54" dur="227" fill="hold">
                                          <p:stCondLst>
                                            <p:cond delay="227"/>
                                          </p:stCondLst>
                                        </p:cTn>
                                        <p:tgtEl>
                                          <p:spTgt spid="34"/>
                                        </p:tgtEl>
                                        <p:attrNameLst>
                                          <p:attrName>style.rotation</p:attrName>
                                        </p:attrNameLst>
                                      </p:cBhvr>
                                      <p:tavLst>
                                        <p:tav tm="0">
                                          <p:val>
                                            <p:fltVal val="-45"/>
                                          </p:val>
                                        </p:tav>
                                        <p:tav tm="69900">
                                          <p:val>
                                            <p:fltVal val="45"/>
                                          </p:val>
                                        </p:tav>
                                        <p:tav tm="100000">
                                          <p:val>
                                            <p:fltVal val="0"/>
                                          </p:val>
                                        </p:tav>
                                      </p:tavLst>
                                    </p:anim>
                                    <p:anim calcmode="lin" valueType="num">
                                      <p:cBhvr>
                                        <p:cTn id="55" dur="227" fill="hold">
                                          <p:stCondLst>
                                            <p:cond delay="0"/>
                                          </p:stCondLst>
                                        </p:cTn>
                                        <p:tgtEl>
                                          <p:spTgt spid="34"/>
                                        </p:tgtEl>
                                        <p:attrNameLst>
                                          <p:attrName>ppt_y</p:attrName>
                                        </p:attrNameLst>
                                      </p:cBhvr>
                                      <p:tavLst>
                                        <p:tav tm="0">
                                          <p:val>
                                            <p:strVal val="#ppt_y-1"/>
                                          </p:val>
                                        </p:tav>
                                        <p:tav tm="100000">
                                          <p:val>
                                            <p:strVal val="#ppt_y-(0.354*#ppt_w-0.172*#ppt_h)"/>
                                          </p:val>
                                        </p:tav>
                                      </p:tavLst>
                                    </p:anim>
                                    <p:anim calcmode="lin" valueType="num">
                                      <p:cBhvr>
                                        <p:cTn id="56" dur="78" decel="50000" autoRev="1" fill="hold">
                                          <p:stCondLst>
                                            <p:cond delay="227"/>
                                          </p:stCondLst>
                                        </p:cTn>
                                        <p:tgtEl>
                                          <p:spTgt spid="34"/>
                                        </p:tgtEl>
                                        <p:attrNameLst>
                                          <p:attrName>ppt_y</p:attrName>
                                        </p:attrNameLst>
                                      </p:cBhvr>
                                      <p:tavLst>
                                        <p:tav tm="0">
                                          <p:val>
                                            <p:strVal val="#ppt_y-(0.354*#ppt_w-0.172*#ppt_h)"/>
                                          </p:val>
                                        </p:tav>
                                        <p:tav tm="100000">
                                          <p:val>
                                            <p:strVal val="#ppt_y-(0.354*#ppt_w-0.172*#ppt_h)-#ppt_h/2"/>
                                          </p:val>
                                        </p:tav>
                                      </p:tavLst>
                                    </p:anim>
                                    <p:anim calcmode="lin" valueType="num">
                                      <p:cBhvr>
                                        <p:cTn id="57" dur="68" fill="hold">
                                          <p:stCondLst>
                                            <p:cond delay="432"/>
                                          </p:stCondLst>
                                        </p:cTn>
                                        <p:tgtEl>
                                          <p:spTgt spid="34"/>
                                        </p:tgtEl>
                                        <p:attrNameLst>
                                          <p:attrName>ppt_y</p:attrName>
                                        </p:attrNameLst>
                                      </p:cBhvr>
                                      <p:tavLst>
                                        <p:tav tm="0">
                                          <p:val>
                                            <p:strVal val="#ppt_y-(0.354*#ppt_w-0.172*#ppt_h)"/>
                                          </p:val>
                                        </p:tav>
                                        <p:tav tm="100000">
                                          <p:val>
                                            <p:strVal val="#ppt_y"/>
                                          </p:val>
                                        </p:tav>
                                      </p:tavLst>
                                    </p:anim>
                                  </p:childTnLst>
                                </p:cTn>
                              </p:par>
                            </p:childTnLst>
                          </p:cTn>
                        </p:par>
                        <p:par>
                          <p:cTn id="58" fill="hold">
                            <p:stCondLst>
                              <p:cond delay="20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8"/>
                                        </p:tgtEl>
                                        <p:attrNameLst>
                                          <p:attrName>ppt_y</p:attrName>
                                        </p:attrNameLst>
                                      </p:cBhvr>
                                      <p:tavLst>
                                        <p:tav tm="0">
                                          <p:val>
                                            <p:strVal val="#ppt_y"/>
                                          </p:val>
                                        </p:tav>
                                        <p:tav tm="100000">
                                          <p:val>
                                            <p:strVal val="#ppt_y"/>
                                          </p:val>
                                        </p:tav>
                                      </p:tavLst>
                                    </p:anim>
                                    <p:anim calcmode="lin" valueType="num">
                                      <p:cBhvr>
                                        <p:cTn id="6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8"/>
                                        </p:tgtEl>
                                      </p:cBhvr>
                                    </p:animEffect>
                                  </p:childTnLst>
                                </p:cTn>
                              </p:par>
                            </p:childTnLst>
                          </p:cTn>
                        </p:par>
                        <p:par>
                          <p:cTn id="66" fill="hold">
                            <p:stCondLst>
                              <p:cond delay="2849"/>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2"/>
                                        </p:tgtEl>
                                        <p:attrNameLst>
                                          <p:attrName>ppt_y</p:attrName>
                                        </p:attrNameLst>
                                      </p:cBhvr>
                                      <p:tavLst>
                                        <p:tav tm="0">
                                          <p:val>
                                            <p:strVal val="#ppt_y"/>
                                          </p:val>
                                        </p:tav>
                                        <p:tav tm="100000">
                                          <p:val>
                                            <p:strVal val="#ppt_y"/>
                                          </p:val>
                                        </p:tav>
                                      </p:tavLst>
                                    </p:anim>
                                    <p:anim calcmode="lin" valueType="num">
                                      <p:cBhvr>
                                        <p:cTn id="71"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2"/>
                                        </p:tgtEl>
                                      </p:cBhvr>
                                    </p:animEffect>
                                  </p:childTnLst>
                                </p:cTn>
                              </p:par>
                            </p:childTnLst>
                          </p:cTn>
                        </p:par>
                        <p:par>
                          <p:cTn id="74" fill="hold">
                            <p:stCondLst>
                              <p:cond delay="3599"/>
                            </p:stCondLst>
                            <p:childTnLst>
                              <p:par>
                                <p:cTn id="75" presetID="2" presetClass="entr" presetSubtype="2" fill="hold" grpId="0" nodeType="afterEffect">
                                  <p:stCondLst>
                                    <p:cond delay="0"/>
                                  </p:stCondLst>
                                  <p:iterate type="lt">
                                    <p:tmPct val="2444"/>
                                  </p:iterate>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fill="hold"/>
                                        <p:tgtEl>
                                          <p:spTgt spid="43"/>
                                        </p:tgtEl>
                                        <p:attrNameLst>
                                          <p:attrName>ppt_x</p:attrName>
                                        </p:attrNameLst>
                                      </p:cBhvr>
                                      <p:tavLst>
                                        <p:tav tm="0">
                                          <p:val>
                                            <p:strVal val="1+#ppt_w/2"/>
                                          </p:val>
                                        </p:tav>
                                        <p:tav tm="100000">
                                          <p:val>
                                            <p:strVal val="#ppt_x"/>
                                          </p:val>
                                        </p:tav>
                                      </p:tavLst>
                                    </p:anim>
                                    <p:anim calcmode="lin" valueType="num">
                                      <p:cBhvr additive="base">
                                        <p:cTn id="7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8" grpId="0"/>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47838" y="2024656"/>
            <a:ext cx="7134225" cy="3426086"/>
            <a:chOff x="2627314" y="1901826"/>
            <a:chExt cx="7134225" cy="3426086"/>
          </a:xfrm>
        </p:grpSpPr>
        <p:sp>
          <p:nvSpPr>
            <p:cNvPr id="8" name="MH_Text_1"/>
            <p:cNvSpPr/>
            <p:nvPr>
              <p:custDataLst>
                <p:tags r:id="rId2"/>
              </p:custDataLst>
            </p:nvPr>
          </p:nvSpPr>
          <p:spPr>
            <a:xfrm>
              <a:off x="2627314" y="2625987"/>
              <a:ext cx="7134225" cy="2701925"/>
            </a:xfrm>
            <a:prstGeom prst="rect">
              <a:avLst/>
            </a:prstGeom>
            <a:noFill/>
            <a:ln w="12700" cap="flat" cmpd="sng" algn="ctr">
              <a:solidFill>
                <a:schemeClr val="tx1"/>
              </a:solidFill>
              <a:prstDash val="solid"/>
              <a:miter lim="800000"/>
            </a:ln>
            <a:effectLst/>
          </p:spPr>
          <p:txBody>
            <a:bodyPr anchor="ctr">
              <a:normAutofit/>
            </a:bodyPr>
            <a:lstStyle/>
            <a:p>
              <a:pPr algn="just">
                <a:lnSpc>
                  <a:spcPct val="150000"/>
                </a:lnSpc>
                <a:spcBef>
                  <a:spcPts val="600"/>
                </a:spcBef>
                <a:spcAft>
                  <a:spcPts val="600"/>
                </a:spcAft>
                <a:defRPr/>
              </a:pPr>
              <a:endParaRPr lang="zh-CN" altLang="en-US" sz="1400" kern="0" dirty="0">
                <a:solidFill>
                  <a:schemeClr val="tx1">
                    <a:lumMod val="75000"/>
                    <a:lumOff val="25000"/>
                  </a:schemeClr>
                </a:solidFill>
                <a:ea typeface="微软雅黑" panose="020B0503020204020204" pitchFamily="34" charset="-122"/>
                <a:cs typeface="Arial" panose="020B0604020202020204" pitchFamily="34" charset="0"/>
              </a:endParaRPr>
            </a:p>
          </p:txBody>
        </p:sp>
        <p:sp>
          <p:nvSpPr>
            <p:cNvPr id="10" name="MH_SubTitle_1"/>
            <p:cNvSpPr/>
            <p:nvPr>
              <p:custDataLst>
                <p:tags r:id="rId3"/>
              </p:custDataLst>
            </p:nvPr>
          </p:nvSpPr>
          <p:spPr>
            <a:xfrm>
              <a:off x="2627315" y="1901826"/>
              <a:ext cx="3842526" cy="563563"/>
            </a:xfrm>
            <a:custGeom>
              <a:avLst/>
              <a:gdLst>
                <a:gd name="connsiteX0" fmla="*/ 4441454 w 4758105"/>
                <a:gd name="connsiteY0" fmla="*/ 563487 h 563709"/>
                <a:gd name="connsiteX1" fmla="*/ 4549542 w 4758105"/>
                <a:gd name="connsiteY1" fmla="*/ 563487 h 563709"/>
                <a:gd name="connsiteX2" fmla="*/ 4549460 w 4758105"/>
                <a:gd name="connsiteY2" fmla="*/ 563709 h 563709"/>
                <a:gd name="connsiteX3" fmla="*/ 4441372 w 4758105"/>
                <a:gd name="connsiteY3" fmla="*/ 563709 h 563709"/>
                <a:gd name="connsiteX4" fmla="*/ 82 w 4758105"/>
                <a:gd name="connsiteY4" fmla="*/ 563487 h 563709"/>
                <a:gd name="connsiteX5" fmla="*/ 108170 w 4758105"/>
                <a:gd name="connsiteY5" fmla="*/ 563487 h 563709"/>
                <a:gd name="connsiteX6" fmla="*/ 108088 w 4758105"/>
                <a:gd name="connsiteY6" fmla="*/ 563709 h 563709"/>
                <a:gd name="connsiteX7" fmla="*/ 0 w 4758105"/>
                <a:gd name="connsiteY7" fmla="*/ 563709 h 563709"/>
                <a:gd name="connsiteX8" fmla="*/ 4758023 w 4758105"/>
                <a:gd name="connsiteY8" fmla="*/ 221 h 563709"/>
                <a:gd name="connsiteX9" fmla="*/ 4758105 w 4758105"/>
                <a:gd name="connsiteY9" fmla="*/ 221 h 563709"/>
                <a:gd name="connsiteX10" fmla="*/ 4758105 w 4758105"/>
                <a:gd name="connsiteY10" fmla="*/ 563487 h 563709"/>
                <a:gd name="connsiteX11" fmla="*/ 4549542 w 4758105"/>
                <a:gd name="connsiteY11" fmla="*/ 563487 h 563709"/>
                <a:gd name="connsiteX12" fmla="*/ 316651 w 4758105"/>
                <a:gd name="connsiteY12" fmla="*/ 221 h 563709"/>
                <a:gd name="connsiteX13" fmla="*/ 4649935 w 4758105"/>
                <a:gd name="connsiteY13" fmla="*/ 221 h 563709"/>
                <a:gd name="connsiteX14" fmla="*/ 4441454 w 4758105"/>
                <a:gd name="connsiteY14" fmla="*/ 563487 h 563709"/>
                <a:gd name="connsiteX15" fmla="*/ 108170 w 4758105"/>
                <a:gd name="connsiteY15" fmla="*/ 563487 h 563709"/>
                <a:gd name="connsiteX16" fmla="*/ 0 w 4758105"/>
                <a:gd name="connsiteY16" fmla="*/ 221 h 563709"/>
                <a:gd name="connsiteX17" fmla="*/ 208563 w 4758105"/>
                <a:gd name="connsiteY17" fmla="*/ 221 h 563709"/>
                <a:gd name="connsiteX18" fmla="*/ 82 w 4758105"/>
                <a:gd name="connsiteY18" fmla="*/ 563487 h 563709"/>
                <a:gd name="connsiteX19" fmla="*/ 0 w 4758105"/>
                <a:gd name="connsiteY19" fmla="*/ 563487 h 563709"/>
                <a:gd name="connsiteX20" fmla="*/ 4650017 w 4758105"/>
                <a:gd name="connsiteY20" fmla="*/ 0 h 563709"/>
                <a:gd name="connsiteX21" fmla="*/ 4758105 w 4758105"/>
                <a:gd name="connsiteY21" fmla="*/ 0 h 563709"/>
                <a:gd name="connsiteX22" fmla="*/ 4758023 w 4758105"/>
                <a:gd name="connsiteY22" fmla="*/ 221 h 563709"/>
                <a:gd name="connsiteX23" fmla="*/ 4649935 w 4758105"/>
                <a:gd name="connsiteY23" fmla="*/ 221 h 563709"/>
                <a:gd name="connsiteX24" fmla="*/ 208645 w 4758105"/>
                <a:gd name="connsiteY24" fmla="*/ 0 h 563709"/>
                <a:gd name="connsiteX25" fmla="*/ 316733 w 4758105"/>
                <a:gd name="connsiteY25" fmla="*/ 0 h 563709"/>
                <a:gd name="connsiteX26" fmla="*/ 316651 w 4758105"/>
                <a:gd name="connsiteY26" fmla="*/ 221 h 563709"/>
                <a:gd name="connsiteX27" fmla="*/ 208563 w 4758105"/>
                <a:gd name="connsiteY27" fmla="*/ 221 h 56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58105" h="563709">
                  <a:moveTo>
                    <a:pt x="4441454" y="563487"/>
                  </a:moveTo>
                  <a:lnTo>
                    <a:pt x="4549542" y="563487"/>
                  </a:lnTo>
                  <a:lnTo>
                    <a:pt x="4549460" y="563709"/>
                  </a:lnTo>
                  <a:lnTo>
                    <a:pt x="4441372" y="563709"/>
                  </a:lnTo>
                  <a:close/>
                  <a:moveTo>
                    <a:pt x="82" y="563487"/>
                  </a:moveTo>
                  <a:lnTo>
                    <a:pt x="108170" y="563487"/>
                  </a:lnTo>
                  <a:lnTo>
                    <a:pt x="108088" y="563709"/>
                  </a:lnTo>
                  <a:lnTo>
                    <a:pt x="0" y="563709"/>
                  </a:lnTo>
                  <a:close/>
                  <a:moveTo>
                    <a:pt x="4758023" y="221"/>
                  </a:moveTo>
                  <a:lnTo>
                    <a:pt x="4758105" y="221"/>
                  </a:lnTo>
                  <a:lnTo>
                    <a:pt x="4758105" y="563487"/>
                  </a:lnTo>
                  <a:lnTo>
                    <a:pt x="4549542" y="563487"/>
                  </a:lnTo>
                  <a:close/>
                  <a:moveTo>
                    <a:pt x="316651" y="221"/>
                  </a:moveTo>
                  <a:lnTo>
                    <a:pt x="4649935" y="221"/>
                  </a:lnTo>
                  <a:lnTo>
                    <a:pt x="4441454" y="563487"/>
                  </a:lnTo>
                  <a:lnTo>
                    <a:pt x="108170" y="563487"/>
                  </a:lnTo>
                  <a:close/>
                  <a:moveTo>
                    <a:pt x="0" y="221"/>
                  </a:moveTo>
                  <a:lnTo>
                    <a:pt x="208563" y="221"/>
                  </a:lnTo>
                  <a:lnTo>
                    <a:pt x="82" y="563487"/>
                  </a:lnTo>
                  <a:lnTo>
                    <a:pt x="0" y="563487"/>
                  </a:lnTo>
                  <a:close/>
                  <a:moveTo>
                    <a:pt x="4650017" y="0"/>
                  </a:moveTo>
                  <a:lnTo>
                    <a:pt x="4758105" y="0"/>
                  </a:lnTo>
                  <a:lnTo>
                    <a:pt x="4758023" y="221"/>
                  </a:lnTo>
                  <a:lnTo>
                    <a:pt x="4649935" y="221"/>
                  </a:lnTo>
                  <a:close/>
                  <a:moveTo>
                    <a:pt x="208645" y="0"/>
                  </a:moveTo>
                  <a:lnTo>
                    <a:pt x="316733" y="0"/>
                  </a:lnTo>
                  <a:lnTo>
                    <a:pt x="316651" y="221"/>
                  </a:lnTo>
                  <a:lnTo>
                    <a:pt x="208563" y="221"/>
                  </a:lnTo>
                  <a:close/>
                </a:path>
              </a:pathLst>
            </a:custGeom>
            <a:solidFill>
              <a:srgbClr val="F1A2BC"/>
            </a:solidFill>
            <a:ln w="12700" cap="flat" cmpd="sng" algn="ctr">
              <a:noFill/>
              <a:prstDash val="solid"/>
              <a:miter lim="800000"/>
            </a:ln>
            <a:effectLst/>
          </p:spPr>
          <p:txBody>
            <a:bodyPr anchor="ctr">
              <a:normAutofit/>
            </a:bodyPr>
            <a:lstStyle/>
            <a:p>
              <a:pPr algn="ctr">
                <a:defRPr/>
              </a:pPr>
              <a:endParaRPr lang="en-US" altLang="zh-CN" sz="2400" b="1" kern="0" dirty="0">
                <a:solidFill>
                  <a:srgbClr val="FFFFFF"/>
                </a:solidFill>
                <a:cs typeface="Arial" panose="020B0604020202020204" pitchFamily="34" charset="0"/>
              </a:endParaRPr>
            </a:p>
          </p:txBody>
        </p:sp>
      </p:grpSp>
      <p:pic>
        <p:nvPicPr>
          <p:cNvPr id="5" name="图片 4"/>
          <p:cNvPicPr>
            <a:picLocks noChangeAspect="1"/>
          </p:cNvPicPr>
          <p:nvPr/>
        </p:nvPicPr>
        <p:blipFill rotWithShape="1">
          <a:blip r:embed="rId6"/>
          <a:srcRect t="29545" r="10541"/>
          <a:stretch>
            <a:fillRect/>
          </a:stretch>
        </p:blipFill>
        <p:spPr>
          <a:xfrm flipH="1">
            <a:off x="0" y="0"/>
            <a:ext cx="1617328" cy="1384527"/>
          </a:xfrm>
          <a:prstGeom prst="rect">
            <a:avLst/>
          </a:prstGeom>
        </p:spPr>
      </p:pic>
      <p:grpSp>
        <p:nvGrpSpPr>
          <p:cNvPr id="6" name="组合 5"/>
          <p:cNvGrpSpPr/>
          <p:nvPr/>
        </p:nvGrpSpPr>
        <p:grpSpPr>
          <a:xfrm>
            <a:off x="1617328" y="300555"/>
            <a:ext cx="5795246" cy="783415"/>
            <a:chOff x="1875554" y="378622"/>
            <a:chExt cx="5795246" cy="783415"/>
          </a:xfrm>
        </p:grpSpPr>
        <p:sp>
          <p:nvSpPr>
            <p:cNvPr id="7" name="文本框 6"/>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9" name="文本框 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sp>
        <p:nvSpPr>
          <p:cNvPr id="13" name="矩形 12"/>
          <p:cNvSpPr/>
          <p:nvPr/>
        </p:nvSpPr>
        <p:spPr>
          <a:xfrm>
            <a:off x="1617328" y="2043799"/>
            <a:ext cx="2241974" cy="4766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隶书" panose="02010509060101010101" pitchFamily="49" charset="-122"/>
                <a:ea typeface="隶书" panose="02010509060101010101" pitchFamily="49" charset="-122"/>
              </a:rPr>
              <a:t>点击添加标题</a:t>
            </a:r>
          </a:p>
        </p:txBody>
      </p:sp>
      <p:sp>
        <p:nvSpPr>
          <p:cNvPr id="17" name="矩形 16"/>
          <p:cNvSpPr/>
          <p:nvPr/>
        </p:nvSpPr>
        <p:spPr>
          <a:xfrm>
            <a:off x="1202073" y="3095937"/>
            <a:ext cx="6604446" cy="193899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600" dirty="0">
                <a:latin typeface="隶书" panose="02010509060101010101" pitchFamily="49" charset="-122"/>
                <a:ea typeface="隶书" panose="02010509060101010101" pitchFamily="49" charset="-122"/>
              </a:rPr>
              <a:t>用户可以在投影仪或者计算机上进行演示也可以将用户可以在投影仪或者计算机上进行演示也可以将演示文稿打印出来制作成胶片以便应用到更广泛的领域中演示文稿打印出来制作成胶片以便应用到更广泛的领域中用户可以在投影仪或者计算机上进行演示也可以将演示文稿打印出来制作成胶片以便应用到更广泛的领域中</a:t>
            </a:r>
          </a:p>
        </p:txBody>
      </p:sp>
      <p:pic>
        <p:nvPicPr>
          <p:cNvPr id="18" name="图片占位符 17"/>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1719" r="11719"/>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19741" y="1705970"/>
            <a:ext cx="8552520" cy="2163364"/>
            <a:chOff x="2060575" y="1766889"/>
            <a:chExt cx="8070851" cy="2041525"/>
          </a:xfrm>
        </p:grpSpPr>
        <p:sp>
          <p:nvSpPr>
            <p:cNvPr id="33" name="MH_Other_3"/>
            <p:cNvSpPr/>
            <p:nvPr>
              <p:custDataLst>
                <p:tags r:id="rId3"/>
              </p:custDataLst>
            </p:nvPr>
          </p:nvSpPr>
          <p:spPr>
            <a:xfrm>
              <a:off x="5075239" y="1766889"/>
              <a:ext cx="2041525" cy="2041525"/>
            </a:xfrm>
            <a:prstGeom prst="diamond">
              <a:avLst/>
            </a:prstGeom>
            <a:solidFill>
              <a:srgbClr val="F1A2BC"/>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24" name="MH_Other_1"/>
            <p:cNvSpPr/>
            <p:nvPr>
              <p:custDataLst>
                <p:tags r:id="rId4"/>
              </p:custDataLst>
            </p:nvPr>
          </p:nvSpPr>
          <p:spPr>
            <a:xfrm>
              <a:off x="2060575" y="2105025"/>
              <a:ext cx="1366838" cy="1365250"/>
            </a:xfrm>
            <a:prstGeom prst="diamond">
              <a:avLst/>
            </a:prstGeom>
            <a:solidFill>
              <a:srgbClr val="F1A2BC"/>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25" name="MH_Other_2"/>
            <p:cNvSpPr/>
            <p:nvPr>
              <p:custDataLst>
                <p:tags r:id="rId5"/>
              </p:custDataLst>
            </p:nvPr>
          </p:nvSpPr>
          <p:spPr>
            <a:xfrm>
              <a:off x="3568700" y="2105025"/>
              <a:ext cx="1365250" cy="1365250"/>
            </a:xfrm>
            <a:prstGeom prst="diamond">
              <a:avLst/>
            </a:prstGeom>
            <a:solidFill>
              <a:srgbClr val="F1A2BC"/>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27" name="MH_Other_3"/>
            <p:cNvSpPr/>
            <p:nvPr>
              <p:custDataLst>
                <p:tags r:id="rId6"/>
              </p:custDataLst>
            </p:nvPr>
          </p:nvSpPr>
          <p:spPr>
            <a:xfrm>
              <a:off x="7258050" y="2105025"/>
              <a:ext cx="1365250" cy="1365250"/>
            </a:xfrm>
            <a:prstGeom prst="diamond">
              <a:avLst/>
            </a:prstGeom>
            <a:solidFill>
              <a:srgbClr val="F1A2BC"/>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28" name="MH_Other_4"/>
            <p:cNvSpPr/>
            <p:nvPr>
              <p:custDataLst>
                <p:tags r:id="rId7"/>
              </p:custDataLst>
            </p:nvPr>
          </p:nvSpPr>
          <p:spPr>
            <a:xfrm>
              <a:off x="8764589" y="2105025"/>
              <a:ext cx="1366837" cy="1365250"/>
            </a:xfrm>
            <a:prstGeom prst="diamond">
              <a:avLst/>
            </a:prstGeom>
            <a:solidFill>
              <a:srgbClr val="F1A2BC"/>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29" name="MH_Other_5"/>
            <p:cNvSpPr/>
            <p:nvPr>
              <p:custDataLst>
                <p:tags r:id="rId8"/>
              </p:custDataLst>
            </p:nvPr>
          </p:nvSpPr>
          <p:spPr>
            <a:xfrm>
              <a:off x="3236913" y="2951163"/>
              <a:ext cx="520700" cy="519112"/>
            </a:xfrm>
            <a:prstGeom prst="diamond">
              <a:avLst/>
            </a:prstGeom>
            <a:solidFill>
              <a:srgbClr val="FBE3E7"/>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30" name="MH_Other_6"/>
            <p:cNvSpPr/>
            <p:nvPr>
              <p:custDataLst>
                <p:tags r:id="rId9"/>
              </p:custDataLst>
            </p:nvPr>
          </p:nvSpPr>
          <p:spPr>
            <a:xfrm>
              <a:off x="4729163" y="2105025"/>
              <a:ext cx="520700" cy="520700"/>
            </a:xfrm>
            <a:prstGeom prst="diamond">
              <a:avLst/>
            </a:prstGeom>
            <a:solidFill>
              <a:srgbClr val="FBE3E7"/>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31" name="MH_Other_7"/>
            <p:cNvSpPr/>
            <p:nvPr>
              <p:custDataLst>
                <p:tags r:id="rId10"/>
              </p:custDataLst>
            </p:nvPr>
          </p:nvSpPr>
          <p:spPr>
            <a:xfrm>
              <a:off x="6931025" y="2947988"/>
              <a:ext cx="520700" cy="519112"/>
            </a:xfrm>
            <a:prstGeom prst="diamond">
              <a:avLst/>
            </a:prstGeom>
            <a:solidFill>
              <a:srgbClr val="FBE3E7"/>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32" name="MH_Other_8"/>
            <p:cNvSpPr/>
            <p:nvPr>
              <p:custDataLst>
                <p:tags r:id="rId11"/>
              </p:custDataLst>
            </p:nvPr>
          </p:nvSpPr>
          <p:spPr>
            <a:xfrm>
              <a:off x="8434388" y="2120900"/>
              <a:ext cx="520700" cy="520700"/>
            </a:xfrm>
            <a:prstGeom prst="diamond">
              <a:avLst/>
            </a:prstGeom>
            <a:solidFill>
              <a:srgbClr val="FBE3E7"/>
            </a:solidFill>
            <a:ln w="12700" cap="flat" cmpd="sng" algn="ctr">
              <a:noFill/>
              <a:prstDash val="solid"/>
              <a:miter lim="800000"/>
            </a:ln>
            <a:effectLst/>
          </p:spPr>
          <p:txBody>
            <a:bodyPr anchor="ctr"/>
            <a:lstStyle/>
            <a:p>
              <a:pPr algn="ctr">
                <a:defRPr/>
              </a:pPr>
              <a:endParaRPr lang="zh-CN" altLang="en-US" kern="0">
                <a:latin typeface="微软雅黑" panose="020B0503020204020204" pitchFamily="34" charset="-122"/>
                <a:ea typeface="微软雅黑" panose="020B0503020204020204" pitchFamily="34" charset="-122"/>
              </a:endParaRPr>
            </a:p>
          </p:txBody>
        </p:sp>
        <p:sp>
          <p:nvSpPr>
            <p:cNvPr id="39" name="MH_Other_9"/>
            <p:cNvSpPr/>
            <p:nvPr>
              <p:custDataLst>
                <p:tags r:id="rId12"/>
              </p:custDataLst>
            </p:nvPr>
          </p:nvSpPr>
          <p:spPr bwMode="auto">
            <a:xfrm>
              <a:off x="2490788" y="2489200"/>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p>
          </p:txBody>
        </p:sp>
        <p:sp>
          <p:nvSpPr>
            <p:cNvPr id="40" name="MH_Other_10"/>
            <p:cNvSpPr/>
            <p:nvPr>
              <p:custDataLst>
                <p:tags r:id="rId13"/>
              </p:custDataLst>
            </p:nvPr>
          </p:nvSpPr>
          <p:spPr bwMode="auto">
            <a:xfrm>
              <a:off x="4059239" y="2525714"/>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p>
          </p:txBody>
        </p:sp>
        <p:sp>
          <p:nvSpPr>
            <p:cNvPr id="41" name="MH_Other_11"/>
            <p:cNvSpPr/>
            <p:nvPr>
              <p:custDataLst>
                <p:tags r:id="rId14"/>
              </p:custDataLst>
            </p:nvPr>
          </p:nvSpPr>
          <p:spPr bwMode="auto">
            <a:xfrm>
              <a:off x="5789614" y="2481264"/>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p>
          </p:txBody>
        </p:sp>
        <p:sp>
          <p:nvSpPr>
            <p:cNvPr id="42" name="MH_Other_12"/>
            <p:cNvSpPr/>
            <p:nvPr>
              <p:custDataLst>
                <p:tags r:id="rId15"/>
              </p:custDataLst>
            </p:nvPr>
          </p:nvSpPr>
          <p:spPr bwMode="auto">
            <a:xfrm>
              <a:off x="7729539" y="2574925"/>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p>
          </p:txBody>
        </p:sp>
        <p:sp>
          <p:nvSpPr>
            <p:cNvPr id="43" name="MH_Other_13"/>
            <p:cNvSpPr/>
            <p:nvPr>
              <p:custDataLst>
                <p:tags r:id="rId16"/>
              </p:custDataLst>
            </p:nvPr>
          </p:nvSpPr>
          <p:spPr>
            <a:xfrm>
              <a:off x="9240838" y="2590800"/>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a:defRPr/>
              </a:pPr>
              <a:endParaRPr lang="zh-CN" altLang="en-US" kern="0">
                <a:latin typeface="Calibri" panose="020F0502020204030204"/>
                <a:ea typeface="幼圆" panose="02010509060101010101" charset="-122"/>
              </a:endParaRPr>
            </a:p>
          </p:txBody>
        </p:sp>
      </p:grpSp>
      <p:sp>
        <p:nvSpPr>
          <p:cNvPr id="3" name="MH_SubTitle_6"/>
          <p:cNvSpPr/>
          <p:nvPr>
            <p:custDataLst>
              <p:tags r:id="rId2"/>
            </p:custDataLst>
          </p:nvPr>
        </p:nvSpPr>
        <p:spPr>
          <a:xfrm>
            <a:off x="1002000" y="4733925"/>
            <a:ext cx="10188000" cy="3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pic>
        <p:nvPicPr>
          <p:cNvPr id="26" name="图片 25"/>
          <p:cNvPicPr>
            <a:picLocks noChangeAspect="1"/>
          </p:cNvPicPr>
          <p:nvPr/>
        </p:nvPicPr>
        <p:blipFill rotWithShape="1">
          <a:blip r:embed="rId19"/>
          <a:srcRect t="29545" r="10541"/>
          <a:stretch>
            <a:fillRect/>
          </a:stretch>
        </p:blipFill>
        <p:spPr>
          <a:xfrm flipH="1">
            <a:off x="0" y="0"/>
            <a:ext cx="1617328" cy="1384527"/>
          </a:xfrm>
          <a:prstGeom prst="rect">
            <a:avLst/>
          </a:prstGeom>
        </p:spPr>
      </p:pic>
      <p:grpSp>
        <p:nvGrpSpPr>
          <p:cNvPr id="34" name="组合 33"/>
          <p:cNvGrpSpPr/>
          <p:nvPr/>
        </p:nvGrpSpPr>
        <p:grpSpPr>
          <a:xfrm>
            <a:off x="1617328" y="300555"/>
            <a:ext cx="5795246" cy="783415"/>
            <a:chOff x="1875554" y="378622"/>
            <a:chExt cx="5795246" cy="783415"/>
          </a:xfrm>
        </p:grpSpPr>
        <p:sp>
          <p:nvSpPr>
            <p:cNvPr id="35" name="文本框 34"/>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36" name="文本框 35"/>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sp>
        <p:nvSpPr>
          <p:cNvPr id="51" name="矩形 50"/>
          <p:cNvSpPr/>
          <p:nvPr/>
        </p:nvSpPr>
        <p:spPr>
          <a:xfrm>
            <a:off x="1835951" y="3693994"/>
            <a:ext cx="1415990"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52" name="矩形 51"/>
          <p:cNvSpPr/>
          <p:nvPr/>
        </p:nvSpPr>
        <p:spPr>
          <a:xfrm>
            <a:off x="3433240" y="3693994"/>
            <a:ext cx="1415990"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53" name="矩形 52"/>
          <p:cNvSpPr/>
          <p:nvPr/>
        </p:nvSpPr>
        <p:spPr>
          <a:xfrm>
            <a:off x="7342772" y="3693994"/>
            <a:ext cx="1415990"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54" name="矩形 53"/>
          <p:cNvSpPr/>
          <p:nvPr/>
        </p:nvSpPr>
        <p:spPr>
          <a:xfrm>
            <a:off x="8939219" y="3693994"/>
            <a:ext cx="1415990"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55" name="矩形 54"/>
          <p:cNvSpPr/>
          <p:nvPr/>
        </p:nvSpPr>
        <p:spPr>
          <a:xfrm>
            <a:off x="5401654" y="4018263"/>
            <a:ext cx="1415990"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添加标题</a:t>
            </a:r>
          </a:p>
        </p:txBody>
      </p:sp>
      <p:sp>
        <p:nvSpPr>
          <p:cNvPr id="56" name="矩形 55"/>
          <p:cNvSpPr/>
          <p:nvPr/>
        </p:nvSpPr>
        <p:spPr>
          <a:xfrm>
            <a:off x="1000104" y="4915637"/>
            <a:ext cx="10189896" cy="93948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制作成以便应用到更广泛的领域中用户可以在投影仪或者演示也可以将演示文稿打印出来制以便应用到更广泛的领域中用户可以在投影仪或者计算机上进行演示也可以将演示文稿打印出来以便应用到更广泛的领域中</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Effect transition="in" filter="fade">
                                      <p:cBhvr>
                                        <p:cTn id="25" dur="500"/>
                                        <p:tgtEl>
                                          <p:spTgt spid="5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500" fill="hold"/>
                                        <p:tgtEl>
                                          <p:spTgt spid="53"/>
                                        </p:tgtEl>
                                        <p:attrNameLst>
                                          <p:attrName>ppt_w</p:attrName>
                                        </p:attrNameLst>
                                      </p:cBhvr>
                                      <p:tavLst>
                                        <p:tav tm="0">
                                          <p:val>
                                            <p:fltVal val="0"/>
                                          </p:val>
                                        </p:tav>
                                        <p:tav tm="100000">
                                          <p:val>
                                            <p:strVal val="#ppt_w"/>
                                          </p:val>
                                        </p:tav>
                                      </p:tavLst>
                                    </p:anim>
                                    <p:anim calcmode="lin" valueType="num">
                                      <p:cBhvr>
                                        <p:cTn id="34" dur="500" fill="hold"/>
                                        <p:tgtEl>
                                          <p:spTgt spid="53"/>
                                        </p:tgtEl>
                                        <p:attrNameLst>
                                          <p:attrName>ppt_h</p:attrName>
                                        </p:attrNameLst>
                                      </p:cBhvr>
                                      <p:tavLst>
                                        <p:tav tm="0">
                                          <p:val>
                                            <p:fltVal val="0"/>
                                          </p:val>
                                        </p:tav>
                                        <p:tav tm="100000">
                                          <p:val>
                                            <p:strVal val="#ppt_h"/>
                                          </p:val>
                                        </p:tav>
                                      </p:tavLst>
                                    </p:anim>
                                    <p:animEffect transition="in" filter="fade">
                                      <p:cBhvr>
                                        <p:cTn id="35" dur="500"/>
                                        <p:tgtEl>
                                          <p:spTgt spid="5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fltVal val="0"/>
                                          </p:val>
                                        </p:tav>
                                        <p:tav tm="100000">
                                          <p:val>
                                            <p:strVal val="#ppt_h"/>
                                          </p:val>
                                        </p:tav>
                                      </p:tavLst>
                                    </p:anim>
                                    <p:animEffect transition="in" filter="fade">
                                      <p:cBhvr>
                                        <p:cTn id="40" dur="500"/>
                                        <p:tgtEl>
                                          <p:spTgt spid="5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par>
                          <p:cTn id="50" fill="hold">
                            <p:stCondLst>
                              <p:cond delay="3000"/>
                            </p:stCondLst>
                            <p:childTnLst>
                              <p:par>
                                <p:cTn id="51" presetID="14" presetClass="entr" presetSubtype="10"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randombar(horizontal)">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1" grpId="0"/>
      <p:bldP spid="52" grpId="0"/>
      <p:bldP spid="53" grpId="0"/>
      <p:bldP spid="54" grpId="0"/>
      <p:bldP spid="55" grpId="0"/>
      <p:bldP spid="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p:nvPr>
            <p:custDataLst>
              <p:tags r:id="rId2"/>
            </p:custDataLst>
          </p:nvPr>
        </p:nvSpPr>
        <p:spPr>
          <a:xfrm>
            <a:off x="1819702" y="1757058"/>
            <a:ext cx="2339001" cy="2339000"/>
          </a:xfrm>
          <a:prstGeom prst="ellipse">
            <a:avLst/>
          </a:prstGeom>
          <a:solidFill>
            <a:srgbClr val="F1A2BC"/>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Picture_1"/>
          <p:cNvSpPr/>
          <p:nvPr>
            <p:custDataLst>
              <p:tags r:id="rId3"/>
            </p:custDataLst>
          </p:nvPr>
        </p:nvSpPr>
        <p:spPr>
          <a:xfrm>
            <a:off x="1984389" y="1908391"/>
            <a:ext cx="2025205" cy="2022979"/>
          </a:xfrm>
          <a:prstGeom prst="ellipse">
            <a:avLst/>
          </a:prstGeom>
          <a:noFill/>
          <a:ln w="508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2"/>
          <p:cNvSpPr/>
          <p:nvPr>
            <p:custDataLst>
              <p:tags r:id="rId4"/>
            </p:custDataLst>
          </p:nvPr>
        </p:nvSpPr>
        <p:spPr>
          <a:xfrm>
            <a:off x="4926500" y="1757058"/>
            <a:ext cx="2339001" cy="2339000"/>
          </a:xfrm>
          <a:prstGeom prst="ellipse">
            <a:avLst/>
          </a:prstGeom>
          <a:solidFill>
            <a:srgbClr val="F1A2BC"/>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Picture_2"/>
          <p:cNvSpPr/>
          <p:nvPr>
            <p:custDataLst>
              <p:tags r:id="rId5"/>
            </p:custDataLst>
          </p:nvPr>
        </p:nvSpPr>
        <p:spPr>
          <a:xfrm>
            <a:off x="5091187" y="1908391"/>
            <a:ext cx="2025205" cy="2022979"/>
          </a:xfrm>
          <a:prstGeom prst="ellipse">
            <a:avLst/>
          </a:prstGeom>
          <a:noFill/>
          <a:ln w="508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Other_3"/>
          <p:cNvSpPr/>
          <p:nvPr>
            <p:custDataLst>
              <p:tags r:id="rId6"/>
            </p:custDataLst>
          </p:nvPr>
        </p:nvSpPr>
        <p:spPr>
          <a:xfrm>
            <a:off x="8033299" y="1757058"/>
            <a:ext cx="2339001" cy="2339000"/>
          </a:xfrm>
          <a:prstGeom prst="ellipse">
            <a:avLst/>
          </a:prstGeom>
          <a:solidFill>
            <a:srgbClr val="F1A2BC"/>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Picture_3"/>
          <p:cNvSpPr/>
          <p:nvPr>
            <p:custDataLst>
              <p:tags r:id="rId7"/>
            </p:custDataLst>
          </p:nvPr>
        </p:nvSpPr>
        <p:spPr>
          <a:xfrm>
            <a:off x="8197986" y="1908391"/>
            <a:ext cx="2025205" cy="2022979"/>
          </a:xfrm>
          <a:prstGeom prst="ellipse">
            <a:avLst/>
          </a:prstGeom>
          <a:noFill/>
          <a:ln w="508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8" name="图片 17"/>
          <p:cNvPicPr>
            <a:picLocks noChangeAspect="1"/>
          </p:cNvPicPr>
          <p:nvPr/>
        </p:nvPicPr>
        <p:blipFill rotWithShape="1">
          <a:blip r:embed="rId10"/>
          <a:srcRect t="29545" r="10541"/>
          <a:stretch>
            <a:fillRect/>
          </a:stretch>
        </p:blipFill>
        <p:spPr>
          <a:xfrm flipH="1">
            <a:off x="0" y="0"/>
            <a:ext cx="1617328" cy="1384527"/>
          </a:xfrm>
          <a:prstGeom prst="rect">
            <a:avLst/>
          </a:prstGeom>
        </p:spPr>
      </p:pic>
      <p:grpSp>
        <p:nvGrpSpPr>
          <p:cNvPr id="20" name="组合 19"/>
          <p:cNvGrpSpPr/>
          <p:nvPr/>
        </p:nvGrpSpPr>
        <p:grpSpPr>
          <a:xfrm>
            <a:off x="1617328" y="300555"/>
            <a:ext cx="5795246" cy="783415"/>
            <a:chOff x="1875554" y="378622"/>
            <a:chExt cx="5795246" cy="783415"/>
          </a:xfrm>
        </p:grpSpPr>
        <p:sp>
          <p:nvSpPr>
            <p:cNvPr id="21" name="文本框 20"/>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23" name="文本框 22"/>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grpSp>
        <p:nvGrpSpPr>
          <p:cNvPr id="24" name="组合 23"/>
          <p:cNvGrpSpPr/>
          <p:nvPr/>
        </p:nvGrpSpPr>
        <p:grpSpPr>
          <a:xfrm>
            <a:off x="1819701" y="4311048"/>
            <a:ext cx="2339002" cy="1414944"/>
            <a:chOff x="1369030" y="3325188"/>
            <a:chExt cx="2339002" cy="1414944"/>
          </a:xfrm>
        </p:grpSpPr>
        <p:sp>
          <p:nvSpPr>
            <p:cNvPr id="25" name="矩形 24"/>
            <p:cNvSpPr/>
            <p:nvPr/>
          </p:nvSpPr>
          <p:spPr>
            <a:xfrm>
              <a:off x="1369030" y="3800644"/>
              <a:ext cx="2339002"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a:t>
              </a:r>
            </a:p>
          </p:txBody>
        </p:sp>
        <p:sp>
          <p:nvSpPr>
            <p:cNvPr id="26" name="矩形 25"/>
            <p:cNvSpPr/>
            <p:nvPr/>
          </p:nvSpPr>
          <p:spPr>
            <a:xfrm>
              <a:off x="1417544" y="3325188"/>
              <a:ext cx="2241974" cy="4766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隶书" panose="02010509060101010101" pitchFamily="49" charset="-122"/>
                  <a:ea typeface="隶书" panose="02010509060101010101" pitchFamily="49" charset="-122"/>
                </a:rPr>
                <a:t>添加标题</a:t>
              </a:r>
            </a:p>
          </p:txBody>
        </p:sp>
      </p:grpSp>
      <p:grpSp>
        <p:nvGrpSpPr>
          <p:cNvPr id="30" name="组合 29"/>
          <p:cNvGrpSpPr/>
          <p:nvPr/>
        </p:nvGrpSpPr>
        <p:grpSpPr>
          <a:xfrm>
            <a:off x="4934288" y="4311048"/>
            <a:ext cx="2339002" cy="1414944"/>
            <a:chOff x="1369030" y="3325188"/>
            <a:chExt cx="2339002" cy="1414944"/>
          </a:xfrm>
        </p:grpSpPr>
        <p:sp>
          <p:nvSpPr>
            <p:cNvPr id="31" name="矩形 30"/>
            <p:cNvSpPr/>
            <p:nvPr/>
          </p:nvSpPr>
          <p:spPr>
            <a:xfrm>
              <a:off x="1369030" y="3800644"/>
              <a:ext cx="2339002"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a:t>
              </a:r>
            </a:p>
          </p:txBody>
        </p:sp>
        <p:sp>
          <p:nvSpPr>
            <p:cNvPr id="32" name="矩形 31"/>
            <p:cNvSpPr/>
            <p:nvPr/>
          </p:nvSpPr>
          <p:spPr>
            <a:xfrm>
              <a:off x="1417544" y="3325188"/>
              <a:ext cx="2241974" cy="4766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隶书" panose="02010509060101010101" pitchFamily="49" charset="-122"/>
                  <a:ea typeface="隶书" panose="02010509060101010101" pitchFamily="49" charset="-122"/>
                </a:rPr>
                <a:t>添加标题</a:t>
              </a:r>
            </a:p>
          </p:txBody>
        </p:sp>
      </p:grpSp>
      <p:grpSp>
        <p:nvGrpSpPr>
          <p:cNvPr id="33" name="组合 32"/>
          <p:cNvGrpSpPr/>
          <p:nvPr/>
        </p:nvGrpSpPr>
        <p:grpSpPr>
          <a:xfrm>
            <a:off x="8041087" y="4311048"/>
            <a:ext cx="2339002" cy="1414944"/>
            <a:chOff x="1369030" y="3325188"/>
            <a:chExt cx="2339002" cy="1414944"/>
          </a:xfrm>
        </p:grpSpPr>
        <p:sp>
          <p:nvSpPr>
            <p:cNvPr id="34" name="矩形 33"/>
            <p:cNvSpPr/>
            <p:nvPr/>
          </p:nvSpPr>
          <p:spPr>
            <a:xfrm>
              <a:off x="1369030" y="3800644"/>
              <a:ext cx="2339002" cy="93948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a:t>
              </a:r>
            </a:p>
          </p:txBody>
        </p:sp>
        <p:sp>
          <p:nvSpPr>
            <p:cNvPr id="35" name="矩形 34"/>
            <p:cNvSpPr/>
            <p:nvPr/>
          </p:nvSpPr>
          <p:spPr>
            <a:xfrm>
              <a:off x="1417544" y="3325188"/>
              <a:ext cx="2241974" cy="4766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隶书" panose="02010509060101010101" pitchFamily="49" charset="-122"/>
                  <a:ea typeface="隶书" panose="02010509060101010101" pitchFamily="49" charset="-122"/>
                </a:rPr>
                <a:t>添加标题</a:t>
              </a:r>
            </a:p>
          </p:txBody>
        </p:sp>
      </p:grpSp>
      <p:pic>
        <p:nvPicPr>
          <p:cNvPr id="9" name="图片占位符 8"/>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16604" r="16604"/>
          <a:stretch>
            <a:fillRect/>
          </a:stretch>
        </p:blipFill>
        <p:spPr>
          <a:ln w="28575">
            <a:solidFill>
              <a:schemeClr val="bg1"/>
            </a:solidFill>
          </a:ln>
        </p:spPr>
      </p:pic>
      <p:pic>
        <p:nvPicPr>
          <p:cNvPr id="10" name="图片占位符 9"/>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l="16604" r="16604"/>
          <a:stretch>
            <a:fillRect/>
          </a:stretch>
        </p:blipFill>
        <p:spPr>
          <a:ln w="28575">
            <a:solidFill>
              <a:schemeClr val="bg1"/>
            </a:solidFill>
          </a:ln>
        </p:spPr>
      </p:pic>
      <p:pic>
        <p:nvPicPr>
          <p:cNvPr id="13" name="图片占位符 12"/>
          <p:cNvPicPr>
            <a:picLocks noGrp="1" noChangeAspect="1"/>
          </p:cNvPicPr>
          <p:nvPr>
            <p:ph type="pic" sz="quarter" idx="12"/>
          </p:nvPr>
        </p:nvPicPr>
        <p:blipFill>
          <a:blip r:embed="rId13" cstate="print">
            <a:extLst>
              <a:ext uri="{28A0092B-C50C-407E-A947-70E740481C1C}">
                <a14:useLocalDpi xmlns:a14="http://schemas.microsoft.com/office/drawing/2010/main" val="0"/>
              </a:ext>
            </a:extLst>
          </a:blip>
          <a:srcRect l="16729" r="16729"/>
          <a:stretch>
            <a:fillRect/>
          </a:stretch>
        </p:blipFill>
        <p:spPr>
          <a:ln w="28575">
            <a:solidFill>
              <a:schemeClr val="bg1"/>
            </a:solid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par>
                                <p:cTn id="50" presetID="53" presetClass="entr" presetSubtype="16"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par>
                          <p:cTn id="60" fill="hold">
                            <p:stCondLst>
                              <p:cond delay="1500"/>
                            </p:stCondLst>
                            <p:childTnLst>
                              <p:par>
                                <p:cTn id="61" presetID="2" presetClass="entr" presetSubtype="4"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ppt_x"/>
                                          </p:val>
                                        </p:tav>
                                        <p:tav tm="100000">
                                          <p:val>
                                            <p:strVal val="#ppt_x"/>
                                          </p:val>
                                        </p:tav>
                                      </p:tavLst>
                                    </p:anim>
                                    <p:anim calcmode="lin" valueType="num">
                                      <p:cBhvr additive="base">
                                        <p:cTn id="64" dur="500" fill="hold"/>
                                        <p:tgtEl>
                                          <p:spTgt spid="24"/>
                                        </p:tgtEl>
                                        <p:attrNameLst>
                                          <p:attrName>ppt_y</p:attrName>
                                        </p:attrNameLst>
                                      </p:cBhvr>
                                      <p:tavLst>
                                        <p:tav tm="0">
                                          <p:val>
                                            <p:strVal val="1+#ppt_h/2"/>
                                          </p:val>
                                        </p:tav>
                                        <p:tav tm="100000">
                                          <p:val>
                                            <p:strVal val="#ppt_y"/>
                                          </p:val>
                                        </p:tav>
                                      </p:tavLst>
                                    </p:anim>
                                  </p:childTnLst>
                                </p:cTn>
                              </p:par>
                            </p:childTnLst>
                          </p:cTn>
                        </p:par>
                        <p:par>
                          <p:cTn id="65" fill="hold">
                            <p:stCondLst>
                              <p:cond delay="2000"/>
                            </p:stCondLst>
                            <p:childTnLst>
                              <p:par>
                                <p:cTn id="66" presetID="2" presetClass="entr" presetSubtype="4"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fill="hold"/>
                                        <p:tgtEl>
                                          <p:spTgt spid="30"/>
                                        </p:tgtEl>
                                        <p:attrNameLst>
                                          <p:attrName>ppt_x</p:attrName>
                                        </p:attrNameLst>
                                      </p:cBhvr>
                                      <p:tavLst>
                                        <p:tav tm="0">
                                          <p:val>
                                            <p:strVal val="#ppt_x"/>
                                          </p:val>
                                        </p:tav>
                                        <p:tav tm="100000">
                                          <p:val>
                                            <p:strVal val="#ppt_x"/>
                                          </p:val>
                                        </p:tav>
                                      </p:tavLst>
                                    </p:anim>
                                    <p:anim calcmode="lin" valueType="num">
                                      <p:cBhvr additive="base">
                                        <p:cTn id="69" dur="500" fill="hold"/>
                                        <p:tgtEl>
                                          <p:spTgt spid="30"/>
                                        </p:tgtEl>
                                        <p:attrNameLst>
                                          <p:attrName>ppt_y</p:attrName>
                                        </p:attrNameLst>
                                      </p:cBhvr>
                                      <p:tavLst>
                                        <p:tav tm="0">
                                          <p:val>
                                            <p:strVal val="1+#ppt_h/2"/>
                                          </p:val>
                                        </p:tav>
                                        <p:tav tm="100000">
                                          <p:val>
                                            <p:strVal val="#ppt_y"/>
                                          </p:val>
                                        </p:tav>
                                      </p:tavLst>
                                    </p:anim>
                                  </p:childTnLst>
                                </p:cTn>
                              </p:par>
                            </p:childTnLst>
                          </p:cTn>
                        </p:par>
                        <p:par>
                          <p:cTn id="70" fill="hold">
                            <p:stCondLst>
                              <p:cond delay="2500"/>
                            </p:stCondLst>
                            <p:childTnLst>
                              <p:par>
                                <p:cTn id="71" presetID="2" presetClass="entr" presetSubtype="4"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500" fill="hold"/>
                                        <p:tgtEl>
                                          <p:spTgt spid="33"/>
                                        </p:tgtEl>
                                        <p:attrNameLst>
                                          <p:attrName>ppt_x</p:attrName>
                                        </p:attrNameLst>
                                      </p:cBhvr>
                                      <p:tavLst>
                                        <p:tav tm="0">
                                          <p:val>
                                            <p:strVal val="#ppt_x"/>
                                          </p:val>
                                        </p:tav>
                                        <p:tav tm="100000">
                                          <p:val>
                                            <p:strVal val="#ppt_x"/>
                                          </p:val>
                                        </p:tav>
                                      </p:tavLst>
                                    </p:anim>
                                    <p:anim calcmode="lin" valueType="num">
                                      <p:cBhvr additive="base">
                                        <p:cTn id="7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2"/>
          <a:srcRect t="29545" r="10541"/>
          <a:stretch>
            <a:fillRect/>
          </a:stretch>
        </p:blipFill>
        <p:spPr>
          <a:xfrm flipH="1">
            <a:off x="0" y="0"/>
            <a:ext cx="1617328" cy="1384527"/>
          </a:xfrm>
          <a:prstGeom prst="rect">
            <a:avLst/>
          </a:prstGeom>
        </p:spPr>
      </p:pic>
      <p:grpSp>
        <p:nvGrpSpPr>
          <p:cNvPr id="35" name="组合 34"/>
          <p:cNvGrpSpPr/>
          <p:nvPr/>
        </p:nvGrpSpPr>
        <p:grpSpPr>
          <a:xfrm>
            <a:off x="1617328" y="300555"/>
            <a:ext cx="5795246" cy="783415"/>
            <a:chOff x="1875554" y="378622"/>
            <a:chExt cx="5795246" cy="783415"/>
          </a:xfrm>
        </p:grpSpPr>
        <p:sp>
          <p:nvSpPr>
            <p:cNvPr id="36" name="文本框 35"/>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37" name="文本框 36"/>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grpSp>
        <p:nvGrpSpPr>
          <p:cNvPr id="2" name="组合 1"/>
          <p:cNvGrpSpPr/>
          <p:nvPr/>
        </p:nvGrpSpPr>
        <p:grpSpPr>
          <a:xfrm>
            <a:off x="1413421" y="2022237"/>
            <a:ext cx="4213461" cy="688975"/>
            <a:chOff x="1413421" y="2022237"/>
            <a:chExt cx="4213461" cy="688975"/>
          </a:xfrm>
        </p:grpSpPr>
        <p:sp>
          <p:nvSpPr>
            <p:cNvPr id="4" name="MH_Other_1"/>
            <p:cNvSpPr/>
            <p:nvPr>
              <p:custDataLst>
                <p:tags r:id="rId17"/>
              </p:custDataLst>
            </p:nvPr>
          </p:nvSpPr>
          <p:spPr>
            <a:xfrm>
              <a:off x="1511846" y="2022237"/>
              <a:ext cx="688975" cy="6889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01</a:t>
              </a:r>
              <a:endParaRPr lang="zh-CN" altLang="en-US">
                <a:solidFill>
                  <a:srgbClr val="FFFFFF"/>
                </a:solidFill>
              </a:endParaRPr>
            </a:p>
          </p:txBody>
        </p:sp>
        <p:sp>
          <p:nvSpPr>
            <p:cNvPr id="5" name="MH_Other_2"/>
            <p:cNvSpPr/>
            <p:nvPr>
              <p:custDataLst>
                <p:tags r:id="rId18"/>
              </p:custDataLst>
            </p:nvPr>
          </p:nvSpPr>
          <p:spPr>
            <a:xfrm>
              <a:off x="1413421" y="2220674"/>
              <a:ext cx="288925" cy="290512"/>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MH_Other_3"/>
            <p:cNvSpPr/>
            <p:nvPr>
              <p:custDataLst>
                <p:tags r:id="rId19"/>
              </p:custDataLst>
            </p:nvPr>
          </p:nvSpPr>
          <p:spPr>
            <a:xfrm>
              <a:off x="1438821" y="2069862"/>
              <a:ext cx="168275" cy="1682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9" name="矩形 38"/>
            <p:cNvSpPr/>
            <p:nvPr/>
          </p:nvSpPr>
          <p:spPr>
            <a:xfrm>
              <a:off x="2299246" y="2027948"/>
              <a:ext cx="3327636"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a:t>
              </a:r>
            </a:p>
          </p:txBody>
        </p:sp>
      </p:grpSp>
      <p:grpSp>
        <p:nvGrpSpPr>
          <p:cNvPr id="7" name="组合 6"/>
          <p:cNvGrpSpPr/>
          <p:nvPr/>
        </p:nvGrpSpPr>
        <p:grpSpPr>
          <a:xfrm>
            <a:off x="1413421" y="3393837"/>
            <a:ext cx="4213461" cy="691647"/>
            <a:chOff x="1413421" y="3393837"/>
            <a:chExt cx="4213461" cy="691647"/>
          </a:xfrm>
        </p:grpSpPr>
        <p:sp>
          <p:nvSpPr>
            <p:cNvPr id="17" name="MH_Other_4"/>
            <p:cNvSpPr/>
            <p:nvPr>
              <p:custDataLst>
                <p:tags r:id="rId14"/>
              </p:custDataLst>
            </p:nvPr>
          </p:nvSpPr>
          <p:spPr>
            <a:xfrm>
              <a:off x="1511846" y="3393837"/>
              <a:ext cx="688975" cy="6889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03</a:t>
              </a:r>
              <a:endParaRPr lang="zh-CN" altLang="en-US">
                <a:solidFill>
                  <a:srgbClr val="FFFFFF"/>
                </a:solidFill>
              </a:endParaRPr>
            </a:p>
          </p:txBody>
        </p:sp>
        <p:sp>
          <p:nvSpPr>
            <p:cNvPr id="18" name="MH_Other_5"/>
            <p:cNvSpPr/>
            <p:nvPr>
              <p:custDataLst>
                <p:tags r:id="rId15"/>
              </p:custDataLst>
            </p:nvPr>
          </p:nvSpPr>
          <p:spPr>
            <a:xfrm>
              <a:off x="1413421" y="3592274"/>
              <a:ext cx="288925" cy="290512"/>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MH_Other_6"/>
            <p:cNvSpPr/>
            <p:nvPr>
              <p:custDataLst>
                <p:tags r:id="rId16"/>
              </p:custDataLst>
            </p:nvPr>
          </p:nvSpPr>
          <p:spPr>
            <a:xfrm>
              <a:off x="1438821" y="3441462"/>
              <a:ext cx="168275" cy="1682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4" name="矩形 43"/>
            <p:cNvSpPr/>
            <p:nvPr/>
          </p:nvSpPr>
          <p:spPr>
            <a:xfrm>
              <a:off x="2299246" y="3441462"/>
              <a:ext cx="3327636"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a:t>
              </a:r>
            </a:p>
          </p:txBody>
        </p:sp>
      </p:grpSp>
      <p:grpSp>
        <p:nvGrpSpPr>
          <p:cNvPr id="10" name="组合 9"/>
          <p:cNvGrpSpPr/>
          <p:nvPr/>
        </p:nvGrpSpPr>
        <p:grpSpPr>
          <a:xfrm>
            <a:off x="1413421" y="4765437"/>
            <a:ext cx="4213461" cy="688975"/>
            <a:chOff x="1413421" y="4765437"/>
            <a:chExt cx="4213461" cy="688975"/>
          </a:xfrm>
        </p:grpSpPr>
        <p:sp>
          <p:nvSpPr>
            <p:cNvPr id="29" name="MH_Other_7"/>
            <p:cNvSpPr/>
            <p:nvPr>
              <p:custDataLst>
                <p:tags r:id="rId11"/>
              </p:custDataLst>
            </p:nvPr>
          </p:nvSpPr>
          <p:spPr>
            <a:xfrm>
              <a:off x="1511846" y="4765437"/>
              <a:ext cx="688975" cy="6889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05</a:t>
              </a:r>
              <a:endParaRPr lang="zh-CN" altLang="en-US">
                <a:solidFill>
                  <a:srgbClr val="FFFFFF"/>
                </a:solidFill>
              </a:endParaRPr>
            </a:p>
          </p:txBody>
        </p:sp>
        <p:sp>
          <p:nvSpPr>
            <p:cNvPr id="30" name="MH_Other_8"/>
            <p:cNvSpPr/>
            <p:nvPr>
              <p:custDataLst>
                <p:tags r:id="rId12"/>
              </p:custDataLst>
            </p:nvPr>
          </p:nvSpPr>
          <p:spPr>
            <a:xfrm>
              <a:off x="1413421" y="4963874"/>
              <a:ext cx="288925" cy="290512"/>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1" name="MH_Other_9"/>
            <p:cNvSpPr/>
            <p:nvPr>
              <p:custDataLst>
                <p:tags r:id="rId13"/>
              </p:custDataLst>
            </p:nvPr>
          </p:nvSpPr>
          <p:spPr>
            <a:xfrm>
              <a:off x="1438821" y="4813062"/>
              <a:ext cx="168275" cy="1682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9" name="矩形 48"/>
            <p:cNvSpPr/>
            <p:nvPr/>
          </p:nvSpPr>
          <p:spPr>
            <a:xfrm>
              <a:off x="2299246" y="4765437"/>
              <a:ext cx="3327636"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a:t>
              </a:r>
            </a:p>
          </p:txBody>
        </p:sp>
      </p:grpSp>
      <p:grpSp>
        <p:nvGrpSpPr>
          <p:cNvPr id="3" name="组合 2"/>
          <p:cNvGrpSpPr/>
          <p:nvPr/>
        </p:nvGrpSpPr>
        <p:grpSpPr>
          <a:xfrm>
            <a:off x="6489701" y="2022237"/>
            <a:ext cx="4188061" cy="688975"/>
            <a:chOff x="6489701" y="2022237"/>
            <a:chExt cx="4188061" cy="688975"/>
          </a:xfrm>
        </p:grpSpPr>
        <p:sp>
          <p:nvSpPr>
            <p:cNvPr id="41" name="MH_Other_10"/>
            <p:cNvSpPr/>
            <p:nvPr>
              <p:custDataLst>
                <p:tags r:id="rId8"/>
              </p:custDataLst>
            </p:nvPr>
          </p:nvSpPr>
          <p:spPr>
            <a:xfrm>
              <a:off x="6588126" y="2022237"/>
              <a:ext cx="688975" cy="6889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02</a:t>
              </a:r>
              <a:endParaRPr lang="zh-CN" altLang="en-US">
                <a:solidFill>
                  <a:srgbClr val="FFFFFF"/>
                </a:solidFill>
              </a:endParaRPr>
            </a:p>
          </p:txBody>
        </p:sp>
        <p:sp>
          <p:nvSpPr>
            <p:cNvPr id="42" name="MH_Other_11"/>
            <p:cNvSpPr/>
            <p:nvPr>
              <p:custDataLst>
                <p:tags r:id="rId9"/>
              </p:custDataLst>
            </p:nvPr>
          </p:nvSpPr>
          <p:spPr>
            <a:xfrm>
              <a:off x="6489701" y="2220674"/>
              <a:ext cx="290513" cy="290512"/>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3" name="MH_Other_12"/>
            <p:cNvSpPr/>
            <p:nvPr>
              <p:custDataLst>
                <p:tags r:id="rId10"/>
              </p:custDataLst>
            </p:nvPr>
          </p:nvSpPr>
          <p:spPr>
            <a:xfrm>
              <a:off x="6515101" y="2069862"/>
              <a:ext cx="168275" cy="1682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6" name="矩形 55"/>
            <p:cNvSpPr/>
            <p:nvPr/>
          </p:nvSpPr>
          <p:spPr>
            <a:xfrm>
              <a:off x="7350126" y="2027948"/>
              <a:ext cx="3327636"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a:t>
              </a:r>
            </a:p>
          </p:txBody>
        </p:sp>
      </p:grpSp>
      <p:grpSp>
        <p:nvGrpSpPr>
          <p:cNvPr id="9" name="组合 8"/>
          <p:cNvGrpSpPr/>
          <p:nvPr/>
        </p:nvGrpSpPr>
        <p:grpSpPr>
          <a:xfrm>
            <a:off x="6489701" y="3393837"/>
            <a:ext cx="4188061" cy="691647"/>
            <a:chOff x="6489701" y="3393837"/>
            <a:chExt cx="4188061" cy="691647"/>
          </a:xfrm>
        </p:grpSpPr>
        <p:sp>
          <p:nvSpPr>
            <p:cNvPr id="46" name="MH_Other_13"/>
            <p:cNvSpPr/>
            <p:nvPr>
              <p:custDataLst>
                <p:tags r:id="rId5"/>
              </p:custDataLst>
            </p:nvPr>
          </p:nvSpPr>
          <p:spPr>
            <a:xfrm>
              <a:off x="6588126" y="3393837"/>
              <a:ext cx="688975" cy="6889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04</a:t>
              </a:r>
              <a:endParaRPr lang="zh-CN" altLang="en-US">
                <a:solidFill>
                  <a:srgbClr val="FFFFFF"/>
                </a:solidFill>
              </a:endParaRPr>
            </a:p>
          </p:txBody>
        </p:sp>
        <p:sp>
          <p:nvSpPr>
            <p:cNvPr id="47" name="MH_Other_14"/>
            <p:cNvSpPr/>
            <p:nvPr>
              <p:custDataLst>
                <p:tags r:id="rId6"/>
              </p:custDataLst>
            </p:nvPr>
          </p:nvSpPr>
          <p:spPr>
            <a:xfrm>
              <a:off x="6489701" y="3592274"/>
              <a:ext cx="290513" cy="290512"/>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8" name="MH_Other_15"/>
            <p:cNvSpPr/>
            <p:nvPr>
              <p:custDataLst>
                <p:tags r:id="rId7"/>
              </p:custDataLst>
            </p:nvPr>
          </p:nvSpPr>
          <p:spPr>
            <a:xfrm>
              <a:off x="6515101" y="3441462"/>
              <a:ext cx="168275" cy="1682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7" name="矩形 56"/>
            <p:cNvSpPr/>
            <p:nvPr/>
          </p:nvSpPr>
          <p:spPr>
            <a:xfrm>
              <a:off x="7350126" y="3441462"/>
              <a:ext cx="3327636"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a:t>
              </a:r>
            </a:p>
          </p:txBody>
        </p:sp>
      </p:grpSp>
      <p:grpSp>
        <p:nvGrpSpPr>
          <p:cNvPr id="11" name="组合 10"/>
          <p:cNvGrpSpPr/>
          <p:nvPr/>
        </p:nvGrpSpPr>
        <p:grpSpPr>
          <a:xfrm>
            <a:off x="6489701" y="4765437"/>
            <a:ext cx="4188061" cy="688975"/>
            <a:chOff x="6489701" y="4765437"/>
            <a:chExt cx="4188061" cy="688975"/>
          </a:xfrm>
        </p:grpSpPr>
        <p:sp>
          <p:nvSpPr>
            <p:cNvPr id="51" name="MH_Other_16"/>
            <p:cNvSpPr/>
            <p:nvPr>
              <p:custDataLst>
                <p:tags r:id="rId2"/>
              </p:custDataLst>
            </p:nvPr>
          </p:nvSpPr>
          <p:spPr>
            <a:xfrm>
              <a:off x="6588126" y="4765437"/>
              <a:ext cx="688975" cy="6889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06</a:t>
              </a:r>
              <a:endParaRPr lang="zh-CN" altLang="en-US">
                <a:solidFill>
                  <a:srgbClr val="FFFFFF"/>
                </a:solidFill>
              </a:endParaRPr>
            </a:p>
          </p:txBody>
        </p:sp>
        <p:sp>
          <p:nvSpPr>
            <p:cNvPr id="52" name="MH_Other_17"/>
            <p:cNvSpPr/>
            <p:nvPr>
              <p:custDataLst>
                <p:tags r:id="rId3"/>
              </p:custDataLst>
            </p:nvPr>
          </p:nvSpPr>
          <p:spPr>
            <a:xfrm>
              <a:off x="6489701" y="4963874"/>
              <a:ext cx="290513" cy="290512"/>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3" name="MH_Other_18"/>
            <p:cNvSpPr/>
            <p:nvPr>
              <p:custDataLst>
                <p:tags r:id="rId4"/>
              </p:custDataLst>
            </p:nvPr>
          </p:nvSpPr>
          <p:spPr>
            <a:xfrm>
              <a:off x="6515101" y="4813062"/>
              <a:ext cx="168275" cy="168275"/>
            </a:xfrm>
            <a:prstGeom prst="ellipse">
              <a:avLst/>
            </a:prstGeom>
            <a:solidFill>
              <a:srgbClr val="F1A2BC"/>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8" name="矩形 57"/>
            <p:cNvSpPr/>
            <p:nvPr/>
          </p:nvSpPr>
          <p:spPr>
            <a:xfrm>
              <a:off x="7350126" y="4765437"/>
              <a:ext cx="3327636"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用户可以在投影仪或者计算机上进行演示也可以将演示文稿打印出来</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Scale>
                                      <p:cBhvr>
                                        <p:cTn id="2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
                                        </p:tgtEl>
                                        <p:attrNameLst>
                                          <p:attrName>ppt_x</p:attrName>
                                          <p:attrName>ppt_y</p:attrName>
                                        </p:attrNameLst>
                                      </p:cBhvr>
                                    </p:animMotion>
                                    <p:animEffect transition="in" filter="fade">
                                      <p:cBhvr>
                                        <p:cTn id="25" dur="1000"/>
                                        <p:tgtEl>
                                          <p:spTgt spid="3"/>
                                        </p:tgtEl>
                                      </p:cBhvr>
                                    </p:animEffect>
                                  </p:childTnLst>
                                </p:cTn>
                              </p:par>
                            </p:childTnLst>
                          </p:cTn>
                        </p:par>
                        <p:par>
                          <p:cTn id="26" fill="hold">
                            <p:stCondLst>
                              <p:cond delay="3000"/>
                            </p:stCondLst>
                            <p:childTnLst>
                              <p:par>
                                <p:cTn id="27" presetID="5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childTnLst>
                          </p:cTn>
                        </p:par>
                        <p:par>
                          <p:cTn id="32" fill="hold">
                            <p:stCondLst>
                              <p:cond delay="4000"/>
                            </p:stCondLst>
                            <p:childTnLst>
                              <p:par>
                                <p:cTn id="33" presetID="5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childTnLst>
                          </p:cTn>
                        </p:par>
                        <p:par>
                          <p:cTn id="38" fill="hold">
                            <p:stCondLst>
                              <p:cond delay="5000"/>
                            </p:stCondLst>
                            <p:childTnLst>
                              <p:par>
                                <p:cTn id="39" presetID="5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Scale>
                                      <p:cBhvr>
                                        <p:cTn id="4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0"/>
                                        </p:tgtEl>
                                        <p:attrNameLst>
                                          <p:attrName>ppt_x</p:attrName>
                                          <p:attrName>ppt_y</p:attrName>
                                        </p:attrNameLst>
                                      </p:cBhvr>
                                    </p:animMotion>
                                    <p:animEffect transition="in" filter="fade">
                                      <p:cBhvr>
                                        <p:cTn id="43" dur="1000"/>
                                        <p:tgtEl>
                                          <p:spTgt spid="10"/>
                                        </p:tgtEl>
                                      </p:cBhvr>
                                    </p:animEffect>
                                  </p:childTnLst>
                                </p:cTn>
                              </p:par>
                            </p:childTnLst>
                          </p:cTn>
                        </p:par>
                        <p:par>
                          <p:cTn id="44" fill="hold">
                            <p:stCondLst>
                              <p:cond delay="6000"/>
                            </p:stCondLst>
                            <p:childTnLst>
                              <p:par>
                                <p:cTn id="45" presetID="5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Scale>
                                      <p:cBhvr>
                                        <p:cTn id="4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
                                        </p:tgtEl>
                                        <p:attrNameLst>
                                          <p:attrName>ppt_x</p:attrName>
                                          <p:attrName>ppt_y</p:attrName>
                                        </p:attrNameLst>
                                      </p:cBhvr>
                                    </p:animMotion>
                                    <p:animEffect transition="in" filter="fade">
                                      <p:cBhvr>
                                        <p:cTn id="4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SubTitle_1"/>
          <p:cNvSpPr/>
          <p:nvPr>
            <p:custDataLst>
              <p:tags r:id="rId2"/>
            </p:custDataLst>
          </p:nvPr>
        </p:nvSpPr>
        <p:spPr>
          <a:xfrm>
            <a:off x="2038066" y="2366142"/>
            <a:ext cx="2396656" cy="435925"/>
          </a:xfrm>
          <a:prstGeom prst="roundRect">
            <a:avLst>
              <a:gd name="adj" fmla="val 50000"/>
            </a:avLst>
          </a:prstGeom>
          <a:noFill/>
          <a:ln w="28575">
            <a:solidFill>
              <a:srgbClr val="F1A2BC"/>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dirty="0">
              <a:solidFill>
                <a:schemeClr val="tx1"/>
              </a:solidFill>
            </a:endParaRPr>
          </a:p>
        </p:txBody>
      </p:sp>
      <p:sp>
        <p:nvSpPr>
          <p:cNvPr id="2052" name="MH_Other_1"/>
          <p:cNvSpPr>
            <a:spLocks noEditPoints="1"/>
          </p:cNvSpPr>
          <p:nvPr>
            <p:custDataLst>
              <p:tags r:id="rId3"/>
            </p:custDataLst>
          </p:nvPr>
        </p:nvSpPr>
        <p:spPr bwMode="auto">
          <a:xfrm>
            <a:off x="2971511" y="1732652"/>
            <a:ext cx="529767" cy="427231"/>
          </a:xfrm>
          <a:custGeom>
            <a:avLst/>
            <a:gdLst>
              <a:gd name="T0" fmla="*/ 2147483646 w 57"/>
              <a:gd name="T1" fmla="*/ 2147483646 h 46"/>
              <a:gd name="T2" fmla="*/ 2147483646 w 57"/>
              <a:gd name="T3" fmla="*/ 2147483646 h 46"/>
              <a:gd name="T4" fmla="*/ 2147483646 w 57"/>
              <a:gd name="T5" fmla="*/ 2147483646 h 46"/>
              <a:gd name="T6" fmla="*/ 2147483646 w 57"/>
              <a:gd name="T7" fmla="*/ 2147483646 h 46"/>
              <a:gd name="T8" fmla="*/ 2147483646 w 57"/>
              <a:gd name="T9" fmla="*/ 2147483646 h 46"/>
              <a:gd name="T10" fmla="*/ 2147483646 w 57"/>
              <a:gd name="T11" fmla="*/ 2147483646 h 46"/>
              <a:gd name="T12" fmla="*/ 2147483646 w 57"/>
              <a:gd name="T13" fmla="*/ 2147483646 h 46"/>
              <a:gd name="T14" fmla="*/ 2147483646 w 57"/>
              <a:gd name="T15" fmla="*/ 2147483646 h 46"/>
              <a:gd name="T16" fmla="*/ 0 w 57"/>
              <a:gd name="T17" fmla="*/ 2147483646 h 46"/>
              <a:gd name="T18" fmla="*/ 0 w 57"/>
              <a:gd name="T19" fmla="*/ 2147483646 h 46"/>
              <a:gd name="T20" fmla="*/ 2147483646 w 57"/>
              <a:gd name="T21" fmla="*/ 2147483646 h 46"/>
              <a:gd name="T22" fmla="*/ 2147483646 w 57"/>
              <a:gd name="T23" fmla="*/ 2147483646 h 46"/>
              <a:gd name="T24" fmla="*/ 2147483646 w 57"/>
              <a:gd name="T25" fmla="*/ 2147483646 h 46"/>
              <a:gd name="T26" fmla="*/ 2147483646 w 57"/>
              <a:gd name="T27" fmla="*/ 2147483646 h 46"/>
              <a:gd name="T28" fmla="*/ 2147483646 w 57"/>
              <a:gd name="T29" fmla="*/ 0 h 46"/>
              <a:gd name="T30" fmla="*/ 2147483646 w 57"/>
              <a:gd name="T31" fmla="*/ 0 h 46"/>
              <a:gd name="T32" fmla="*/ 2147483646 w 57"/>
              <a:gd name="T33" fmla="*/ 2147483646 h 46"/>
              <a:gd name="T34" fmla="*/ 2147483646 w 57"/>
              <a:gd name="T35" fmla="*/ 2147483646 h 46"/>
              <a:gd name="T36" fmla="*/ 2147483646 w 57"/>
              <a:gd name="T37" fmla="*/ 2147483646 h 46"/>
              <a:gd name="T38" fmla="*/ 2147483646 w 57"/>
              <a:gd name="T39" fmla="*/ 2147483646 h 46"/>
              <a:gd name="T40" fmla="*/ 2147483646 w 57"/>
              <a:gd name="T41" fmla="*/ 2147483646 h 46"/>
              <a:gd name="T42" fmla="*/ 2147483646 w 57"/>
              <a:gd name="T43" fmla="*/ 2147483646 h 46"/>
              <a:gd name="T44" fmla="*/ 2147483646 w 57"/>
              <a:gd name="T45" fmla="*/ 2147483646 h 46"/>
              <a:gd name="T46" fmla="*/ 2147483646 w 57"/>
              <a:gd name="T47" fmla="*/ 2147483646 h 46"/>
              <a:gd name="T48" fmla="*/ 2147483646 w 57"/>
              <a:gd name="T49" fmla="*/ 2147483646 h 46"/>
              <a:gd name="T50" fmla="*/ 2147483646 w 57"/>
              <a:gd name="T51" fmla="*/ 2147483646 h 46"/>
              <a:gd name="T52" fmla="*/ 2147483646 w 57"/>
              <a:gd name="T53" fmla="*/ 2147483646 h 46"/>
              <a:gd name="T54" fmla="*/ 2147483646 w 57"/>
              <a:gd name="T55" fmla="*/ 2147483646 h 46"/>
              <a:gd name="T56" fmla="*/ 2147483646 w 57"/>
              <a:gd name="T57" fmla="*/ 2147483646 h 46"/>
              <a:gd name="T58" fmla="*/ 2147483646 w 57"/>
              <a:gd name="T59" fmla="*/ 2147483646 h 46"/>
              <a:gd name="T60" fmla="*/ 2147483646 w 57"/>
              <a:gd name="T61" fmla="*/ 2147483646 h 46"/>
              <a:gd name="T62" fmla="*/ 2147483646 w 57"/>
              <a:gd name="T63" fmla="*/ 2147483646 h 46"/>
              <a:gd name="T64" fmla="*/ 2147483646 w 57"/>
              <a:gd name="T65" fmla="*/ 2147483646 h 46"/>
              <a:gd name="T66" fmla="*/ 2147483646 w 57"/>
              <a:gd name="T67" fmla="*/ 2147483646 h 46"/>
              <a:gd name="T68" fmla="*/ 2147483646 w 57"/>
              <a:gd name="T69" fmla="*/ 2147483646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1A2BC"/>
          </a:solidFill>
          <a:ln>
            <a:noFill/>
          </a:ln>
        </p:spPr>
        <p:txBody>
          <a:bodyPr/>
          <a:lstStyle/>
          <a:p>
            <a:endParaRPr lang="zh-CN" altLang="en-US"/>
          </a:p>
        </p:txBody>
      </p:sp>
      <p:sp>
        <p:nvSpPr>
          <p:cNvPr id="7" name="MH_SubTitle_2"/>
          <p:cNvSpPr/>
          <p:nvPr>
            <p:custDataLst>
              <p:tags r:id="rId4"/>
            </p:custDataLst>
          </p:nvPr>
        </p:nvSpPr>
        <p:spPr>
          <a:xfrm>
            <a:off x="4897672" y="2366142"/>
            <a:ext cx="2396656" cy="435925"/>
          </a:xfrm>
          <a:prstGeom prst="roundRect">
            <a:avLst>
              <a:gd name="adj" fmla="val 50000"/>
            </a:avLst>
          </a:prstGeom>
          <a:noFill/>
          <a:ln w="28575">
            <a:solidFill>
              <a:srgbClr val="F1A2BC"/>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9" name="MH_SubTitle_3"/>
          <p:cNvSpPr/>
          <p:nvPr>
            <p:custDataLst>
              <p:tags r:id="rId5"/>
            </p:custDataLst>
          </p:nvPr>
        </p:nvSpPr>
        <p:spPr>
          <a:xfrm>
            <a:off x="7757278" y="2366142"/>
            <a:ext cx="2396656" cy="435925"/>
          </a:xfrm>
          <a:prstGeom prst="roundRect">
            <a:avLst>
              <a:gd name="adj" fmla="val 50000"/>
            </a:avLst>
          </a:prstGeom>
          <a:noFill/>
          <a:ln w="28575">
            <a:solidFill>
              <a:srgbClr val="F1A2BC"/>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1" name="MH_SubTitle_4"/>
          <p:cNvSpPr/>
          <p:nvPr>
            <p:custDataLst>
              <p:tags r:id="rId6"/>
            </p:custDataLst>
          </p:nvPr>
        </p:nvSpPr>
        <p:spPr>
          <a:xfrm>
            <a:off x="2038066" y="4574446"/>
            <a:ext cx="2396656" cy="434280"/>
          </a:xfrm>
          <a:prstGeom prst="roundRect">
            <a:avLst>
              <a:gd name="adj" fmla="val 50000"/>
            </a:avLst>
          </a:prstGeom>
          <a:noFill/>
          <a:ln w="28575">
            <a:solidFill>
              <a:srgbClr val="F1A2BC"/>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3" name="MH_SubTitle_5"/>
          <p:cNvSpPr/>
          <p:nvPr>
            <p:custDataLst>
              <p:tags r:id="rId7"/>
            </p:custDataLst>
          </p:nvPr>
        </p:nvSpPr>
        <p:spPr>
          <a:xfrm>
            <a:off x="4897672" y="4574446"/>
            <a:ext cx="2396656" cy="434280"/>
          </a:xfrm>
          <a:prstGeom prst="roundRect">
            <a:avLst>
              <a:gd name="adj" fmla="val 50000"/>
            </a:avLst>
          </a:prstGeom>
          <a:noFill/>
          <a:ln w="28575">
            <a:solidFill>
              <a:srgbClr val="F1A2BC"/>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5" name="MH_SubTitle_6"/>
          <p:cNvSpPr/>
          <p:nvPr>
            <p:custDataLst>
              <p:tags r:id="rId8"/>
            </p:custDataLst>
          </p:nvPr>
        </p:nvSpPr>
        <p:spPr>
          <a:xfrm>
            <a:off x="7757278" y="4574446"/>
            <a:ext cx="2396656" cy="434280"/>
          </a:xfrm>
          <a:prstGeom prst="roundRect">
            <a:avLst>
              <a:gd name="adj" fmla="val 50000"/>
            </a:avLst>
          </a:prstGeom>
          <a:noFill/>
          <a:ln w="28575">
            <a:solidFill>
              <a:srgbClr val="F1A2BC"/>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en-US" altLang="zh-CN" dirty="0">
              <a:solidFill>
                <a:schemeClr val="tx1"/>
              </a:solidFill>
            </a:endParaRPr>
          </a:p>
        </p:txBody>
      </p:sp>
      <p:sp>
        <p:nvSpPr>
          <p:cNvPr id="16" name="MH_Other_2"/>
          <p:cNvSpPr>
            <a:spLocks noEditPoints="1"/>
          </p:cNvSpPr>
          <p:nvPr>
            <p:custDataLst>
              <p:tags r:id="rId9"/>
            </p:custDataLst>
          </p:nvPr>
        </p:nvSpPr>
        <p:spPr bwMode="auto">
          <a:xfrm>
            <a:off x="5852003" y="1677586"/>
            <a:ext cx="487994" cy="482297"/>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1A2BC"/>
          </a:solidFill>
          <a:ln w="9525">
            <a:noFill/>
            <a:round/>
          </a:ln>
        </p:spPr>
        <p:txBody>
          <a:bodyPr/>
          <a:lstStyle/>
          <a:p>
            <a:pPr>
              <a:defRPr/>
            </a:pPr>
            <a:endParaRPr lang="en-US" dirty="0"/>
          </a:p>
        </p:txBody>
      </p:sp>
      <p:sp>
        <p:nvSpPr>
          <p:cNvPr id="17" name="MH_Other_3"/>
          <p:cNvSpPr>
            <a:spLocks noEditPoints="1"/>
          </p:cNvSpPr>
          <p:nvPr>
            <p:custDataLst>
              <p:tags r:id="rId10"/>
            </p:custDataLst>
          </p:nvPr>
        </p:nvSpPr>
        <p:spPr bwMode="auto">
          <a:xfrm>
            <a:off x="8694520" y="1766829"/>
            <a:ext cx="522172" cy="393053"/>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1A2BC"/>
          </a:solidFill>
          <a:ln w="9525">
            <a:noFill/>
            <a:round/>
          </a:ln>
        </p:spPr>
        <p:txBody>
          <a:bodyPr/>
          <a:lstStyle/>
          <a:p>
            <a:pPr>
              <a:defRPr/>
            </a:pPr>
            <a:endParaRPr lang="en-US"/>
          </a:p>
        </p:txBody>
      </p:sp>
      <p:sp>
        <p:nvSpPr>
          <p:cNvPr id="2060" name="MH_Other_4"/>
          <p:cNvSpPr>
            <a:spLocks noEditPoints="1"/>
          </p:cNvSpPr>
          <p:nvPr>
            <p:custDataLst>
              <p:tags r:id="rId11"/>
            </p:custDataLst>
          </p:nvPr>
        </p:nvSpPr>
        <p:spPr bwMode="auto">
          <a:xfrm>
            <a:off x="2993347" y="3885892"/>
            <a:ext cx="486095" cy="486095"/>
          </a:xfrm>
          <a:custGeom>
            <a:avLst/>
            <a:gdLst>
              <a:gd name="T0" fmla="*/ 2147483646 w 55"/>
              <a:gd name="T1" fmla="*/ 2147483646 h 55"/>
              <a:gd name="T2" fmla="*/ 2147483646 w 55"/>
              <a:gd name="T3" fmla="*/ 2147483646 h 55"/>
              <a:gd name="T4" fmla="*/ 2147483646 w 55"/>
              <a:gd name="T5" fmla="*/ 2147483646 h 55"/>
              <a:gd name="T6" fmla="*/ 2147483646 w 55"/>
              <a:gd name="T7" fmla="*/ 2147483646 h 55"/>
              <a:gd name="T8" fmla="*/ 2147483646 w 55"/>
              <a:gd name="T9" fmla="*/ 2147483646 h 55"/>
              <a:gd name="T10" fmla="*/ 2147483646 w 55"/>
              <a:gd name="T11" fmla="*/ 2147483646 h 55"/>
              <a:gd name="T12" fmla="*/ 2147483646 w 55"/>
              <a:gd name="T13" fmla="*/ 2147483646 h 55"/>
              <a:gd name="T14" fmla="*/ 2147483646 w 55"/>
              <a:gd name="T15" fmla="*/ 2147483646 h 55"/>
              <a:gd name="T16" fmla="*/ 2147483646 w 55"/>
              <a:gd name="T17" fmla="*/ 2147483646 h 55"/>
              <a:gd name="T18" fmla="*/ 2147483646 w 55"/>
              <a:gd name="T19" fmla="*/ 2147483646 h 55"/>
              <a:gd name="T20" fmla="*/ 2147483646 w 55"/>
              <a:gd name="T21" fmla="*/ 2147483646 h 55"/>
              <a:gd name="T22" fmla="*/ 2147483646 w 55"/>
              <a:gd name="T23" fmla="*/ 2147483646 h 55"/>
              <a:gd name="T24" fmla="*/ 2147483646 w 55"/>
              <a:gd name="T25" fmla="*/ 2147483646 h 55"/>
              <a:gd name="T26" fmla="*/ 2147483646 w 55"/>
              <a:gd name="T27" fmla="*/ 2147483646 h 55"/>
              <a:gd name="T28" fmla="*/ 2147483646 w 55"/>
              <a:gd name="T29" fmla="*/ 2147483646 h 55"/>
              <a:gd name="T30" fmla="*/ 2147483646 w 55"/>
              <a:gd name="T31" fmla="*/ 2147483646 h 55"/>
              <a:gd name="T32" fmla="*/ 2147483646 w 55"/>
              <a:gd name="T33" fmla="*/ 2147483646 h 55"/>
              <a:gd name="T34" fmla="*/ 2147483646 w 55"/>
              <a:gd name="T35" fmla="*/ 2147483646 h 55"/>
              <a:gd name="T36" fmla="*/ 2147483646 w 55"/>
              <a:gd name="T37" fmla="*/ 2147483646 h 55"/>
              <a:gd name="T38" fmla="*/ 2147483646 w 55"/>
              <a:gd name="T39" fmla="*/ 2147483646 h 55"/>
              <a:gd name="T40" fmla="*/ 2147483646 w 55"/>
              <a:gd name="T41" fmla="*/ 2147483646 h 55"/>
              <a:gd name="T42" fmla="*/ 2147483646 w 55"/>
              <a:gd name="T43" fmla="*/ 2147483646 h 55"/>
              <a:gd name="T44" fmla="*/ 2147483646 w 55"/>
              <a:gd name="T45" fmla="*/ 2147483646 h 55"/>
              <a:gd name="T46" fmla="*/ 2147483646 w 55"/>
              <a:gd name="T47" fmla="*/ 2147483646 h 55"/>
              <a:gd name="T48" fmla="*/ 2147483646 w 55"/>
              <a:gd name="T49" fmla="*/ 2147483646 h 55"/>
              <a:gd name="T50" fmla="*/ 2147483646 w 55"/>
              <a:gd name="T51" fmla="*/ 2147483646 h 55"/>
              <a:gd name="T52" fmla="*/ 0 w 55"/>
              <a:gd name="T53" fmla="*/ 2147483646 h 55"/>
              <a:gd name="T54" fmla="*/ 0 w 55"/>
              <a:gd name="T55" fmla="*/ 2147483646 h 55"/>
              <a:gd name="T56" fmla="*/ 2147483646 w 55"/>
              <a:gd name="T57" fmla="*/ 2147483646 h 55"/>
              <a:gd name="T58" fmla="*/ 2147483646 w 55"/>
              <a:gd name="T59" fmla="*/ 2147483646 h 55"/>
              <a:gd name="T60" fmla="*/ 2147483646 w 55"/>
              <a:gd name="T61" fmla="*/ 2147483646 h 55"/>
              <a:gd name="T62" fmla="*/ 2147483646 w 55"/>
              <a:gd name="T63" fmla="*/ 2147483646 h 55"/>
              <a:gd name="T64" fmla="*/ 2147483646 w 55"/>
              <a:gd name="T65" fmla="*/ 2147483646 h 55"/>
              <a:gd name="T66" fmla="*/ 2147483646 w 55"/>
              <a:gd name="T67" fmla="*/ 2147483646 h 55"/>
              <a:gd name="T68" fmla="*/ 2147483646 w 55"/>
              <a:gd name="T69" fmla="*/ 2147483646 h 55"/>
              <a:gd name="T70" fmla="*/ 2147483646 w 55"/>
              <a:gd name="T71" fmla="*/ 2147483646 h 55"/>
              <a:gd name="T72" fmla="*/ 2147483646 w 55"/>
              <a:gd name="T73" fmla="*/ 2147483646 h 55"/>
              <a:gd name="T74" fmla="*/ 2147483646 w 55"/>
              <a:gd name="T75" fmla="*/ 2147483646 h 55"/>
              <a:gd name="T76" fmla="*/ 2147483646 w 55"/>
              <a:gd name="T77" fmla="*/ 2147483646 h 55"/>
              <a:gd name="T78" fmla="*/ 2147483646 w 55"/>
              <a:gd name="T79" fmla="*/ 0 h 55"/>
              <a:gd name="T80" fmla="*/ 2147483646 w 55"/>
              <a:gd name="T81" fmla="*/ 0 h 55"/>
              <a:gd name="T82" fmla="*/ 2147483646 w 55"/>
              <a:gd name="T83" fmla="*/ 2147483646 h 55"/>
              <a:gd name="T84" fmla="*/ 2147483646 w 55"/>
              <a:gd name="T85" fmla="*/ 2147483646 h 55"/>
              <a:gd name="T86" fmla="*/ 2147483646 w 55"/>
              <a:gd name="T87" fmla="*/ 2147483646 h 55"/>
              <a:gd name="T88" fmla="*/ 2147483646 w 55"/>
              <a:gd name="T89" fmla="*/ 2147483646 h 55"/>
              <a:gd name="T90" fmla="*/ 2147483646 w 55"/>
              <a:gd name="T91" fmla="*/ 2147483646 h 55"/>
              <a:gd name="T92" fmla="*/ 2147483646 w 55"/>
              <a:gd name="T93" fmla="*/ 2147483646 h 55"/>
              <a:gd name="T94" fmla="*/ 2147483646 w 55"/>
              <a:gd name="T95" fmla="*/ 2147483646 h 55"/>
              <a:gd name="T96" fmla="*/ 2147483646 w 55"/>
              <a:gd name="T97" fmla="*/ 2147483646 h 55"/>
              <a:gd name="T98" fmla="*/ 2147483646 w 55"/>
              <a:gd name="T99" fmla="*/ 2147483646 h 55"/>
              <a:gd name="T100" fmla="*/ 2147483646 w 55"/>
              <a:gd name="T101" fmla="*/ 2147483646 h 55"/>
              <a:gd name="T102" fmla="*/ 2147483646 w 55"/>
              <a:gd name="T103" fmla="*/ 2147483646 h 55"/>
              <a:gd name="T104" fmla="*/ 2147483646 w 55"/>
              <a:gd name="T105" fmla="*/ 2147483646 h 55"/>
              <a:gd name="T106" fmla="*/ 2147483646 w 55"/>
              <a:gd name="T107" fmla="*/ 2147483646 h 55"/>
              <a:gd name="T108" fmla="*/ 2147483646 w 55"/>
              <a:gd name="T109" fmla="*/ 2147483646 h 55"/>
              <a:gd name="T110" fmla="*/ 2147483646 w 55"/>
              <a:gd name="T111" fmla="*/ 2147483646 h 55"/>
              <a:gd name="T112" fmla="*/ 2147483646 w 55"/>
              <a:gd name="T113" fmla="*/ 2147483646 h 55"/>
              <a:gd name="T114" fmla="*/ 2147483646 w 55"/>
              <a:gd name="T115" fmla="*/ 2147483646 h 55"/>
              <a:gd name="T116" fmla="*/ 2147483646 w 55"/>
              <a:gd name="T117" fmla="*/ 2147483646 h 55"/>
              <a:gd name="T118" fmla="*/ 2147483646 w 55"/>
              <a:gd name="T119" fmla="*/ 2147483646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1A2BC"/>
          </a:solidFill>
          <a:ln>
            <a:noFill/>
          </a:ln>
        </p:spPr>
        <p:txBody>
          <a:bodyPr/>
          <a:lstStyle/>
          <a:p>
            <a:endParaRPr lang="zh-CN" altLang="en-US"/>
          </a:p>
        </p:txBody>
      </p:sp>
      <p:sp>
        <p:nvSpPr>
          <p:cNvPr id="19" name="MH_Other_5"/>
          <p:cNvSpPr>
            <a:spLocks noEditPoints="1"/>
          </p:cNvSpPr>
          <p:nvPr>
            <p:custDataLst>
              <p:tags r:id="rId12"/>
            </p:custDataLst>
          </p:nvPr>
        </p:nvSpPr>
        <p:spPr bwMode="auto">
          <a:xfrm>
            <a:off x="5864346" y="3897286"/>
            <a:ext cx="463309" cy="46520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rgbClr val="F1A2BC"/>
          </a:solidFill>
          <a:ln w="9525">
            <a:noFill/>
            <a:round/>
          </a:ln>
        </p:spPr>
        <p:txBody>
          <a:bodyPr/>
          <a:lstStyle/>
          <a:p>
            <a:pPr>
              <a:defRPr/>
            </a:pPr>
            <a:endParaRPr lang="en-US"/>
          </a:p>
        </p:txBody>
      </p:sp>
      <p:sp>
        <p:nvSpPr>
          <p:cNvPr id="2062" name="MH_Other_6"/>
          <p:cNvSpPr/>
          <p:nvPr>
            <p:custDataLst>
              <p:tags r:id="rId13"/>
            </p:custDataLst>
          </p:nvPr>
        </p:nvSpPr>
        <p:spPr bwMode="auto">
          <a:xfrm>
            <a:off x="8707812" y="3882096"/>
            <a:ext cx="495588" cy="495589"/>
          </a:xfrm>
          <a:custGeom>
            <a:avLst/>
            <a:gdLst>
              <a:gd name="T0" fmla="*/ 2147483646 w 68"/>
              <a:gd name="T1" fmla="*/ 2147483646 h 68"/>
              <a:gd name="T2" fmla="*/ 2147483646 w 68"/>
              <a:gd name="T3" fmla="*/ 2147483646 h 68"/>
              <a:gd name="T4" fmla="*/ 2147483646 w 68"/>
              <a:gd name="T5" fmla="*/ 2147483646 h 68"/>
              <a:gd name="T6" fmla="*/ 2147483646 w 68"/>
              <a:gd name="T7" fmla="*/ 2147483646 h 68"/>
              <a:gd name="T8" fmla="*/ 2147483646 w 68"/>
              <a:gd name="T9" fmla="*/ 2147483646 h 68"/>
              <a:gd name="T10" fmla="*/ 2147483646 w 68"/>
              <a:gd name="T11" fmla="*/ 2147483646 h 68"/>
              <a:gd name="T12" fmla="*/ 2147483646 w 68"/>
              <a:gd name="T13" fmla="*/ 2147483646 h 68"/>
              <a:gd name="T14" fmla="*/ 2147483646 w 68"/>
              <a:gd name="T15" fmla="*/ 2147483646 h 68"/>
              <a:gd name="T16" fmla="*/ 2147483646 w 68"/>
              <a:gd name="T17" fmla="*/ 2147483646 h 68"/>
              <a:gd name="T18" fmla="*/ 2147483646 w 68"/>
              <a:gd name="T19" fmla="*/ 2147483646 h 68"/>
              <a:gd name="T20" fmla="*/ 2147483646 w 68"/>
              <a:gd name="T21" fmla="*/ 2147483646 h 68"/>
              <a:gd name="T22" fmla="*/ 2147483646 w 68"/>
              <a:gd name="T23" fmla="*/ 2147483646 h 68"/>
              <a:gd name="T24" fmla="*/ 2147483646 w 68"/>
              <a:gd name="T25" fmla="*/ 2147483646 h 68"/>
              <a:gd name="T26" fmla="*/ 2147483646 w 68"/>
              <a:gd name="T27" fmla="*/ 2147483646 h 68"/>
              <a:gd name="T28" fmla="*/ 0 w 68"/>
              <a:gd name="T29" fmla="*/ 2147483646 h 68"/>
              <a:gd name="T30" fmla="*/ 2147483646 w 68"/>
              <a:gd name="T31" fmla="*/ 2147483646 h 68"/>
              <a:gd name="T32" fmla="*/ 2147483646 w 68"/>
              <a:gd name="T33" fmla="*/ 0 h 68"/>
              <a:gd name="T34" fmla="*/ 2147483646 w 68"/>
              <a:gd name="T35" fmla="*/ 0 h 68"/>
              <a:gd name="T36" fmla="*/ 2147483646 w 68"/>
              <a:gd name="T37" fmla="*/ 0 h 68"/>
              <a:gd name="T38" fmla="*/ 2147483646 w 68"/>
              <a:gd name="T39" fmla="*/ 2147483646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1A2BC"/>
          </a:solidFill>
          <a:ln>
            <a:noFill/>
          </a:ln>
        </p:spPr>
        <p:txBody>
          <a:bodyPr/>
          <a:lstStyle/>
          <a:p>
            <a:endParaRPr lang="zh-CN" altLang="en-US"/>
          </a:p>
        </p:txBody>
      </p:sp>
      <p:pic>
        <p:nvPicPr>
          <p:cNvPr id="21" name="图片 20"/>
          <p:cNvPicPr>
            <a:picLocks noChangeAspect="1"/>
          </p:cNvPicPr>
          <p:nvPr/>
        </p:nvPicPr>
        <p:blipFill rotWithShape="1">
          <a:blip r:embed="rId16"/>
          <a:srcRect t="29545" r="10541"/>
          <a:stretch>
            <a:fillRect/>
          </a:stretch>
        </p:blipFill>
        <p:spPr>
          <a:xfrm flipH="1">
            <a:off x="0" y="0"/>
            <a:ext cx="1617328" cy="1384527"/>
          </a:xfrm>
          <a:prstGeom prst="rect">
            <a:avLst/>
          </a:prstGeom>
        </p:spPr>
      </p:pic>
      <p:grpSp>
        <p:nvGrpSpPr>
          <p:cNvPr id="27" name="组合 26"/>
          <p:cNvGrpSpPr/>
          <p:nvPr/>
        </p:nvGrpSpPr>
        <p:grpSpPr>
          <a:xfrm>
            <a:off x="1617328" y="300555"/>
            <a:ext cx="5795246" cy="783415"/>
            <a:chOff x="1875554" y="378622"/>
            <a:chExt cx="5795246" cy="783415"/>
          </a:xfrm>
        </p:grpSpPr>
        <p:sp>
          <p:nvSpPr>
            <p:cNvPr id="28" name="文本框 27"/>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29" name="文本框 28"/>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sp>
        <p:nvSpPr>
          <p:cNvPr id="31" name="矩形 30"/>
          <p:cNvSpPr/>
          <p:nvPr/>
        </p:nvSpPr>
        <p:spPr>
          <a:xfrm>
            <a:off x="2062794" y="2890061"/>
            <a:ext cx="2371928"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a:t>
            </a:r>
          </a:p>
        </p:txBody>
      </p:sp>
      <p:sp>
        <p:nvSpPr>
          <p:cNvPr id="33" name="矩形 32"/>
          <p:cNvSpPr/>
          <p:nvPr/>
        </p:nvSpPr>
        <p:spPr>
          <a:xfrm>
            <a:off x="2269278" y="2355876"/>
            <a:ext cx="1934232"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点击添加标题</a:t>
            </a:r>
          </a:p>
        </p:txBody>
      </p:sp>
      <p:sp>
        <p:nvSpPr>
          <p:cNvPr id="34" name="矩形 33"/>
          <p:cNvSpPr/>
          <p:nvPr/>
        </p:nvSpPr>
        <p:spPr>
          <a:xfrm>
            <a:off x="5137364" y="2355876"/>
            <a:ext cx="1932176"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点击添加标题</a:t>
            </a:r>
          </a:p>
        </p:txBody>
      </p:sp>
      <p:sp>
        <p:nvSpPr>
          <p:cNvPr id="35" name="矩形 34"/>
          <p:cNvSpPr/>
          <p:nvPr/>
        </p:nvSpPr>
        <p:spPr>
          <a:xfrm>
            <a:off x="8003399" y="2355876"/>
            <a:ext cx="1904876"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点击添加标题</a:t>
            </a:r>
          </a:p>
        </p:txBody>
      </p:sp>
      <p:sp>
        <p:nvSpPr>
          <p:cNvPr id="36" name="矩形 35"/>
          <p:cNvSpPr/>
          <p:nvPr/>
        </p:nvSpPr>
        <p:spPr>
          <a:xfrm>
            <a:off x="2269278" y="4552848"/>
            <a:ext cx="1934232"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点击添加标题</a:t>
            </a:r>
          </a:p>
        </p:txBody>
      </p:sp>
      <p:sp>
        <p:nvSpPr>
          <p:cNvPr id="37" name="矩形 36"/>
          <p:cNvSpPr/>
          <p:nvPr/>
        </p:nvSpPr>
        <p:spPr>
          <a:xfrm>
            <a:off x="5137364" y="4552848"/>
            <a:ext cx="1932176"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点击添加标题</a:t>
            </a:r>
          </a:p>
        </p:txBody>
      </p:sp>
      <p:sp>
        <p:nvSpPr>
          <p:cNvPr id="38" name="矩形 37"/>
          <p:cNvSpPr/>
          <p:nvPr/>
        </p:nvSpPr>
        <p:spPr>
          <a:xfrm>
            <a:off x="8003399" y="4552848"/>
            <a:ext cx="1904876" cy="41261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隶书" panose="02010509060101010101" pitchFamily="49" charset="-122"/>
                <a:ea typeface="隶书" panose="02010509060101010101" pitchFamily="49" charset="-122"/>
              </a:rPr>
              <a:t>点击添加标题</a:t>
            </a:r>
          </a:p>
        </p:txBody>
      </p:sp>
      <p:sp>
        <p:nvSpPr>
          <p:cNvPr id="39" name="矩形 38"/>
          <p:cNvSpPr/>
          <p:nvPr/>
        </p:nvSpPr>
        <p:spPr>
          <a:xfrm>
            <a:off x="2062794" y="5119062"/>
            <a:ext cx="2371928"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a:t>
            </a:r>
          </a:p>
        </p:txBody>
      </p:sp>
      <p:sp>
        <p:nvSpPr>
          <p:cNvPr id="40" name="矩形 39"/>
          <p:cNvSpPr/>
          <p:nvPr/>
        </p:nvSpPr>
        <p:spPr>
          <a:xfrm>
            <a:off x="4924968" y="2890061"/>
            <a:ext cx="2371928"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a:t>
            </a:r>
          </a:p>
        </p:txBody>
      </p:sp>
      <p:sp>
        <p:nvSpPr>
          <p:cNvPr id="41" name="矩形 40"/>
          <p:cNvSpPr/>
          <p:nvPr/>
        </p:nvSpPr>
        <p:spPr>
          <a:xfrm>
            <a:off x="4924968" y="5119062"/>
            <a:ext cx="2371928"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a:t>
            </a:r>
          </a:p>
        </p:txBody>
      </p:sp>
      <p:sp>
        <p:nvSpPr>
          <p:cNvPr id="42" name="矩形 41"/>
          <p:cNvSpPr/>
          <p:nvPr/>
        </p:nvSpPr>
        <p:spPr>
          <a:xfrm>
            <a:off x="7784574" y="2890061"/>
            <a:ext cx="2371928"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a:t>
            </a:r>
          </a:p>
        </p:txBody>
      </p:sp>
      <p:sp>
        <p:nvSpPr>
          <p:cNvPr id="43" name="矩形 42"/>
          <p:cNvSpPr/>
          <p:nvPr/>
        </p:nvSpPr>
        <p:spPr>
          <a:xfrm>
            <a:off x="7784574" y="5119062"/>
            <a:ext cx="2371928"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隶书" panose="02010509060101010101" pitchFamily="49" charset="-122"/>
                <a:ea typeface="隶书" panose="02010509060101010101" pitchFamily="49" charset="-122"/>
              </a:rPr>
              <a:t>用户可以在投影仪或者计算机上进行演示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ppt_x</p:attrName>
                                        </p:attrNameLst>
                                      </p:cBhvr>
                                      <p:tavLst>
                                        <p:tav tm="0">
                                          <p:val>
                                            <p:strVal val="#ppt_x-#ppt_w*1.125000"/>
                                          </p:val>
                                        </p:tav>
                                        <p:tav tm="100000">
                                          <p:val>
                                            <p:strVal val="#ppt_x"/>
                                          </p:val>
                                        </p:tav>
                                      </p:tavLst>
                                    </p:anim>
                                    <p:animEffect transition="in" filter="wipe(right)">
                                      <p:cBhvr>
                                        <p:cTn id="13" dur="500"/>
                                        <p:tgtEl>
                                          <p:spTgt spid="2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52"/>
                                        </p:tgtEl>
                                        <p:attrNameLst>
                                          <p:attrName>style.visibility</p:attrName>
                                        </p:attrNameLst>
                                      </p:cBhvr>
                                      <p:to>
                                        <p:strVal val="visible"/>
                                      </p:to>
                                    </p:set>
                                    <p:anim calcmode="lin" valueType="num">
                                      <p:cBhvr>
                                        <p:cTn id="22" dur="500" fill="hold"/>
                                        <p:tgtEl>
                                          <p:spTgt spid="2052"/>
                                        </p:tgtEl>
                                        <p:attrNameLst>
                                          <p:attrName>ppt_w</p:attrName>
                                        </p:attrNameLst>
                                      </p:cBhvr>
                                      <p:tavLst>
                                        <p:tav tm="0">
                                          <p:val>
                                            <p:fltVal val="0"/>
                                          </p:val>
                                        </p:tav>
                                        <p:tav tm="100000">
                                          <p:val>
                                            <p:strVal val="#ppt_w"/>
                                          </p:val>
                                        </p:tav>
                                      </p:tavLst>
                                    </p:anim>
                                    <p:anim calcmode="lin" valueType="num">
                                      <p:cBhvr>
                                        <p:cTn id="23" dur="500" fill="hold"/>
                                        <p:tgtEl>
                                          <p:spTgt spid="2052"/>
                                        </p:tgtEl>
                                        <p:attrNameLst>
                                          <p:attrName>ppt_h</p:attrName>
                                        </p:attrNameLst>
                                      </p:cBhvr>
                                      <p:tavLst>
                                        <p:tav tm="0">
                                          <p:val>
                                            <p:fltVal val="0"/>
                                          </p:val>
                                        </p:tav>
                                        <p:tav tm="100000">
                                          <p:val>
                                            <p:strVal val="#ppt_h"/>
                                          </p:val>
                                        </p:tav>
                                      </p:tavLst>
                                    </p:anim>
                                    <p:animEffect transition="in" filter="fade">
                                      <p:cBhvr>
                                        <p:cTn id="24" dur="500"/>
                                        <p:tgtEl>
                                          <p:spTgt spid="205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060"/>
                                        </p:tgtEl>
                                        <p:attrNameLst>
                                          <p:attrName>style.visibility</p:attrName>
                                        </p:attrNameLst>
                                      </p:cBhvr>
                                      <p:to>
                                        <p:strVal val="visible"/>
                                      </p:to>
                                    </p:set>
                                    <p:anim calcmode="lin" valueType="num">
                                      <p:cBhvr>
                                        <p:cTn id="77" dur="500" fill="hold"/>
                                        <p:tgtEl>
                                          <p:spTgt spid="2060"/>
                                        </p:tgtEl>
                                        <p:attrNameLst>
                                          <p:attrName>ppt_w</p:attrName>
                                        </p:attrNameLst>
                                      </p:cBhvr>
                                      <p:tavLst>
                                        <p:tav tm="0">
                                          <p:val>
                                            <p:fltVal val="0"/>
                                          </p:val>
                                        </p:tav>
                                        <p:tav tm="100000">
                                          <p:val>
                                            <p:strVal val="#ppt_w"/>
                                          </p:val>
                                        </p:tav>
                                      </p:tavLst>
                                    </p:anim>
                                    <p:anim calcmode="lin" valueType="num">
                                      <p:cBhvr>
                                        <p:cTn id="78" dur="500" fill="hold"/>
                                        <p:tgtEl>
                                          <p:spTgt spid="2060"/>
                                        </p:tgtEl>
                                        <p:attrNameLst>
                                          <p:attrName>ppt_h</p:attrName>
                                        </p:attrNameLst>
                                      </p:cBhvr>
                                      <p:tavLst>
                                        <p:tav tm="0">
                                          <p:val>
                                            <p:fltVal val="0"/>
                                          </p:val>
                                        </p:tav>
                                        <p:tav tm="100000">
                                          <p:val>
                                            <p:strVal val="#ppt_h"/>
                                          </p:val>
                                        </p:tav>
                                      </p:tavLst>
                                    </p:anim>
                                    <p:animEffect transition="in" filter="fade">
                                      <p:cBhvr>
                                        <p:cTn id="79" dur="500"/>
                                        <p:tgtEl>
                                          <p:spTgt spid="206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62"/>
                                        </p:tgtEl>
                                        <p:attrNameLst>
                                          <p:attrName>style.visibility</p:attrName>
                                        </p:attrNameLst>
                                      </p:cBhvr>
                                      <p:to>
                                        <p:strVal val="visible"/>
                                      </p:to>
                                    </p:set>
                                    <p:anim calcmode="lin" valueType="num">
                                      <p:cBhvr>
                                        <p:cTn id="87" dur="500" fill="hold"/>
                                        <p:tgtEl>
                                          <p:spTgt spid="2062"/>
                                        </p:tgtEl>
                                        <p:attrNameLst>
                                          <p:attrName>ppt_w</p:attrName>
                                        </p:attrNameLst>
                                      </p:cBhvr>
                                      <p:tavLst>
                                        <p:tav tm="0">
                                          <p:val>
                                            <p:fltVal val="0"/>
                                          </p:val>
                                        </p:tav>
                                        <p:tav tm="100000">
                                          <p:val>
                                            <p:strVal val="#ppt_w"/>
                                          </p:val>
                                        </p:tav>
                                      </p:tavLst>
                                    </p:anim>
                                    <p:anim calcmode="lin" valueType="num">
                                      <p:cBhvr>
                                        <p:cTn id="88" dur="500" fill="hold"/>
                                        <p:tgtEl>
                                          <p:spTgt spid="2062"/>
                                        </p:tgtEl>
                                        <p:attrNameLst>
                                          <p:attrName>ppt_h</p:attrName>
                                        </p:attrNameLst>
                                      </p:cBhvr>
                                      <p:tavLst>
                                        <p:tav tm="0">
                                          <p:val>
                                            <p:fltVal val="0"/>
                                          </p:val>
                                        </p:tav>
                                        <p:tav tm="100000">
                                          <p:val>
                                            <p:strVal val="#ppt_h"/>
                                          </p:val>
                                        </p:tav>
                                      </p:tavLst>
                                    </p:anim>
                                    <p:animEffect transition="in" filter="fade">
                                      <p:cBhvr>
                                        <p:cTn id="89" dur="500"/>
                                        <p:tgtEl>
                                          <p:spTgt spid="206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p:cTn id="92" dur="500" fill="hold"/>
                                        <p:tgtEl>
                                          <p:spTgt spid="36"/>
                                        </p:tgtEl>
                                        <p:attrNameLst>
                                          <p:attrName>ppt_w</p:attrName>
                                        </p:attrNameLst>
                                      </p:cBhvr>
                                      <p:tavLst>
                                        <p:tav tm="0">
                                          <p:val>
                                            <p:fltVal val="0"/>
                                          </p:val>
                                        </p:tav>
                                        <p:tav tm="100000">
                                          <p:val>
                                            <p:strVal val="#ppt_w"/>
                                          </p:val>
                                        </p:tav>
                                      </p:tavLst>
                                    </p:anim>
                                    <p:anim calcmode="lin" valueType="num">
                                      <p:cBhvr>
                                        <p:cTn id="93" dur="500" fill="hold"/>
                                        <p:tgtEl>
                                          <p:spTgt spid="36"/>
                                        </p:tgtEl>
                                        <p:attrNameLst>
                                          <p:attrName>ppt_h</p:attrName>
                                        </p:attrNameLst>
                                      </p:cBhvr>
                                      <p:tavLst>
                                        <p:tav tm="0">
                                          <p:val>
                                            <p:fltVal val="0"/>
                                          </p:val>
                                        </p:tav>
                                        <p:tav tm="100000">
                                          <p:val>
                                            <p:strVal val="#ppt_h"/>
                                          </p:val>
                                        </p:tav>
                                      </p:tavLst>
                                    </p:anim>
                                    <p:animEffect transition="in" filter="fade">
                                      <p:cBhvr>
                                        <p:cTn id="94" dur="500"/>
                                        <p:tgtEl>
                                          <p:spTgt spid="3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animEffect transition="in" filter="fade">
                                      <p:cBhvr>
                                        <p:cTn id="99" dur="500"/>
                                        <p:tgtEl>
                                          <p:spTgt spid="3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p:cTn id="102" dur="500" fill="hold"/>
                                        <p:tgtEl>
                                          <p:spTgt spid="38"/>
                                        </p:tgtEl>
                                        <p:attrNameLst>
                                          <p:attrName>ppt_w</p:attrName>
                                        </p:attrNameLst>
                                      </p:cBhvr>
                                      <p:tavLst>
                                        <p:tav tm="0">
                                          <p:val>
                                            <p:fltVal val="0"/>
                                          </p:val>
                                        </p:tav>
                                        <p:tav tm="100000">
                                          <p:val>
                                            <p:strVal val="#ppt_w"/>
                                          </p:val>
                                        </p:tav>
                                      </p:tavLst>
                                    </p:anim>
                                    <p:anim calcmode="lin" valueType="num">
                                      <p:cBhvr>
                                        <p:cTn id="103" dur="500" fill="hold"/>
                                        <p:tgtEl>
                                          <p:spTgt spid="38"/>
                                        </p:tgtEl>
                                        <p:attrNameLst>
                                          <p:attrName>ppt_h</p:attrName>
                                        </p:attrNameLst>
                                      </p:cBhvr>
                                      <p:tavLst>
                                        <p:tav tm="0">
                                          <p:val>
                                            <p:fltVal val="0"/>
                                          </p:val>
                                        </p:tav>
                                        <p:tav tm="100000">
                                          <p:val>
                                            <p:strVal val="#ppt_h"/>
                                          </p:val>
                                        </p:tav>
                                      </p:tavLst>
                                    </p:anim>
                                    <p:animEffect transition="in" filter="fade">
                                      <p:cBhvr>
                                        <p:cTn id="104" dur="500"/>
                                        <p:tgtEl>
                                          <p:spTgt spid="38"/>
                                        </p:tgtEl>
                                      </p:cBhvr>
                                    </p:animEffect>
                                  </p:childTnLst>
                                </p:cTn>
                              </p:par>
                            </p:childTnLst>
                          </p:cTn>
                        </p:par>
                        <p:par>
                          <p:cTn id="105" fill="hold">
                            <p:stCondLst>
                              <p:cond delay="1500"/>
                            </p:stCondLst>
                            <p:childTnLst>
                              <p:par>
                                <p:cTn id="106" presetID="14" presetClass="entr" presetSubtype="1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randombar(horizontal)">
                                      <p:cBhvr>
                                        <p:cTn id="108" dur="500"/>
                                        <p:tgtEl>
                                          <p:spTgt spid="31"/>
                                        </p:tgtEl>
                                      </p:cBhvr>
                                    </p:animEffect>
                                  </p:childTnLst>
                                </p:cTn>
                              </p:par>
                            </p:childTnLst>
                          </p:cTn>
                        </p:par>
                        <p:par>
                          <p:cTn id="109" fill="hold">
                            <p:stCondLst>
                              <p:cond delay="2000"/>
                            </p:stCondLst>
                            <p:childTnLst>
                              <p:par>
                                <p:cTn id="110" presetID="14" presetClass="entr" presetSubtype="10" fill="hold" grpId="0" nodeType="after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randombar(horizontal)">
                                      <p:cBhvr>
                                        <p:cTn id="112" dur="500"/>
                                        <p:tgtEl>
                                          <p:spTgt spid="40"/>
                                        </p:tgtEl>
                                      </p:cBhvr>
                                    </p:animEffect>
                                  </p:childTnLst>
                                </p:cTn>
                              </p:par>
                            </p:childTnLst>
                          </p:cTn>
                        </p:par>
                        <p:par>
                          <p:cTn id="113" fill="hold">
                            <p:stCondLst>
                              <p:cond delay="2500"/>
                            </p:stCondLst>
                            <p:childTnLst>
                              <p:par>
                                <p:cTn id="114" presetID="14" presetClass="entr" presetSubtype="10" fill="hold" grpId="0" nodeType="after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randombar(horizontal)">
                                      <p:cBhvr>
                                        <p:cTn id="116" dur="500"/>
                                        <p:tgtEl>
                                          <p:spTgt spid="42"/>
                                        </p:tgtEl>
                                      </p:cBhvr>
                                    </p:animEffect>
                                  </p:childTnLst>
                                </p:cTn>
                              </p:par>
                            </p:childTnLst>
                          </p:cTn>
                        </p:par>
                        <p:par>
                          <p:cTn id="117" fill="hold">
                            <p:stCondLst>
                              <p:cond delay="3000"/>
                            </p:stCondLst>
                            <p:childTnLst>
                              <p:par>
                                <p:cTn id="118" presetID="14" presetClass="entr" presetSubtype="10"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randombar(horizontal)">
                                      <p:cBhvr>
                                        <p:cTn id="120" dur="500"/>
                                        <p:tgtEl>
                                          <p:spTgt spid="39"/>
                                        </p:tgtEl>
                                      </p:cBhvr>
                                    </p:animEffect>
                                  </p:childTnLst>
                                </p:cTn>
                              </p:par>
                            </p:childTnLst>
                          </p:cTn>
                        </p:par>
                        <p:par>
                          <p:cTn id="121" fill="hold">
                            <p:stCondLst>
                              <p:cond delay="3500"/>
                            </p:stCondLst>
                            <p:childTnLst>
                              <p:par>
                                <p:cTn id="122" presetID="14" presetClass="entr" presetSubtype="1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animEffect transition="in" filter="randombar(horizontal)">
                                      <p:cBhvr>
                                        <p:cTn id="124" dur="500"/>
                                        <p:tgtEl>
                                          <p:spTgt spid="41"/>
                                        </p:tgtEl>
                                      </p:cBhvr>
                                    </p:animEffect>
                                  </p:childTnLst>
                                </p:cTn>
                              </p:par>
                            </p:childTnLst>
                          </p:cTn>
                        </p:par>
                        <p:par>
                          <p:cTn id="125" fill="hold">
                            <p:stCondLst>
                              <p:cond delay="4000"/>
                            </p:stCondLst>
                            <p:childTnLst>
                              <p:par>
                                <p:cTn id="126" presetID="14" presetClass="entr" presetSubtype="10" fill="hold" grpId="0" nodeType="after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randombar(horizontal)">
                                      <p:cBhvr>
                                        <p:cTn id="12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52" grpId="0" animBg="1"/>
      <p:bldP spid="7" grpId="0" animBg="1"/>
      <p:bldP spid="9" grpId="0" animBg="1"/>
      <p:bldP spid="11" grpId="0" animBg="1"/>
      <p:bldP spid="13" grpId="0" animBg="1"/>
      <p:bldP spid="15" grpId="0" animBg="1"/>
      <p:bldP spid="16" grpId="0" animBg="1"/>
      <p:bldP spid="17" grpId="0" animBg="1"/>
      <p:bldP spid="2060" grpId="0" animBg="1"/>
      <p:bldP spid="19" grpId="0" animBg="1"/>
      <p:bldP spid="2062" grpId="0" animBg="1"/>
      <p:bldP spid="31" grpId="0"/>
      <p:bldP spid="33" grpId="0"/>
      <p:bldP spid="34" grpId="0"/>
      <p:bldP spid="35" grpId="0"/>
      <p:bldP spid="36" grpId="0"/>
      <p:bldP spid="37" grpId="0"/>
      <p:bldP spid="38" grpId="0"/>
      <p:bldP spid="39" grpId="0"/>
      <p:bldP spid="40" grpId="0"/>
      <p:bldP spid="41" grpId="0"/>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2"/>
          <p:cNvSpPr/>
          <p:nvPr>
            <p:custDataLst>
              <p:tags r:id="rId2"/>
            </p:custDataLst>
          </p:nvPr>
        </p:nvSpPr>
        <p:spPr>
          <a:xfrm>
            <a:off x="3585634" y="2480718"/>
            <a:ext cx="434975" cy="434975"/>
          </a:xfrm>
          <a:prstGeom prst="ellipse">
            <a:avLst/>
          </a:prstGeom>
          <a:solidFill>
            <a:srgbClr val="FBE3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3"/>
          <p:cNvSpPr/>
          <p:nvPr>
            <p:custDataLst>
              <p:tags r:id="rId3"/>
            </p:custDataLst>
          </p:nvPr>
        </p:nvSpPr>
        <p:spPr>
          <a:xfrm>
            <a:off x="3628496" y="5242968"/>
            <a:ext cx="436562" cy="434975"/>
          </a:xfrm>
          <a:prstGeom prst="ellipse">
            <a:avLst/>
          </a:prstGeom>
          <a:solidFill>
            <a:srgbClr val="FBE3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p:nvPr>
            <p:custDataLst>
              <p:tags r:id="rId4"/>
            </p:custDataLst>
          </p:nvPr>
        </p:nvSpPr>
        <p:spPr>
          <a:xfrm>
            <a:off x="1698097" y="3799929"/>
            <a:ext cx="363537" cy="363538"/>
          </a:xfrm>
          <a:prstGeom prst="ellipse">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2" name="图片 11"/>
          <p:cNvPicPr>
            <a:picLocks noChangeAspect="1"/>
          </p:cNvPicPr>
          <p:nvPr/>
        </p:nvPicPr>
        <p:blipFill rotWithShape="1">
          <a:blip r:embed="rId7"/>
          <a:srcRect t="29545" r="10541"/>
          <a:stretch>
            <a:fillRect/>
          </a:stretch>
        </p:blipFill>
        <p:spPr>
          <a:xfrm flipH="1">
            <a:off x="0" y="0"/>
            <a:ext cx="1617328" cy="1384527"/>
          </a:xfrm>
          <a:prstGeom prst="rect">
            <a:avLst/>
          </a:prstGeom>
        </p:spPr>
      </p:pic>
      <p:grpSp>
        <p:nvGrpSpPr>
          <p:cNvPr id="13" name="组合 12"/>
          <p:cNvGrpSpPr/>
          <p:nvPr/>
        </p:nvGrpSpPr>
        <p:grpSpPr>
          <a:xfrm>
            <a:off x="1617328" y="300555"/>
            <a:ext cx="5795246" cy="783415"/>
            <a:chOff x="1875554" y="378622"/>
            <a:chExt cx="5795246" cy="783415"/>
          </a:xfrm>
        </p:grpSpPr>
        <p:sp>
          <p:nvSpPr>
            <p:cNvPr id="14" name="文本框 13"/>
            <p:cNvSpPr txBox="1"/>
            <p:nvPr/>
          </p:nvSpPr>
          <p:spPr>
            <a:xfrm>
              <a:off x="1875554" y="37862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隶书" panose="02010509060101010101" pitchFamily="49" charset="-122"/>
                  <a:ea typeface="隶书" panose="02010509060101010101" pitchFamily="49" charset="-122"/>
                </a:rPr>
                <a:t>点击添加标题此处</a:t>
              </a:r>
            </a:p>
          </p:txBody>
        </p:sp>
        <p:sp>
          <p:nvSpPr>
            <p:cNvPr id="15" name="文本框 14"/>
            <p:cNvSpPr txBox="1"/>
            <p:nvPr/>
          </p:nvSpPr>
          <p:spPr>
            <a:xfrm>
              <a:off x="1875554" y="876702"/>
              <a:ext cx="5795246"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65000"/>
                    </a:schemeClr>
                  </a:solidFill>
                  <a:latin typeface="+mj-ea"/>
                  <a:ea typeface="+mj-ea"/>
                </a:rPr>
                <a:t>print the presentation and make it into a film to be used in a wider field</a:t>
              </a:r>
            </a:p>
          </p:txBody>
        </p:sp>
      </p:grpSp>
      <p:grpSp>
        <p:nvGrpSpPr>
          <p:cNvPr id="16" name="组合 15"/>
          <p:cNvGrpSpPr/>
          <p:nvPr/>
        </p:nvGrpSpPr>
        <p:grpSpPr>
          <a:xfrm>
            <a:off x="5741157" y="2319526"/>
            <a:ext cx="5314459" cy="2824724"/>
            <a:chOff x="874712" y="3325188"/>
            <a:chExt cx="5314459" cy="2824724"/>
          </a:xfrm>
        </p:grpSpPr>
        <p:sp>
          <p:nvSpPr>
            <p:cNvPr id="17" name="矩形 16"/>
            <p:cNvSpPr/>
            <p:nvPr/>
          </p:nvSpPr>
          <p:spPr>
            <a:xfrm>
              <a:off x="874713" y="3841588"/>
              <a:ext cx="5314458" cy="230832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600" dirty="0">
                  <a:latin typeface="隶书" panose="02010509060101010101" pitchFamily="49" charset="-122"/>
                  <a:ea typeface="隶书" panose="02010509060101010101" pitchFamily="49" charset="-122"/>
                </a:rPr>
                <a:t>用户可以在投影仪或者计算机上进行演示也可以将用户可以在投影仪或者计算机上进行演示也可以将演示文稿打印出来制作成胶片以便应用到更广泛的领域中演示文稿打印出来制作成胶片以便应用到更广泛的领域中用户可以在投影仪或者计算机上进行演示也可以将演示文稿打印出来制作成胶片以便应用到更广泛的领域中</a:t>
              </a:r>
            </a:p>
          </p:txBody>
        </p:sp>
        <p:sp>
          <p:nvSpPr>
            <p:cNvPr id="18" name="矩形 17"/>
            <p:cNvSpPr/>
            <p:nvPr/>
          </p:nvSpPr>
          <p:spPr>
            <a:xfrm>
              <a:off x="874712" y="3325188"/>
              <a:ext cx="3580263" cy="54072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b="1" dirty="0">
                  <a:solidFill>
                    <a:srgbClr val="F1A2BC"/>
                  </a:solidFill>
                  <a:latin typeface="隶书" panose="02010509060101010101" pitchFamily="49" charset="-122"/>
                  <a:ea typeface="隶书" panose="02010509060101010101" pitchFamily="49" charset="-122"/>
                </a:rPr>
                <a:t>点击添加标题</a:t>
              </a:r>
            </a:p>
          </p:txBody>
        </p:sp>
      </p:grpSp>
      <p:pic>
        <p:nvPicPr>
          <p:cNvPr id="22" name="图片占位符 21"/>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14719" r="14719"/>
          <a:stretch>
            <a:fillRect/>
          </a:stretch>
        </p:blipFill>
        <p:spPr>
          <a:ln>
            <a:solidFill>
              <a:srgbClr val="F1A2BC"/>
            </a:solidFill>
          </a:ln>
        </p:spPr>
      </p:pic>
      <p:pic>
        <p:nvPicPr>
          <p:cNvPr id="23" name="图片占位符 22"/>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16656" r="16656"/>
          <a:stretch>
            <a:fillRect/>
          </a:stretch>
        </p:blipFill>
        <p:spPr>
          <a:ln>
            <a:solidFill>
              <a:srgbClr val="F1A2BC"/>
            </a:solidFill>
          </a:ln>
        </p:spPr>
      </p:pic>
      <p:pic>
        <p:nvPicPr>
          <p:cNvPr id="24" name="图片占位符 23"/>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l="16656" r="16656"/>
          <a:stretch>
            <a:fillRect/>
          </a:stretch>
        </p:blipFill>
        <p:spPr>
          <a:ln>
            <a:solidFill>
              <a:srgbClr val="F1A2BC"/>
            </a:solid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childTnLst>
                          </p:cTn>
                        </p:par>
                        <p:par>
                          <p:cTn id="45" fill="hold">
                            <p:stCondLst>
                              <p:cond delay="1500"/>
                            </p:stCondLst>
                            <p:childTnLst>
                              <p:par>
                                <p:cTn id="46" presetID="2" presetClass="entr" presetSubtype="2"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MH" val="20170707234141"/>
  <p:tag name="MH_LIBRARY" val="GRAPHIC"/>
  <p:tag name="MH_TYPE" val="Text"/>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2"/>
</p:tagLst>
</file>

<file path=ppt/tags/tag102.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4"/>
</p:tagLst>
</file>

<file path=ppt/tags/tag104.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5"/>
</p:tagLst>
</file>

<file path=ppt/tags/tag105.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6"/>
</p:tagLst>
</file>

<file path=ppt/tags/tag106.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7"/>
</p:tagLst>
</file>

<file path=ppt/tags/tag107.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8"/>
</p:tagLst>
</file>

<file path=ppt/tags/tag108.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9"/>
</p:tagLst>
</file>

<file path=ppt/tags/tag109.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70707234141"/>
  <p:tag name="MH_LIBRARY" val="GRAPHIC"/>
  <p:tag name="MH_TYPE" val="SubTitle"/>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1"/>
</p:tagLst>
</file>

<file path=ppt/tags/tag111.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3"/>
</p:tagLst>
</file>

<file path=ppt/tags/tag114.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4"/>
</p:tagLst>
</file>

<file path=ppt/tags/tag115.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5"/>
</p:tagLst>
</file>

<file path=ppt/tags/tag116.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70707234141"/>
  <p:tag name="MH_LIBRARY" val="GRAPHIC"/>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707234147"/>
  <p:tag name="MH_LIBRARY" val="GRAPHIC"/>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70707234141"/>
  <p:tag name="MH_LIBRARY" val="GRAPHIC"/>
</p:tagLst>
</file>

<file path=ppt/tags/tag12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70707234141"/>
  <p:tag name="MH_LIBRARY" val="GRAPHIC"/>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SubTitle"/>
  <p:tag name="MH_ORDER" val="6"/>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7"/>
</p:tagLst>
</file>

<file path=ppt/tags/tag22.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1"/>
</p:tagLst>
</file>

<file path=ppt/tags/tag26.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2"/>
</p:tagLst>
</file>

<file path=ppt/tags/tag27.xml><?xml version="1.0" encoding="utf-8"?>
<p:tagLst xmlns:a="http://schemas.openxmlformats.org/drawingml/2006/main" xmlns:r="http://schemas.openxmlformats.org/officeDocument/2006/relationships" xmlns:p="http://schemas.openxmlformats.org/presentationml/2006/main">
  <p:tag name="MH" val="20170707234147"/>
  <p:tag name="MH_LIBRARY" val="GRAPHIC"/>
  <p:tag name="MH_TYPE" val="Other"/>
  <p:tag name="MH_ORDER" val="13"/>
</p:tagLst>
</file>

<file path=ppt/tags/tag2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7234108"/>
  <p:tag name="MH_LIBRARY" val="GRAPHIC"/>
</p:tagLst>
</file>

<file path=ppt/tags/tag29.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Pictur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Other"/>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Picture"/>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70707234108"/>
  <p:tag name="MH_LIBRARY" val="GRAPHIC"/>
  <p:tag name="MH_TYPE" val="Picture"/>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Text"/>
  <p:tag name="MH" val="20170707234011"/>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6"/>
</p:tagLst>
</file>

<file path=ppt/tags/tag37.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7"/>
</p:tagLst>
</file>

<file path=ppt/tags/tag38.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8"/>
</p:tagLst>
</file>

<file path=ppt/tags/tag39.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3"/>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4"/>
</p:tagLst>
</file>

<file path=ppt/tags/tag41.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5"/>
</p:tagLst>
</file>

<file path=ppt/tags/tag42.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0"/>
</p:tagLst>
</file>

<file path=ppt/tags/tag43.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1"/>
</p:tagLst>
</file>

<file path=ppt/tags/tag44.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2"/>
</p:tagLst>
</file>

<file path=ppt/tags/tag45.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7"/>
</p:tagLst>
</file>

<file path=ppt/tags/tag46.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8"/>
</p:tagLst>
</file>

<file path=ppt/tags/tag47.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9"/>
</p:tagLst>
</file>

<file path=ppt/tags/tag48.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4"/>
</p:tagLst>
</file>

<file path=ppt/tags/tag49.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5"/>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6"/>
</p:tagLst>
</file>

<file path=ppt/tags/tag51.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70707234011"/>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Text"/>
  <p:tag name="MH" val="20170707234222"/>
  <p:tag name="MH_LIBRARY" val="GRAPHIC"/>
</p:tagLst>
</file>

<file path=ppt/tags/tag55.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5"/>
</p:tagLst>
</file>

<file path=ppt/tags/tag61.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SubTitle"/>
  <p:tag name="MH_ORDER" val="6"/>
</p:tagLst>
</file>

<file path=ppt/tags/tag62.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4"/>
</p:tagLst>
</file>

<file path=ppt/tags/tag65.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70707234222"/>
  <p:tag name="MH_LIBRARY" val="GRAPHIC"/>
  <p:tag name="MH_TYPE" val="Other"/>
  <p:tag name="MH_ORDER" val="6"/>
</p:tagLst>
</file>

<file path=ppt/tags/tag6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7234027"/>
  <p:tag name="MH_LIBRARY" val="GRAPHIC"/>
</p:tagLst>
</file>

<file path=ppt/tags/tag68.xml><?xml version="1.0" encoding="utf-8"?>
<p:tagLst xmlns:a="http://schemas.openxmlformats.org/drawingml/2006/main" xmlns:r="http://schemas.openxmlformats.org/officeDocument/2006/relationships" xmlns:p="http://schemas.openxmlformats.org/presentationml/2006/main">
  <p:tag name="MH" val="20170707234027"/>
  <p:tag name="MH_LIBRARY" val="GRAPHIC"/>
  <p:tag name="MH_TYPE" val="Other"/>
  <p:tag name="MH_ORDER" val="2"/>
</p:tagLst>
</file>

<file path=ppt/tags/tag69.xml><?xml version="1.0" encoding="utf-8"?>
<p:tagLst xmlns:a="http://schemas.openxmlformats.org/drawingml/2006/main" xmlns:r="http://schemas.openxmlformats.org/officeDocument/2006/relationships" xmlns:p="http://schemas.openxmlformats.org/presentationml/2006/main">
  <p:tag name="MH" val="20170707234027"/>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MH" val="20170707234027"/>
  <p:tag name="MH_LIBRARY" val="GRAPHIC"/>
  <p:tag name="MH_TYPE" val="Other"/>
  <p:tag name="MH_ORDER" val="4"/>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
  <p:tag name="MH" val="20170707233944"/>
  <p:tag name="MH_LIBRARY" val="GRAPHIC"/>
</p:tagLst>
</file>

<file path=ppt/tags/tag76.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6"/>
</p:tagLst>
</file>

<file path=ppt/tags/tag82.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7"/>
</p:tagLst>
</file>

<file path=ppt/tags/tag83.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8"/>
</p:tagLst>
</file>

<file path=ppt/tags/tag84.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9"/>
</p:tagLst>
</file>

<file path=ppt/tags/tag85.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0"/>
</p:tagLst>
</file>

<file path=ppt/tags/tag86.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1"/>
</p:tagLst>
</file>

<file path=ppt/tags/tag87.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Other"/>
  <p:tag name="MH_ORDER" val="12"/>
</p:tagLst>
</file>

<file path=ppt/tags/tag88.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70707234141"/>
  <p:tag name="MH_LIBRARY" val="GRAPHIC"/>
</p:tagLst>
</file>

<file path=ppt/tags/tag90.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3"/>
</p:tagLst>
</file>

<file path=ppt/tags/tag91.xml><?xml version="1.0" encoding="utf-8"?>
<p:tagLst xmlns:a="http://schemas.openxmlformats.org/drawingml/2006/main" xmlns:r="http://schemas.openxmlformats.org/officeDocument/2006/relationships" xmlns:p="http://schemas.openxmlformats.org/presentationml/2006/main">
  <p:tag name="MH" val="20170707233944"/>
  <p:tag name="MH_LIBRARY" val="GRAPHIC"/>
  <p:tag name="MH_TYPE" val="SubTitle"/>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70707234141"/>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70707234044"/>
  <p:tag name="MH_LIBRARY" val="GRAPHI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1615</Words>
  <Application>Microsoft Office PowerPoint</Application>
  <PresentationFormat>宽屏</PresentationFormat>
  <Paragraphs>174</Paragraphs>
  <Slides>21</Slides>
  <Notes>21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Helvetica Light</vt:lpstr>
      <vt:lpstr>Open Sans</vt:lpstr>
      <vt:lpstr>等线</vt:lpstr>
      <vt:lpstr>等线 Light</vt:lpstr>
      <vt:lpstr>方正正粗黑简体</vt:lpstr>
      <vt:lpstr>隶书</vt:lpstr>
      <vt:lpstr>微软雅黑</vt:lpstr>
      <vt:lpstr>幼圆</vt:lpstr>
      <vt:lpstr>造字工房悦黑演示版常规体</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13</cp:revision>
  <dcterms:created xsi:type="dcterms:W3CDTF">2017-07-26T13:00:00Z</dcterms:created>
  <dcterms:modified xsi:type="dcterms:W3CDTF">2018-07-14T14:32:54Z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