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85" r:id="rId4"/>
    <p:sldId id="286" r:id="rId5"/>
    <p:sldId id="265" r:id="rId6"/>
    <p:sldId id="260" r:id="rId7"/>
    <p:sldId id="261" r:id="rId8"/>
    <p:sldId id="287" r:id="rId9"/>
    <p:sldId id="270" r:id="rId10"/>
    <p:sldId id="266" r:id="rId11"/>
    <p:sldId id="268" r:id="rId12"/>
    <p:sldId id="288" r:id="rId13"/>
    <p:sldId id="275" r:id="rId14"/>
    <p:sldId id="267" r:id="rId15"/>
    <p:sldId id="269" r:id="rId16"/>
    <p:sldId id="274" r:id="rId17"/>
    <p:sldId id="289" r:id="rId18"/>
    <p:sldId id="271" r:id="rId19"/>
    <p:sldId id="272" r:id="rId20"/>
    <p:sldId id="273" r:id="rId21"/>
    <p:sldId id="276" r:id="rId22"/>
    <p:sldId id="1723" r:id="rId23"/>
    <p:sldId id="1728"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211D"/>
    <a:srgbClr val="D5741B"/>
    <a:srgbClr val="CE2126"/>
    <a:srgbClr val="CD212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57" d="100"/>
          <a:sy n="57" d="100"/>
        </p:scale>
        <p:origin x="78" y="74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443201-D056-49E1-B307-154FD03EA8E1}"/>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A00696D-6550-4C76-9816-6D1954FD407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C7C9B25-EFBB-4249-9F1F-50DEFB9689BB}"/>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3205190F-1CA6-45D7-818B-B831B8F4AA1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3F280E76-8917-48EA-9476-77CD69B4B5DC}"/>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33189860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603C573-351F-4072-B35B-02928444B1B1}"/>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16B6C3AC-4D19-41EE-929B-76EF00ADDD43}"/>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E415330E-47B8-42C2-94C1-471EF3B8012E}"/>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13F31160-91D6-4BA1-B7F7-C943A1452F7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6F5BC84-3D21-4746-B31E-4C54AFE9A643}"/>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1258970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F4A3B11E-6CFC-424F-8E21-A04CA948A319}"/>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527CF8A3-FD79-4EAF-B667-EFABB07412A7}"/>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D6EEDAA-FDB0-41C2-9BC7-A77BB99C8B4F}"/>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D38FAAFC-9378-4219-9AB9-716298E1739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95B9735-FAED-473B-90FC-3F8F12723C00}"/>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36273037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8237705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536910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2308FAF-9D1A-4558-B2D2-75288E27737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2F13B73-AED8-4632-AE04-33F4183322B7}"/>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6076752-1B6C-4769-BAF3-199E39E16C56}"/>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F0A36BB8-06EB-46F2-870D-B5B8AFB6A83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468823-476D-4D7C-9E2E-327746ED5E6A}"/>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36236987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AD975A-35F0-4F48-8C22-3DED26E914F0}"/>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69493566-BCC5-4199-970D-B282DB0493C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C556E1F-0F1E-463B-940C-0D5F337DCAF2}"/>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AF790387-CCDD-4251-A9C6-EB6EF080483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2C060C0-82D5-4AD4-B67B-C9F9950CECC5}"/>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4479335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D8A1452-6DBE-4D20-B8DB-6B6BEEBF860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36A0D513-18CD-442D-B9FD-22F91CE4478A}"/>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08C0C060-DB78-4214-B53F-85E45EA7CEEA}"/>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4B80183-2256-4964-851C-EAA27E516EB0}"/>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D0D0BC70-2E2C-407A-BA9F-AC69582F867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ED2BA4E-874F-4D27-A946-0CCFDB917B6F}"/>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21031867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0BB882-DEB6-447D-9862-9CF9638D733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A7C5F971-CE7F-4514-800F-4A9B0F6506D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F5DD655-E044-4F42-B338-4068C0E71F7D}"/>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B66CACB6-720E-41B7-BDE0-1979BD4E1E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FB2D1937-137D-4110-845E-E005093BA7B0}"/>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1C0F6CDA-76C8-4208-9745-F37CA69CAB29}"/>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8" name="页脚占位符 7">
            <a:extLst>
              <a:ext uri="{FF2B5EF4-FFF2-40B4-BE49-F238E27FC236}">
                <a16:creationId xmlns:a16="http://schemas.microsoft.com/office/drawing/2014/main" id="{26F423C2-7D18-49C8-9BD8-5E30DB4A8B8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A323B50-6ADF-476B-AFC2-E19F8F8D4724}"/>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2646228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01C6E41-A058-40AB-A9E5-EF3AEB5D8FF0}"/>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8E9D3D22-E6B8-40B0-8ED4-8341EE130842}"/>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4" name="页脚占位符 3">
            <a:extLst>
              <a:ext uri="{FF2B5EF4-FFF2-40B4-BE49-F238E27FC236}">
                <a16:creationId xmlns:a16="http://schemas.microsoft.com/office/drawing/2014/main" id="{026C3A3F-4F19-4159-9AEB-7ED73A57DBE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0618C0B8-290B-4AB0-9D87-CF3192A9DBF6}"/>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35956744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EBE17E45-0A0B-4EB0-9B05-E6F34B9D68B9}"/>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3" name="页脚占位符 2">
            <a:extLst>
              <a:ext uri="{FF2B5EF4-FFF2-40B4-BE49-F238E27FC236}">
                <a16:creationId xmlns:a16="http://schemas.microsoft.com/office/drawing/2014/main" id="{13C5B2B1-1A1A-4755-85E9-6B85B034D3CE}"/>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F921432-8948-46E9-BAF2-8B52BB78AFB3}"/>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8985812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83E3531-D0B1-49E9-8AC5-7B9B592F35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DAFA7F2B-7FF9-462C-84FA-1046A8003725}"/>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EABC636F-0441-41AF-B769-3C891C01A4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1A9BB22C-27BC-433D-BF47-2AD6EE5887AD}"/>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0B413D35-3122-4264-B822-42D6FD09DC4F}"/>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F472E5C-9F69-4143-87E6-760FE16E5D30}"/>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18014903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C07F1C0-7959-4005-AB05-7F0CA1389356}"/>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DEBD628A-D953-4B3F-85D4-76BB0AEB25B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BC43517-B4DC-4B96-99CD-43D577E16E1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99E36ED-0902-423F-9C23-15F0F2410A25}"/>
              </a:ext>
            </a:extLst>
          </p:cNvPr>
          <p:cNvSpPr>
            <a:spLocks noGrp="1"/>
          </p:cNvSpPr>
          <p:nvPr>
            <p:ph type="dt" sz="half" idx="10"/>
          </p:nvPr>
        </p:nvSpPr>
        <p:spPr/>
        <p:txBody>
          <a:bodyPr/>
          <a:lstStyle/>
          <a:p>
            <a:fld id="{F6386FE4-301A-4596-A311-529413B8F2D9}" type="datetimeFigureOut">
              <a:rPr lang="zh-CN" altLang="en-US" smtClean="0"/>
              <a:t>2019/4/13 Saturday</a:t>
            </a:fld>
            <a:endParaRPr lang="zh-CN" altLang="en-US"/>
          </a:p>
        </p:txBody>
      </p:sp>
      <p:sp>
        <p:nvSpPr>
          <p:cNvPr id="6" name="页脚占位符 5">
            <a:extLst>
              <a:ext uri="{FF2B5EF4-FFF2-40B4-BE49-F238E27FC236}">
                <a16:creationId xmlns:a16="http://schemas.microsoft.com/office/drawing/2014/main" id="{0E8FA67F-DBB6-46F3-89F2-4245216CF2D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AFFC696-D44C-4171-A1B7-12247BCC9827}"/>
              </a:ext>
            </a:extLst>
          </p:cNvPr>
          <p:cNvSpPr>
            <a:spLocks noGrp="1"/>
          </p:cNvSpPr>
          <p:nvPr>
            <p:ph type="sldNum" sz="quarter" idx="12"/>
          </p:nvPr>
        </p:nvSpPr>
        <p:spPr/>
        <p:txBody>
          <a:body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29882339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E9BD0B60-EC7F-48BD-B5BF-47326618E82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546900D-5110-4C2F-A346-C7DCDCFE21A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820ACFF-FE3E-4A48-BA0D-C76F2D2885B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6386FE4-301A-4596-A311-529413B8F2D9}" type="datetimeFigureOut">
              <a:rPr lang="zh-CN" altLang="en-US" smtClean="0"/>
              <a:t>2019/4/13 Saturday</a:t>
            </a:fld>
            <a:endParaRPr lang="zh-CN" altLang="en-US"/>
          </a:p>
        </p:txBody>
      </p:sp>
      <p:sp>
        <p:nvSpPr>
          <p:cNvPr id="5" name="页脚占位符 4">
            <a:extLst>
              <a:ext uri="{FF2B5EF4-FFF2-40B4-BE49-F238E27FC236}">
                <a16:creationId xmlns:a16="http://schemas.microsoft.com/office/drawing/2014/main" id="{96FF5C77-5586-4925-BF8E-16E21AF271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2B83C408-52A7-425C-97BE-1DC4852864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4293719-3744-4F47-B204-36440FAFA958}" type="slidenum">
              <a:rPr lang="zh-CN" altLang="en-US" smtClean="0"/>
              <a:t>‹#›</a:t>
            </a:fld>
            <a:endParaRPr lang="zh-CN" altLang="en-US"/>
          </a:p>
        </p:txBody>
      </p:sp>
    </p:spTree>
    <p:extLst>
      <p:ext uri="{BB962C8B-B14F-4D97-AF65-F5344CB8AC3E}">
        <p14:creationId xmlns:p14="http://schemas.microsoft.com/office/powerpoint/2010/main" val="21603254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907280"/>
      </p:ext>
    </p:extLst>
  </p:cSld>
  <p:clrMap bg1="lt1" tx1="dk1" bg2="lt2" tx2="dk2" accent1="accent1" accent2="accent2" accent3="accent3" accent4="accent4" accent5="accent5" accent6="accent6" hlink="hlink" folHlink="folHlink"/>
  <p:sldLayoutIdLst>
    <p:sldLayoutId id="2147483661" r:id="rId1"/>
    <p:sldLayoutId id="2147483662"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1.xml"/><Relationship Id="rId1" Type="http://schemas.openxmlformats.org/officeDocument/2006/relationships/themeOverride" Target="../theme/themeOverride1.xml"/><Relationship Id="rId5" Type="http://schemas.openxmlformats.org/officeDocument/2006/relationships/image" Target="../media/image6.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2.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9.jpg"/><Relationship Id="rId1" Type="http://schemas.openxmlformats.org/officeDocument/2006/relationships/slideLayout" Target="../slideLayouts/slideLayout2.xml"/><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jpg"/><Relationship Id="rId1" Type="http://schemas.openxmlformats.org/officeDocument/2006/relationships/slideLayout" Target="../slideLayouts/slideLayout2.xml"/><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1.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4.jpeg"/><Relationship Id="rId1" Type="http://schemas.openxmlformats.org/officeDocument/2006/relationships/slideLayout" Target="../slideLayouts/slideLayout2.xml"/><Relationship Id="rId4" Type="http://schemas.microsoft.com/office/2007/relationships/hdphoto" Target="../media/hdphoto1.wdp"/></Relationships>
</file>

<file path=ppt/slides/_rels/slide2.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Layout" Target="../slideLayouts/slideLayout2.xml"/><Relationship Id="rId4" Type="http://schemas.microsoft.com/office/2007/relationships/hdphoto" Target="../media/hdphoto1.wdp"/></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jpg"/><Relationship Id="rId1" Type="http://schemas.openxmlformats.org/officeDocument/2006/relationships/slideLayout" Target="../slideLayouts/slideLayout2.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5.jpg"/><Relationship Id="rId1" Type="http://schemas.openxmlformats.org/officeDocument/2006/relationships/slideLayout" Target="../slideLayouts/slideLayout2.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2.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222F818-D90D-4329-87F5-D2DB74FCD1F7}"/>
              </a:ext>
            </a:extLst>
          </p:cNvPr>
          <p:cNvPicPr>
            <a:picLocks noChangeAspect="1"/>
          </p:cNvPicPr>
          <p:nvPr/>
        </p:nvPicPr>
        <p:blipFill rotWithShape="1">
          <a:blip r:embed="rId3">
            <a:extLst>
              <a:ext uri="{28A0092B-C50C-407E-A947-70E740481C1C}">
                <a14:useLocalDpi xmlns:a14="http://schemas.microsoft.com/office/drawing/2010/main" val="0"/>
              </a:ext>
            </a:extLst>
          </a:blip>
          <a:srcRect t="7941" b="7683"/>
          <a:stretch/>
        </p:blipFill>
        <p:spPr>
          <a:xfrm>
            <a:off x="0" y="-1"/>
            <a:ext cx="12192000" cy="6858001"/>
          </a:xfrm>
          <a:prstGeom prst="rect">
            <a:avLst/>
          </a:prstGeom>
        </p:spPr>
      </p:pic>
      <p:sp>
        <p:nvSpPr>
          <p:cNvPr id="6" name="矩形 5">
            <a:extLst>
              <a:ext uri="{FF2B5EF4-FFF2-40B4-BE49-F238E27FC236}">
                <a16:creationId xmlns:a16="http://schemas.microsoft.com/office/drawing/2014/main" id="{AACB311A-442D-48AC-9ECB-4C34CCDC8ECE}"/>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流程图: 过程 21">
            <a:extLst>
              <a:ext uri="{FF2B5EF4-FFF2-40B4-BE49-F238E27FC236}">
                <a16:creationId xmlns:a16="http://schemas.microsoft.com/office/drawing/2014/main" id="{F3851DB3-775A-4A6B-A9AA-C334C5A866BD}"/>
              </a:ext>
            </a:extLst>
          </p:cNvPr>
          <p:cNvSpPr/>
          <p:nvPr/>
        </p:nvSpPr>
        <p:spPr>
          <a:xfrm>
            <a:off x="4997726" y="4055551"/>
            <a:ext cx="2196548" cy="546650"/>
          </a:xfrm>
          <a:prstGeom prst="flowChartProcess">
            <a:avLst/>
          </a:prstGeom>
          <a:solidFill>
            <a:srgbClr val="CE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0111A631-26A7-4B29-9CD4-068A08757CB7}"/>
              </a:ext>
            </a:extLst>
          </p:cNvPr>
          <p:cNvSpPr txBox="1"/>
          <p:nvPr/>
        </p:nvSpPr>
        <p:spPr>
          <a:xfrm>
            <a:off x="2132581" y="2614246"/>
            <a:ext cx="7926839" cy="830997"/>
          </a:xfrm>
          <a:prstGeom prst="rect">
            <a:avLst/>
          </a:prstGeom>
          <a:noFill/>
        </p:spPr>
        <p:txBody>
          <a:bodyPr wrap="square" rtlCol="0">
            <a:spAutoFit/>
          </a:bodyPr>
          <a:lstStyle/>
          <a:p>
            <a:r>
              <a:rPr lang="zh-CN" altLang="en-US" sz="4800" dirty="0">
                <a:solidFill>
                  <a:srgbClr val="CD2126"/>
                </a:solidFill>
                <a:latin typeface="华文中宋" panose="02010600040101010101" pitchFamily="2" charset="-122"/>
                <a:ea typeface="华文中宋" panose="02010600040101010101" pitchFamily="2" charset="-122"/>
              </a:rPr>
              <a:t>苏州大学答辩汇报通用模板</a:t>
            </a:r>
          </a:p>
        </p:txBody>
      </p:sp>
      <p:sp>
        <p:nvSpPr>
          <p:cNvPr id="10" name="矩形 9">
            <a:extLst>
              <a:ext uri="{FF2B5EF4-FFF2-40B4-BE49-F238E27FC236}">
                <a16:creationId xmlns:a16="http://schemas.microsoft.com/office/drawing/2014/main" id="{EB02700D-FD84-48E3-BDE7-5A36736BFD47}"/>
              </a:ext>
            </a:extLst>
          </p:cNvPr>
          <p:cNvSpPr/>
          <p:nvPr/>
        </p:nvSpPr>
        <p:spPr>
          <a:xfrm>
            <a:off x="0" y="6096000"/>
            <a:ext cx="12192000" cy="762000"/>
          </a:xfrm>
          <a:prstGeom prst="rect">
            <a:avLst/>
          </a:prstGeom>
          <a:solidFill>
            <a:srgbClr val="CE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E2126"/>
              </a:solidFill>
            </a:endParaRPr>
          </a:p>
        </p:txBody>
      </p:sp>
      <p:pic>
        <p:nvPicPr>
          <p:cNvPr id="17" name="图片 16">
            <a:extLst>
              <a:ext uri="{FF2B5EF4-FFF2-40B4-BE49-F238E27FC236}">
                <a16:creationId xmlns:a16="http://schemas.microsoft.com/office/drawing/2014/main" id="{F017FB17-1F3F-43C3-A205-6E0D6C4312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8092" y="450716"/>
            <a:ext cx="1875816" cy="1731523"/>
          </a:xfrm>
          <a:prstGeom prst="rect">
            <a:avLst/>
          </a:prstGeom>
        </p:spPr>
      </p:pic>
      <p:cxnSp>
        <p:nvCxnSpPr>
          <p:cNvPr id="19" name="直接连接符 18">
            <a:extLst>
              <a:ext uri="{FF2B5EF4-FFF2-40B4-BE49-F238E27FC236}">
                <a16:creationId xmlns:a16="http://schemas.microsoft.com/office/drawing/2014/main" id="{C06E38EE-65B2-4A71-B75A-4B1D2CEA7C48}"/>
              </a:ext>
            </a:extLst>
          </p:cNvPr>
          <p:cNvCxnSpPr>
            <a:cxnSpLocks/>
          </p:cNvCxnSpPr>
          <p:nvPr/>
        </p:nvCxnSpPr>
        <p:spPr>
          <a:xfrm>
            <a:off x="2132581" y="3568148"/>
            <a:ext cx="7568010" cy="0"/>
          </a:xfrm>
          <a:prstGeom prst="line">
            <a:avLst/>
          </a:prstGeom>
          <a:ln w="31750">
            <a:solidFill>
              <a:srgbClr val="CE2126"/>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id="{4C22DC98-CEDA-42A8-8F40-B2FFDCFDF4FC}"/>
              </a:ext>
            </a:extLst>
          </p:cNvPr>
          <p:cNvSpPr txBox="1"/>
          <p:nvPr/>
        </p:nvSpPr>
        <p:spPr>
          <a:xfrm>
            <a:off x="4842921" y="4114993"/>
            <a:ext cx="2506159" cy="400110"/>
          </a:xfrm>
          <a:prstGeom prst="rect">
            <a:avLst/>
          </a:prstGeom>
          <a:noFill/>
        </p:spPr>
        <p:txBody>
          <a:bodyPr wrap="square" rtlCol="0">
            <a:spAutoFit/>
          </a:bodyPr>
          <a:lstStyle/>
          <a:p>
            <a:pPr algn="ctr"/>
            <a:r>
              <a:rPr lang="zh-CN" altLang="en-US" sz="2000" dirty="0">
                <a:solidFill>
                  <a:schemeClr val="bg1"/>
                </a:solidFill>
                <a:latin typeface="华文中宋" panose="02010600040101010101" pitchFamily="2" charset="-122"/>
                <a:ea typeface="华文中宋" panose="02010600040101010101" pitchFamily="2" charset="-122"/>
              </a:rPr>
              <a:t>答辩人：</a:t>
            </a:r>
            <a:r>
              <a:rPr lang="en-US" altLang="zh-CN" sz="2000" dirty="0">
                <a:solidFill>
                  <a:schemeClr val="bg1"/>
                </a:solidFill>
                <a:latin typeface="华文中宋" panose="02010600040101010101" pitchFamily="2" charset="-122"/>
                <a:ea typeface="华文中宋" panose="02010600040101010101" pitchFamily="2" charset="-122"/>
              </a:rPr>
              <a:t>XXX</a:t>
            </a:r>
            <a:endParaRPr lang="zh-CN" altLang="en-US" sz="2000" dirty="0">
              <a:solidFill>
                <a:schemeClr val="bg1"/>
              </a:solidFill>
              <a:latin typeface="华文中宋" panose="02010600040101010101" pitchFamily="2" charset="-122"/>
              <a:ea typeface="华文中宋" panose="02010600040101010101" pitchFamily="2" charset="-122"/>
            </a:endParaRPr>
          </a:p>
        </p:txBody>
      </p:sp>
      <p:grpSp>
        <p:nvGrpSpPr>
          <p:cNvPr id="24" name="组合 23">
            <a:extLst>
              <a:ext uri="{FF2B5EF4-FFF2-40B4-BE49-F238E27FC236}">
                <a16:creationId xmlns:a16="http://schemas.microsoft.com/office/drawing/2014/main" id="{B4E65114-BC53-4DC5-A35B-6C87A3F82E60}"/>
              </a:ext>
            </a:extLst>
          </p:cNvPr>
          <p:cNvGrpSpPr/>
          <p:nvPr/>
        </p:nvGrpSpPr>
        <p:grpSpPr>
          <a:xfrm>
            <a:off x="4842920" y="3877250"/>
            <a:ext cx="603362" cy="559905"/>
            <a:chOff x="4115904" y="1278172"/>
            <a:chExt cx="1588936" cy="1600118"/>
          </a:xfrm>
        </p:grpSpPr>
        <p:cxnSp>
          <p:nvCxnSpPr>
            <p:cNvPr id="25" name="直接连接符 24">
              <a:extLst>
                <a:ext uri="{FF2B5EF4-FFF2-40B4-BE49-F238E27FC236}">
                  <a16:creationId xmlns:a16="http://schemas.microsoft.com/office/drawing/2014/main" id="{872E3810-BEBE-47DB-9DCA-4E789461DF1E}"/>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873618CD-291F-4EDD-809D-F7B939B9EFD7}"/>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5F5ED57B-8C98-44A6-A79A-791D15B63CBE}"/>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CC5CC295-0B8E-41E6-AB3B-7AB31297A948}"/>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CE5C8693-F71D-4E59-BBC0-214F6E1C9A27}"/>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1F610E3B-C6F9-4E89-AC48-A9472BD053BB}"/>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3E212DC7-B486-4F92-AD07-F4F3B198B352}"/>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C7F17AB7-D1C1-4567-A31F-3760EE1F0C8F}"/>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BB3EAC6-887B-4EC4-BE37-A77B1E92D398}"/>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403B700-0835-478E-9B5B-04AB58D6B41F}"/>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B5CD4108-9879-4134-BB94-6FAC0BD9612A}"/>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1652A0F4-2525-47A5-A2D7-BC839E80341C}"/>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6141D754-F944-43B4-8DB9-336E36BA3CE2}"/>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8" name="组合 37">
            <a:extLst>
              <a:ext uri="{FF2B5EF4-FFF2-40B4-BE49-F238E27FC236}">
                <a16:creationId xmlns:a16="http://schemas.microsoft.com/office/drawing/2014/main" id="{A182909B-0BAF-4E6F-8E22-804855587693}"/>
              </a:ext>
            </a:extLst>
          </p:cNvPr>
          <p:cNvGrpSpPr/>
          <p:nvPr/>
        </p:nvGrpSpPr>
        <p:grpSpPr>
          <a:xfrm rot="5400000">
            <a:off x="6760150" y="3898979"/>
            <a:ext cx="603362" cy="559905"/>
            <a:chOff x="4115904" y="1278172"/>
            <a:chExt cx="1588936" cy="1600118"/>
          </a:xfrm>
        </p:grpSpPr>
        <p:cxnSp>
          <p:nvCxnSpPr>
            <p:cNvPr id="39" name="直接连接符 38">
              <a:extLst>
                <a:ext uri="{FF2B5EF4-FFF2-40B4-BE49-F238E27FC236}">
                  <a16:creationId xmlns:a16="http://schemas.microsoft.com/office/drawing/2014/main" id="{ACB5E01E-FA00-4E6F-91A4-3D0C8DC0B721}"/>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4A0DDE6F-5A82-4F20-8224-7D60C851B3BC}"/>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F1EF73C5-DDCA-4B9E-ACA0-B162902072C8}"/>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4CCCBE4D-6CBA-453C-9451-723BBB33EDD6}"/>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7F47A339-213D-4169-9980-7092AA30E72D}"/>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CDEE6DBF-B044-4866-BCCE-BC67BCEC1335}"/>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0404DE77-1DC2-433F-9D6F-4F32A95BBD5A}"/>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18EC5FDF-ECB8-449F-B7CA-9ED24FFD3962}"/>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3D6B63F9-C354-419D-AC72-DF1BCB0E7152}"/>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8D4F80BD-33D3-48BC-BBFE-276F1DDEF328}"/>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B5C5AE88-3C3E-4DC0-8566-24AF02BE4F03}"/>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214DC9AB-93F8-4DB1-949B-19DAA853F35C}"/>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4AE04F8C-1D01-4062-8CFA-053B76EC621A}"/>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2" name="组合 51">
            <a:extLst>
              <a:ext uri="{FF2B5EF4-FFF2-40B4-BE49-F238E27FC236}">
                <a16:creationId xmlns:a16="http://schemas.microsoft.com/office/drawing/2014/main" id="{F716FFDF-0A88-4F39-98A2-B05344DF5719}"/>
              </a:ext>
            </a:extLst>
          </p:cNvPr>
          <p:cNvGrpSpPr/>
          <p:nvPr/>
        </p:nvGrpSpPr>
        <p:grpSpPr>
          <a:xfrm rot="16200000">
            <a:off x="4821191" y="4198867"/>
            <a:ext cx="603362" cy="559905"/>
            <a:chOff x="4115904" y="1278172"/>
            <a:chExt cx="1588936" cy="1600118"/>
          </a:xfrm>
        </p:grpSpPr>
        <p:cxnSp>
          <p:nvCxnSpPr>
            <p:cNvPr id="53" name="直接连接符 52">
              <a:extLst>
                <a:ext uri="{FF2B5EF4-FFF2-40B4-BE49-F238E27FC236}">
                  <a16:creationId xmlns:a16="http://schemas.microsoft.com/office/drawing/2014/main" id="{F6CE03FE-3832-4517-9C6B-1EBEA121D584}"/>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E3C8F9B9-0B13-46C1-8FC9-59C641AB75AB}"/>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6B352EDB-5D42-4D18-B141-E78B2704FFC3}"/>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E1AABF40-BD70-4E70-891A-763C3B871BCD}"/>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643607A-1463-4F7C-B1E0-75F3046F87CD}"/>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2C0011A6-4A65-4068-A459-84592751E5A0}"/>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CEBF8178-D71A-484A-A5B9-D3E0DE1BED61}"/>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4683D03A-332E-4EE9-986F-8F9D537DA07F}"/>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7BEB8612-A0F1-483A-B7AD-7D1507E23BDA}"/>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C13CB1A0-3E02-4BEB-A267-F0150CDAD00D}"/>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7B842706-1F25-4C49-B75E-CF56AB542CE8}"/>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44B4D6D2-BFF5-4DCA-A298-23E613762677}"/>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EAB72C86-4DF5-4DE8-8BA5-4A7B775C8112}"/>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66" name="组合 65">
            <a:extLst>
              <a:ext uri="{FF2B5EF4-FFF2-40B4-BE49-F238E27FC236}">
                <a16:creationId xmlns:a16="http://schemas.microsoft.com/office/drawing/2014/main" id="{75928ECB-963C-409F-98B3-9BE2EA2321B3}"/>
              </a:ext>
            </a:extLst>
          </p:cNvPr>
          <p:cNvGrpSpPr/>
          <p:nvPr/>
        </p:nvGrpSpPr>
        <p:grpSpPr>
          <a:xfrm rot="10800000">
            <a:off x="6738421" y="4232622"/>
            <a:ext cx="603362" cy="559905"/>
            <a:chOff x="4115904" y="1278172"/>
            <a:chExt cx="1588936" cy="1600118"/>
          </a:xfrm>
        </p:grpSpPr>
        <p:cxnSp>
          <p:nvCxnSpPr>
            <p:cNvPr id="67" name="直接连接符 66">
              <a:extLst>
                <a:ext uri="{FF2B5EF4-FFF2-40B4-BE49-F238E27FC236}">
                  <a16:creationId xmlns:a16="http://schemas.microsoft.com/office/drawing/2014/main" id="{084A3411-CC04-40AF-B665-78206A00AE2C}"/>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id="{A02909D2-413C-430F-9E02-DBD2B2B3891E}"/>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027B4627-D9E1-4530-8E90-84BAF77BC5D5}"/>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82E1DBFA-85C5-4338-AB85-2DB897B193A9}"/>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26805B44-1697-49FC-A1A0-E34676092374}"/>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50EC5E3E-B7B2-49FF-9A7B-BF1AA6CC457E}"/>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BF2CFB32-F670-4ECA-A0BE-3EDEF67B6260}"/>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2F3EC621-17B1-433C-9F64-B1D6DA72D943}"/>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D29D4098-228C-4BCA-8D6E-5C36803FCE60}"/>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307BFE24-92C9-4B21-8E99-237234BE5E91}"/>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72B9995F-7F76-450C-87BB-526F847655D7}"/>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A2AA972C-DB74-4E0A-8CF8-32663A39C006}"/>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D2468B41-FC86-4E76-A08B-02AE90F713F5}"/>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pic>
        <p:nvPicPr>
          <p:cNvPr id="80" name="图片 79">
            <a:extLst>
              <a:ext uri="{FF2B5EF4-FFF2-40B4-BE49-F238E27FC236}">
                <a16:creationId xmlns:a16="http://schemas.microsoft.com/office/drawing/2014/main" id="{4D0D6F8E-6EBC-46C9-8BFF-281AB9FE5AAA}"/>
              </a:ext>
            </a:extLst>
          </p:cNvPr>
          <p:cNvPicPr>
            <a:picLocks noChangeAspect="1"/>
          </p:cNvPicPr>
          <p:nvPr/>
        </p:nvPicPr>
        <p:blipFill rotWithShape="1">
          <a:blip r:embed="rId5">
            <a:extLst>
              <a:ext uri="{28A0092B-C50C-407E-A947-70E740481C1C}">
                <a14:useLocalDpi xmlns:a14="http://schemas.microsoft.com/office/drawing/2010/main" val="0"/>
              </a:ext>
            </a:extLst>
          </a:blip>
          <a:srcRect t="7839" b="7839"/>
          <a:stretch/>
        </p:blipFill>
        <p:spPr>
          <a:xfrm>
            <a:off x="0" y="-20348"/>
            <a:ext cx="12228174" cy="6878348"/>
          </a:xfrm>
          <a:prstGeom prst="rect">
            <a:avLst/>
          </a:prstGeom>
        </p:spPr>
      </p:pic>
      <p:sp>
        <p:nvSpPr>
          <p:cNvPr id="81" name="任意多边形: 形状 80">
            <a:extLst>
              <a:ext uri="{FF2B5EF4-FFF2-40B4-BE49-F238E27FC236}">
                <a16:creationId xmlns:a16="http://schemas.microsoft.com/office/drawing/2014/main" id="{2E2D055E-2976-480A-B2AA-EEB9844F9643}"/>
              </a:ext>
            </a:extLst>
          </p:cNvPr>
          <p:cNvSpPr/>
          <p:nvPr/>
        </p:nvSpPr>
        <p:spPr>
          <a:xfrm>
            <a:off x="-7298" y="-20347"/>
            <a:ext cx="12244481" cy="5641762"/>
          </a:xfrm>
          <a:custGeom>
            <a:avLst/>
            <a:gdLst>
              <a:gd name="connsiteX0" fmla="*/ 0 w 12244481"/>
              <a:gd name="connsiteY0" fmla="*/ 0 h 5621413"/>
              <a:gd name="connsiteX1" fmla="*/ 12244481 w 12244481"/>
              <a:gd name="connsiteY1" fmla="*/ 0 h 5621413"/>
              <a:gd name="connsiteX2" fmla="*/ 12244481 w 12244481"/>
              <a:gd name="connsiteY2" fmla="*/ 4718849 h 5621413"/>
              <a:gd name="connsiteX3" fmla="*/ 11903574 w 12244481"/>
              <a:gd name="connsiteY3" fmla="*/ 4836073 h 5621413"/>
              <a:gd name="connsiteX4" fmla="*/ 6121387 w 12244481"/>
              <a:gd name="connsiteY4" fmla="*/ 5621413 h 5621413"/>
              <a:gd name="connsiteX5" fmla="*/ 9367 w 12244481"/>
              <a:gd name="connsiteY5" fmla="*/ 4727978 h 5621413"/>
              <a:gd name="connsiteX6" fmla="*/ 0 w 12244481"/>
              <a:gd name="connsiteY6" fmla="*/ 4724599 h 562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44481" h="5621413">
                <a:moveTo>
                  <a:pt x="0" y="0"/>
                </a:moveTo>
                <a:lnTo>
                  <a:pt x="12244481" y="0"/>
                </a:lnTo>
                <a:lnTo>
                  <a:pt x="12244481" y="4718849"/>
                </a:lnTo>
                <a:lnTo>
                  <a:pt x="11903574" y="4836073"/>
                </a:lnTo>
                <a:cubicBezTo>
                  <a:pt x="10332258" y="5326691"/>
                  <a:pt x="8317793" y="5621413"/>
                  <a:pt x="6121387" y="5621413"/>
                </a:cubicBezTo>
                <a:cubicBezTo>
                  <a:pt x="3768094" y="5621413"/>
                  <a:pt x="1623663" y="5283085"/>
                  <a:pt x="9367" y="4727978"/>
                </a:cubicBezTo>
                <a:lnTo>
                  <a:pt x="0" y="4724599"/>
                </a:lnTo>
                <a:close/>
              </a:path>
            </a:pathLst>
          </a:cu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文本框 81">
            <a:extLst>
              <a:ext uri="{FF2B5EF4-FFF2-40B4-BE49-F238E27FC236}">
                <a16:creationId xmlns:a16="http://schemas.microsoft.com/office/drawing/2014/main" id="{5688BC67-DDDB-44B3-AC58-7202EE1EF9B4}"/>
              </a:ext>
            </a:extLst>
          </p:cNvPr>
          <p:cNvSpPr txBox="1"/>
          <p:nvPr/>
        </p:nvSpPr>
        <p:spPr>
          <a:xfrm>
            <a:off x="2132581" y="2614246"/>
            <a:ext cx="7926839" cy="830997"/>
          </a:xfrm>
          <a:prstGeom prst="rect">
            <a:avLst/>
          </a:prstGeom>
          <a:noFill/>
        </p:spPr>
        <p:txBody>
          <a:bodyPr wrap="square" rtlCol="0">
            <a:spAutoFit/>
          </a:bodyPr>
          <a:lstStyle/>
          <a:p>
            <a:r>
              <a:rPr lang="zh-CN" altLang="en-US" sz="4800" dirty="0">
                <a:solidFill>
                  <a:srgbClr val="CD2126"/>
                </a:solidFill>
                <a:latin typeface="华文中宋" panose="02010600040101010101" pitchFamily="2" charset="-122"/>
                <a:ea typeface="华文中宋" panose="02010600040101010101" pitchFamily="2" charset="-122"/>
              </a:rPr>
              <a:t>苏州大学答辩汇报通用模板</a:t>
            </a:r>
          </a:p>
        </p:txBody>
      </p:sp>
      <p:pic>
        <p:nvPicPr>
          <p:cNvPr id="83" name="图片 82">
            <a:extLst>
              <a:ext uri="{FF2B5EF4-FFF2-40B4-BE49-F238E27FC236}">
                <a16:creationId xmlns:a16="http://schemas.microsoft.com/office/drawing/2014/main" id="{CAD3630D-A0EC-4053-9D27-A504588C4DA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8092" y="450716"/>
            <a:ext cx="1875816" cy="1731523"/>
          </a:xfrm>
          <a:prstGeom prst="rect">
            <a:avLst/>
          </a:prstGeom>
        </p:spPr>
      </p:pic>
      <p:sp>
        <p:nvSpPr>
          <p:cNvPr id="84" name="流程图: 过程 83">
            <a:extLst>
              <a:ext uri="{FF2B5EF4-FFF2-40B4-BE49-F238E27FC236}">
                <a16:creationId xmlns:a16="http://schemas.microsoft.com/office/drawing/2014/main" id="{B6013B0C-B6DE-4376-A39F-C98FF8C2B948}"/>
              </a:ext>
            </a:extLst>
          </p:cNvPr>
          <p:cNvSpPr/>
          <p:nvPr/>
        </p:nvSpPr>
        <p:spPr>
          <a:xfrm>
            <a:off x="4997726" y="4055551"/>
            <a:ext cx="2196548" cy="546650"/>
          </a:xfrm>
          <a:prstGeom prst="flowChartProcess">
            <a:avLst/>
          </a:prstGeom>
          <a:solidFill>
            <a:srgbClr val="CE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a:extLst>
              <a:ext uri="{FF2B5EF4-FFF2-40B4-BE49-F238E27FC236}">
                <a16:creationId xmlns:a16="http://schemas.microsoft.com/office/drawing/2014/main" id="{3B8B7BE4-879E-4B89-ACBE-63C65089F159}"/>
              </a:ext>
            </a:extLst>
          </p:cNvPr>
          <p:cNvCxnSpPr>
            <a:cxnSpLocks/>
          </p:cNvCxnSpPr>
          <p:nvPr/>
        </p:nvCxnSpPr>
        <p:spPr>
          <a:xfrm>
            <a:off x="2132581" y="3568148"/>
            <a:ext cx="7568010" cy="0"/>
          </a:xfrm>
          <a:prstGeom prst="line">
            <a:avLst/>
          </a:prstGeom>
          <a:ln w="31750">
            <a:solidFill>
              <a:srgbClr val="CE2126"/>
            </a:solidFill>
          </a:ln>
        </p:spPr>
        <p:style>
          <a:lnRef idx="1">
            <a:schemeClr val="accent1"/>
          </a:lnRef>
          <a:fillRef idx="0">
            <a:schemeClr val="accent1"/>
          </a:fillRef>
          <a:effectRef idx="0">
            <a:schemeClr val="accent1"/>
          </a:effectRef>
          <a:fontRef idx="minor">
            <a:schemeClr val="tx1"/>
          </a:fontRef>
        </p:style>
      </p:cxnSp>
      <p:sp>
        <p:nvSpPr>
          <p:cNvPr id="86" name="文本框 85">
            <a:extLst>
              <a:ext uri="{FF2B5EF4-FFF2-40B4-BE49-F238E27FC236}">
                <a16:creationId xmlns:a16="http://schemas.microsoft.com/office/drawing/2014/main" id="{2D19F88A-70C0-4163-BD90-263DE4BE8BAA}"/>
              </a:ext>
            </a:extLst>
          </p:cNvPr>
          <p:cNvSpPr txBox="1"/>
          <p:nvPr/>
        </p:nvSpPr>
        <p:spPr>
          <a:xfrm>
            <a:off x="4842921" y="4114993"/>
            <a:ext cx="2506159" cy="400110"/>
          </a:xfrm>
          <a:prstGeom prst="rect">
            <a:avLst/>
          </a:prstGeom>
          <a:noFill/>
        </p:spPr>
        <p:txBody>
          <a:bodyPr wrap="square" rtlCol="0">
            <a:spAutoFit/>
          </a:bodyPr>
          <a:lstStyle/>
          <a:p>
            <a:pPr algn="ctr"/>
            <a:r>
              <a:rPr lang="zh-CN" altLang="en-US" sz="2000" dirty="0">
                <a:solidFill>
                  <a:schemeClr val="bg1"/>
                </a:solidFill>
                <a:latin typeface="微软雅黑" panose="020B0503020204020204" pitchFamily="34" charset="-122"/>
                <a:ea typeface="微软雅黑" panose="020B0503020204020204" pitchFamily="34" charset="-122"/>
              </a:rPr>
              <a:t>答辩人：曹甄强</a:t>
            </a:r>
          </a:p>
        </p:txBody>
      </p:sp>
      <p:grpSp>
        <p:nvGrpSpPr>
          <p:cNvPr id="87" name="组合 86">
            <a:extLst>
              <a:ext uri="{FF2B5EF4-FFF2-40B4-BE49-F238E27FC236}">
                <a16:creationId xmlns:a16="http://schemas.microsoft.com/office/drawing/2014/main" id="{88AA2ED8-40F4-4386-BDCE-98870A34D3A9}"/>
              </a:ext>
            </a:extLst>
          </p:cNvPr>
          <p:cNvGrpSpPr/>
          <p:nvPr/>
        </p:nvGrpSpPr>
        <p:grpSpPr>
          <a:xfrm>
            <a:off x="4842920" y="3877250"/>
            <a:ext cx="603362" cy="559905"/>
            <a:chOff x="4115904" y="1278172"/>
            <a:chExt cx="1588936" cy="1600118"/>
          </a:xfrm>
        </p:grpSpPr>
        <p:cxnSp>
          <p:nvCxnSpPr>
            <p:cNvPr id="88" name="直接连接符 87">
              <a:extLst>
                <a:ext uri="{FF2B5EF4-FFF2-40B4-BE49-F238E27FC236}">
                  <a16:creationId xmlns:a16="http://schemas.microsoft.com/office/drawing/2014/main" id="{8794A472-A43F-4283-842C-608509AABBAB}"/>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46E1B3C7-93B6-4070-9CC2-F5BC947BCBB5}"/>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0" name="直接连接符 89">
              <a:extLst>
                <a:ext uri="{FF2B5EF4-FFF2-40B4-BE49-F238E27FC236}">
                  <a16:creationId xmlns:a16="http://schemas.microsoft.com/office/drawing/2014/main" id="{52EBC612-56D7-47D9-B07D-E9B4F2BC4DD7}"/>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CCEC4FA1-2194-4C95-A78B-87B83F7A33D6}"/>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D7FFAA9F-B5FA-450A-BFC8-47F278C6A68E}"/>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BC62E6EB-2B75-4321-8516-E7AE62990A54}"/>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2CA7623F-DEF1-455A-9427-ACE1152ED161}"/>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B8717560-AA9E-4E32-9610-AE0F4F97A077}"/>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58C0F8B7-71AC-4544-8E35-4404ECFFFE80}"/>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F1036992-6208-4886-9CCA-2B0940C9F947}"/>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BCB6F690-BCAE-4E34-ABAB-A1E738A5F31E}"/>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1DB131B4-7823-4F51-9DF9-3779E0D16C6E}"/>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B115C7B6-8AD9-4AD8-A1BB-08E8D6290475}"/>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1" name="组合 100">
            <a:extLst>
              <a:ext uri="{FF2B5EF4-FFF2-40B4-BE49-F238E27FC236}">
                <a16:creationId xmlns:a16="http://schemas.microsoft.com/office/drawing/2014/main" id="{56EC88A2-E6AF-42BA-A0F0-85990D3623E1}"/>
              </a:ext>
            </a:extLst>
          </p:cNvPr>
          <p:cNvGrpSpPr/>
          <p:nvPr/>
        </p:nvGrpSpPr>
        <p:grpSpPr>
          <a:xfrm rot="5400000">
            <a:off x="6760150" y="3898979"/>
            <a:ext cx="603362" cy="559905"/>
            <a:chOff x="4115904" y="1278172"/>
            <a:chExt cx="1588936" cy="1600118"/>
          </a:xfrm>
        </p:grpSpPr>
        <p:cxnSp>
          <p:nvCxnSpPr>
            <p:cNvPr id="102" name="直接连接符 101">
              <a:extLst>
                <a:ext uri="{FF2B5EF4-FFF2-40B4-BE49-F238E27FC236}">
                  <a16:creationId xmlns:a16="http://schemas.microsoft.com/office/drawing/2014/main" id="{5DC0E629-7676-4605-A385-85E468425283}"/>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3" name="直接连接符 102">
              <a:extLst>
                <a:ext uri="{FF2B5EF4-FFF2-40B4-BE49-F238E27FC236}">
                  <a16:creationId xmlns:a16="http://schemas.microsoft.com/office/drawing/2014/main" id="{EE52977C-7322-45A7-A980-53D937440AC2}"/>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4" name="直接连接符 103">
              <a:extLst>
                <a:ext uri="{FF2B5EF4-FFF2-40B4-BE49-F238E27FC236}">
                  <a16:creationId xmlns:a16="http://schemas.microsoft.com/office/drawing/2014/main" id="{30E620E6-97B0-415A-BFD3-F551FC09A66C}"/>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5" name="直接连接符 104">
              <a:extLst>
                <a:ext uri="{FF2B5EF4-FFF2-40B4-BE49-F238E27FC236}">
                  <a16:creationId xmlns:a16="http://schemas.microsoft.com/office/drawing/2014/main" id="{F6EBF12F-0527-43AE-83F6-3E899F93AB0E}"/>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FA9BB770-6653-41F5-8C6C-B8D49959E5C3}"/>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87D01A88-2C40-4C20-A32A-70AA4803D088}"/>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51AB9FA6-F770-4D30-8AE0-606C91F4B2E9}"/>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7EBC93FB-4DD2-4911-ADAD-304B07635966}"/>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69DE5917-2A7E-46C7-A6D3-F31D43971CA6}"/>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3901115B-E267-4ABE-B964-F97165676730}"/>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3F39AC5A-FA9F-4CA4-B554-F8F1B26D99FA}"/>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4C8B958A-7450-46D3-8E6B-A0E6AF481C2F}"/>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5A0DCC4E-FA39-4456-8226-958CBE32823E}"/>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15" name="组合 114">
            <a:extLst>
              <a:ext uri="{FF2B5EF4-FFF2-40B4-BE49-F238E27FC236}">
                <a16:creationId xmlns:a16="http://schemas.microsoft.com/office/drawing/2014/main" id="{30A76BBF-284B-4EDE-B164-0627E458DDA3}"/>
              </a:ext>
            </a:extLst>
          </p:cNvPr>
          <p:cNvGrpSpPr/>
          <p:nvPr/>
        </p:nvGrpSpPr>
        <p:grpSpPr>
          <a:xfrm rot="16200000">
            <a:off x="4821191" y="4198867"/>
            <a:ext cx="603362" cy="559905"/>
            <a:chOff x="4115904" y="1278172"/>
            <a:chExt cx="1588936" cy="1600118"/>
          </a:xfrm>
        </p:grpSpPr>
        <p:cxnSp>
          <p:nvCxnSpPr>
            <p:cNvPr id="116" name="直接连接符 115">
              <a:extLst>
                <a:ext uri="{FF2B5EF4-FFF2-40B4-BE49-F238E27FC236}">
                  <a16:creationId xmlns:a16="http://schemas.microsoft.com/office/drawing/2014/main" id="{E97ED1EE-0019-4F50-BCD6-07F67DB556C8}"/>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2A4B3D29-665A-462E-9A49-AE906C1C3DF7}"/>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F089FBD9-E36D-49F4-88F1-EE02172B8ADA}"/>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70972E02-4B96-4761-9A20-E5ACDAF7FE49}"/>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0" name="直接连接符 119">
              <a:extLst>
                <a:ext uri="{FF2B5EF4-FFF2-40B4-BE49-F238E27FC236}">
                  <a16:creationId xmlns:a16="http://schemas.microsoft.com/office/drawing/2014/main" id="{45BB3B13-E157-4E34-8265-EEB3D83A0440}"/>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1" name="直接连接符 120">
              <a:extLst>
                <a:ext uri="{FF2B5EF4-FFF2-40B4-BE49-F238E27FC236}">
                  <a16:creationId xmlns:a16="http://schemas.microsoft.com/office/drawing/2014/main" id="{EA5EF09E-DBE7-4D20-8182-32B97802893C}"/>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2" name="直接连接符 121">
              <a:extLst>
                <a:ext uri="{FF2B5EF4-FFF2-40B4-BE49-F238E27FC236}">
                  <a16:creationId xmlns:a16="http://schemas.microsoft.com/office/drawing/2014/main" id="{C21990F9-E1FB-4E00-831F-F6D04CEA49E3}"/>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3" name="直接连接符 122">
              <a:extLst>
                <a:ext uri="{FF2B5EF4-FFF2-40B4-BE49-F238E27FC236}">
                  <a16:creationId xmlns:a16="http://schemas.microsoft.com/office/drawing/2014/main" id="{D0C0C239-0A03-43EA-A46F-02C2D4074E6C}"/>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4" name="直接连接符 123">
              <a:extLst>
                <a:ext uri="{FF2B5EF4-FFF2-40B4-BE49-F238E27FC236}">
                  <a16:creationId xmlns:a16="http://schemas.microsoft.com/office/drawing/2014/main" id="{E58BB743-95C6-46BD-8501-5179338CE4C3}"/>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5" name="直接连接符 124">
              <a:extLst>
                <a:ext uri="{FF2B5EF4-FFF2-40B4-BE49-F238E27FC236}">
                  <a16:creationId xmlns:a16="http://schemas.microsoft.com/office/drawing/2014/main" id="{D3C6F9EF-4976-4585-BD8E-85DA9986CC7C}"/>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6" name="直接连接符 125">
              <a:extLst>
                <a:ext uri="{FF2B5EF4-FFF2-40B4-BE49-F238E27FC236}">
                  <a16:creationId xmlns:a16="http://schemas.microsoft.com/office/drawing/2014/main" id="{A62E80D0-6E14-4530-B704-3927DC04FE96}"/>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7" name="直接连接符 126">
              <a:extLst>
                <a:ext uri="{FF2B5EF4-FFF2-40B4-BE49-F238E27FC236}">
                  <a16:creationId xmlns:a16="http://schemas.microsoft.com/office/drawing/2014/main" id="{26D1C25C-4CA4-4FA5-A414-3A4B9EE6300C}"/>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28" name="直接连接符 127">
              <a:extLst>
                <a:ext uri="{FF2B5EF4-FFF2-40B4-BE49-F238E27FC236}">
                  <a16:creationId xmlns:a16="http://schemas.microsoft.com/office/drawing/2014/main" id="{1D883F8A-89D1-491C-8BEF-B63436FD1F84}"/>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29" name="组合 128">
            <a:extLst>
              <a:ext uri="{FF2B5EF4-FFF2-40B4-BE49-F238E27FC236}">
                <a16:creationId xmlns:a16="http://schemas.microsoft.com/office/drawing/2014/main" id="{CD0CC615-4752-402F-AE36-47C06FD876A3}"/>
              </a:ext>
            </a:extLst>
          </p:cNvPr>
          <p:cNvGrpSpPr/>
          <p:nvPr/>
        </p:nvGrpSpPr>
        <p:grpSpPr>
          <a:xfrm rot="10800000">
            <a:off x="6738421" y="4232622"/>
            <a:ext cx="603362" cy="559905"/>
            <a:chOff x="4115904" y="1278172"/>
            <a:chExt cx="1588936" cy="1600118"/>
          </a:xfrm>
        </p:grpSpPr>
        <p:cxnSp>
          <p:nvCxnSpPr>
            <p:cNvPr id="130" name="直接连接符 129">
              <a:extLst>
                <a:ext uri="{FF2B5EF4-FFF2-40B4-BE49-F238E27FC236}">
                  <a16:creationId xmlns:a16="http://schemas.microsoft.com/office/drawing/2014/main" id="{AA3CAB97-B3E1-4B4A-BBC0-CF4C2A185989}"/>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1" name="直接连接符 130">
              <a:extLst>
                <a:ext uri="{FF2B5EF4-FFF2-40B4-BE49-F238E27FC236}">
                  <a16:creationId xmlns:a16="http://schemas.microsoft.com/office/drawing/2014/main" id="{55F4BEF2-63B8-4B9B-8E5A-9481F68EADE7}"/>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2" name="直接连接符 131">
              <a:extLst>
                <a:ext uri="{FF2B5EF4-FFF2-40B4-BE49-F238E27FC236}">
                  <a16:creationId xmlns:a16="http://schemas.microsoft.com/office/drawing/2014/main" id="{0CDCC821-D133-41AC-88EA-3308315E7539}"/>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0B4FD978-FA5E-45F9-8972-A4C81100592A}"/>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4" name="直接连接符 133">
              <a:extLst>
                <a:ext uri="{FF2B5EF4-FFF2-40B4-BE49-F238E27FC236}">
                  <a16:creationId xmlns:a16="http://schemas.microsoft.com/office/drawing/2014/main" id="{55300B8E-191B-4154-A841-F2C66BD72315}"/>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5" name="直接连接符 134">
              <a:extLst>
                <a:ext uri="{FF2B5EF4-FFF2-40B4-BE49-F238E27FC236}">
                  <a16:creationId xmlns:a16="http://schemas.microsoft.com/office/drawing/2014/main" id="{11A67E3D-2006-4387-AB56-9964022DE928}"/>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6" name="直接连接符 135">
              <a:extLst>
                <a:ext uri="{FF2B5EF4-FFF2-40B4-BE49-F238E27FC236}">
                  <a16:creationId xmlns:a16="http://schemas.microsoft.com/office/drawing/2014/main" id="{CABB293D-DB13-4403-A2DD-B742D25A2810}"/>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7" name="直接连接符 136">
              <a:extLst>
                <a:ext uri="{FF2B5EF4-FFF2-40B4-BE49-F238E27FC236}">
                  <a16:creationId xmlns:a16="http://schemas.microsoft.com/office/drawing/2014/main" id="{9CC88ADF-2C19-4B2D-AFCC-E33855AF152E}"/>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8" name="直接连接符 137">
              <a:extLst>
                <a:ext uri="{FF2B5EF4-FFF2-40B4-BE49-F238E27FC236}">
                  <a16:creationId xmlns:a16="http://schemas.microsoft.com/office/drawing/2014/main" id="{CE1DB399-37B1-4769-BB7F-D18BD36AD267}"/>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9" name="直接连接符 138">
              <a:extLst>
                <a:ext uri="{FF2B5EF4-FFF2-40B4-BE49-F238E27FC236}">
                  <a16:creationId xmlns:a16="http://schemas.microsoft.com/office/drawing/2014/main" id="{6FAEDB9B-FA8B-4038-83B1-4B9CD47BBB01}"/>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0" name="直接连接符 139">
              <a:extLst>
                <a:ext uri="{FF2B5EF4-FFF2-40B4-BE49-F238E27FC236}">
                  <a16:creationId xmlns:a16="http://schemas.microsoft.com/office/drawing/2014/main" id="{43E450A4-E570-4820-BCC1-3898FF4465C7}"/>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1" name="直接连接符 140">
              <a:extLst>
                <a:ext uri="{FF2B5EF4-FFF2-40B4-BE49-F238E27FC236}">
                  <a16:creationId xmlns:a16="http://schemas.microsoft.com/office/drawing/2014/main" id="{36714DDF-979C-4298-B38F-64B399377E5B}"/>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2" name="直接连接符 141">
              <a:extLst>
                <a:ext uri="{FF2B5EF4-FFF2-40B4-BE49-F238E27FC236}">
                  <a16:creationId xmlns:a16="http://schemas.microsoft.com/office/drawing/2014/main" id="{B82F68B2-FEFB-4909-B57C-DEA4EF41751E}"/>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43" name="任意多边形: 形状 142">
            <a:extLst>
              <a:ext uri="{FF2B5EF4-FFF2-40B4-BE49-F238E27FC236}">
                <a16:creationId xmlns:a16="http://schemas.microsoft.com/office/drawing/2014/main" id="{D7D16108-36D7-4B4D-A3D9-BEBF60B19C8C}"/>
              </a:ext>
            </a:extLst>
          </p:cNvPr>
          <p:cNvSpPr/>
          <p:nvPr/>
        </p:nvSpPr>
        <p:spPr>
          <a:xfrm>
            <a:off x="0" y="4721946"/>
            <a:ext cx="12192000" cy="2136054"/>
          </a:xfrm>
          <a:custGeom>
            <a:avLst/>
            <a:gdLst>
              <a:gd name="connsiteX0" fmla="*/ 0 w 12192000"/>
              <a:gd name="connsiteY0" fmla="*/ 0 h 2136054"/>
              <a:gd name="connsiteX1" fmla="*/ 331900 w 12192000"/>
              <a:gd name="connsiteY1" fmla="*/ 114127 h 2136054"/>
              <a:gd name="connsiteX2" fmla="*/ 6114087 w 12192000"/>
              <a:gd name="connsiteY2" fmla="*/ 899467 h 2136054"/>
              <a:gd name="connsiteX3" fmla="*/ 11896275 w 12192000"/>
              <a:gd name="connsiteY3" fmla="*/ 114127 h 2136054"/>
              <a:gd name="connsiteX4" fmla="*/ 12192000 w 12192000"/>
              <a:gd name="connsiteY4" fmla="*/ 12439 h 2136054"/>
              <a:gd name="connsiteX5" fmla="*/ 12192000 w 12192000"/>
              <a:gd name="connsiteY5" fmla="*/ 2136054 h 2136054"/>
              <a:gd name="connsiteX6" fmla="*/ 0 w 12192000"/>
              <a:gd name="connsiteY6" fmla="*/ 2136054 h 2136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136054">
                <a:moveTo>
                  <a:pt x="0" y="0"/>
                </a:moveTo>
                <a:lnTo>
                  <a:pt x="331900" y="114127"/>
                </a:lnTo>
                <a:cubicBezTo>
                  <a:pt x="1903216" y="604745"/>
                  <a:pt x="3917681" y="899467"/>
                  <a:pt x="6114087" y="899467"/>
                </a:cubicBezTo>
                <a:cubicBezTo>
                  <a:pt x="8310494" y="899467"/>
                  <a:pt x="10324959" y="604745"/>
                  <a:pt x="11896275" y="114127"/>
                </a:cubicBezTo>
                <a:lnTo>
                  <a:pt x="12192000" y="12439"/>
                </a:lnTo>
                <a:lnTo>
                  <a:pt x="12192000" y="2136054"/>
                </a:lnTo>
                <a:lnTo>
                  <a:pt x="0" y="2136054"/>
                </a:lnTo>
                <a:close/>
              </a:path>
            </a:pathLst>
          </a:custGeom>
          <a:solidFill>
            <a:srgbClr val="CE2126"/>
          </a:solidFill>
          <a:ln>
            <a:no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CE2126"/>
              </a:solidFill>
            </a:endParaRPr>
          </a:p>
        </p:txBody>
      </p:sp>
    </p:spTree>
    <p:extLst>
      <p:ext uri="{BB962C8B-B14F-4D97-AF65-F5344CB8AC3E}">
        <p14:creationId xmlns:p14="http://schemas.microsoft.com/office/powerpoint/2010/main" val="2457542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additive="base">
                                        <p:cTn id="7" dur="750" fill="hold"/>
                                        <p:tgtEl>
                                          <p:spTgt spid="83"/>
                                        </p:tgtEl>
                                        <p:attrNameLst>
                                          <p:attrName>ppt_x</p:attrName>
                                        </p:attrNameLst>
                                      </p:cBhvr>
                                      <p:tavLst>
                                        <p:tav tm="0">
                                          <p:val>
                                            <p:strVal val="#ppt_x"/>
                                          </p:val>
                                        </p:tav>
                                        <p:tav tm="100000">
                                          <p:val>
                                            <p:strVal val="#ppt_x"/>
                                          </p:val>
                                        </p:tav>
                                      </p:tavLst>
                                    </p:anim>
                                    <p:anim calcmode="lin" valueType="num">
                                      <p:cBhvr additive="base">
                                        <p:cTn id="8" dur="750" fill="hold"/>
                                        <p:tgtEl>
                                          <p:spTgt spid="83"/>
                                        </p:tgtEl>
                                        <p:attrNameLst>
                                          <p:attrName>ppt_y</p:attrName>
                                        </p:attrNameLst>
                                      </p:cBhvr>
                                      <p:tavLst>
                                        <p:tav tm="0">
                                          <p:val>
                                            <p:strVal val="0-#ppt_h/2"/>
                                          </p:val>
                                        </p:tav>
                                        <p:tav tm="100000">
                                          <p:val>
                                            <p:strVal val="#ppt_y"/>
                                          </p:val>
                                        </p:tav>
                                      </p:tavLst>
                                    </p:anim>
                                  </p:childTnLst>
                                </p:cTn>
                              </p:par>
                              <p:par>
                                <p:cTn id="9" presetID="16" presetClass="entr" presetSubtype="21" fill="hold" grpId="0" nodeType="withEffect">
                                  <p:stCondLst>
                                    <p:cond delay="0"/>
                                  </p:stCondLst>
                                  <p:iterate type="lt">
                                    <p:tmPct val="5000"/>
                                  </p:iterate>
                                  <p:childTnLst>
                                    <p:set>
                                      <p:cBhvr>
                                        <p:cTn id="10" dur="1" fill="hold">
                                          <p:stCondLst>
                                            <p:cond delay="0"/>
                                          </p:stCondLst>
                                        </p:cTn>
                                        <p:tgtEl>
                                          <p:spTgt spid="82"/>
                                        </p:tgtEl>
                                        <p:attrNameLst>
                                          <p:attrName>style.visibility</p:attrName>
                                        </p:attrNameLst>
                                      </p:cBhvr>
                                      <p:to>
                                        <p:strVal val="visible"/>
                                      </p:to>
                                    </p:set>
                                    <p:animEffect transition="in" filter="barn(inVertical)">
                                      <p:cBhvr>
                                        <p:cTn id="11" dur="1000"/>
                                        <p:tgtEl>
                                          <p:spTgt spid="82"/>
                                        </p:tgtEl>
                                      </p:cBhvr>
                                    </p:animEffect>
                                  </p:childTnLst>
                                </p:cTn>
                              </p:par>
                              <p:par>
                                <p:cTn id="12" presetID="10" presetClass="entr" presetSubtype="0" fill="hold" nodeType="with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500"/>
                                        <p:tgtEl>
                                          <p:spTgt spid="87"/>
                                        </p:tgtEl>
                                      </p:cBhvr>
                                    </p:animEffect>
                                  </p:childTnLst>
                                </p:cTn>
                              </p:par>
                              <p:par>
                                <p:cTn id="15" presetID="10" presetClass="entr" presetSubtype="0" fill="hold" nodeType="withEffect">
                                  <p:stCondLst>
                                    <p:cond delay="0"/>
                                  </p:stCondLst>
                                  <p:childTnLst>
                                    <p:set>
                                      <p:cBhvr>
                                        <p:cTn id="16" dur="1" fill="hold">
                                          <p:stCondLst>
                                            <p:cond delay="0"/>
                                          </p:stCondLst>
                                        </p:cTn>
                                        <p:tgtEl>
                                          <p:spTgt spid="115"/>
                                        </p:tgtEl>
                                        <p:attrNameLst>
                                          <p:attrName>style.visibility</p:attrName>
                                        </p:attrNameLst>
                                      </p:cBhvr>
                                      <p:to>
                                        <p:strVal val="visible"/>
                                      </p:to>
                                    </p:set>
                                    <p:animEffect transition="in" filter="fade">
                                      <p:cBhvr>
                                        <p:cTn id="17" dur="500"/>
                                        <p:tgtEl>
                                          <p:spTgt spid="115"/>
                                        </p:tgtEl>
                                      </p:cBhvr>
                                    </p:animEffect>
                                  </p:childTnLst>
                                </p:cTn>
                              </p:par>
                              <p:par>
                                <p:cTn id="18" presetID="10" presetClass="entr" presetSubtype="0" fill="hold" nodeType="withEffect">
                                  <p:stCondLst>
                                    <p:cond delay="0"/>
                                  </p:stCondLst>
                                  <p:childTnLst>
                                    <p:set>
                                      <p:cBhvr>
                                        <p:cTn id="19" dur="1" fill="hold">
                                          <p:stCondLst>
                                            <p:cond delay="0"/>
                                          </p:stCondLst>
                                        </p:cTn>
                                        <p:tgtEl>
                                          <p:spTgt spid="101"/>
                                        </p:tgtEl>
                                        <p:attrNameLst>
                                          <p:attrName>style.visibility</p:attrName>
                                        </p:attrNameLst>
                                      </p:cBhvr>
                                      <p:to>
                                        <p:strVal val="visible"/>
                                      </p:to>
                                    </p:set>
                                    <p:animEffect transition="in" filter="fade">
                                      <p:cBhvr>
                                        <p:cTn id="20" dur="500"/>
                                        <p:tgtEl>
                                          <p:spTgt spid="101"/>
                                        </p:tgtEl>
                                      </p:cBhvr>
                                    </p:animEffect>
                                  </p:childTnLst>
                                </p:cTn>
                              </p:par>
                              <p:par>
                                <p:cTn id="21" presetID="10" presetClass="entr" presetSubtype="0" fill="hold" nodeType="withEffect">
                                  <p:stCondLst>
                                    <p:cond delay="0"/>
                                  </p:stCondLst>
                                  <p:childTnLst>
                                    <p:set>
                                      <p:cBhvr>
                                        <p:cTn id="22" dur="1" fill="hold">
                                          <p:stCondLst>
                                            <p:cond delay="0"/>
                                          </p:stCondLst>
                                        </p:cTn>
                                        <p:tgtEl>
                                          <p:spTgt spid="129"/>
                                        </p:tgtEl>
                                        <p:attrNameLst>
                                          <p:attrName>style.visibility</p:attrName>
                                        </p:attrNameLst>
                                      </p:cBhvr>
                                      <p:to>
                                        <p:strVal val="visible"/>
                                      </p:to>
                                    </p:set>
                                    <p:animEffect transition="in" filter="fade">
                                      <p:cBhvr>
                                        <p:cTn id="23" dur="500"/>
                                        <p:tgtEl>
                                          <p:spTgt spid="129"/>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84"/>
                                        </p:tgtEl>
                                        <p:attrNameLst>
                                          <p:attrName>style.visibility</p:attrName>
                                        </p:attrNameLst>
                                      </p:cBhvr>
                                      <p:to>
                                        <p:strVal val="visible"/>
                                      </p:to>
                                    </p:set>
                                    <p:animEffect transition="in" filter="fade">
                                      <p:cBhvr>
                                        <p:cTn id="26" dur="750"/>
                                        <p:tgtEl>
                                          <p:spTgt spid="84"/>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86"/>
                                        </p:tgtEl>
                                        <p:attrNameLst>
                                          <p:attrName>style.visibility</p:attrName>
                                        </p:attrNameLst>
                                      </p:cBhvr>
                                      <p:to>
                                        <p:strVal val="visible"/>
                                      </p:to>
                                    </p:set>
                                    <p:animEffect transition="in" filter="fade">
                                      <p:cBhvr>
                                        <p:cTn id="29" dur="750"/>
                                        <p:tgtEl>
                                          <p:spTgt spid="86"/>
                                        </p:tgtEl>
                                      </p:cBhvr>
                                    </p:animEffect>
                                  </p:childTnLst>
                                </p:cTn>
                              </p:par>
                              <p:par>
                                <p:cTn id="30" presetID="10" presetClass="entr" presetSubtype="0" fill="hold" nodeType="withEffect">
                                  <p:stCondLst>
                                    <p:cond delay="0"/>
                                  </p:stCondLst>
                                  <p:childTnLst>
                                    <p:set>
                                      <p:cBhvr>
                                        <p:cTn id="31" dur="1" fill="hold">
                                          <p:stCondLst>
                                            <p:cond delay="0"/>
                                          </p:stCondLst>
                                        </p:cTn>
                                        <p:tgtEl>
                                          <p:spTgt spid="85"/>
                                        </p:tgtEl>
                                        <p:attrNameLst>
                                          <p:attrName>style.visibility</p:attrName>
                                        </p:attrNameLst>
                                      </p:cBhvr>
                                      <p:to>
                                        <p:strVal val="visible"/>
                                      </p:to>
                                    </p:set>
                                    <p:animEffect transition="in" filter="fade">
                                      <p:cBhvr>
                                        <p:cTn id="3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4" grpId="0" animBg="1"/>
      <p:bldP spid="8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5C6F19B-DFDA-4DB5-95F2-D6E6B5E3E75C}"/>
              </a:ext>
            </a:extLst>
          </p:cNvPr>
          <p:cNvPicPr>
            <a:picLocks noChangeAspect="1"/>
          </p:cNvPicPr>
          <p:nvPr/>
        </p:nvPicPr>
        <p:blipFill rotWithShape="1">
          <a:blip r:embed="rId2">
            <a:extLst>
              <a:ext uri="{28A0092B-C50C-407E-A947-70E740481C1C}">
                <a14:useLocalDpi xmlns:a14="http://schemas.microsoft.com/office/drawing/2010/main" val="0"/>
              </a:ext>
            </a:extLst>
          </a:blip>
          <a:srcRect t="7787" b="7787"/>
          <a:stretch/>
        </p:blipFill>
        <p:spPr>
          <a:xfrm>
            <a:off x="1" y="0"/>
            <a:ext cx="12192000" cy="6858000"/>
          </a:xfrm>
          <a:prstGeom prst="rect">
            <a:avLst/>
          </a:prstGeom>
        </p:spPr>
      </p:pic>
      <p:sp>
        <p:nvSpPr>
          <p:cNvPr id="6" name="矩形 5">
            <a:extLst>
              <a:ext uri="{FF2B5EF4-FFF2-40B4-BE49-F238E27FC236}">
                <a16:creationId xmlns:a16="http://schemas.microsoft.com/office/drawing/2014/main" id="{D419CD3D-3817-4CFE-A534-5973BD71A4A5}"/>
              </a:ext>
            </a:extLst>
          </p:cNvPr>
          <p:cNvSpPr/>
          <p:nvPr/>
        </p:nvSpPr>
        <p:spPr>
          <a:xfrm>
            <a:off x="0" y="0"/>
            <a:ext cx="12192000" cy="685800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5C19CA6F-D184-4693-B0EF-D3554F33EBB9}"/>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B2FBA562-81A7-49DB-A575-A68490A02C0B}"/>
              </a:ext>
            </a:extLst>
          </p:cNvPr>
          <p:cNvSpPr/>
          <p:nvPr/>
        </p:nvSpPr>
        <p:spPr>
          <a:xfrm>
            <a:off x="0" y="6512560"/>
            <a:ext cx="12192000" cy="34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35">
            <a:extLst>
              <a:ext uri="{FF2B5EF4-FFF2-40B4-BE49-F238E27FC236}">
                <a16:creationId xmlns:a16="http://schemas.microsoft.com/office/drawing/2014/main" id="{1A44C74B-6128-481A-AEC8-CF620CF8F3D3}"/>
              </a:ext>
            </a:extLst>
          </p:cNvPr>
          <p:cNvSpPr>
            <a:spLocks noChangeArrowheads="1"/>
          </p:cNvSpPr>
          <p:nvPr/>
        </p:nvSpPr>
        <p:spPr bwMode="auto">
          <a:xfrm>
            <a:off x="2395538" y="3346449"/>
            <a:ext cx="1352551" cy="1746251"/>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solidFill>
            <a:schemeClr val="accent2"/>
          </a:solidFill>
          <a:ln>
            <a:noFill/>
          </a:ln>
        </p:spPr>
        <p:txBody>
          <a:bodyPr lIns="216000" tIns="0" rIns="0" bIns="0" anchor="ctr"/>
          <a:lstStyle/>
          <a:p>
            <a:pPr defTabSz="914377">
              <a:defRPr/>
            </a:pPr>
            <a:r>
              <a:rPr lang="zh-CN" altLang="en-US" sz="2000" b="1"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10" name="任意多边形 36">
            <a:extLst>
              <a:ext uri="{FF2B5EF4-FFF2-40B4-BE49-F238E27FC236}">
                <a16:creationId xmlns:a16="http://schemas.microsoft.com/office/drawing/2014/main" id="{71B0EF7C-B8E3-49BC-AC7D-10F38E9DB3A9}"/>
              </a:ext>
            </a:extLst>
          </p:cNvPr>
          <p:cNvSpPr>
            <a:spLocks noChangeArrowheads="1"/>
          </p:cNvSpPr>
          <p:nvPr/>
        </p:nvSpPr>
        <p:spPr bwMode="auto">
          <a:xfrm>
            <a:off x="2427289" y="2386014"/>
            <a:ext cx="1749425" cy="134461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216000" anchor="ctr"/>
          <a:lstStyle/>
          <a:p>
            <a:pPr algn="ctr" defTabSz="914377">
              <a:defRPr/>
            </a:pPr>
            <a:r>
              <a:rPr lang="zh-CN" altLang="en-US" sz="2000" b="1"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11" name="任意多边形 37">
            <a:extLst>
              <a:ext uri="{FF2B5EF4-FFF2-40B4-BE49-F238E27FC236}">
                <a16:creationId xmlns:a16="http://schemas.microsoft.com/office/drawing/2014/main" id="{C414AC1E-DA70-4145-A06D-C24DEEF56AA9}"/>
              </a:ext>
            </a:extLst>
          </p:cNvPr>
          <p:cNvSpPr>
            <a:spLocks noChangeArrowheads="1"/>
          </p:cNvSpPr>
          <p:nvPr/>
        </p:nvSpPr>
        <p:spPr bwMode="auto">
          <a:xfrm>
            <a:off x="3792538" y="2417764"/>
            <a:ext cx="1352551" cy="1747837"/>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solidFill>
            <a:schemeClr val="accent1"/>
          </a:solidFill>
          <a:ln>
            <a:noFill/>
          </a:ln>
        </p:spPr>
        <p:txBody>
          <a:bodyPr lIns="0" tIns="0" rIns="216000" bIns="0" anchor="ctr"/>
          <a:lstStyle/>
          <a:p>
            <a:pPr algn="r" defTabSz="914377">
              <a:defRPr/>
            </a:pPr>
            <a:r>
              <a:rPr lang="zh-CN" altLang="en-US" sz="2000" b="1"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12" name="任意多边形 38">
            <a:extLst>
              <a:ext uri="{FF2B5EF4-FFF2-40B4-BE49-F238E27FC236}">
                <a16:creationId xmlns:a16="http://schemas.microsoft.com/office/drawing/2014/main" id="{2774BC64-5DCB-4387-BEBA-7F514BC55A6A}"/>
              </a:ext>
            </a:extLst>
          </p:cNvPr>
          <p:cNvSpPr>
            <a:spLocks noChangeArrowheads="1"/>
          </p:cNvSpPr>
          <p:nvPr/>
        </p:nvSpPr>
        <p:spPr bwMode="auto">
          <a:xfrm>
            <a:off x="3357565" y="3784601"/>
            <a:ext cx="1749425" cy="1352551"/>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216000" rIns="0" bIns="0" anchor="ctr"/>
          <a:lstStyle/>
          <a:p>
            <a:pPr algn="ctr" defTabSz="914377">
              <a:defRPr/>
            </a:pPr>
            <a:r>
              <a:rPr lang="zh-CN" altLang="en-US" sz="2000" b="1"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13" name="矩形 39">
            <a:extLst>
              <a:ext uri="{FF2B5EF4-FFF2-40B4-BE49-F238E27FC236}">
                <a16:creationId xmlns:a16="http://schemas.microsoft.com/office/drawing/2014/main" id="{EA883EE0-E2C4-42A6-B6D6-9C7F0B34ABD8}"/>
              </a:ext>
            </a:extLst>
          </p:cNvPr>
          <p:cNvSpPr>
            <a:spLocks noChangeArrowheads="1"/>
          </p:cNvSpPr>
          <p:nvPr/>
        </p:nvSpPr>
        <p:spPr bwMode="auto">
          <a:xfrm>
            <a:off x="5186363" y="2989264"/>
            <a:ext cx="1809751"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a:p>
            <a:pP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p:txBody>
      </p:sp>
      <p:sp>
        <p:nvSpPr>
          <p:cNvPr id="14" name="矩形 40">
            <a:extLst>
              <a:ext uri="{FF2B5EF4-FFF2-40B4-BE49-F238E27FC236}">
                <a16:creationId xmlns:a16="http://schemas.microsoft.com/office/drawing/2014/main" id="{3469E313-2401-42E9-8209-290AE70408B6}"/>
              </a:ext>
            </a:extLst>
          </p:cNvPr>
          <p:cNvSpPr>
            <a:spLocks noChangeArrowheads="1"/>
          </p:cNvSpPr>
          <p:nvPr/>
        </p:nvSpPr>
        <p:spPr bwMode="auto">
          <a:xfrm>
            <a:off x="3319463" y="5229226"/>
            <a:ext cx="1809751" cy="6048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a:p>
            <a:pPr algn="ct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p:txBody>
      </p:sp>
      <p:sp>
        <p:nvSpPr>
          <p:cNvPr id="15" name="矩形 41">
            <a:extLst>
              <a:ext uri="{FF2B5EF4-FFF2-40B4-BE49-F238E27FC236}">
                <a16:creationId xmlns:a16="http://schemas.microsoft.com/office/drawing/2014/main" id="{F3C51991-097A-4157-A563-B74FDB8EBAFF}"/>
              </a:ext>
            </a:extLst>
          </p:cNvPr>
          <p:cNvSpPr>
            <a:spLocks noChangeArrowheads="1"/>
          </p:cNvSpPr>
          <p:nvPr/>
        </p:nvSpPr>
        <p:spPr bwMode="auto">
          <a:xfrm>
            <a:off x="2379663" y="1722439"/>
            <a:ext cx="1809751"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a:p>
            <a:pPr algn="ct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p:txBody>
      </p:sp>
      <p:sp>
        <p:nvSpPr>
          <p:cNvPr id="16" name="矩形 42">
            <a:extLst>
              <a:ext uri="{FF2B5EF4-FFF2-40B4-BE49-F238E27FC236}">
                <a16:creationId xmlns:a16="http://schemas.microsoft.com/office/drawing/2014/main" id="{97EAC464-D5B1-4961-9188-B7AD7A32E3E2}"/>
              </a:ext>
            </a:extLst>
          </p:cNvPr>
          <p:cNvSpPr>
            <a:spLocks noChangeArrowheads="1"/>
          </p:cNvSpPr>
          <p:nvPr/>
        </p:nvSpPr>
        <p:spPr bwMode="auto">
          <a:xfrm>
            <a:off x="525465" y="3913189"/>
            <a:ext cx="1806575"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a:p>
            <a:pPr algn="r" defTabSz="914377">
              <a:lnSpc>
                <a:spcPct val="120000"/>
              </a:lnSpc>
              <a:defRPr/>
            </a:pPr>
            <a:r>
              <a:rPr lang="zh-CN" altLang="en-US" sz="1600"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此处输入文本</a:t>
            </a:r>
          </a:p>
        </p:txBody>
      </p:sp>
      <p:grpSp>
        <p:nvGrpSpPr>
          <p:cNvPr id="17" name="Group 18">
            <a:extLst>
              <a:ext uri="{FF2B5EF4-FFF2-40B4-BE49-F238E27FC236}">
                <a16:creationId xmlns:a16="http://schemas.microsoft.com/office/drawing/2014/main" id="{D597BFF9-1454-4957-891A-DEF0325ABA8E}"/>
              </a:ext>
            </a:extLst>
          </p:cNvPr>
          <p:cNvGrpSpPr/>
          <p:nvPr/>
        </p:nvGrpSpPr>
        <p:grpSpPr bwMode="auto">
          <a:xfrm>
            <a:off x="7362825" y="1858963"/>
            <a:ext cx="3849688" cy="1183688"/>
            <a:chOff x="0" y="0"/>
            <a:chExt cx="3850501" cy="1185393"/>
          </a:xfrm>
        </p:grpSpPr>
        <p:sp>
          <p:nvSpPr>
            <p:cNvPr id="18" name="文本框 44">
              <a:extLst>
                <a:ext uri="{FF2B5EF4-FFF2-40B4-BE49-F238E27FC236}">
                  <a16:creationId xmlns:a16="http://schemas.microsoft.com/office/drawing/2014/main" id="{0833DA37-170D-4E05-AAF6-AE52250D5986}"/>
                </a:ext>
              </a:extLst>
            </p:cNvPr>
            <p:cNvSpPr txBox="1">
              <a:spLocks noChangeArrowheads="1"/>
            </p:cNvSpPr>
            <p:nvPr/>
          </p:nvSpPr>
          <p:spPr bwMode="auto">
            <a:xfrm>
              <a:off x="0" y="0"/>
              <a:ext cx="2674843" cy="308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400" b="1"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a:t>
              </a:r>
              <a:endParaRPr lang="en-US" altLang="en-US" sz="1400" b="1"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文本框 14">
              <a:extLst>
                <a:ext uri="{FF2B5EF4-FFF2-40B4-BE49-F238E27FC236}">
                  <a16:creationId xmlns:a16="http://schemas.microsoft.com/office/drawing/2014/main" id="{272004C7-898E-44B3-80DA-E4C365B9D79E}"/>
                </a:ext>
              </a:extLst>
            </p:cNvPr>
            <p:cNvSpPr txBox="1">
              <a:spLocks noChangeArrowheads="1"/>
            </p:cNvSpPr>
            <p:nvPr/>
          </p:nvSpPr>
          <p:spPr bwMode="auto">
            <a:xfrm>
              <a:off x="0" y="353199"/>
              <a:ext cx="3850501" cy="832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a:t>
              </a:r>
              <a:r>
                <a:rPr 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 </a:t>
              </a:r>
              <a:r>
                <a:rPr lang="zh-CN"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0" name="Group 21">
            <a:extLst>
              <a:ext uri="{FF2B5EF4-FFF2-40B4-BE49-F238E27FC236}">
                <a16:creationId xmlns:a16="http://schemas.microsoft.com/office/drawing/2014/main" id="{84C78B71-ADB8-4EBC-AE6D-CD20E4BCBA06}"/>
              </a:ext>
            </a:extLst>
          </p:cNvPr>
          <p:cNvGrpSpPr/>
          <p:nvPr/>
        </p:nvGrpSpPr>
        <p:grpSpPr bwMode="auto">
          <a:xfrm>
            <a:off x="7362825" y="3286126"/>
            <a:ext cx="3849688" cy="1184286"/>
            <a:chOff x="0" y="0"/>
            <a:chExt cx="3850501" cy="1183983"/>
          </a:xfrm>
        </p:grpSpPr>
        <p:sp>
          <p:nvSpPr>
            <p:cNvPr id="21" name="文本框 47">
              <a:extLst>
                <a:ext uri="{FF2B5EF4-FFF2-40B4-BE49-F238E27FC236}">
                  <a16:creationId xmlns:a16="http://schemas.microsoft.com/office/drawing/2014/main" id="{7F455C54-45C9-409C-BEFF-95E87962637E}"/>
                </a:ext>
              </a:extLst>
            </p:cNvPr>
            <p:cNvSpPr txBox="1">
              <a:spLocks noChangeArrowheads="1"/>
            </p:cNvSpPr>
            <p:nvPr/>
          </p:nvSpPr>
          <p:spPr bwMode="auto">
            <a:xfrm>
              <a:off x="0" y="0"/>
              <a:ext cx="2674843" cy="30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400" b="1"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a:t>
              </a:r>
            </a:p>
          </p:txBody>
        </p:sp>
        <p:sp>
          <p:nvSpPr>
            <p:cNvPr id="22" name="文本框 14">
              <a:extLst>
                <a:ext uri="{FF2B5EF4-FFF2-40B4-BE49-F238E27FC236}">
                  <a16:creationId xmlns:a16="http://schemas.microsoft.com/office/drawing/2014/main" id="{870CC5D1-93D8-4B0A-9BDE-1605BBC2531F}"/>
                </a:ext>
              </a:extLst>
            </p:cNvPr>
            <p:cNvSpPr txBox="1">
              <a:spLocks noChangeArrowheads="1"/>
            </p:cNvSpPr>
            <p:nvPr/>
          </p:nvSpPr>
          <p:spPr bwMode="auto">
            <a:xfrm>
              <a:off x="0" y="353199"/>
              <a:ext cx="3850501" cy="83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a:t>
              </a:r>
              <a:r>
                <a:rPr 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 </a:t>
              </a:r>
              <a:r>
                <a:rPr lang="zh-CN"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3" name="Group 24">
            <a:extLst>
              <a:ext uri="{FF2B5EF4-FFF2-40B4-BE49-F238E27FC236}">
                <a16:creationId xmlns:a16="http://schemas.microsoft.com/office/drawing/2014/main" id="{80CB5BA3-3C19-45A0-A17C-18BBFA2B72B9}"/>
              </a:ext>
            </a:extLst>
          </p:cNvPr>
          <p:cNvGrpSpPr/>
          <p:nvPr/>
        </p:nvGrpSpPr>
        <p:grpSpPr bwMode="auto">
          <a:xfrm>
            <a:off x="7362825" y="4714875"/>
            <a:ext cx="3849688" cy="1184286"/>
            <a:chOff x="0" y="0"/>
            <a:chExt cx="3850501" cy="1183983"/>
          </a:xfrm>
        </p:grpSpPr>
        <p:sp>
          <p:nvSpPr>
            <p:cNvPr id="24" name="文本框 50">
              <a:extLst>
                <a:ext uri="{FF2B5EF4-FFF2-40B4-BE49-F238E27FC236}">
                  <a16:creationId xmlns:a16="http://schemas.microsoft.com/office/drawing/2014/main" id="{E4710572-F25C-4AC5-943E-B6C4E2C66BAD}"/>
                </a:ext>
              </a:extLst>
            </p:cNvPr>
            <p:cNvSpPr txBox="1">
              <a:spLocks noChangeArrowheads="1"/>
            </p:cNvSpPr>
            <p:nvPr/>
          </p:nvSpPr>
          <p:spPr bwMode="auto">
            <a:xfrm>
              <a:off x="0" y="0"/>
              <a:ext cx="2674843" cy="307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400" b="1"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a:t>
              </a:r>
              <a:endParaRPr lang="en-US" altLang="en-US" sz="1400" b="1"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文本框 14">
              <a:extLst>
                <a:ext uri="{FF2B5EF4-FFF2-40B4-BE49-F238E27FC236}">
                  <a16:creationId xmlns:a16="http://schemas.microsoft.com/office/drawing/2014/main" id="{E5539A1B-CAFD-4D1F-8670-2F1BCF48D18E}"/>
                </a:ext>
              </a:extLst>
            </p:cNvPr>
            <p:cNvSpPr txBox="1">
              <a:spLocks noChangeArrowheads="1"/>
            </p:cNvSpPr>
            <p:nvPr/>
          </p:nvSpPr>
          <p:spPr bwMode="auto">
            <a:xfrm>
              <a:off x="0" y="353199"/>
              <a:ext cx="3850501" cy="830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a:t>
              </a:r>
              <a:r>
                <a:rPr 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 </a:t>
              </a:r>
              <a:r>
                <a:rPr lang="zh-CN"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en-US" sz="1600" kern="0"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6" name="组合 25">
            <a:extLst>
              <a:ext uri="{FF2B5EF4-FFF2-40B4-BE49-F238E27FC236}">
                <a16:creationId xmlns:a16="http://schemas.microsoft.com/office/drawing/2014/main" id="{790CCDCB-0B44-40BF-BA4E-35535AFAC3F1}"/>
              </a:ext>
            </a:extLst>
          </p:cNvPr>
          <p:cNvGrpSpPr/>
          <p:nvPr/>
        </p:nvGrpSpPr>
        <p:grpSpPr>
          <a:xfrm>
            <a:off x="156626" y="273511"/>
            <a:ext cx="3051208" cy="716298"/>
            <a:chOff x="1" y="288926"/>
            <a:chExt cx="3051208" cy="716298"/>
          </a:xfrm>
        </p:grpSpPr>
        <p:sp>
          <p:nvSpPr>
            <p:cNvPr id="27" name="出自【趣你的PPT】(微信:qunideppt)：最优质的PPT资源库">
              <a:extLst>
                <a:ext uri="{FF2B5EF4-FFF2-40B4-BE49-F238E27FC236}">
                  <a16:creationId xmlns:a16="http://schemas.microsoft.com/office/drawing/2014/main" id="{9FF5005A-8728-459D-9DC2-562B64D5AFA2}"/>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出自【趣你的PPT】(微信:qunideppt)：最优质的PPT资源库">
              <a:extLst>
                <a:ext uri="{FF2B5EF4-FFF2-40B4-BE49-F238E27FC236}">
                  <a16:creationId xmlns:a16="http://schemas.microsoft.com/office/drawing/2014/main" id="{996D6D45-9FA6-4021-AB9B-529EF585A744}"/>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出自【趣你的PPT】(微信:qunideppt)：最优质的PPT资源库">
              <a:extLst>
                <a:ext uri="{FF2B5EF4-FFF2-40B4-BE49-F238E27FC236}">
                  <a16:creationId xmlns:a16="http://schemas.microsoft.com/office/drawing/2014/main" id="{013498AC-047F-4FCD-AF0C-5FBF91EE45B8}"/>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Tree>
    <p:extLst>
      <p:ext uri="{BB962C8B-B14F-4D97-AF65-F5344CB8AC3E}">
        <p14:creationId xmlns:p14="http://schemas.microsoft.com/office/powerpoint/2010/main" val="417289351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208FA2-E9DF-4826-B405-B0747E5E3554}"/>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1" y="0"/>
            <a:ext cx="12192001" cy="6858000"/>
          </a:xfrm>
          <a:prstGeom prst="rect">
            <a:avLst/>
          </a:prstGeom>
        </p:spPr>
      </p:pic>
      <p:pic>
        <p:nvPicPr>
          <p:cNvPr id="34" name="图片 33">
            <a:extLst>
              <a:ext uri="{FF2B5EF4-FFF2-40B4-BE49-F238E27FC236}">
                <a16:creationId xmlns:a16="http://schemas.microsoft.com/office/drawing/2014/main" id="{3DBF4BE2-4F90-4459-ABA0-15E567A116A7}"/>
              </a:ext>
            </a:extLst>
          </p:cNvPr>
          <p:cNvPicPr>
            <a:picLocks noChangeAspect="1"/>
          </p:cNvPicPr>
          <p:nvPr/>
        </p:nvPicPr>
        <p:blipFill rotWithShape="1">
          <a:blip r:embed="rId3">
            <a:extLst>
              <a:ext uri="{28A0092B-C50C-407E-A947-70E740481C1C}">
                <a14:useLocalDpi xmlns:a14="http://schemas.microsoft.com/office/drawing/2010/main" val="0"/>
              </a:ext>
            </a:extLst>
          </a:blip>
          <a:srcRect t="7839" b="7839"/>
          <a:stretch/>
        </p:blipFill>
        <p:spPr>
          <a:xfrm>
            <a:off x="0" y="0"/>
            <a:ext cx="12192000" cy="6858000"/>
          </a:xfrm>
          <a:prstGeom prst="rect">
            <a:avLst/>
          </a:prstGeom>
        </p:spPr>
      </p:pic>
      <p:sp>
        <p:nvSpPr>
          <p:cNvPr id="14" name="任意多边形: 形状 13">
            <a:extLst>
              <a:ext uri="{FF2B5EF4-FFF2-40B4-BE49-F238E27FC236}">
                <a16:creationId xmlns:a16="http://schemas.microsoft.com/office/drawing/2014/main" id="{554C9C4F-D845-42AD-8C19-9A813C338FE1}"/>
              </a:ext>
            </a:extLst>
          </p:cNvPr>
          <p:cNvSpPr/>
          <p:nvPr/>
        </p:nvSpPr>
        <p:spPr>
          <a:xfrm>
            <a:off x="-1" y="2636352"/>
            <a:ext cx="12191998" cy="4221649"/>
          </a:xfrm>
          <a:custGeom>
            <a:avLst/>
            <a:gdLst>
              <a:gd name="connsiteX0" fmla="*/ 0 w 12191998"/>
              <a:gd name="connsiteY0" fmla="*/ 0 h 4221649"/>
              <a:gd name="connsiteX1" fmla="*/ 219329 w 12191998"/>
              <a:gd name="connsiteY1" fmla="*/ 75841 h 4221649"/>
              <a:gd name="connsiteX2" fmla="*/ 6096001 w 12191998"/>
              <a:gd name="connsiteY2" fmla="*/ 899329 h 4221649"/>
              <a:gd name="connsiteX3" fmla="*/ 11972674 w 12191998"/>
              <a:gd name="connsiteY3" fmla="*/ 75841 h 4221649"/>
              <a:gd name="connsiteX4" fmla="*/ 12191998 w 12191998"/>
              <a:gd name="connsiteY4" fmla="*/ 2 h 4221649"/>
              <a:gd name="connsiteX5" fmla="*/ 12191998 w 12191998"/>
              <a:gd name="connsiteY5" fmla="*/ 4221649 h 4221649"/>
              <a:gd name="connsiteX6" fmla="*/ 0 w 12191998"/>
              <a:gd name="connsiteY6" fmla="*/ 4221649 h 422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8" h="4221649">
                <a:moveTo>
                  <a:pt x="0" y="0"/>
                </a:moveTo>
                <a:lnTo>
                  <a:pt x="219329" y="75841"/>
                </a:lnTo>
                <a:cubicBezTo>
                  <a:pt x="1771465" y="587488"/>
                  <a:pt x="3833324" y="899329"/>
                  <a:pt x="6096001" y="899329"/>
                </a:cubicBezTo>
                <a:cubicBezTo>
                  <a:pt x="8358679" y="899329"/>
                  <a:pt x="10420537" y="587488"/>
                  <a:pt x="11972674" y="75841"/>
                </a:cubicBezTo>
                <a:lnTo>
                  <a:pt x="12191998" y="2"/>
                </a:lnTo>
                <a:lnTo>
                  <a:pt x="12191998" y="4221649"/>
                </a:lnTo>
                <a:lnTo>
                  <a:pt x="0" y="4221649"/>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 name="组合 15">
            <a:extLst>
              <a:ext uri="{FF2B5EF4-FFF2-40B4-BE49-F238E27FC236}">
                <a16:creationId xmlns:a16="http://schemas.microsoft.com/office/drawing/2014/main" id="{2F3C0AA0-D825-4EDB-B8F6-1D753682CAD2}"/>
              </a:ext>
            </a:extLst>
          </p:cNvPr>
          <p:cNvGrpSpPr/>
          <p:nvPr/>
        </p:nvGrpSpPr>
        <p:grpSpPr>
          <a:xfrm>
            <a:off x="2633434" y="4102924"/>
            <a:ext cx="6925128" cy="2187831"/>
            <a:chOff x="2639787" y="672699"/>
            <a:chExt cx="6925128" cy="2187831"/>
          </a:xfrm>
          <a:noFill/>
        </p:grpSpPr>
        <p:sp>
          <p:nvSpPr>
            <p:cNvPr id="17" name="文本框 13">
              <a:extLst>
                <a:ext uri="{FF2B5EF4-FFF2-40B4-BE49-F238E27FC236}">
                  <a16:creationId xmlns:a16="http://schemas.microsoft.com/office/drawing/2014/main" id="{FC9194C8-4036-4097-B846-CA5A81C95621}"/>
                </a:ext>
              </a:extLst>
            </p:cNvPr>
            <p:cNvSpPr txBox="1">
              <a:spLocks noChangeArrowheads="1"/>
            </p:cNvSpPr>
            <p:nvPr/>
          </p:nvSpPr>
          <p:spPr bwMode="auto">
            <a:xfrm>
              <a:off x="5116773" y="672699"/>
              <a:ext cx="1929439"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4000" dirty="0">
                  <a:solidFill>
                    <a:srgbClr val="004899"/>
                  </a:solidFill>
                  <a:latin typeface="Times New Roman" panose="02020603050405020304" pitchFamily="18" charset="0"/>
                  <a:cs typeface="Times New Roman" panose="02020603050405020304" pitchFamily="18" charset="0"/>
                </a:rPr>
                <a:t>PART03</a:t>
              </a:r>
              <a:endParaRPr lang="zh-CN" altLang="en-US" sz="4267" dirty="0">
                <a:solidFill>
                  <a:srgbClr val="004899"/>
                </a:solidFill>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97DEB8F4-7EEA-44BD-82A9-9E550F6BF43C}"/>
                </a:ext>
              </a:extLst>
            </p:cNvPr>
            <p:cNvSpPr txBox="1">
              <a:spLocks noChangeArrowheads="1"/>
            </p:cNvSpPr>
            <p:nvPr/>
          </p:nvSpPr>
          <p:spPr bwMode="auto">
            <a:xfrm>
              <a:off x="3425825" y="1796285"/>
              <a:ext cx="5353051"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4000" dirty="0">
                  <a:solidFill>
                    <a:schemeClr val="tx1">
                      <a:lumMod val="85000"/>
                      <a:lumOff val="15000"/>
                    </a:schemeClr>
                  </a:solidFill>
                  <a:latin typeface="方正大标宋简体" panose="02010601030101010101" pitchFamily="2" charset="-122"/>
                  <a:ea typeface="方正大标宋简体" panose="02010601030101010101" pitchFamily="2" charset="-122"/>
                </a:rPr>
                <a:t>学校发展</a:t>
              </a:r>
            </a:p>
          </p:txBody>
        </p:sp>
        <p:sp>
          <p:nvSpPr>
            <p:cNvPr id="19" name="文本框 16">
              <a:extLst>
                <a:ext uri="{FF2B5EF4-FFF2-40B4-BE49-F238E27FC236}">
                  <a16:creationId xmlns:a16="http://schemas.microsoft.com/office/drawing/2014/main" id="{8A6B6289-082B-467B-A888-195F186AE9EB}"/>
                </a:ext>
              </a:extLst>
            </p:cNvPr>
            <p:cNvSpPr txBox="1">
              <a:spLocks noChangeArrowheads="1"/>
            </p:cNvSpPr>
            <p:nvPr/>
          </p:nvSpPr>
          <p:spPr bwMode="auto">
            <a:xfrm>
              <a:off x="2639787" y="2546598"/>
              <a:ext cx="6925128" cy="3139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spcBef>
                  <a:spcPct val="0"/>
                </a:spcBef>
                <a:buNone/>
                <a:defRPr/>
              </a:pPr>
              <a:r>
                <a:rPr lang="en-US" altLang="zh-CN" sz="1600" dirty="0">
                  <a:solidFill>
                    <a:schemeClr val="tx1">
                      <a:lumMod val="85000"/>
                      <a:lumOff val="15000"/>
                    </a:schemeClr>
                  </a:solidFill>
                  <a:latin typeface="Times New Roman" panose="02020603050405020304" pitchFamily="18" charset="0"/>
                  <a:ea typeface="+mn-ea"/>
                  <a:cs typeface="Times New Roman" panose="02020603050405020304" pitchFamily="18" charset="0"/>
                </a:rPr>
                <a:t>OVERVIEW OF GOLDEN BAY ECONOMIC AREA</a:t>
              </a:r>
              <a:endParaRPr lang="zh-CN" altLang="en-US" sz="1600" dirty="0">
                <a:solidFill>
                  <a:schemeClr val="tx1">
                    <a:lumMod val="85000"/>
                    <a:lumOff val="15000"/>
                  </a:schemeClr>
                </a:solidFill>
                <a:latin typeface="Times New Roman" panose="02020603050405020304" pitchFamily="18" charset="0"/>
                <a:ea typeface="+mn-ea"/>
                <a:cs typeface="Times New Roman" panose="02020603050405020304" pitchFamily="18" charset="0"/>
              </a:endParaRPr>
            </a:p>
          </p:txBody>
        </p:sp>
        <p:grpSp>
          <p:nvGrpSpPr>
            <p:cNvPr id="20" name="组合 19">
              <a:extLst>
                <a:ext uri="{FF2B5EF4-FFF2-40B4-BE49-F238E27FC236}">
                  <a16:creationId xmlns:a16="http://schemas.microsoft.com/office/drawing/2014/main" id="{132B221E-30E0-4D1F-B7AF-082B2CCAC08A}"/>
                </a:ext>
              </a:extLst>
            </p:cNvPr>
            <p:cNvGrpSpPr/>
            <p:nvPr/>
          </p:nvGrpSpPr>
          <p:grpSpPr>
            <a:xfrm>
              <a:off x="5701110" y="1581361"/>
              <a:ext cx="789780" cy="54217"/>
              <a:chOff x="686622" y="3437639"/>
              <a:chExt cx="576091" cy="0"/>
            </a:xfrm>
            <a:grpFill/>
          </p:grpSpPr>
          <p:cxnSp>
            <p:nvCxnSpPr>
              <p:cNvPr id="21" name="直接连接符 20">
                <a:extLst>
                  <a:ext uri="{FF2B5EF4-FFF2-40B4-BE49-F238E27FC236}">
                    <a16:creationId xmlns:a16="http://schemas.microsoft.com/office/drawing/2014/main" id="{46195F65-DC8B-4EB5-8462-9778D734A838}"/>
                  </a:ext>
                </a:extLst>
              </p:cNvPr>
              <p:cNvCxnSpPr/>
              <p:nvPr/>
            </p:nvCxnSpPr>
            <p:spPr>
              <a:xfrm flipH="1">
                <a:off x="853240" y="3437639"/>
                <a:ext cx="409473"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7C7A4FA-0A14-4180-BF3B-C3BD46764543}"/>
                  </a:ext>
                </a:extLst>
              </p:cNvPr>
              <p:cNvCxnSpPr/>
              <p:nvPr/>
            </p:nvCxnSpPr>
            <p:spPr>
              <a:xfrm flipH="1">
                <a:off x="686622" y="3437639"/>
                <a:ext cx="74510"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grpSp>
      </p:grpSp>
      <p:sp>
        <p:nvSpPr>
          <p:cNvPr id="33" name="任意多边形: 形状 32">
            <a:extLst>
              <a:ext uri="{FF2B5EF4-FFF2-40B4-BE49-F238E27FC236}">
                <a16:creationId xmlns:a16="http://schemas.microsoft.com/office/drawing/2014/main" id="{8EBF5838-0368-4A2F-87AA-F6AA6AFAE9A7}"/>
              </a:ext>
            </a:extLst>
          </p:cNvPr>
          <p:cNvSpPr/>
          <p:nvPr/>
        </p:nvSpPr>
        <p:spPr>
          <a:xfrm>
            <a:off x="-4" y="-42426"/>
            <a:ext cx="12192004" cy="3578107"/>
          </a:xfrm>
          <a:custGeom>
            <a:avLst/>
            <a:gdLst>
              <a:gd name="connsiteX0" fmla="*/ 0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4" h="3578107">
                <a:moveTo>
                  <a:pt x="0"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close/>
              </a:path>
            </a:pathLst>
          </a:custGeom>
          <a:solidFill>
            <a:schemeClr val="accent1">
              <a:alpha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538C0667-5AB9-4F8B-BB90-2E10E5DB1FD3}"/>
              </a:ext>
            </a:extLst>
          </p:cNvPr>
          <p:cNvPicPr>
            <a:picLocks noChangeAspect="1"/>
          </p:cNvPicPr>
          <p:nvPr/>
        </p:nvPicPr>
        <p:blipFill>
          <a:blip r:embed="rId4">
            <a:alphaModFix amt="45000"/>
            <a:extLst>
              <a:ext uri="{BEBA8EAE-BF5A-486C-A8C5-ECC9F3942E4B}">
                <a14:imgProps xmlns:a14="http://schemas.microsoft.com/office/drawing/2010/main">
                  <a14:imgLayer r:embed="rId5">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3824730" y="-349439"/>
            <a:ext cx="4542539" cy="4203366"/>
          </a:xfrm>
          <a:prstGeom prst="rect">
            <a:avLst/>
          </a:prstGeom>
          <a:noFill/>
          <a:effectLst>
            <a:softEdge rad="0"/>
          </a:effectLst>
        </p:spPr>
      </p:pic>
      <p:sp>
        <p:nvSpPr>
          <p:cNvPr id="23" name="文本框 22">
            <a:extLst>
              <a:ext uri="{FF2B5EF4-FFF2-40B4-BE49-F238E27FC236}">
                <a16:creationId xmlns:a16="http://schemas.microsoft.com/office/drawing/2014/main" id="{12F336E0-1CCE-4D98-AAA9-85C413538ECF}"/>
              </a:ext>
            </a:extLst>
          </p:cNvPr>
          <p:cNvSpPr txBox="1"/>
          <p:nvPr/>
        </p:nvSpPr>
        <p:spPr>
          <a:xfrm>
            <a:off x="822310" y="1246384"/>
            <a:ext cx="10446029" cy="935603"/>
          </a:xfrm>
          <a:custGeom>
            <a:avLst/>
            <a:gdLst/>
            <a:ahLst/>
            <a:cxnLst/>
            <a:rect l="l" t="t" r="r" b="b"/>
            <a:pathLst>
              <a:path w="10446029" h="935603">
                <a:moveTo>
                  <a:pt x="2187150" y="644119"/>
                </a:moveTo>
                <a:cubicBezTo>
                  <a:pt x="2184093" y="644119"/>
                  <a:pt x="2181035" y="645138"/>
                  <a:pt x="2177978" y="647177"/>
                </a:cubicBezTo>
                <a:lnTo>
                  <a:pt x="2166766" y="652272"/>
                </a:lnTo>
                <a:cubicBezTo>
                  <a:pt x="2163370" y="658387"/>
                  <a:pt x="2156745" y="664163"/>
                  <a:pt x="2146893" y="669598"/>
                </a:cubicBezTo>
                <a:cubicBezTo>
                  <a:pt x="2137041" y="675034"/>
                  <a:pt x="2136192" y="681829"/>
                  <a:pt x="2144345" y="689982"/>
                </a:cubicBezTo>
                <a:cubicBezTo>
                  <a:pt x="2164049" y="683187"/>
                  <a:pt x="2180696" y="672316"/>
                  <a:pt x="2194284" y="657368"/>
                </a:cubicBezTo>
                <a:cubicBezTo>
                  <a:pt x="2201758" y="654650"/>
                  <a:pt x="2202438" y="651253"/>
                  <a:pt x="2196322" y="647177"/>
                </a:cubicBezTo>
                <a:cubicBezTo>
                  <a:pt x="2193265" y="645138"/>
                  <a:pt x="2190207" y="644119"/>
                  <a:pt x="2187150" y="644119"/>
                </a:cubicBezTo>
                <a:close/>
                <a:moveTo>
                  <a:pt x="5973562" y="612223"/>
                </a:moveTo>
                <a:lnTo>
                  <a:pt x="5973222" y="612652"/>
                </a:lnTo>
                <a:lnTo>
                  <a:pt x="5972832" y="612505"/>
                </a:lnTo>
                <a:close/>
                <a:moveTo>
                  <a:pt x="5990930" y="595708"/>
                </a:moveTo>
                <a:cubicBezTo>
                  <a:pt x="5990251" y="595368"/>
                  <a:pt x="5988892" y="595878"/>
                  <a:pt x="5986854" y="597237"/>
                </a:cubicBezTo>
                <a:cubicBezTo>
                  <a:pt x="5988212" y="602673"/>
                  <a:pt x="5989571" y="603352"/>
                  <a:pt x="5990930" y="599275"/>
                </a:cubicBezTo>
                <a:cubicBezTo>
                  <a:pt x="5991610" y="597237"/>
                  <a:pt x="5991610" y="596048"/>
                  <a:pt x="5990930" y="595708"/>
                </a:cubicBezTo>
                <a:close/>
                <a:moveTo>
                  <a:pt x="263967" y="585007"/>
                </a:moveTo>
                <a:cubicBezTo>
                  <a:pt x="318323" y="595199"/>
                  <a:pt x="340235" y="623056"/>
                  <a:pt x="329704" y="668579"/>
                </a:cubicBezTo>
                <a:cubicBezTo>
                  <a:pt x="319172" y="714102"/>
                  <a:pt x="302696" y="754190"/>
                  <a:pt x="280274" y="788842"/>
                </a:cubicBezTo>
                <a:cubicBezTo>
                  <a:pt x="253096" y="790201"/>
                  <a:pt x="238318" y="774064"/>
                  <a:pt x="235940" y="740431"/>
                </a:cubicBezTo>
                <a:cubicBezTo>
                  <a:pt x="233562" y="706798"/>
                  <a:pt x="240526" y="678601"/>
                  <a:pt x="256833" y="655840"/>
                </a:cubicBezTo>
                <a:cubicBezTo>
                  <a:pt x="273139" y="633078"/>
                  <a:pt x="271441" y="617281"/>
                  <a:pt x="251737" y="608448"/>
                </a:cubicBezTo>
                <a:cubicBezTo>
                  <a:pt x="232033" y="599615"/>
                  <a:pt x="236110" y="591801"/>
                  <a:pt x="263967" y="585007"/>
                </a:cubicBezTo>
                <a:close/>
                <a:moveTo>
                  <a:pt x="7187887" y="565451"/>
                </a:moveTo>
                <a:cubicBezTo>
                  <a:pt x="7196933" y="563540"/>
                  <a:pt x="7204258" y="568700"/>
                  <a:pt x="7209863" y="580930"/>
                </a:cubicBezTo>
                <a:cubicBezTo>
                  <a:pt x="7238400" y="591801"/>
                  <a:pt x="7262521" y="608448"/>
                  <a:pt x="7282225" y="630870"/>
                </a:cubicBezTo>
                <a:cubicBezTo>
                  <a:pt x="7281545" y="651933"/>
                  <a:pt x="7275430" y="668579"/>
                  <a:pt x="7263880" y="680809"/>
                </a:cubicBezTo>
                <a:cubicBezTo>
                  <a:pt x="7255726" y="693039"/>
                  <a:pt x="7245195" y="700853"/>
                  <a:pt x="7232285" y="704250"/>
                </a:cubicBezTo>
                <a:cubicBezTo>
                  <a:pt x="7213261" y="715801"/>
                  <a:pt x="7192537" y="723954"/>
                  <a:pt x="7170116" y="728711"/>
                </a:cubicBezTo>
                <a:cubicBezTo>
                  <a:pt x="7179628" y="734826"/>
                  <a:pt x="7190499" y="737883"/>
                  <a:pt x="7202729" y="737883"/>
                </a:cubicBezTo>
                <a:cubicBezTo>
                  <a:pt x="7214959" y="737883"/>
                  <a:pt x="7224811" y="741960"/>
                  <a:pt x="7232285" y="750113"/>
                </a:cubicBezTo>
                <a:cubicBezTo>
                  <a:pt x="7246554" y="760984"/>
                  <a:pt x="7248932" y="773554"/>
                  <a:pt x="7239419" y="787823"/>
                </a:cubicBezTo>
                <a:cubicBezTo>
                  <a:pt x="7234663" y="802091"/>
                  <a:pt x="7224472" y="809905"/>
                  <a:pt x="7208844" y="811264"/>
                </a:cubicBezTo>
                <a:cubicBezTo>
                  <a:pt x="7172833" y="805149"/>
                  <a:pt x="7137162" y="796995"/>
                  <a:pt x="7101831" y="786804"/>
                </a:cubicBezTo>
                <a:cubicBezTo>
                  <a:pt x="7076691" y="788162"/>
                  <a:pt x="7061404" y="775932"/>
                  <a:pt x="7055968" y="750113"/>
                </a:cubicBezTo>
                <a:cubicBezTo>
                  <a:pt x="7068878" y="733806"/>
                  <a:pt x="7083146" y="718519"/>
                  <a:pt x="7098773" y="704250"/>
                </a:cubicBezTo>
                <a:cubicBezTo>
                  <a:pt x="7115080" y="692020"/>
                  <a:pt x="7124932" y="678771"/>
                  <a:pt x="7128330" y="664503"/>
                </a:cubicBezTo>
                <a:cubicBezTo>
                  <a:pt x="7116779" y="670618"/>
                  <a:pt x="7104039" y="671467"/>
                  <a:pt x="7090111" y="667050"/>
                </a:cubicBezTo>
                <a:cubicBezTo>
                  <a:pt x="7076182" y="662634"/>
                  <a:pt x="7061404" y="662464"/>
                  <a:pt x="7045776" y="666541"/>
                </a:cubicBezTo>
                <a:cubicBezTo>
                  <a:pt x="7025392" y="660426"/>
                  <a:pt x="7004669" y="650914"/>
                  <a:pt x="6983607" y="638004"/>
                </a:cubicBezTo>
                <a:cubicBezTo>
                  <a:pt x="6995157" y="642760"/>
                  <a:pt x="7005519" y="641401"/>
                  <a:pt x="7014691" y="633927"/>
                </a:cubicBezTo>
                <a:cubicBezTo>
                  <a:pt x="7023864" y="626453"/>
                  <a:pt x="7033886" y="621697"/>
                  <a:pt x="7044757" y="619659"/>
                </a:cubicBezTo>
                <a:cubicBezTo>
                  <a:pt x="7067858" y="606070"/>
                  <a:pt x="7093338" y="594179"/>
                  <a:pt x="7121195" y="583988"/>
                </a:cubicBezTo>
                <a:cubicBezTo>
                  <a:pt x="7138861" y="580590"/>
                  <a:pt x="7157886" y="575834"/>
                  <a:pt x="7178269" y="569719"/>
                </a:cubicBezTo>
                <a:cubicBezTo>
                  <a:pt x="7181666" y="567511"/>
                  <a:pt x="7184872" y="566088"/>
                  <a:pt x="7187887" y="565451"/>
                </a:cubicBezTo>
                <a:close/>
                <a:moveTo>
                  <a:pt x="6159094" y="526914"/>
                </a:moveTo>
                <a:lnTo>
                  <a:pt x="6156036" y="533029"/>
                </a:lnTo>
                <a:cubicBezTo>
                  <a:pt x="6158754" y="539144"/>
                  <a:pt x="6161472" y="539144"/>
                  <a:pt x="6164190" y="533029"/>
                </a:cubicBezTo>
                <a:cubicBezTo>
                  <a:pt x="6166908" y="526914"/>
                  <a:pt x="6165209" y="524876"/>
                  <a:pt x="6159094" y="526914"/>
                </a:cubicBezTo>
                <a:close/>
                <a:moveTo>
                  <a:pt x="399135" y="446654"/>
                </a:moveTo>
                <a:cubicBezTo>
                  <a:pt x="398371" y="446144"/>
                  <a:pt x="396799" y="446399"/>
                  <a:pt x="394421" y="447418"/>
                </a:cubicBezTo>
                <a:lnTo>
                  <a:pt x="391364" y="447418"/>
                </a:lnTo>
                <a:cubicBezTo>
                  <a:pt x="394761" y="453533"/>
                  <a:pt x="397309" y="454552"/>
                  <a:pt x="399008" y="450476"/>
                </a:cubicBezTo>
                <a:cubicBezTo>
                  <a:pt x="399857" y="448437"/>
                  <a:pt x="399899" y="447163"/>
                  <a:pt x="399135" y="446654"/>
                </a:cubicBezTo>
                <a:close/>
                <a:moveTo>
                  <a:pt x="4524118" y="446399"/>
                </a:moveTo>
                <a:lnTo>
                  <a:pt x="4526157" y="446399"/>
                </a:lnTo>
                <a:cubicBezTo>
                  <a:pt x="4545861" y="451835"/>
                  <a:pt x="4559450" y="461687"/>
                  <a:pt x="4566923" y="475955"/>
                </a:cubicBezTo>
                <a:cubicBezTo>
                  <a:pt x="4575756" y="484109"/>
                  <a:pt x="4577794" y="493111"/>
                  <a:pt x="4573039" y="502963"/>
                </a:cubicBezTo>
                <a:cubicBezTo>
                  <a:pt x="4568283" y="512815"/>
                  <a:pt x="4566584" y="523177"/>
                  <a:pt x="4567942" y="534048"/>
                </a:cubicBezTo>
                <a:cubicBezTo>
                  <a:pt x="4557751" y="572097"/>
                  <a:pt x="4555373" y="607768"/>
                  <a:pt x="4560809" y="641061"/>
                </a:cubicBezTo>
                <a:cubicBezTo>
                  <a:pt x="4562167" y="663483"/>
                  <a:pt x="4565564" y="683527"/>
                  <a:pt x="4571000" y="701193"/>
                </a:cubicBezTo>
                <a:cubicBezTo>
                  <a:pt x="4602255" y="740601"/>
                  <a:pt x="4644381" y="759286"/>
                  <a:pt x="4697378" y="757247"/>
                </a:cubicBezTo>
                <a:cubicBezTo>
                  <a:pt x="4741542" y="754530"/>
                  <a:pt x="4772117" y="732108"/>
                  <a:pt x="4789103" y="689982"/>
                </a:cubicBezTo>
                <a:cubicBezTo>
                  <a:pt x="4792501" y="679111"/>
                  <a:pt x="4796578" y="670618"/>
                  <a:pt x="4801333" y="664503"/>
                </a:cubicBezTo>
                <a:lnTo>
                  <a:pt x="4796238" y="587045"/>
                </a:lnTo>
                <a:cubicBezTo>
                  <a:pt x="4800314" y="607429"/>
                  <a:pt x="4805750" y="626453"/>
                  <a:pt x="4812544" y="644119"/>
                </a:cubicBezTo>
                <a:cubicBezTo>
                  <a:pt x="4811186" y="654990"/>
                  <a:pt x="4813224" y="664163"/>
                  <a:pt x="4818660" y="671637"/>
                </a:cubicBezTo>
                <a:cubicBezTo>
                  <a:pt x="4818660" y="685905"/>
                  <a:pt x="4821038" y="694738"/>
                  <a:pt x="4825794" y="698135"/>
                </a:cubicBezTo>
                <a:cubicBezTo>
                  <a:pt x="4834627" y="706968"/>
                  <a:pt x="4842101" y="717160"/>
                  <a:pt x="4848217" y="728711"/>
                </a:cubicBezTo>
                <a:cubicBezTo>
                  <a:pt x="4846178" y="735505"/>
                  <a:pt x="4847537" y="738563"/>
                  <a:pt x="4852293" y="737883"/>
                </a:cubicBezTo>
                <a:cubicBezTo>
                  <a:pt x="4857049" y="737204"/>
                  <a:pt x="4859087" y="739242"/>
                  <a:pt x="4858408" y="743998"/>
                </a:cubicBezTo>
                <a:cubicBezTo>
                  <a:pt x="4861125" y="760305"/>
                  <a:pt x="4862145" y="775253"/>
                  <a:pt x="4861465" y="788842"/>
                </a:cubicBezTo>
                <a:cubicBezTo>
                  <a:pt x="4868260" y="810584"/>
                  <a:pt x="4863844" y="828250"/>
                  <a:pt x="4848217" y="841839"/>
                </a:cubicBezTo>
                <a:cubicBezTo>
                  <a:pt x="4831230" y="861543"/>
                  <a:pt x="4811186" y="868677"/>
                  <a:pt x="4788084" y="863242"/>
                </a:cubicBezTo>
                <a:cubicBezTo>
                  <a:pt x="4784008" y="868677"/>
                  <a:pt x="4779081" y="869866"/>
                  <a:pt x="4773306" y="866809"/>
                </a:cubicBezTo>
                <a:cubicBezTo>
                  <a:pt x="4767531" y="863751"/>
                  <a:pt x="4762605" y="864601"/>
                  <a:pt x="4758529" y="869357"/>
                </a:cubicBezTo>
                <a:cubicBezTo>
                  <a:pt x="4732030" y="868677"/>
                  <a:pt x="4707570" y="862562"/>
                  <a:pt x="4685147" y="851012"/>
                </a:cubicBezTo>
                <a:cubicBezTo>
                  <a:pt x="4647778" y="847614"/>
                  <a:pt x="4613805" y="830968"/>
                  <a:pt x="4583230" y="801072"/>
                </a:cubicBezTo>
                <a:cubicBezTo>
                  <a:pt x="4541784" y="768458"/>
                  <a:pt x="4516304" y="727352"/>
                  <a:pt x="4506792" y="677752"/>
                </a:cubicBezTo>
                <a:cubicBezTo>
                  <a:pt x="4498639" y="633588"/>
                  <a:pt x="4498639" y="589423"/>
                  <a:pt x="4506792" y="545259"/>
                </a:cubicBezTo>
                <a:cubicBezTo>
                  <a:pt x="4494563" y="552054"/>
                  <a:pt x="4480294" y="562245"/>
                  <a:pt x="4463987" y="575834"/>
                </a:cubicBezTo>
                <a:cubicBezTo>
                  <a:pt x="4454474" y="592821"/>
                  <a:pt x="4441905" y="607768"/>
                  <a:pt x="4426277" y="620678"/>
                </a:cubicBezTo>
                <a:cubicBezTo>
                  <a:pt x="4399100" y="652612"/>
                  <a:pt x="4366146" y="674694"/>
                  <a:pt x="4327417" y="686924"/>
                </a:cubicBezTo>
                <a:cubicBezTo>
                  <a:pt x="4317905" y="686924"/>
                  <a:pt x="4307713" y="685905"/>
                  <a:pt x="4296842" y="683867"/>
                </a:cubicBezTo>
                <a:cubicBezTo>
                  <a:pt x="4285971" y="678431"/>
                  <a:pt x="4273231" y="678941"/>
                  <a:pt x="4258623" y="685396"/>
                </a:cubicBezTo>
                <a:cubicBezTo>
                  <a:pt x="4244015" y="691850"/>
                  <a:pt x="4230936" y="689982"/>
                  <a:pt x="4219385" y="679790"/>
                </a:cubicBezTo>
                <a:cubicBezTo>
                  <a:pt x="4209872" y="672996"/>
                  <a:pt x="4205116" y="664842"/>
                  <a:pt x="4205116" y="655330"/>
                </a:cubicBezTo>
                <a:cubicBezTo>
                  <a:pt x="4220064" y="656689"/>
                  <a:pt x="4232634" y="650574"/>
                  <a:pt x="4242826" y="636985"/>
                </a:cubicBezTo>
                <a:cubicBezTo>
                  <a:pt x="4282913" y="617281"/>
                  <a:pt x="4321642" y="594179"/>
                  <a:pt x="4359012" y="567681"/>
                </a:cubicBezTo>
                <a:cubicBezTo>
                  <a:pt x="4373280" y="561566"/>
                  <a:pt x="4388228" y="554092"/>
                  <a:pt x="4403855" y="545259"/>
                </a:cubicBezTo>
                <a:cubicBezTo>
                  <a:pt x="4409971" y="543221"/>
                  <a:pt x="4414388" y="537955"/>
                  <a:pt x="4417105" y="529462"/>
                </a:cubicBezTo>
                <a:cubicBezTo>
                  <a:pt x="4419822" y="520969"/>
                  <a:pt x="4423899" y="519780"/>
                  <a:pt x="4429335" y="525895"/>
                </a:cubicBezTo>
                <a:cubicBezTo>
                  <a:pt x="4457192" y="513665"/>
                  <a:pt x="4479614" y="495999"/>
                  <a:pt x="4496600" y="472898"/>
                </a:cubicBezTo>
                <a:cubicBezTo>
                  <a:pt x="4506113" y="463385"/>
                  <a:pt x="4515285" y="454552"/>
                  <a:pt x="4524118" y="446399"/>
                </a:cubicBezTo>
                <a:close/>
                <a:moveTo>
                  <a:pt x="351616" y="439265"/>
                </a:moveTo>
                <a:cubicBezTo>
                  <a:pt x="367243" y="452174"/>
                  <a:pt x="376925" y="455232"/>
                  <a:pt x="380662" y="448437"/>
                </a:cubicBezTo>
                <a:cubicBezTo>
                  <a:pt x="384400" y="441643"/>
                  <a:pt x="378114" y="438585"/>
                  <a:pt x="361808" y="439265"/>
                </a:cubicBezTo>
                <a:close/>
                <a:moveTo>
                  <a:pt x="332251" y="436207"/>
                </a:moveTo>
                <a:lnTo>
                  <a:pt x="273139" y="465763"/>
                </a:lnTo>
                <a:cubicBezTo>
                  <a:pt x="256153" y="488185"/>
                  <a:pt x="255134" y="497698"/>
                  <a:pt x="270082" y="494300"/>
                </a:cubicBezTo>
                <a:cubicBezTo>
                  <a:pt x="285030" y="490903"/>
                  <a:pt x="300657" y="485128"/>
                  <a:pt x="316964" y="476974"/>
                </a:cubicBezTo>
                <a:cubicBezTo>
                  <a:pt x="337348" y="479013"/>
                  <a:pt x="350427" y="473237"/>
                  <a:pt x="356202" y="459648"/>
                </a:cubicBezTo>
                <a:cubicBezTo>
                  <a:pt x="361978" y="446059"/>
                  <a:pt x="353994" y="438246"/>
                  <a:pt x="332251" y="436207"/>
                </a:cubicBezTo>
                <a:close/>
                <a:moveTo>
                  <a:pt x="315945" y="394421"/>
                </a:moveTo>
                <a:lnTo>
                  <a:pt x="300657" y="398498"/>
                </a:lnTo>
                <a:cubicBezTo>
                  <a:pt x="285030" y="422958"/>
                  <a:pt x="285709" y="430432"/>
                  <a:pt x="302696" y="420920"/>
                </a:cubicBezTo>
                <a:cubicBezTo>
                  <a:pt x="319682" y="411407"/>
                  <a:pt x="324098" y="402575"/>
                  <a:pt x="315945" y="394421"/>
                </a:cubicBezTo>
                <a:close/>
                <a:moveTo>
                  <a:pt x="4416340" y="365629"/>
                </a:moveTo>
                <a:cubicBezTo>
                  <a:pt x="4426702" y="366139"/>
                  <a:pt x="4436809" y="367243"/>
                  <a:pt x="4446661" y="368942"/>
                </a:cubicBezTo>
                <a:cubicBezTo>
                  <a:pt x="4451417" y="373698"/>
                  <a:pt x="4455324" y="373868"/>
                  <a:pt x="4458381" y="369451"/>
                </a:cubicBezTo>
                <a:cubicBezTo>
                  <a:pt x="4461439" y="365035"/>
                  <a:pt x="4465006" y="365205"/>
                  <a:pt x="4469083" y="369961"/>
                </a:cubicBezTo>
                <a:cubicBezTo>
                  <a:pt x="4484030" y="366564"/>
                  <a:pt x="4498808" y="367753"/>
                  <a:pt x="4513417" y="373528"/>
                </a:cubicBezTo>
                <a:cubicBezTo>
                  <a:pt x="4528025" y="379303"/>
                  <a:pt x="4533631" y="390005"/>
                  <a:pt x="4530234" y="405632"/>
                </a:cubicBezTo>
                <a:cubicBezTo>
                  <a:pt x="4543822" y="415824"/>
                  <a:pt x="4543822" y="424996"/>
                  <a:pt x="4530234" y="433150"/>
                </a:cubicBezTo>
                <a:cubicBezTo>
                  <a:pt x="4520041" y="438585"/>
                  <a:pt x="4510529" y="441643"/>
                  <a:pt x="4501696" y="442322"/>
                </a:cubicBezTo>
                <a:cubicBezTo>
                  <a:pt x="4475198" y="442322"/>
                  <a:pt x="4449039" y="440963"/>
                  <a:pt x="4423220" y="438246"/>
                </a:cubicBezTo>
                <a:cubicBezTo>
                  <a:pt x="4408952" y="452514"/>
                  <a:pt x="4394683" y="466443"/>
                  <a:pt x="4380414" y="480032"/>
                </a:cubicBezTo>
                <a:cubicBezTo>
                  <a:pt x="4370902" y="487506"/>
                  <a:pt x="4362069" y="494300"/>
                  <a:pt x="4353916" y="500415"/>
                </a:cubicBezTo>
                <a:cubicBezTo>
                  <a:pt x="4342365" y="515363"/>
                  <a:pt x="4329456" y="525215"/>
                  <a:pt x="4315187" y="529971"/>
                </a:cubicBezTo>
                <a:lnTo>
                  <a:pt x="4395702" y="430092"/>
                </a:lnTo>
                <a:cubicBezTo>
                  <a:pt x="4400458" y="423977"/>
                  <a:pt x="4399779" y="421259"/>
                  <a:pt x="4393664" y="421939"/>
                </a:cubicBezTo>
                <a:cubicBezTo>
                  <a:pt x="4387549" y="422618"/>
                  <a:pt x="4383472" y="421599"/>
                  <a:pt x="4381434" y="418881"/>
                </a:cubicBezTo>
                <a:cubicBezTo>
                  <a:pt x="4358333" y="414805"/>
                  <a:pt x="4337609" y="407331"/>
                  <a:pt x="4319264" y="396459"/>
                </a:cubicBezTo>
                <a:cubicBezTo>
                  <a:pt x="4338968" y="383550"/>
                  <a:pt x="4360710" y="373358"/>
                  <a:pt x="4384491" y="365884"/>
                </a:cubicBezTo>
                <a:cubicBezTo>
                  <a:pt x="4395362" y="365205"/>
                  <a:pt x="4405978" y="365120"/>
                  <a:pt x="4416340" y="365629"/>
                </a:cubicBezTo>
                <a:close/>
                <a:moveTo>
                  <a:pt x="7836655" y="364865"/>
                </a:moveTo>
                <a:cubicBezTo>
                  <a:pt x="7875384" y="370301"/>
                  <a:pt x="7911565" y="382361"/>
                  <a:pt x="7945198" y="401046"/>
                </a:cubicBezTo>
                <a:cubicBezTo>
                  <a:pt x="7978831" y="419731"/>
                  <a:pt x="7986135" y="451155"/>
                  <a:pt x="7967110" y="495319"/>
                </a:cubicBezTo>
                <a:cubicBezTo>
                  <a:pt x="7938573" y="483769"/>
                  <a:pt x="7911395" y="487846"/>
                  <a:pt x="7885576" y="507550"/>
                </a:cubicBezTo>
                <a:cubicBezTo>
                  <a:pt x="7859757" y="527254"/>
                  <a:pt x="7833598" y="545259"/>
                  <a:pt x="7807100" y="561566"/>
                </a:cubicBezTo>
                <a:cubicBezTo>
                  <a:pt x="7834278" y="564284"/>
                  <a:pt x="7861796" y="558848"/>
                  <a:pt x="7889653" y="545259"/>
                </a:cubicBezTo>
                <a:cubicBezTo>
                  <a:pt x="7917510" y="531670"/>
                  <a:pt x="7946727" y="524876"/>
                  <a:pt x="7977302" y="524876"/>
                </a:cubicBezTo>
                <a:cubicBezTo>
                  <a:pt x="7997685" y="507210"/>
                  <a:pt x="8018069" y="502624"/>
                  <a:pt x="8038452" y="511117"/>
                </a:cubicBezTo>
                <a:cubicBezTo>
                  <a:pt x="8058836" y="519610"/>
                  <a:pt x="8077181" y="532010"/>
                  <a:pt x="8093487" y="548317"/>
                </a:cubicBezTo>
                <a:cubicBezTo>
                  <a:pt x="8100961" y="585007"/>
                  <a:pt x="8093318" y="620848"/>
                  <a:pt x="8070556" y="655840"/>
                </a:cubicBezTo>
                <a:cubicBezTo>
                  <a:pt x="8047795" y="690831"/>
                  <a:pt x="8022145" y="721576"/>
                  <a:pt x="7993609" y="748075"/>
                </a:cubicBezTo>
                <a:cubicBezTo>
                  <a:pt x="7971866" y="760984"/>
                  <a:pt x="7948085" y="777121"/>
                  <a:pt x="7922267" y="796486"/>
                </a:cubicBezTo>
                <a:cubicBezTo>
                  <a:pt x="7896447" y="815850"/>
                  <a:pt x="7875384" y="815001"/>
                  <a:pt x="7859078" y="793938"/>
                </a:cubicBezTo>
                <a:cubicBezTo>
                  <a:pt x="7899845" y="744338"/>
                  <a:pt x="7939253" y="685905"/>
                  <a:pt x="7977302" y="618640"/>
                </a:cubicBezTo>
                <a:cubicBezTo>
                  <a:pt x="7994967" y="597577"/>
                  <a:pt x="7995986" y="587045"/>
                  <a:pt x="7980359" y="587045"/>
                </a:cubicBezTo>
                <a:cubicBezTo>
                  <a:pt x="7964732" y="587045"/>
                  <a:pt x="7947746" y="590782"/>
                  <a:pt x="7929400" y="598256"/>
                </a:cubicBezTo>
                <a:cubicBezTo>
                  <a:pt x="7903582" y="605730"/>
                  <a:pt x="7874365" y="613034"/>
                  <a:pt x="7841752" y="620168"/>
                </a:cubicBezTo>
                <a:cubicBezTo>
                  <a:pt x="7809138" y="627303"/>
                  <a:pt x="7789094" y="615242"/>
                  <a:pt x="7781620" y="583988"/>
                </a:cubicBezTo>
                <a:cubicBezTo>
                  <a:pt x="7778903" y="550015"/>
                  <a:pt x="7794360" y="525385"/>
                  <a:pt x="7827993" y="510098"/>
                </a:cubicBezTo>
                <a:cubicBezTo>
                  <a:pt x="7861625" y="494810"/>
                  <a:pt x="7879121" y="471539"/>
                  <a:pt x="7880480" y="440284"/>
                </a:cubicBezTo>
                <a:lnTo>
                  <a:pt x="7837675" y="397479"/>
                </a:lnTo>
                <a:cubicBezTo>
                  <a:pt x="7820688" y="380492"/>
                  <a:pt x="7820349" y="369621"/>
                  <a:pt x="7836655" y="364865"/>
                </a:cubicBezTo>
                <a:close/>
                <a:moveTo>
                  <a:pt x="1371810" y="345501"/>
                </a:moveTo>
                <a:lnTo>
                  <a:pt x="1398309" y="345501"/>
                </a:lnTo>
                <a:cubicBezTo>
                  <a:pt x="1418692" y="344142"/>
                  <a:pt x="1430243" y="351616"/>
                  <a:pt x="1432961" y="367923"/>
                </a:cubicBezTo>
                <a:cubicBezTo>
                  <a:pt x="1443832" y="383550"/>
                  <a:pt x="1447229" y="400536"/>
                  <a:pt x="1443153" y="418881"/>
                </a:cubicBezTo>
                <a:cubicBezTo>
                  <a:pt x="1443832" y="431791"/>
                  <a:pt x="1449268" y="432810"/>
                  <a:pt x="1459459" y="421939"/>
                </a:cubicBezTo>
                <a:cubicBezTo>
                  <a:pt x="1455382" y="398838"/>
                  <a:pt x="1455382" y="377435"/>
                  <a:pt x="1459459" y="357731"/>
                </a:cubicBezTo>
                <a:cubicBezTo>
                  <a:pt x="1457421" y="350257"/>
                  <a:pt x="1461497" y="350257"/>
                  <a:pt x="1471689" y="357731"/>
                </a:cubicBezTo>
                <a:cubicBezTo>
                  <a:pt x="1489355" y="371320"/>
                  <a:pt x="1508719" y="380153"/>
                  <a:pt x="1529782" y="384229"/>
                </a:cubicBezTo>
                <a:cubicBezTo>
                  <a:pt x="1544730" y="386947"/>
                  <a:pt x="1560357" y="386947"/>
                  <a:pt x="1576664" y="384229"/>
                </a:cubicBezTo>
                <a:cubicBezTo>
                  <a:pt x="1586856" y="390344"/>
                  <a:pt x="1596029" y="391703"/>
                  <a:pt x="1604182" y="388306"/>
                </a:cubicBezTo>
                <a:cubicBezTo>
                  <a:pt x="1610297" y="393062"/>
                  <a:pt x="1613015" y="398498"/>
                  <a:pt x="1612336" y="404613"/>
                </a:cubicBezTo>
                <a:cubicBezTo>
                  <a:pt x="1613694" y="412766"/>
                  <a:pt x="1609958" y="419561"/>
                  <a:pt x="1601124" y="424996"/>
                </a:cubicBezTo>
                <a:cubicBezTo>
                  <a:pt x="1592292" y="430432"/>
                  <a:pt x="1587196" y="437226"/>
                  <a:pt x="1585837" y="445380"/>
                </a:cubicBezTo>
                <a:cubicBezTo>
                  <a:pt x="1535558" y="475955"/>
                  <a:pt x="1485618" y="505172"/>
                  <a:pt x="1436018" y="533029"/>
                </a:cubicBezTo>
                <a:cubicBezTo>
                  <a:pt x="1448248" y="541862"/>
                  <a:pt x="1460139" y="550695"/>
                  <a:pt x="1471689" y="559527"/>
                </a:cubicBezTo>
                <a:cubicBezTo>
                  <a:pt x="1528083" y="593500"/>
                  <a:pt x="1586177" y="623735"/>
                  <a:pt x="1645968" y="650234"/>
                </a:cubicBezTo>
                <a:cubicBezTo>
                  <a:pt x="1710516" y="670618"/>
                  <a:pt x="1774384" y="691681"/>
                  <a:pt x="1837573" y="713423"/>
                </a:cubicBezTo>
                <a:cubicBezTo>
                  <a:pt x="1855918" y="718179"/>
                  <a:pt x="1872225" y="722596"/>
                  <a:pt x="1886494" y="726672"/>
                </a:cubicBezTo>
                <a:cubicBezTo>
                  <a:pt x="1900082" y="735505"/>
                  <a:pt x="1914351" y="744678"/>
                  <a:pt x="1929299" y="754190"/>
                </a:cubicBezTo>
                <a:cubicBezTo>
                  <a:pt x="1944247" y="763702"/>
                  <a:pt x="1953080" y="777631"/>
                  <a:pt x="1955797" y="795976"/>
                </a:cubicBezTo>
                <a:cubicBezTo>
                  <a:pt x="1957157" y="806847"/>
                  <a:pt x="1953080" y="811943"/>
                  <a:pt x="1943568" y="811264"/>
                </a:cubicBezTo>
                <a:cubicBezTo>
                  <a:pt x="1928619" y="816020"/>
                  <a:pt x="1913672" y="817718"/>
                  <a:pt x="1898724" y="816360"/>
                </a:cubicBezTo>
                <a:cubicBezTo>
                  <a:pt x="1893288" y="810924"/>
                  <a:pt x="1887852" y="810075"/>
                  <a:pt x="1882416" y="813812"/>
                </a:cubicBezTo>
                <a:cubicBezTo>
                  <a:pt x="1876981" y="817549"/>
                  <a:pt x="1871886" y="818398"/>
                  <a:pt x="1867129" y="816360"/>
                </a:cubicBezTo>
                <a:cubicBezTo>
                  <a:pt x="1854220" y="820436"/>
                  <a:pt x="1839951" y="822814"/>
                  <a:pt x="1824324" y="823494"/>
                </a:cubicBezTo>
                <a:cubicBezTo>
                  <a:pt x="1810735" y="823494"/>
                  <a:pt x="1798165" y="821795"/>
                  <a:pt x="1786615" y="818398"/>
                </a:cubicBezTo>
                <a:cubicBezTo>
                  <a:pt x="1754001" y="811603"/>
                  <a:pt x="1723426" y="802431"/>
                  <a:pt x="1694889" y="790880"/>
                </a:cubicBezTo>
                <a:cubicBezTo>
                  <a:pt x="1643930" y="765741"/>
                  <a:pt x="1594670" y="736864"/>
                  <a:pt x="1547108" y="704250"/>
                </a:cubicBezTo>
                <a:cubicBezTo>
                  <a:pt x="1517212" y="675713"/>
                  <a:pt x="1487657" y="646497"/>
                  <a:pt x="1458440" y="616601"/>
                </a:cubicBezTo>
                <a:cubicBezTo>
                  <a:pt x="1443492" y="601653"/>
                  <a:pt x="1428204" y="589084"/>
                  <a:pt x="1412577" y="578892"/>
                </a:cubicBezTo>
                <a:lnTo>
                  <a:pt x="1383021" y="648196"/>
                </a:lnTo>
                <a:cubicBezTo>
                  <a:pt x="1357882" y="712064"/>
                  <a:pt x="1317114" y="760305"/>
                  <a:pt x="1260720" y="792919"/>
                </a:cubicBezTo>
                <a:cubicBezTo>
                  <a:pt x="1253926" y="799034"/>
                  <a:pt x="1246452" y="801412"/>
                  <a:pt x="1238299" y="800053"/>
                </a:cubicBezTo>
                <a:cubicBezTo>
                  <a:pt x="1220632" y="778990"/>
                  <a:pt x="1219274" y="755889"/>
                  <a:pt x="1234222" y="730749"/>
                </a:cubicBezTo>
                <a:cubicBezTo>
                  <a:pt x="1236260" y="723954"/>
                  <a:pt x="1239147" y="723785"/>
                  <a:pt x="1242885" y="730239"/>
                </a:cubicBezTo>
                <a:cubicBezTo>
                  <a:pt x="1246621" y="736694"/>
                  <a:pt x="1251548" y="739582"/>
                  <a:pt x="1257663" y="738902"/>
                </a:cubicBezTo>
                <a:cubicBezTo>
                  <a:pt x="1300468" y="700174"/>
                  <a:pt x="1332062" y="654650"/>
                  <a:pt x="1352446" y="602333"/>
                </a:cubicBezTo>
                <a:cubicBezTo>
                  <a:pt x="1353805" y="594859"/>
                  <a:pt x="1356183" y="586536"/>
                  <a:pt x="1359580" y="577363"/>
                </a:cubicBezTo>
                <a:cubicBezTo>
                  <a:pt x="1362978" y="568190"/>
                  <a:pt x="1359580" y="564623"/>
                  <a:pt x="1349388" y="566662"/>
                </a:cubicBezTo>
                <a:cubicBezTo>
                  <a:pt x="1333761" y="576174"/>
                  <a:pt x="1317454" y="576853"/>
                  <a:pt x="1300468" y="568700"/>
                </a:cubicBezTo>
                <a:cubicBezTo>
                  <a:pt x="1292315" y="560547"/>
                  <a:pt x="1284161" y="551374"/>
                  <a:pt x="1276008" y="541182"/>
                </a:cubicBezTo>
                <a:cubicBezTo>
                  <a:pt x="1272610" y="530991"/>
                  <a:pt x="1269893" y="523517"/>
                  <a:pt x="1267854" y="518760"/>
                </a:cubicBezTo>
                <a:cubicBezTo>
                  <a:pt x="1267854" y="508569"/>
                  <a:pt x="1265476" y="497018"/>
                  <a:pt x="1260720" y="484109"/>
                </a:cubicBezTo>
                <a:cubicBezTo>
                  <a:pt x="1257323" y="475276"/>
                  <a:pt x="1257323" y="474087"/>
                  <a:pt x="1260720" y="480541"/>
                </a:cubicBezTo>
                <a:cubicBezTo>
                  <a:pt x="1264118" y="486996"/>
                  <a:pt x="1268364" y="491413"/>
                  <a:pt x="1273460" y="493791"/>
                </a:cubicBezTo>
                <a:cubicBezTo>
                  <a:pt x="1278556" y="496169"/>
                  <a:pt x="1283482" y="502114"/>
                  <a:pt x="1288238" y="511626"/>
                </a:cubicBezTo>
                <a:cubicBezTo>
                  <a:pt x="1295712" y="521818"/>
                  <a:pt x="1305564" y="521818"/>
                  <a:pt x="1317794" y="511626"/>
                </a:cubicBezTo>
                <a:cubicBezTo>
                  <a:pt x="1337498" y="500076"/>
                  <a:pt x="1355164" y="488185"/>
                  <a:pt x="1370791" y="475955"/>
                </a:cubicBezTo>
                <a:cubicBezTo>
                  <a:pt x="1392533" y="467122"/>
                  <a:pt x="1400007" y="450136"/>
                  <a:pt x="1393213" y="424996"/>
                </a:cubicBezTo>
                <a:cubicBezTo>
                  <a:pt x="1395251" y="414805"/>
                  <a:pt x="1393213" y="403764"/>
                  <a:pt x="1387098" y="391873"/>
                </a:cubicBezTo>
                <a:cubicBezTo>
                  <a:pt x="1380983" y="379983"/>
                  <a:pt x="1372150" y="375057"/>
                  <a:pt x="1360599" y="377095"/>
                </a:cubicBezTo>
                <a:cubicBezTo>
                  <a:pt x="1347010" y="373698"/>
                  <a:pt x="1337158" y="376076"/>
                  <a:pt x="1331043" y="384229"/>
                </a:cubicBezTo>
                <a:cubicBezTo>
                  <a:pt x="1321531" y="380153"/>
                  <a:pt x="1315755" y="373698"/>
                  <a:pt x="1313717" y="364865"/>
                </a:cubicBezTo>
                <a:cubicBezTo>
                  <a:pt x="1332062" y="355353"/>
                  <a:pt x="1351427" y="348898"/>
                  <a:pt x="1371810" y="345501"/>
                </a:cubicBezTo>
                <a:close/>
                <a:moveTo>
                  <a:pt x="2677374" y="323079"/>
                </a:moveTo>
                <a:cubicBezTo>
                  <a:pt x="2669220" y="331912"/>
                  <a:pt x="2660047" y="340405"/>
                  <a:pt x="2649856" y="348558"/>
                </a:cubicBezTo>
                <a:cubicBezTo>
                  <a:pt x="2622677" y="364186"/>
                  <a:pt x="2603653" y="386607"/>
                  <a:pt x="2592782" y="415824"/>
                </a:cubicBezTo>
                <a:cubicBezTo>
                  <a:pt x="2581910" y="421939"/>
                  <a:pt x="2576136" y="431451"/>
                  <a:pt x="2575456" y="444361"/>
                </a:cubicBezTo>
                <a:cubicBezTo>
                  <a:pt x="2574776" y="457270"/>
                  <a:pt x="2572398" y="469161"/>
                  <a:pt x="2568322" y="480032"/>
                </a:cubicBezTo>
                <a:cubicBezTo>
                  <a:pt x="2564245" y="497018"/>
                  <a:pt x="2567642" y="499396"/>
                  <a:pt x="2578513" y="487166"/>
                </a:cubicBezTo>
                <a:cubicBezTo>
                  <a:pt x="2609768" y="440963"/>
                  <a:pt x="2641702" y="394761"/>
                  <a:pt x="2674316" y="348558"/>
                </a:cubicBezTo>
                <a:cubicBezTo>
                  <a:pt x="2683828" y="336328"/>
                  <a:pt x="2684847" y="327835"/>
                  <a:pt x="2677374" y="323079"/>
                </a:cubicBezTo>
                <a:close/>
                <a:moveTo>
                  <a:pt x="10016671" y="189567"/>
                </a:moveTo>
                <a:lnTo>
                  <a:pt x="10018709" y="189567"/>
                </a:lnTo>
                <a:cubicBezTo>
                  <a:pt x="10024825" y="203835"/>
                  <a:pt x="10036036" y="214367"/>
                  <a:pt x="10052342" y="221161"/>
                </a:cubicBezTo>
                <a:cubicBezTo>
                  <a:pt x="10057777" y="224559"/>
                  <a:pt x="10061514" y="230674"/>
                  <a:pt x="10063553" y="239507"/>
                </a:cubicBezTo>
                <a:cubicBezTo>
                  <a:pt x="10063553" y="258531"/>
                  <a:pt x="10056079" y="271441"/>
                  <a:pt x="10041131" y="278235"/>
                </a:cubicBezTo>
                <a:cubicBezTo>
                  <a:pt x="10023466" y="275517"/>
                  <a:pt x="10010556" y="282312"/>
                  <a:pt x="10002403" y="298619"/>
                </a:cubicBezTo>
                <a:cubicBezTo>
                  <a:pt x="9991531" y="302695"/>
                  <a:pt x="9982359" y="304734"/>
                  <a:pt x="9974885" y="304734"/>
                </a:cubicBezTo>
                <a:cubicBezTo>
                  <a:pt x="9948386" y="325117"/>
                  <a:pt x="9926983" y="349577"/>
                  <a:pt x="9910677" y="378114"/>
                </a:cubicBezTo>
                <a:cubicBezTo>
                  <a:pt x="9885537" y="399177"/>
                  <a:pt x="9865493" y="422279"/>
                  <a:pt x="9850546" y="447418"/>
                </a:cubicBezTo>
                <a:cubicBezTo>
                  <a:pt x="9849187" y="456251"/>
                  <a:pt x="9844090" y="463725"/>
                  <a:pt x="9835257" y="469840"/>
                </a:cubicBezTo>
                <a:cubicBezTo>
                  <a:pt x="9826425" y="475955"/>
                  <a:pt x="9822688" y="482750"/>
                  <a:pt x="9824046" y="490224"/>
                </a:cubicBezTo>
                <a:cubicBezTo>
                  <a:pt x="9857340" y="482750"/>
                  <a:pt x="9891312" y="477994"/>
                  <a:pt x="9925965" y="475955"/>
                </a:cubicBezTo>
                <a:cubicBezTo>
                  <a:pt x="9978961" y="478673"/>
                  <a:pt x="10028901" y="489204"/>
                  <a:pt x="10075783" y="507550"/>
                </a:cubicBezTo>
                <a:cubicBezTo>
                  <a:pt x="10132857" y="521139"/>
                  <a:pt x="10187552" y="539144"/>
                  <a:pt x="10239870" y="561566"/>
                </a:cubicBezTo>
                <a:cubicBezTo>
                  <a:pt x="10291509" y="578552"/>
                  <a:pt x="10339750" y="602333"/>
                  <a:pt x="10384594" y="632908"/>
                </a:cubicBezTo>
                <a:cubicBezTo>
                  <a:pt x="10405656" y="634267"/>
                  <a:pt x="10422303" y="644459"/>
                  <a:pt x="10434532" y="663483"/>
                </a:cubicBezTo>
                <a:cubicBezTo>
                  <a:pt x="10447442" y="677072"/>
                  <a:pt x="10449480" y="693379"/>
                  <a:pt x="10440647" y="712404"/>
                </a:cubicBezTo>
                <a:cubicBezTo>
                  <a:pt x="10431135" y="714442"/>
                  <a:pt x="10425360" y="720897"/>
                  <a:pt x="10423321" y="731768"/>
                </a:cubicBezTo>
                <a:cubicBezTo>
                  <a:pt x="10415168" y="731768"/>
                  <a:pt x="10410751" y="736864"/>
                  <a:pt x="10410072" y="747056"/>
                </a:cubicBezTo>
                <a:cubicBezTo>
                  <a:pt x="10394445" y="730069"/>
                  <a:pt x="10375421" y="721576"/>
                  <a:pt x="10352999" y="721576"/>
                </a:cubicBezTo>
                <a:cubicBezTo>
                  <a:pt x="10351640" y="714102"/>
                  <a:pt x="10345525" y="712743"/>
                  <a:pt x="10334654" y="717500"/>
                </a:cubicBezTo>
                <a:cubicBezTo>
                  <a:pt x="10300681" y="697796"/>
                  <a:pt x="10265010" y="679790"/>
                  <a:pt x="10227640" y="663483"/>
                </a:cubicBezTo>
                <a:cubicBezTo>
                  <a:pt x="10182797" y="649215"/>
                  <a:pt x="10138972" y="631549"/>
                  <a:pt x="10096167" y="610486"/>
                </a:cubicBezTo>
                <a:cubicBezTo>
                  <a:pt x="10076462" y="600974"/>
                  <a:pt x="10059476" y="589423"/>
                  <a:pt x="10045207" y="575834"/>
                </a:cubicBezTo>
                <a:cubicBezTo>
                  <a:pt x="10010556" y="566322"/>
                  <a:pt x="9973526" y="561566"/>
                  <a:pt x="9934118" y="561566"/>
                </a:cubicBezTo>
                <a:cubicBezTo>
                  <a:pt x="9917810" y="560207"/>
                  <a:pt x="9902183" y="559867"/>
                  <a:pt x="9887236" y="560547"/>
                </a:cubicBezTo>
                <a:cubicBezTo>
                  <a:pt x="9872288" y="556470"/>
                  <a:pt x="9859038" y="556470"/>
                  <a:pt x="9847488" y="560547"/>
                </a:cubicBezTo>
                <a:cubicBezTo>
                  <a:pt x="9835937" y="555791"/>
                  <a:pt x="9824046" y="554432"/>
                  <a:pt x="9811817" y="556470"/>
                </a:cubicBezTo>
                <a:cubicBezTo>
                  <a:pt x="9800266" y="561226"/>
                  <a:pt x="9787696" y="561566"/>
                  <a:pt x="9774108" y="557489"/>
                </a:cubicBezTo>
                <a:cubicBezTo>
                  <a:pt x="9757121" y="577193"/>
                  <a:pt x="9741663" y="597916"/>
                  <a:pt x="9727735" y="619659"/>
                </a:cubicBezTo>
                <a:cubicBezTo>
                  <a:pt x="9713807" y="641401"/>
                  <a:pt x="9694611" y="657368"/>
                  <a:pt x="9670151" y="667560"/>
                </a:cubicBezTo>
                <a:cubicBezTo>
                  <a:pt x="9653845" y="677072"/>
                  <a:pt x="9645351" y="671976"/>
                  <a:pt x="9644672" y="652272"/>
                </a:cubicBezTo>
                <a:cubicBezTo>
                  <a:pt x="9648069" y="642081"/>
                  <a:pt x="9650108" y="631889"/>
                  <a:pt x="9650787" y="621697"/>
                </a:cubicBezTo>
                <a:cubicBezTo>
                  <a:pt x="9649428" y="606749"/>
                  <a:pt x="9651807" y="600634"/>
                  <a:pt x="9657922" y="603352"/>
                </a:cubicBezTo>
                <a:cubicBezTo>
                  <a:pt x="9674228" y="589763"/>
                  <a:pt x="9688496" y="574475"/>
                  <a:pt x="9700727" y="557489"/>
                </a:cubicBezTo>
                <a:cubicBezTo>
                  <a:pt x="9721111" y="523517"/>
                  <a:pt x="9740814" y="489544"/>
                  <a:pt x="9759839" y="455572"/>
                </a:cubicBezTo>
                <a:cubicBezTo>
                  <a:pt x="9802644" y="388306"/>
                  <a:pt x="9854282" y="325117"/>
                  <a:pt x="9914754" y="266005"/>
                </a:cubicBezTo>
                <a:cubicBezTo>
                  <a:pt x="9940573" y="243583"/>
                  <a:pt x="9967071" y="222520"/>
                  <a:pt x="9994249" y="202816"/>
                </a:cubicBezTo>
                <a:cubicBezTo>
                  <a:pt x="9995608" y="197381"/>
                  <a:pt x="9999515" y="195682"/>
                  <a:pt x="10005970" y="197720"/>
                </a:cubicBezTo>
                <a:cubicBezTo>
                  <a:pt x="10012424" y="199759"/>
                  <a:pt x="10015992" y="197041"/>
                  <a:pt x="10016671" y="189567"/>
                </a:cubicBezTo>
                <a:close/>
                <a:moveTo>
                  <a:pt x="2487807" y="161030"/>
                </a:moveTo>
                <a:cubicBezTo>
                  <a:pt x="2496640" y="163068"/>
                  <a:pt x="2505133" y="163068"/>
                  <a:pt x="2513286" y="161030"/>
                </a:cubicBezTo>
                <a:cubicBezTo>
                  <a:pt x="2523478" y="162389"/>
                  <a:pt x="2532310" y="164427"/>
                  <a:pt x="2539785" y="167145"/>
                </a:cubicBezTo>
                <a:cubicBezTo>
                  <a:pt x="2564245" y="171901"/>
                  <a:pt x="2580891" y="185830"/>
                  <a:pt x="2589724" y="208931"/>
                </a:cubicBezTo>
                <a:cubicBezTo>
                  <a:pt x="2585648" y="225918"/>
                  <a:pt x="2583270" y="242904"/>
                  <a:pt x="2582590" y="259890"/>
                </a:cubicBezTo>
                <a:lnTo>
                  <a:pt x="2582590" y="308810"/>
                </a:lnTo>
                <a:cubicBezTo>
                  <a:pt x="2601615" y="300657"/>
                  <a:pt x="2619280" y="289446"/>
                  <a:pt x="2635587" y="275178"/>
                </a:cubicBezTo>
                <a:cubicBezTo>
                  <a:pt x="2645779" y="264986"/>
                  <a:pt x="2657329" y="257172"/>
                  <a:pt x="2670239" y="251737"/>
                </a:cubicBezTo>
                <a:cubicBezTo>
                  <a:pt x="2688584" y="257852"/>
                  <a:pt x="2706590" y="260230"/>
                  <a:pt x="2724256" y="258871"/>
                </a:cubicBezTo>
                <a:cubicBezTo>
                  <a:pt x="2736486" y="257512"/>
                  <a:pt x="2747187" y="261249"/>
                  <a:pt x="2756359" y="270082"/>
                </a:cubicBezTo>
                <a:cubicBezTo>
                  <a:pt x="2765532" y="278915"/>
                  <a:pt x="2766042" y="288427"/>
                  <a:pt x="2757888" y="298619"/>
                </a:cubicBezTo>
                <a:cubicBezTo>
                  <a:pt x="2764003" y="310849"/>
                  <a:pt x="2764003" y="324098"/>
                  <a:pt x="2757888" y="338367"/>
                </a:cubicBezTo>
                <a:cubicBezTo>
                  <a:pt x="2736146" y="378454"/>
                  <a:pt x="2713384" y="418202"/>
                  <a:pt x="2689604" y="457610"/>
                </a:cubicBezTo>
                <a:cubicBezTo>
                  <a:pt x="2669900" y="487506"/>
                  <a:pt x="2645779" y="510607"/>
                  <a:pt x="2617242" y="526914"/>
                </a:cubicBezTo>
                <a:cubicBezTo>
                  <a:pt x="2606371" y="539144"/>
                  <a:pt x="2593292" y="547297"/>
                  <a:pt x="2578004" y="551374"/>
                </a:cubicBezTo>
                <a:cubicBezTo>
                  <a:pt x="2562716" y="555451"/>
                  <a:pt x="2551675" y="564963"/>
                  <a:pt x="2544881" y="579911"/>
                </a:cubicBezTo>
                <a:cubicBezTo>
                  <a:pt x="2542163" y="598256"/>
                  <a:pt x="2534689" y="612185"/>
                  <a:pt x="2522459" y="621697"/>
                </a:cubicBezTo>
                <a:cubicBezTo>
                  <a:pt x="2519062" y="629851"/>
                  <a:pt x="2514985" y="631209"/>
                  <a:pt x="2510229" y="625774"/>
                </a:cubicBezTo>
                <a:cubicBezTo>
                  <a:pt x="2505472" y="620338"/>
                  <a:pt x="2500377" y="616262"/>
                  <a:pt x="2494941" y="613544"/>
                </a:cubicBezTo>
                <a:cubicBezTo>
                  <a:pt x="2473878" y="578892"/>
                  <a:pt x="2468782" y="539823"/>
                  <a:pt x="2479653" y="496339"/>
                </a:cubicBezTo>
                <a:cubicBezTo>
                  <a:pt x="2478974" y="479352"/>
                  <a:pt x="2469122" y="475615"/>
                  <a:pt x="2450097" y="485128"/>
                </a:cubicBezTo>
                <a:cubicBezTo>
                  <a:pt x="2434470" y="486487"/>
                  <a:pt x="2425297" y="492941"/>
                  <a:pt x="2422580" y="504492"/>
                </a:cubicBezTo>
                <a:cubicBezTo>
                  <a:pt x="2446360" y="513325"/>
                  <a:pt x="2455533" y="529632"/>
                  <a:pt x="2450097" y="553412"/>
                </a:cubicBezTo>
                <a:cubicBezTo>
                  <a:pt x="2433111" y="572437"/>
                  <a:pt x="2423939" y="594859"/>
                  <a:pt x="2422580" y="620678"/>
                </a:cubicBezTo>
                <a:cubicBezTo>
                  <a:pt x="2430733" y="647856"/>
                  <a:pt x="2449758" y="663483"/>
                  <a:pt x="2479653" y="667560"/>
                </a:cubicBezTo>
                <a:cubicBezTo>
                  <a:pt x="2572059" y="664842"/>
                  <a:pt x="2662086" y="654650"/>
                  <a:pt x="2749735" y="636985"/>
                </a:cubicBezTo>
                <a:cubicBezTo>
                  <a:pt x="2772836" y="630870"/>
                  <a:pt x="2796277" y="624415"/>
                  <a:pt x="2820058" y="617620"/>
                </a:cubicBezTo>
                <a:cubicBezTo>
                  <a:pt x="2879850" y="539484"/>
                  <a:pt x="2916540" y="450476"/>
                  <a:pt x="2930129" y="350597"/>
                </a:cubicBezTo>
                <a:cubicBezTo>
                  <a:pt x="2932846" y="333610"/>
                  <a:pt x="2935225" y="336328"/>
                  <a:pt x="2937263" y="358750"/>
                </a:cubicBezTo>
                <a:cubicBezTo>
                  <a:pt x="2940660" y="375736"/>
                  <a:pt x="2941000" y="392383"/>
                  <a:pt x="2938282" y="408690"/>
                </a:cubicBezTo>
                <a:cubicBezTo>
                  <a:pt x="2938282" y="432470"/>
                  <a:pt x="2936923" y="454892"/>
                  <a:pt x="2934206" y="475955"/>
                </a:cubicBezTo>
                <a:cubicBezTo>
                  <a:pt x="2943039" y="490903"/>
                  <a:pt x="2946435" y="507889"/>
                  <a:pt x="2944397" y="526914"/>
                </a:cubicBezTo>
                <a:cubicBezTo>
                  <a:pt x="2951871" y="551374"/>
                  <a:pt x="2956967" y="576853"/>
                  <a:pt x="2959685" y="603352"/>
                </a:cubicBezTo>
                <a:cubicBezTo>
                  <a:pt x="2956967" y="618979"/>
                  <a:pt x="2954929" y="635286"/>
                  <a:pt x="2953570" y="652272"/>
                </a:cubicBezTo>
                <a:cubicBezTo>
                  <a:pt x="2952211" y="674694"/>
                  <a:pt x="2939641" y="689642"/>
                  <a:pt x="2915860" y="697116"/>
                </a:cubicBezTo>
                <a:cubicBezTo>
                  <a:pt x="2899553" y="699834"/>
                  <a:pt x="2884946" y="701193"/>
                  <a:pt x="2872036" y="701193"/>
                </a:cubicBezTo>
                <a:cubicBezTo>
                  <a:pt x="2854370" y="704590"/>
                  <a:pt x="2835345" y="706628"/>
                  <a:pt x="2814962" y="707308"/>
                </a:cubicBezTo>
                <a:cubicBezTo>
                  <a:pt x="2792540" y="713423"/>
                  <a:pt x="2768760" y="716820"/>
                  <a:pt x="2743620" y="717500"/>
                </a:cubicBezTo>
                <a:cubicBezTo>
                  <a:pt x="2721878" y="720217"/>
                  <a:pt x="2700475" y="721576"/>
                  <a:pt x="2679412" y="721576"/>
                </a:cubicBezTo>
                <a:cubicBezTo>
                  <a:pt x="2626415" y="724294"/>
                  <a:pt x="2575116" y="721916"/>
                  <a:pt x="2525516" y="714442"/>
                </a:cubicBezTo>
                <a:cubicBezTo>
                  <a:pt x="2495621" y="721916"/>
                  <a:pt x="2466404" y="718859"/>
                  <a:pt x="2437867" y="705270"/>
                </a:cubicBezTo>
                <a:cubicBezTo>
                  <a:pt x="2405254" y="676733"/>
                  <a:pt x="2388608" y="638344"/>
                  <a:pt x="2387928" y="590103"/>
                </a:cubicBezTo>
                <a:cubicBezTo>
                  <a:pt x="2385889" y="574475"/>
                  <a:pt x="2381812" y="561226"/>
                  <a:pt x="2375697" y="550355"/>
                </a:cubicBezTo>
                <a:cubicBezTo>
                  <a:pt x="2370941" y="576174"/>
                  <a:pt x="2358371" y="597577"/>
                  <a:pt x="2337988" y="614563"/>
                </a:cubicBezTo>
                <a:cubicBezTo>
                  <a:pt x="2283632" y="647177"/>
                  <a:pt x="2237090" y="687944"/>
                  <a:pt x="2198361" y="736864"/>
                </a:cubicBezTo>
                <a:cubicBezTo>
                  <a:pt x="2191567" y="759965"/>
                  <a:pt x="2179336" y="772535"/>
                  <a:pt x="2161671" y="774573"/>
                </a:cubicBezTo>
                <a:cubicBezTo>
                  <a:pt x="2147402" y="763023"/>
                  <a:pt x="2133814" y="750453"/>
                  <a:pt x="2120904" y="736864"/>
                </a:cubicBezTo>
                <a:cubicBezTo>
                  <a:pt x="2116827" y="736185"/>
                  <a:pt x="2116827" y="732448"/>
                  <a:pt x="2120904" y="725653"/>
                </a:cubicBezTo>
                <a:cubicBezTo>
                  <a:pt x="2124981" y="718859"/>
                  <a:pt x="2122602" y="714442"/>
                  <a:pt x="2113769" y="712404"/>
                </a:cubicBezTo>
                <a:cubicBezTo>
                  <a:pt x="2104257" y="706289"/>
                  <a:pt x="2102559" y="700174"/>
                  <a:pt x="2108674" y="694059"/>
                </a:cubicBezTo>
                <a:cubicBezTo>
                  <a:pt x="2114789" y="687944"/>
                  <a:pt x="2116147" y="681489"/>
                  <a:pt x="2112751" y="674694"/>
                </a:cubicBezTo>
                <a:cubicBezTo>
                  <a:pt x="2127019" y="648196"/>
                  <a:pt x="2145024" y="622377"/>
                  <a:pt x="2166766" y="597237"/>
                </a:cubicBezTo>
                <a:cubicBezTo>
                  <a:pt x="2172881" y="571418"/>
                  <a:pt x="2174241" y="544919"/>
                  <a:pt x="2170843" y="517741"/>
                </a:cubicBezTo>
                <a:lnTo>
                  <a:pt x="2137210" y="537106"/>
                </a:lnTo>
                <a:cubicBezTo>
                  <a:pt x="2111392" y="561566"/>
                  <a:pt x="2084214" y="563264"/>
                  <a:pt x="2055677" y="542202"/>
                </a:cubicBezTo>
                <a:cubicBezTo>
                  <a:pt x="2046164" y="540163"/>
                  <a:pt x="2044126" y="532689"/>
                  <a:pt x="2049561" y="519780"/>
                </a:cubicBezTo>
                <a:cubicBezTo>
                  <a:pt x="2040729" y="511626"/>
                  <a:pt x="2035633" y="501774"/>
                  <a:pt x="2034274" y="490224"/>
                </a:cubicBezTo>
                <a:cubicBezTo>
                  <a:pt x="2038351" y="482750"/>
                  <a:pt x="2041408" y="482240"/>
                  <a:pt x="2043446" y="488695"/>
                </a:cubicBezTo>
                <a:cubicBezTo>
                  <a:pt x="2045485" y="495150"/>
                  <a:pt x="2048543" y="500415"/>
                  <a:pt x="2052619" y="504492"/>
                </a:cubicBezTo>
                <a:cubicBezTo>
                  <a:pt x="2083874" y="494980"/>
                  <a:pt x="2113090" y="479352"/>
                  <a:pt x="2140268" y="457610"/>
                </a:cubicBezTo>
                <a:cubicBezTo>
                  <a:pt x="2149101" y="453533"/>
                  <a:pt x="2158953" y="448268"/>
                  <a:pt x="2169824" y="441813"/>
                </a:cubicBezTo>
                <a:cubicBezTo>
                  <a:pt x="2180696" y="435358"/>
                  <a:pt x="2181035" y="426695"/>
                  <a:pt x="2170843" y="415824"/>
                </a:cubicBezTo>
                <a:cubicBezTo>
                  <a:pt x="2181035" y="404273"/>
                  <a:pt x="2184602" y="391533"/>
                  <a:pt x="2181545" y="377605"/>
                </a:cubicBezTo>
                <a:cubicBezTo>
                  <a:pt x="2178487" y="363676"/>
                  <a:pt x="2178317" y="350597"/>
                  <a:pt x="2181035" y="338367"/>
                </a:cubicBezTo>
                <a:cubicBezTo>
                  <a:pt x="2180356" y="311868"/>
                  <a:pt x="2176619" y="285709"/>
                  <a:pt x="2169824" y="259890"/>
                </a:cubicBezTo>
                <a:cubicBezTo>
                  <a:pt x="2152158" y="259890"/>
                  <a:pt x="2133474" y="260909"/>
                  <a:pt x="2113769" y="262948"/>
                </a:cubicBezTo>
                <a:cubicBezTo>
                  <a:pt x="2104257" y="272460"/>
                  <a:pt x="2101200" y="271441"/>
                  <a:pt x="2104597" y="259890"/>
                </a:cubicBezTo>
                <a:cubicBezTo>
                  <a:pt x="2115468" y="244942"/>
                  <a:pt x="2130077" y="233052"/>
                  <a:pt x="2148422" y="224219"/>
                </a:cubicBezTo>
                <a:cubicBezTo>
                  <a:pt x="2185112" y="208592"/>
                  <a:pt x="2216367" y="216065"/>
                  <a:pt x="2242186" y="246641"/>
                </a:cubicBezTo>
                <a:cubicBezTo>
                  <a:pt x="2246262" y="294202"/>
                  <a:pt x="2247961" y="341424"/>
                  <a:pt x="2247281" y="388306"/>
                </a:cubicBezTo>
                <a:cubicBezTo>
                  <a:pt x="2243884" y="402575"/>
                  <a:pt x="2250509" y="410218"/>
                  <a:pt x="2267155" y="411238"/>
                </a:cubicBezTo>
                <a:cubicBezTo>
                  <a:pt x="2283802" y="412257"/>
                  <a:pt x="2297561" y="420240"/>
                  <a:pt x="2308432" y="435188"/>
                </a:cubicBezTo>
                <a:cubicBezTo>
                  <a:pt x="2302997" y="440624"/>
                  <a:pt x="2297561" y="448098"/>
                  <a:pt x="2292125" y="457610"/>
                </a:cubicBezTo>
                <a:cubicBezTo>
                  <a:pt x="2276498" y="467802"/>
                  <a:pt x="2262569" y="476974"/>
                  <a:pt x="2250339" y="485128"/>
                </a:cubicBezTo>
                <a:cubicBezTo>
                  <a:pt x="2246262" y="504152"/>
                  <a:pt x="2243544" y="522497"/>
                  <a:pt x="2242186" y="540163"/>
                </a:cubicBezTo>
                <a:cubicBezTo>
                  <a:pt x="2243544" y="567341"/>
                  <a:pt x="2236410" y="592141"/>
                  <a:pt x="2220783" y="614563"/>
                </a:cubicBezTo>
                <a:cubicBezTo>
                  <a:pt x="2216027" y="626793"/>
                  <a:pt x="2214668" y="635626"/>
                  <a:pt x="2216706" y="641061"/>
                </a:cubicBezTo>
                <a:cubicBezTo>
                  <a:pt x="2245243" y="625434"/>
                  <a:pt x="2274460" y="608448"/>
                  <a:pt x="2304355" y="590103"/>
                </a:cubicBezTo>
                <a:cubicBezTo>
                  <a:pt x="2321342" y="579911"/>
                  <a:pt x="2332553" y="564963"/>
                  <a:pt x="2337988" y="545259"/>
                </a:cubicBezTo>
                <a:cubicBezTo>
                  <a:pt x="2340027" y="537785"/>
                  <a:pt x="2344273" y="530311"/>
                  <a:pt x="2350728" y="522837"/>
                </a:cubicBezTo>
                <a:cubicBezTo>
                  <a:pt x="2357182" y="515363"/>
                  <a:pt x="2355654" y="508908"/>
                  <a:pt x="2346142" y="503473"/>
                </a:cubicBezTo>
                <a:cubicBezTo>
                  <a:pt x="2344783" y="498037"/>
                  <a:pt x="2340366" y="496678"/>
                  <a:pt x="2332892" y="499396"/>
                </a:cubicBezTo>
                <a:cubicBezTo>
                  <a:pt x="2325419" y="502114"/>
                  <a:pt x="2324738" y="499736"/>
                  <a:pt x="2330854" y="492262"/>
                </a:cubicBezTo>
                <a:cubicBezTo>
                  <a:pt x="2349199" y="491583"/>
                  <a:pt x="2364826" y="490903"/>
                  <a:pt x="2377736" y="490224"/>
                </a:cubicBezTo>
                <a:cubicBezTo>
                  <a:pt x="2412388" y="463725"/>
                  <a:pt x="2443643" y="433829"/>
                  <a:pt x="2471500" y="400536"/>
                </a:cubicBezTo>
                <a:cubicBezTo>
                  <a:pt x="2483730" y="391703"/>
                  <a:pt x="2489675" y="380153"/>
                  <a:pt x="2489335" y="365884"/>
                </a:cubicBezTo>
                <a:cubicBezTo>
                  <a:pt x="2488996" y="351616"/>
                  <a:pt x="2489845" y="338027"/>
                  <a:pt x="2491883" y="325117"/>
                </a:cubicBezTo>
                <a:cubicBezTo>
                  <a:pt x="2494601" y="285709"/>
                  <a:pt x="2495621" y="247660"/>
                  <a:pt x="2494941" y="210970"/>
                </a:cubicBezTo>
                <a:cubicBezTo>
                  <a:pt x="2496300" y="201457"/>
                  <a:pt x="2494092" y="198739"/>
                  <a:pt x="2488316" y="202816"/>
                </a:cubicBezTo>
                <a:cubicBezTo>
                  <a:pt x="2482541" y="206893"/>
                  <a:pt x="2479314" y="211989"/>
                  <a:pt x="2478634" y="218104"/>
                </a:cubicBezTo>
                <a:cubicBezTo>
                  <a:pt x="2469801" y="228296"/>
                  <a:pt x="2466404" y="227956"/>
                  <a:pt x="2468442" y="217085"/>
                </a:cubicBezTo>
                <a:cubicBezTo>
                  <a:pt x="2470481" y="206213"/>
                  <a:pt x="2472859" y="197720"/>
                  <a:pt x="2475577" y="191605"/>
                </a:cubicBezTo>
                <a:cubicBezTo>
                  <a:pt x="2479653" y="186170"/>
                  <a:pt x="2477445" y="183792"/>
                  <a:pt x="2468952" y="184471"/>
                </a:cubicBezTo>
                <a:cubicBezTo>
                  <a:pt x="2460459" y="185151"/>
                  <a:pt x="2458590" y="184131"/>
                  <a:pt x="2463347" y="181414"/>
                </a:cubicBezTo>
                <a:cubicBezTo>
                  <a:pt x="2470821" y="171901"/>
                  <a:pt x="2478974" y="165107"/>
                  <a:pt x="2487807" y="161030"/>
                </a:cubicBezTo>
                <a:close/>
                <a:moveTo>
                  <a:pt x="3537557" y="148800"/>
                </a:moveTo>
                <a:lnTo>
                  <a:pt x="3541634" y="153896"/>
                </a:lnTo>
                <a:cubicBezTo>
                  <a:pt x="3547749" y="151857"/>
                  <a:pt x="3553524" y="150159"/>
                  <a:pt x="3558960" y="148800"/>
                </a:cubicBezTo>
                <a:cubicBezTo>
                  <a:pt x="3570510" y="152197"/>
                  <a:pt x="3581381" y="153216"/>
                  <a:pt x="3591573" y="151857"/>
                </a:cubicBezTo>
                <a:cubicBezTo>
                  <a:pt x="3609239" y="155934"/>
                  <a:pt x="3627924" y="158992"/>
                  <a:pt x="3647628" y="161030"/>
                </a:cubicBezTo>
                <a:cubicBezTo>
                  <a:pt x="3663255" y="162389"/>
                  <a:pt x="3677184" y="169183"/>
                  <a:pt x="3689414" y="181414"/>
                </a:cubicBezTo>
                <a:cubicBezTo>
                  <a:pt x="3700965" y="188208"/>
                  <a:pt x="3703343" y="199079"/>
                  <a:pt x="3696548" y="214027"/>
                </a:cubicBezTo>
                <a:cubicBezTo>
                  <a:pt x="3697228" y="221501"/>
                  <a:pt x="3693661" y="226087"/>
                  <a:pt x="3685847" y="227786"/>
                </a:cubicBezTo>
                <a:cubicBezTo>
                  <a:pt x="3678033" y="229485"/>
                  <a:pt x="3672428" y="234071"/>
                  <a:pt x="3669031" y="241545"/>
                </a:cubicBezTo>
                <a:cubicBezTo>
                  <a:pt x="3664274" y="237468"/>
                  <a:pt x="3660877" y="238148"/>
                  <a:pt x="3658839" y="243583"/>
                </a:cubicBezTo>
                <a:cubicBezTo>
                  <a:pt x="3656801" y="249019"/>
                  <a:pt x="3653063" y="251737"/>
                  <a:pt x="3647628" y="251737"/>
                </a:cubicBezTo>
                <a:cubicBezTo>
                  <a:pt x="3641513" y="260569"/>
                  <a:pt x="3635058" y="267024"/>
                  <a:pt x="3628263" y="271101"/>
                </a:cubicBezTo>
                <a:cubicBezTo>
                  <a:pt x="3615354" y="267024"/>
                  <a:pt x="3605162" y="269402"/>
                  <a:pt x="3597688" y="278235"/>
                </a:cubicBezTo>
                <a:cubicBezTo>
                  <a:pt x="3590214" y="280953"/>
                  <a:pt x="3581721" y="283331"/>
                  <a:pt x="3572209" y="285369"/>
                </a:cubicBezTo>
                <a:cubicBezTo>
                  <a:pt x="3568132" y="293523"/>
                  <a:pt x="3562357" y="297939"/>
                  <a:pt x="3554883" y="298619"/>
                </a:cubicBezTo>
                <a:cubicBezTo>
                  <a:pt x="3546050" y="297260"/>
                  <a:pt x="3536877" y="300657"/>
                  <a:pt x="3527365" y="308810"/>
                </a:cubicBezTo>
                <a:cubicBezTo>
                  <a:pt x="3511738" y="325797"/>
                  <a:pt x="3495091" y="341424"/>
                  <a:pt x="3477426" y="355692"/>
                </a:cubicBezTo>
                <a:cubicBezTo>
                  <a:pt x="3484899" y="368602"/>
                  <a:pt x="3494072" y="370640"/>
                  <a:pt x="3504943" y="361808"/>
                </a:cubicBezTo>
                <a:cubicBezTo>
                  <a:pt x="3513776" y="367923"/>
                  <a:pt x="3522949" y="371660"/>
                  <a:pt x="3532461" y="373018"/>
                </a:cubicBezTo>
                <a:cubicBezTo>
                  <a:pt x="3554883" y="374377"/>
                  <a:pt x="3571529" y="382531"/>
                  <a:pt x="3582401" y="397479"/>
                </a:cubicBezTo>
                <a:cubicBezTo>
                  <a:pt x="3593951" y="410388"/>
                  <a:pt x="3597009" y="426695"/>
                  <a:pt x="3591573" y="446399"/>
                </a:cubicBezTo>
                <a:cubicBezTo>
                  <a:pt x="3584099" y="453194"/>
                  <a:pt x="3583420" y="460158"/>
                  <a:pt x="3589535" y="467292"/>
                </a:cubicBezTo>
                <a:cubicBezTo>
                  <a:pt x="3595650" y="474426"/>
                  <a:pt x="3603124" y="474936"/>
                  <a:pt x="3611957" y="468821"/>
                </a:cubicBezTo>
                <a:cubicBezTo>
                  <a:pt x="3616713" y="462026"/>
                  <a:pt x="3623847" y="461007"/>
                  <a:pt x="3633360" y="465763"/>
                </a:cubicBezTo>
                <a:cubicBezTo>
                  <a:pt x="3654423" y="461687"/>
                  <a:pt x="3675485" y="459988"/>
                  <a:pt x="3696548" y="460668"/>
                </a:cubicBezTo>
                <a:cubicBezTo>
                  <a:pt x="3709458" y="465424"/>
                  <a:pt x="3723386" y="467632"/>
                  <a:pt x="3738334" y="467292"/>
                </a:cubicBezTo>
                <a:cubicBezTo>
                  <a:pt x="3753282" y="466952"/>
                  <a:pt x="3766192" y="471199"/>
                  <a:pt x="3777063" y="480032"/>
                </a:cubicBezTo>
                <a:cubicBezTo>
                  <a:pt x="3783857" y="491583"/>
                  <a:pt x="3788953" y="502454"/>
                  <a:pt x="3792351" y="512645"/>
                </a:cubicBezTo>
                <a:cubicBezTo>
                  <a:pt x="3793030" y="521478"/>
                  <a:pt x="3793030" y="528613"/>
                  <a:pt x="3792351" y="534048"/>
                </a:cubicBezTo>
                <a:cubicBezTo>
                  <a:pt x="3780800" y="542202"/>
                  <a:pt x="3766531" y="549675"/>
                  <a:pt x="3749545" y="556470"/>
                </a:cubicBezTo>
                <a:cubicBezTo>
                  <a:pt x="3735956" y="568021"/>
                  <a:pt x="3719990" y="572437"/>
                  <a:pt x="3701644" y="569719"/>
                </a:cubicBezTo>
                <a:cubicBezTo>
                  <a:pt x="3683978" y="573116"/>
                  <a:pt x="3668182" y="570569"/>
                  <a:pt x="3654252" y="562075"/>
                </a:cubicBezTo>
                <a:cubicBezTo>
                  <a:pt x="3640323" y="553582"/>
                  <a:pt x="3625206" y="546958"/>
                  <a:pt x="3608899" y="542202"/>
                </a:cubicBezTo>
                <a:cubicBezTo>
                  <a:pt x="3603464" y="553073"/>
                  <a:pt x="3599727" y="566662"/>
                  <a:pt x="3597688" y="582968"/>
                </a:cubicBezTo>
                <a:cubicBezTo>
                  <a:pt x="3599047" y="603352"/>
                  <a:pt x="3593951" y="621357"/>
                  <a:pt x="3582401" y="636985"/>
                </a:cubicBezTo>
                <a:cubicBezTo>
                  <a:pt x="3579003" y="649215"/>
                  <a:pt x="3576625" y="660426"/>
                  <a:pt x="3575266" y="670618"/>
                </a:cubicBezTo>
                <a:cubicBezTo>
                  <a:pt x="3602444" y="667220"/>
                  <a:pt x="3630302" y="666201"/>
                  <a:pt x="3658839" y="667560"/>
                </a:cubicBezTo>
                <a:cubicBezTo>
                  <a:pt x="3670389" y="660766"/>
                  <a:pt x="3682959" y="654650"/>
                  <a:pt x="3696548" y="649215"/>
                </a:cubicBezTo>
                <a:cubicBezTo>
                  <a:pt x="3700625" y="656689"/>
                  <a:pt x="3705721" y="659407"/>
                  <a:pt x="3711836" y="657368"/>
                </a:cubicBezTo>
                <a:cubicBezTo>
                  <a:pt x="3720669" y="645818"/>
                  <a:pt x="3731200" y="645138"/>
                  <a:pt x="3743431" y="655330"/>
                </a:cubicBezTo>
                <a:cubicBezTo>
                  <a:pt x="3763814" y="664842"/>
                  <a:pt x="3785556" y="669938"/>
                  <a:pt x="3808657" y="670618"/>
                </a:cubicBezTo>
                <a:cubicBezTo>
                  <a:pt x="3824964" y="675374"/>
                  <a:pt x="3840931" y="683187"/>
                  <a:pt x="3856559" y="694059"/>
                </a:cubicBezTo>
                <a:cubicBezTo>
                  <a:pt x="3854520" y="703571"/>
                  <a:pt x="3857068" y="710705"/>
                  <a:pt x="3864202" y="715461"/>
                </a:cubicBezTo>
                <a:cubicBezTo>
                  <a:pt x="3871337" y="720217"/>
                  <a:pt x="3872865" y="725653"/>
                  <a:pt x="3868789" y="731768"/>
                </a:cubicBezTo>
                <a:cubicBezTo>
                  <a:pt x="3868789" y="749434"/>
                  <a:pt x="3859956" y="756908"/>
                  <a:pt x="3842290" y="754190"/>
                </a:cubicBezTo>
                <a:cubicBezTo>
                  <a:pt x="3826663" y="759626"/>
                  <a:pt x="3813753" y="758606"/>
                  <a:pt x="3803561" y="751132"/>
                </a:cubicBezTo>
                <a:cubicBezTo>
                  <a:pt x="3787255" y="753171"/>
                  <a:pt x="3772307" y="750793"/>
                  <a:pt x="3758718" y="743998"/>
                </a:cubicBezTo>
                <a:cubicBezTo>
                  <a:pt x="3702323" y="741960"/>
                  <a:pt x="3648987" y="742979"/>
                  <a:pt x="3598707" y="747056"/>
                </a:cubicBezTo>
                <a:cubicBezTo>
                  <a:pt x="3589195" y="747056"/>
                  <a:pt x="3581381" y="745017"/>
                  <a:pt x="3575266" y="740941"/>
                </a:cubicBezTo>
                <a:lnTo>
                  <a:pt x="3444812" y="754190"/>
                </a:lnTo>
                <a:cubicBezTo>
                  <a:pt x="3422390" y="758267"/>
                  <a:pt x="3400987" y="762683"/>
                  <a:pt x="3380604" y="767439"/>
                </a:cubicBezTo>
                <a:lnTo>
                  <a:pt x="3337799" y="767439"/>
                </a:lnTo>
                <a:cubicBezTo>
                  <a:pt x="3311980" y="771516"/>
                  <a:pt x="3286500" y="774913"/>
                  <a:pt x="3261360" y="777631"/>
                </a:cubicBezTo>
                <a:cubicBezTo>
                  <a:pt x="3246413" y="775593"/>
                  <a:pt x="3233843" y="778650"/>
                  <a:pt x="3223651" y="786804"/>
                </a:cubicBezTo>
                <a:cubicBezTo>
                  <a:pt x="3182884" y="782727"/>
                  <a:pt x="3161481" y="759626"/>
                  <a:pt x="3159443" y="717500"/>
                </a:cubicBezTo>
                <a:cubicBezTo>
                  <a:pt x="3154687" y="710705"/>
                  <a:pt x="3156216" y="705439"/>
                  <a:pt x="3164030" y="701702"/>
                </a:cubicBezTo>
                <a:cubicBezTo>
                  <a:pt x="3171843" y="697965"/>
                  <a:pt x="3174051" y="700853"/>
                  <a:pt x="3170654" y="710365"/>
                </a:cubicBezTo>
                <a:cubicBezTo>
                  <a:pt x="3169295" y="723954"/>
                  <a:pt x="3176769" y="731089"/>
                  <a:pt x="3193076" y="731768"/>
                </a:cubicBezTo>
                <a:cubicBezTo>
                  <a:pt x="3239958" y="729050"/>
                  <a:pt x="3284462" y="720217"/>
                  <a:pt x="3326588" y="705270"/>
                </a:cubicBezTo>
                <a:cubicBezTo>
                  <a:pt x="3344933" y="703911"/>
                  <a:pt x="3363957" y="699155"/>
                  <a:pt x="3383661" y="691001"/>
                </a:cubicBezTo>
                <a:cubicBezTo>
                  <a:pt x="3378905" y="680130"/>
                  <a:pt x="3372791" y="668919"/>
                  <a:pt x="3365317" y="657368"/>
                </a:cubicBezTo>
                <a:cubicBezTo>
                  <a:pt x="3353766" y="660086"/>
                  <a:pt x="3342215" y="659407"/>
                  <a:pt x="3330665" y="655330"/>
                </a:cubicBezTo>
                <a:cubicBezTo>
                  <a:pt x="3323870" y="647177"/>
                  <a:pt x="3323870" y="641741"/>
                  <a:pt x="3330665" y="639023"/>
                </a:cubicBezTo>
                <a:cubicBezTo>
                  <a:pt x="3337459" y="636305"/>
                  <a:pt x="3343914" y="633248"/>
                  <a:pt x="3350029" y="629851"/>
                </a:cubicBezTo>
                <a:cubicBezTo>
                  <a:pt x="3353426" y="596557"/>
                  <a:pt x="3340516" y="568360"/>
                  <a:pt x="3311300" y="545259"/>
                </a:cubicBezTo>
                <a:cubicBezTo>
                  <a:pt x="3307903" y="534388"/>
                  <a:pt x="3313338" y="532689"/>
                  <a:pt x="3327607" y="540163"/>
                </a:cubicBezTo>
                <a:cubicBezTo>
                  <a:pt x="3340516" y="538125"/>
                  <a:pt x="3353086" y="540843"/>
                  <a:pt x="3365317" y="548317"/>
                </a:cubicBezTo>
                <a:cubicBezTo>
                  <a:pt x="3382303" y="551034"/>
                  <a:pt x="3398949" y="554092"/>
                  <a:pt x="3415256" y="557489"/>
                </a:cubicBezTo>
                <a:cubicBezTo>
                  <a:pt x="3428845" y="571078"/>
                  <a:pt x="3432921" y="587725"/>
                  <a:pt x="3427486" y="607429"/>
                </a:cubicBezTo>
                <a:cubicBezTo>
                  <a:pt x="3424089" y="618300"/>
                  <a:pt x="3421710" y="629171"/>
                  <a:pt x="3420352" y="640042"/>
                </a:cubicBezTo>
                <a:cubicBezTo>
                  <a:pt x="3418313" y="658387"/>
                  <a:pt x="3415595" y="674015"/>
                  <a:pt x="3412198" y="686924"/>
                </a:cubicBezTo>
                <a:cubicBezTo>
                  <a:pt x="3442094" y="684207"/>
                  <a:pt x="3470631" y="680130"/>
                  <a:pt x="3497809" y="674694"/>
                </a:cubicBezTo>
                <a:cubicBezTo>
                  <a:pt x="3497129" y="658387"/>
                  <a:pt x="3493732" y="642420"/>
                  <a:pt x="3487618" y="626793"/>
                </a:cubicBezTo>
                <a:cubicBezTo>
                  <a:pt x="3488976" y="615922"/>
                  <a:pt x="3487278" y="607089"/>
                  <a:pt x="3482521" y="600294"/>
                </a:cubicBezTo>
                <a:cubicBezTo>
                  <a:pt x="3476407" y="589423"/>
                  <a:pt x="3471650" y="581270"/>
                  <a:pt x="3468253" y="575834"/>
                </a:cubicBezTo>
                <a:cubicBezTo>
                  <a:pt x="3472330" y="564284"/>
                  <a:pt x="3474708" y="552393"/>
                  <a:pt x="3475387" y="540163"/>
                </a:cubicBezTo>
                <a:cubicBezTo>
                  <a:pt x="3469272" y="521818"/>
                  <a:pt x="3467404" y="502624"/>
                  <a:pt x="3469782" y="482580"/>
                </a:cubicBezTo>
                <a:cubicBezTo>
                  <a:pt x="3472160" y="462536"/>
                  <a:pt x="3471990" y="444021"/>
                  <a:pt x="3469272" y="427035"/>
                </a:cubicBezTo>
                <a:cubicBezTo>
                  <a:pt x="3455683" y="421599"/>
                  <a:pt x="3446171" y="411747"/>
                  <a:pt x="3440736" y="397479"/>
                </a:cubicBezTo>
                <a:cubicBezTo>
                  <a:pt x="3441415" y="386607"/>
                  <a:pt x="3439036" y="375057"/>
                  <a:pt x="3433601" y="362827"/>
                </a:cubicBezTo>
                <a:cubicBezTo>
                  <a:pt x="3430204" y="349917"/>
                  <a:pt x="3435639" y="341764"/>
                  <a:pt x="3449908" y="338367"/>
                </a:cubicBezTo>
                <a:cubicBezTo>
                  <a:pt x="3460100" y="319342"/>
                  <a:pt x="3472669" y="303035"/>
                  <a:pt x="3487618" y="289446"/>
                </a:cubicBezTo>
                <a:cubicBezTo>
                  <a:pt x="3470631" y="272460"/>
                  <a:pt x="3452626" y="258871"/>
                  <a:pt x="3433601" y="248679"/>
                </a:cubicBezTo>
                <a:cubicBezTo>
                  <a:pt x="3430204" y="241205"/>
                  <a:pt x="3424089" y="236279"/>
                  <a:pt x="3415256" y="233901"/>
                </a:cubicBezTo>
                <a:cubicBezTo>
                  <a:pt x="3406423" y="231523"/>
                  <a:pt x="3402346" y="226257"/>
                  <a:pt x="3403026" y="218104"/>
                </a:cubicBezTo>
                <a:cubicBezTo>
                  <a:pt x="3411179" y="218783"/>
                  <a:pt x="3414237" y="214707"/>
                  <a:pt x="3412198" y="205874"/>
                </a:cubicBezTo>
                <a:cubicBezTo>
                  <a:pt x="3425108" y="207233"/>
                  <a:pt x="3437678" y="206213"/>
                  <a:pt x="3449908" y="202816"/>
                </a:cubicBezTo>
                <a:cubicBezTo>
                  <a:pt x="3462138" y="192624"/>
                  <a:pt x="3478105" y="183112"/>
                  <a:pt x="3497809" y="174279"/>
                </a:cubicBezTo>
                <a:cubicBezTo>
                  <a:pt x="3494412" y="164767"/>
                  <a:pt x="3497639" y="161540"/>
                  <a:pt x="3507491" y="164597"/>
                </a:cubicBezTo>
                <a:cubicBezTo>
                  <a:pt x="3517343" y="167655"/>
                  <a:pt x="3522269" y="164767"/>
                  <a:pt x="3522269" y="155934"/>
                </a:cubicBezTo>
                <a:cubicBezTo>
                  <a:pt x="3529064" y="160011"/>
                  <a:pt x="3534160" y="157633"/>
                  <a:pt x="3537557" y="148800"/>
                </a:cubicBezTo>
                <a:close/>
                <a:moveTo>
                  <a:pt x="5731041" y="141666"/>
                </a:moveTo>
                <a:cubicBezTo>
                  <a:pt x="5753463" y="153896"/>
                  <a:pt x="5777753" y="161370"/>
                  <a:pt x="5803912" y="164088"/>
                </a:cubicBezTo>
                <a:cubicBezTo>
                  <a:pt x="5830071" y="166805"/>
                  <a:pt x="5854021" y="173600"/>
                  <a:pt x="5875763" y="184471"/>
                </a:cubicBezTo>
                <a:cubicBezTo>
                  <a:pt x="5894109" y="189907"/>
                  <a:pt x="5905999" y="201118"/>
                  <a:pt x="5911434" y="218104"/>
                </a:cubicBezTo>
                <a:cubicBezTo>
                  <a:pt x="5908717" y="224898"/>
                  <a:pt x="5909736" y="232712"/>
                  <a:pt x="5914492" y="241545"/>
                </a:cubicBezTo>
                <a:cubicBezTo>
                  <a:pt x="5923325" y="255134"/>
                  <a:pt x="5919248" y="261249"/>
                  <a:pt x="5902262" y="259890"/>
                </a:cubicBezTo>
                <a:cubicBezTo>
                  <a:pt x="5892749" y="266005"/>
                  <a:pt x="5883067" y="266345"/>
                  <a:pt x="5873216" y="260909"/>
                </a:cubicBezTo>
                <a:cubicBezTo>
                  <a:pt x="5863363" y="255474"/>
                  <a:pt x="5853002" y="253435"/>
                  <a:pt x="5842130" y="254794"/>
                </a:cubicBezTo>
                <a:cubicBezTo>
                  <a:pt x="5832618" y="261589"/>
                  <a:pt x="5825144" y="258871"/>
                  <a:pt x="5819709" y="246641"/>
                </a:cubicBezTo>
                <a:cubicBezTo>
                  <a:pt x="5791172" y="233052"/>
                  <a:pt x="5767051" y="213008"/>
                  <a:pt x="5747347" y="186509"/>
                </a:cubicBezTo>
                <a:cubicBezTo>
                  <a:pt x="5737835" y="170203"/>
                  <a:pt x="5732399" y="155255"/>
                  <a:pt x="5731041" y="141666"/>
                </a:cubicBezTo>
                <a:close/>
                <a:moveTo>
                  <a:pt x="7902902" y="124340"/>
                </a:moveTo>
                <a:cubicBezTo>
                  <a:pt x="7913773" y="134531"/>
                  <a:pt x="7925663" y="146082"/>
                  <a:pt x="7938573" y="158992"/>
                </a:cubicBezTo>
                <a:cubicBezTo>
                  <a:pt x="7951483" y="171901"/>
                  <a:pt x="7956918" y="188208"/>
                  <a:pt x="7954880" y="207912"/>
                </a:cubicBezTo>
                <a:cubicBezTo>
                  <a:pt x="7927702" y="222860"/>
                  <a:pt x="7926003" y="232202"/>
                  <a:pt x="7949784" y="235939"/>
                </a:cubicBezTo>
                <a:cubicBezTo>
                  <a:pt x="7973565" y="239676"/>
                  <a:pt x="7995307" y="244263"/>
                  <a:pt x="8015011" y="249698"/>
                </a:cubicBezTo>
                <a:cubicBezTo>
                  <a:pt x="8078880" y="289106"/>
                  <a:pt x="8148184" y="317643"/>
                  <a:pt x="8222923" y="335309"/>
                </a:cubicBezTo>
                <a:cubicBezTo>
                  <a:pt x="8297662" y="352975"/>
                  <a:pt x="8360851" y="387966"/>
                  <a:pt x="8412489" y="440284"/>
                </a:cubicBezTo>
                <a:cubicBezTo>
                  <a:pt x="8424720" y="474257"/>
                  <a:pt x="8416566" y="489884"/>
                  <a:pt x="8388029" y="487166"/>
                </a:cubicBezTo>
                <a:cubicBezTo>
                  <a:pt x="8359492" y="484448"/>
                  <a:pt x="8332314" y="476295"/>
                  <a:pt x="8306495" y="462706"/>
                </a:cubicBezTo>
                <a:cubicBezTo>
                  <a:pt x="8230397" y="444361"/>
                  <a:pt x="8162282" y="410048"/>
                  <a:pt x="8102151" y="359769"/>
                </a:cubicBezTo>
                <a:cubicBezTo>
                  <a:pt x="8042020" y="309490"/>
                  <a:pt x="7972206" y="277556"/>
                  <a:pt x="7892711" y="263967"/>
                </a:cubicBezTo>
                <a:cubicBezTo>
                  <a:pt x="7828842" y="333950"/>
                  <a:pt x="7765653" y="405972"/>
                  <a:pt x="7703144" y="480032"/>
                </a:cubicBezTo>
                <a:cubicBezTo>
                  <a:pt x="7685478" y="503133"/>
                  <a:pt x="7661358" y="528103"/>
                  <a:pt x="7630783" y="554941"/>
                </a:cubicBezTo>
                <a:cubicBezTo>
                  <a:pt x="7600207" y="581779"/>
                  <a:pt x="7579144" y="578892"/>
                  <a:pt x="7567593" y="546278"/>
                </a:cubicBezTo>
                <a:cubicBezTo>
                  <a:pt x="7622629" y="494640"/>
                  <a:pt x="7675287" y="433150"/>
                  <a:pt x="7725566" y="361808"/>
                </a:cubicBezTo>
                <a:cubicBezTo>
                  <a:pt x="7752064" y="324438"/>
                  <a:pt x="7780432" y="287578"/>
                  <a:pt x="7810667" y="251227"/>
                </a:cubicBezTo>
                <a:cubicBezTo>
                  <a:pt x="7840902" y="214876"/>
                  <a:pt x="7857039" y="174959"/>
                  <a:pt x="7859078" y="131474"/>
                </a:cubicBezTo>
                <a:cubicBezTo>
                  <a:pt x="7870628" y="149140"/>
                  <a:pt x="7885236" y="146762"/>
                  <a:pt x="7902902" y="124340"/>
                </a:cubicBezTo>
                <a:close/>
                <a:moveTo>
                  <a:pt x="1550166" y="108033"/>
                </a:moveTo>
                <a:cubicBezTo>
                  <a:pt x="1556281" y="111430"/>
                  <a:pt x="1561377" y="111430"/>
                  <a:pt x="1565454" y="108033"/>
                </a:cubicBezTo>
                <a:cubicBezTo>
                  <a:pt x="1583799" y="116866"/>
                  <a:pt x="1603163" y="122301"/>
                  <a:pt x="1623546" y="124340"/>
                </a:cubicBezTo>
                <a:cubicBezTo>
                  <a:pt x="1637815" y="121622"/>
                  <a:pt x="1649196" y="127567"/>
                  <a:pt x="1657689" y="142175"/>
                </a:cubicBezTo>
                <a:cubicBezTo>
                  <a:pt x="1666182" y="156783"/>
                  <a:pt x="1661256" y="164767"/>
                  <a:pt x="1642911" y="166126"/>
                </a:cubicBezTo>
                <a:cubicBezTo>
                  <a:pt x="1634078" y="170882"/>
                  <a:pt x="1624905" y="177337"/>
                  <a:pt x="1615393" y="185490"/>
                </a:cubicBezTo>
                <a:cubicBezTo>
                  <a:pt x="1589574" y="193644"/>
                  <a:pt x="1565454" y="204175"/>
                  <a:pt x="1543032" y="217085"/>
                </a:cubicBezTo>
                <a:lnTo>
                  <a:pt x="1479843" y="270082"/>
                </a:lnTo>
                <a:cubicBezTo>
                  <a:pt x="1451985" y="289786"/>
                  <a:pt x="1423788" y="307112"/>
                  <a:pt x="1395251" y="322060"/>
                </a:cubicBezTo>
                <a:cubicBezTo>
                  <a:pt x="1380983" y="324778"/>
                  <a:pt x="1369432" y="326476"/>
                  <a:pt x="1360599" y="327156"/>
                </a:cubicBezTo>
                <a:cubicBezTo>
                  <a:pt x="1376906" y="312887"/>
                  <a:pt x="1394912" y="297260"/>
                  <a:pt x="1414615" y="280274"/>
                </a:cubicBezTo>
                <a:cubicBezTo>
                  <a:pt x="1428204" y="269402"/>
                  <a:pt x="1435679" y="257852"/>
                  <a:pt x="1437037" y="245622"/>
                </a:cubicBezTo>
                <a:cubicBezTo>
                  <a:pt x="1417333" y="249019"/>
                  <a:pt x="1398309" y="246641"/>
                  <a:pt x="1379964" y="238487"/>
                </a:cubicBezTo>
                <a:cubicBezTo>
                  <a:pt x="1369092" y="221501"/>
                  <a:pt x="1359920" y="203835"/>
                  <a:pt x="1352446" y="185490"/>
                </a:cubicBezTo>
                <a:cubicBezTo>
                  <a:pt x="1353125" y="177337"/>
                  <a:pt x="1352106" y="168844"/>
                  <a:pt x="1349388" y="160011"/>
                </a:cubicBezTo>
                <a:cubicBezTo>
                  <a:pt x="1358221" y="162049"/>
                  <a:pt x="1368073" y="166805"/>
                  <a:pt x="1378945" y="174279"/>
                </a:cubicBezTo>
                <a:cubicBezTo>
                  <a:pt x="1416994" y="179715"/>
                  <a:pt x="1452665" y="172581"/>
                  <a:pt x="1485958" y="152877"/>
                </a:cubicBezTo>
                <a:cubicBezTo>
                  <a:pt x="1493432" y="151518"/>
                  <a:pt x="1497169" y="145912"/>
                  <a:pt x="1497169" y="136060"/>
                </a:cubicBezTo>
                <a:cubicBezTo>
                  <a:pt x="1497169" y="126208"/>
                  <a:pt x="1501245" y="122301"/>
                  <a:pt x="1509399" y="124340"/>
                </a:cubicBezTo>
                <a:cubicBezTo>
                  <a:pt x="1526385" y="123660"/>
                  <a:pt x="1539974" y="118225"/>
                  <a:pt x="1550166" y="108033"/>
                </a:cubicBezTo>
                <a:close/>
                <a:moveTo>
                  <a:pt x="7001952" y="103956"/>
                </a:moveTo>
                <a:lnTo>
                  <a:pt x="7025392" y="109052"/>
                </a:lnTo>
                <a:cubicBezTo>
                  <a:pt x="7041020" y="116526"/>
                  <a:pt x="7056307" y="121622"/>
                  <a:pt x="7071255" y="124340"/>
                </a:cubicBezTo>
                <a:cubicBezTo>
                  <a:pt x="7099793" y="129096"/>
                  <a:pt x="7112702" y="145742"/>
                  <a:pt x="7109984" y="174279"/>
                </a:cubicBezTo>
                <a:cubicBezTo>
                  <a:pt x="7103189" y="181753"/>
                  <a:pt x="7101321" y="190756"/>
                  <a:pt x="7104379" y="201287"/>
                </a:cubicBezTo>
                <a:cubicBezTo>
                  <a:pt x="7107436" y="211819"/>
                  <a:pt x="7105568" y="220482"/>
                  <a:pt x="7098773" y="227276"/>
                </a:cubicBezTo>
                <a:cubicBezTo>
                  <a:pt x="7097415" y="265326"/>
                  <a:pt x="7098433" y="302356"/>
                  <a:pt x="7101831" y="338366"/>
                </a:cubicBezTo>
                <a:cubicBezTo>
                  <a:pt x="7101151" y="348558"/>
                  <a:pt x="7103530" y="350936"/>
                  <a:pt x="7108965" y="345501"/>
                </a:cubicBezTo>
                <a:cubicBezTo>
                  <a:pt x="7114400" y="340065"/>
                  <a:pt x="7117458" y="336668"/>
                  <a:pt x="7118137" y="335309"/>
                </a:cubicBezTo>
                <a:cubicBezTo>
                  <a:pt x="7127650" y="337347"/>
                  <a:pt x="7135803" y="335988"/>
                  <a:pt x="7142597" y="331232"/>
                </a:cubicBezTo>
                <a:cubicBezTo>
                  <a:pt x="7145316" y="344142"/>
                  <a:pt x="7154489" y="348218"/>
                  <a:pt x="7170116" y="343462"/>
                </a:cubicBezTo>
                <a:cubicBezTo>
                  <a:pt x="7197294" y="348898"/>
                  <a:pt x="7224811" y="353994"/>
                  <a:pt x="7252669" y="358750"/>
                </a:cubicBezTo>
                <a:cubicBezTo>
                  <a:pt x="7254027" y="366224"/>
                  <a:pt x="7259293" y="370301"/>
                  <a:pt x="7268466" y="370980"/>
                </a:cubicBezTo>
                <a:cubicBezTo>
                  <a:pt x="7277639" y="371660"/>
                  <a:pt x="7283244" y="375736"/>
                  <a:pt x="7285282" y="383210"/>
                </a:cubicBezTo>
                <a:cubicBezTo>
                  <a:pt x="7270334" y="383890"/>
                  <a:pt x="7266937" y="387287"/>
                  <a:pt x="7275091" y="393402"/>
                </a:cubicBezTo>
                <a:cubicBezTo>
                  <a:pt x="7285282" y="399517"/>
                  <a:pt x="7283584" y="404613"/>
                  <a:pt x="7269994" y="408690"/>
                </a:cubicBezTo>
                <a:cubicBezTo>
                  <a:pt x="7267277" y="421599"/>
                  <a:pt x="7258104" y="427374"/>
                  <a:pt x="7242477" y="426016"/>
                </a:cubicBezTo>
                <a:cubicBezTo>
                  <a:pt x="7224132" y="428054"/>
                  <a:pt x="7205107" y="430432"/>
                  <a:pt x="7185403" y="433150"/>
                </a:cubicBezTo>
                <a:cubicBezTo>
                  <a:pt x="7158225" y="439265"/>
                  <a:pt x="7131727" y="447418"/>
                  <a:pt x="7105908" y="457610"/>
                </a:cubicBezTo>
                <a:cubicBezTo>
                  <a:pt x="7103869" y="492941"/>
                  <a:pt x="7091299" y="522158"/>
                  <a:pt x="7068198" y="545259"/>
                </a:cubicBezTo>
                <a:cubicBezTo>
                  <a:pt x="7058006" y="561566"/>
                  <a:pt x="7043398" y="572097"/>
                  <a:pt x="7024373" y="576853"/>
                </a:cubicBezTo>
                <a:cubicBezTo>
                  <a:pt x="7007387" y="577533"/>
                  <a:pt x="6997875" y="585177"/>
                  <a:pt x="6995837" y="599785"/>
                </a:cubicBezTo>
                <a:cubicBezTo>
                  <a:pt x="6993798" y="614393"/>
                  <a:pt x="6989722" y="627133"/>
                  <a:pt x="6983607" y="638004"/>
                </a:cubicBezTo>
                <a:cubicBezTo>
                  <a:pt x="6963223" y="659067"/>
                  <a:pt x="6941481" y="679111"/>
                  <a:pt x="6918379" y="698135"/>
                </a:cubicBezTo>
                <a:cubicBezTo>
                  <a:pt x="6907508" y="709686"/>
                  <a:pt x="6909547" y="716480"/>
                  <a:pt x="6924495" y="718519"/>
                </a:cubicBezTo>
                <a:cubicBezTo>
                  <a:pt x="6934686" y="731428"/>
                  <a:pt x="6947936" y="739921"/>
                  <a:pt x="6964242" y="743998"/>
                </a:cubicBezTo>
                <a:cubicBezTo>
                  <a:pt x="6976472" y="748075"/>
                  <a:pt x="6987004" y="756738"/>
                  <a:pt x="6995837" y="769987"/>
                </a:cubicBezTo>
                <a:cubicBezTo>
                  <a:pt x="7004669" y="783236"/>
                  <a:pt x="7004669" y="795976"/>
                  <a:pt x="6995837" y="808206"/>
                </a:cubicBezTo>
                <a:cubicBezTo>
                  <a:pt x="6991760" y="827231"/>
                  <a:pt x="6979530" y="836064"/>
                  <a:pt x="6959146" y="834705"/>
                </a:cubicBezTo>
                <a:cubicBezTo>
                  <a:pt x="6929251" y="812283"/>
                  <a:pt x="6904111" y="783406"/>
                  <a:pt x="6883727" y="748075"/>
                </a:cubicBezTo>
                <a:cubicBezTo>
                  <a:pt x="6868780" y="732448"/>
                  <a:pt x="6868440" y="720217"/>
                  <a:pt x="6882708" y="711385"/>
                </a:cubicBezTo>
                <a:cubicBezTo>
                  <a:pt x="6894938" y="695078"/>
                  <a:pt x="6907848" y="679450"/>
                  <a:pt x="6921437" y="664503"/>
                </a:cubicBezTo>
                <a:cubicBezTo>
                  <a:pt x="6947256" y="640042"/>
                  <a:pt x="6964922" y="611845"/>
                  <a:pt x="6974434" y="579911"/>
                </a:cubicBezTo>
                <a:cubicBezTo>
                  <a:pt x="6974434" y="563604"/>
                  <a:pt x="6977661" y="548147"/>
                  <a:pt x="6984116" y="533539"/>
                </a:cubicBezTo>
                <a:cubicBezTo>
                  <a:pt x="6990571" y="518930"/>
                  <a:pt x="6992100" y="503473"/>
                  <a:pt x="6988702" y="487166"/>
                </a:cubicBezTo>
                <a:lnTo>
                  <a:pt x="6931628" y="507550"/>
                </a:lnTo>
                <a:cubicBezTo>
                  <a:pt x="6888144" y="522497"/>
                  <a:pt x="6846358" y="540163"/>
                  <a:pt x="6806270" y="560547"/>
                </a:cubicBezTo>
                <a:cubicBezTo>
                  <a:pt x="6789284" y="551714"/>
                  <a:pt x="6772977" y="552054"/>
                  <a:pt x="6757349" y="561566"/>
                </a:cubicBezTo>
                <a:cubicBezTo>
                  <a:pt x="6731531" y="561566"/>
                  <a:pt x="6710467" y="547637"/>
                  <a:pt x="6694161" y="519780"/>
                </a:cubicBezTo>
                <a:cubicBezTo>
                  <a:pt x="6698237" y="512985"/>
                  <a:pt x="6703673" y="515024"/>
                  <a:pt x="6710467" y="525895"/>
                </a:cubicBezTo>
                <a:cubicBezTo>
                  <a:pt x="6739005" y="519780"/>
                  <a:pt x="6765843" y="509928"/>
                  <a:pt x="6790982" y="496339"/>
                </a:cubicBezTo>
                <a:cubicBezTo>
                  <a:pt x="6801174" y="488865"/>
                  <a:pt x="6810007" y="485128"/>
                  <a:pt x="6817481" y="485128"/>
                </a:cubicBezTo>
                <a:lnTo>
                  <a:pt x="7021316" y="393402"/>
                </a:lnTo>
                <a:cubicBezTo>
                  <a:pt x="7026072" y="336328"/>
                  <a:pt x="7027431" y="279254"/>
                  <a:pt x="7025392" y="222181"/>
                </a:cubicBezTo>
                <a:cubicBezTo>
                  <a:pt x="7029470" y="198400"/>
                  <a:pt x="7026752" y="179375"/>
                  <a:pt x="7017239" y="165107"/>
                </a:cubicBezTo>
                <a:cubicBezTo>
                  <a:pt x="6999574" y="178016"/>
                  <a:pt x="6983267" y="192624"/>
                  <a:pt x="6968319" y="208931"/>
                </a:cubicBezTo>
                <a:cubicBezTo>
                  <a:pt x="6959486" y="206893"/>
                  <a:pt x="6954050" y="200098"/>
                  <a:pt x="6952012" y="188548"/>
                </a:cubicBezTo>
                <a:cubicBezTo>
                  <a:pt x="6943179" y="183112"/>
                  <a:pt x="6943009" y="176318"/>
                  <a:pt x="6951503" y="168164"/>
                </a:cubicBezTo>
                <a:cubicBezTo>
                  <a:pt x="6959996" y="160011"/>
                  <a:pt x="6967640" y="153216"/>
                  <a:pt x="6974434" y="147781"/>
                </a:cubicBezTo>
                <a:cubicBezTo>
                  <a:pt x="6992100" y="137589"/>
                  <a:pt x="7001272" y="122981"/>
                  <a:pt x="7001952" y="103956"/>
                </a:cubicBezTo>
                <a:close/>
                <a:moveTo>
                  <a:pt x="6082656" y="91726"/>
                </a:moveTo>
                <a:lnTo>
                  <a:pt x="6085713" y="91726"/>
                </a:lnTo>
                <a:cubicBezTo>
                  <a:pt x="6100661" y="92406"/>
                  <a:pt x="6115270" y="95803"/>
                  <a:pt x="6129538" y="101918"/>
                </a:cubicBezTo>
                <a:cubicBezTo>
                  <a:pt x="6147883" y="105995"/>
                  <a:pt x="6155017" y="117885"/>
                  <a:pt x="6150941" y="137589"/>
                </a:cubicBezTo>
                <a:cubicBezTo>
                  <a:pt x="6155697" y="151857"/>
                  <a:pt x="6155357" y="165446"/>
                  <a:pt x="6149921" y="178356"/>
                </a:cubicBezTo>
                <a:cubicBezTo>
                  <a:pt x="6151280" y="204855"/>
                  <a:pt x="6151280" y="231693"/>
                  <a:pt x="6149921" y="258871"/>
                </a:cubicBezTo>
                <a:cubicBezTo>
                  <a:pt x="6163510" y="256833"/>
                  <a:pt x="6178119" y="251057"/>
                  <a:pt x="6193746" y="241545"/>
                </a:cubicBezTo>
                <a:cubicBezTo>
                  <a:pt x="6213450" y="249019"/>
                  <a:pt x="6232135" y="255134"/>
                  <a:pt x="6249801" y="259890"/>
                </a:cubicBezTo>
                <a:cubicBezTo>
                  <a:pt x="6257954" y="264646"/>
                  <a:pt x="6258973" y="270082"/>
                  <a:pt x="6252858" y="276197"/>
                </a:cubicBezTo>
                <a:cubicBezTo>
                  <a:pt x="6246743" y="282312"/>
                  <a:pt x="6247083" y="289106"/>
                  <a:pt x="6253877" y="296580"/>
                </a:cubicBezTo>
                <a:cubicBezTo>
                  <a:pt x="6258633" y="308131"/>
                  <a:pt x="6253538" y="319002"/>
                  <a:pt x="6238590" y="329194"/>
                </a:cubicBezTo>
                <a:cubicBezTo>
                  <a:pt x="6223642" y="339386"/>
                  <a:pt x="6208354" y="345161"/>
                  <a:pt x="6192727" y="346520"/>
                </a:cubicBezTo>
                <a:cubicBezTo>
                  <a:pt x="6185253" y="348558"/>
                  <a:pt x="6176760" y="349408"/>
                  <a:pt x="6167247" y="349068"/>
                </a:cubicBezTo>
                <a:cubicBezTo>
                  <a:pt x="6157735" y="348728"/>
                  <a:pt x="6153319" y="353314"/>
                  <a:pt x="6153998" y="362827"/>
                </a:cubicBezTo>
                <a:cubicBezTo>
                  <a:pt x="6151960" y="396799"/>
                  <a:pt x="6148563" y="430092"/>
                  <a:pt x="6143806" y="462706"/>
                </a:cubicBezTo>
                <a:cubicBezTo>
                  <a:pt x="6158754" y="464065"/>
                  <a:pt x="6175061" y="462366"/>
                  <a:pt x="6192727" y="457610"/>
                </a:cubicBezTo>
                <a:lnTo>
                  <a:pt x="6226360" y="450476"/>
                </a:lnTo>
                <a:cubicBezTo>
                  <a:pt x="6241308" y="448437"/>
                  <a:pt x="6254557" y="447418"/>
                  <a:pt x="6266107" y="447418"/>
                </a:cubicBezTo>
                <a:cubicBezTo>
                  <a:pt x="6272223" y="441983"/>
                  <a:pt x="6277998" y="437226"/>
                  <a:pt x="6283433" y="433150"/>
                </a:cubicBezTo>
                <a:cubicBezTo>
                  <a:pt x="6305176" y="439265"/>
                  <a:pt x="6323521" y="449117"/>
                  <a:pt x="6338469" y="462706"/>
                </a:cubicBezTo>
                <a:cubicBezTo>
                  <a:pt x="6344584" y="466103"/>
                  <a:pt x="6344924" y="468821"/>
                  <a:pt x="6339488" y="470859"/>
                </a:cubicBezTo>
                <a:cubicBezTo>
                  <a:pt x="6334053" y="472898"/>
                  <a:pt x="6332354" y="475955"/>
                  <a:pt x="6334392" y="480032"/>
                </a:cubicBezTo>
                <a:cubicBezTo>
                  <a:pt x="6316726" y="491583"/>
                  <a:pt x="6299740" y="504152"/>
                  <a:pt x="6283433" y="517741"/>
                </a:cubicBezTo>
                <a:cubicBezTo>
                  <a:pt x="6267806" y="538804"/>
                  <a:pt x="6247762" y="554432"/>
                  <a:pt x="6223302" y="564623"/>
                </a:cubicBezTo>
                <a:cubicBezTo>
                  <a:pt x="6177099" y="594519"/>
                  <a:pt x="6131237" y="626453"/>
                  <a:pt x="6085713" y="660426"/>
                </a:cubicBezTo>
                <a:cubicBezTo>
                  <a:pt x="6070086" y="666541"/>
                  <a:pt x="6060234" y="674355"/>
                  <a:pt x="6056157" y="683867"/>
                </a:cubicBezTo>
                <a:cubicBezTo>
                  <a:pt x="6103039" y="668919"/>
                  <a:pt x="6149921" y="653292"/>
                  <a:pt x="6196803" y="636985"/>
                </a:cubicBezTo>
                <a:cubicBezTo>
                  <a:pt x="6207675" y="635626"/>
                  <a:pt x="6215149" y="629341"/>
                  <a:pt x="6219225" y="618130"/>
                </a:cubicBezTo>
                <a:cubicBezTo>
                  <a:pt x="6223302" y="606919"/>
                  <a:pt x="6227039" y="608108"/>
                  <a:pt x="6230436" y="621697"/>
                </a:cubicBezTo>
                <a:cubicBezTo>
                  <a:pt x="6238590" y="625774"/>
                  <a:pt x="6242497" y="623226"/>
                  <a:pt x="6242157" y="614053"/>
                </a:cubicBezTo>
                <a:cubicBezTo>
                  <a:pt x="6241817" y="604881"/>
                  <a:pt x="6237910" y="599275"/>
                  <a:pt x="6230436" y="597237"/>
                </a:cubicBezTo>
                <a:cubicBezTo>
                  <a:pt x="6220924" y="597237"/>
                  <a:pt x="6222962" y="594859"/>
                  <a:pt x="6236551" y="590103"/>
                </a:cubicBezTo>
                <a:cubicBezTo>
                  <a:pt x="6236551" y="588064"/>
                  <a:pt x="6240968" y="586026"/>
                  <a:pt x="6249801" y="583988"/>
                </a:cubicBezTo>
                <a:lnTo>
                  <a:pt x="6288529" y="607429"/>
                </a:lnTo>
                <a:cubicBezTo>
                  <a:pt x="6307554" y="627812"/>
                  <a:pt x="6319105" y="651253"/>
                  <a:pt x="6323181" y="677752"/>
                </a:cubicBezTo>
                <a:cubicBezTo>
                  <a:pt x="6322502" y="692020"/>
                  <a:pt x="6320803" y="706628"/>
                  <a:pt x="6318085" y="721576"/>
                </a:cubicBezTo>
                <a:cubicBezTo>
                  <a:pt x="6318765" y="742639"/>
                  <a:pt x="6312989" y="761664"/>
                  <a:pt x="6300759" y="778650"/>
                </a:cubicBezTo>
                <a:cubicBezTo>
                  <a:pt x="6279696" y="779330"/>
                  <a:pt x="6263050" y="772195"/>
                  <a:pt x="6250820" y="757247"/>
                </a:cubicBezTo>
                <a:cubicBezTo>
                  <a:pt x="6241987" y="745697"/>
                  <a:pt x="6233834" y="733806"/>
                  <a:pt x="6226360" y="721576"/>
                </a:cubicBezTo>
                <a:cubicBezTo>
                  <a:pt x="6217527" y="715461"/>
                  <a:pt x="6220924" y="710026"/>
                  <a:pt x="6236551" y="705270"/>
                </a:cubicBezTo>
                <a:cubicBezTo>
                  <a:pt x="6236551" y="695078"/>
                  <a:pt x="6232984" y="691511"/>
                  <a:pt x="6225850" y="694568"/>
                </a:cubicBezTo>
                <a:cubicBezTo>
                  <a:pt x="6218716" y="697626"/>
                  <a:pt x="6212431" y="699834"/>
                  <a:pt x="6206995" y="701193"/>
                </a:cubicBezTo>
                <a:cubicBezTo>
                  <a:pt x="6180497" y="711385"/>
                  <a:pt x="6153658" y="718179"/>
                  <a:pt x="6126480" y="721576"/>
                </a:cubicBezTo>
                <a:cubicBezTo>
                  <a:pt x="6105417" y="731089"/>
                  <a:pt x="6084355" y="740941"/>
                  <a:pt x="6063292" y="751132"/>
                </a:cubicBezTo>
                <a:cubicBezTo>
                  <a:pt x="6041549" y="752491"/>
                  <a:pt x="6021166" y="756228"/>
                  <a:pt x="6002141" y="762343"/>
                </a:cubicBezTo>
                <a:cubicBezTo>
                  <a:pt x="5990590" y="757587"/>
                  <a:pt x="5980399" y="751472"/>
                  <a:pt x="5971566" y="743998"/>
                </a:cubicBezTo>
                <a:cubicBezTo>
                  <a:pt x="5964092" y="746037"/>
                  <a:pt x="5961544" y="742979"/>
                  <a:pt x="5963922" y="734826"/>
                </a:cubicBezTo>
                <a:cubicBezTo>
                  <a:pt x="5966300" y="726672"/>
                  <a:pt x="5967489" y="719198"/>
                  <a:pt x="5967489" y="712404"/>
                </a:cubicBezTo>
                <a:cubicBezTo>
                  <a:pt x="5965451" y="700174"/>
                  <a:pt x="5968169" y="690661"/>
                  <a:pt x="5975643" y="683867"/>
                </a:cubicBezTo>
                <a:cubicBezTo>
                  <a:pt x="5980399" y="673675"/>
                  <a:pt x="5989232" y="667220"/>
                  <a:pt x="6002141" y="664503"/>
                </a:cubicBezTo>
                <a:lnTo>
                  <a:pt x="6028640" y="640042"/>
                </a:lnTo>
                <a:cubicBezTo>
                  <a:pt x="6064650" y="609467"/>
                  <a:pt x="6102700" y="579571"/>
                  <a:pt x="6142787" y="550355"/>
                </a:cubicBezTo>
                <a:cubicBezTo>
                  <a:pt x="6152299" y="546958"/>
                  <a:pt x="6152299" y="543560"/>
                  <a:pt x="6142787" y="540163"/>
                </a:cubicBezTo>
                <a:cubicBezTo>
                  <a:pt x="6138711" y="542202"/>
                  <a:pt x="6134294" y="544919"/>
                  <a:pt x="6129538" y="548317"/>
                </a:cubicBezTo>
                <a:cubicBezTo>
                  <a:pt x="6120705" y="552393"/>
                  <a:pt x="6112721" y="555621"/>
                  <a:pt x="6105588" y="557999"/>
                </a:cubicBezTo>
                <a:cubicBezTo>
                  <a:pt x="6098453" y="560377"/>
                  <a:pt x="6092168" y="561226"/>
                  <a:pt x="6086733" y="560547"/>
                </a:cubicBezTo>
                <a:cubicBezTo>
                  <a:pt x="6084015" y="567341"/>
                  <a:pt x="6078749" y="569719"/>
                  <a:pt x="6070936" y="567681"/>
                </a:cubicBezTo>
                <a:cubicBezTo>
                  <a:pt x="6063122" y="565643"/>
                  <a:pt x="6058196" y="568700"/>
                  <a:pt x="6056157" y="576853"/>
                </a:cubicBezTo>
                <a:cubicBezTo>
                  <a:pt x="6052760" y="571418"/>
                  <a:pt x="6050891" y="570908"/>
                  <a:pt x="6050552" y="575325"/>
                </a:cubicBezTo>
                <a:cubicBezTo>
                  <a:pt x="6050212" y="579741"/>
                  <a:pt x="6048344" y="580251"/>
                  <a:pt x="6044946" y="576853"/>
                </a:cubicBezTo>
                <a:cubicBezTo>
                  <a:pt x="6038152" y="574136"/>
                  <a:pt x="6034415" y="576174"/>
                  <a:pt x="6033736" y="582968"/>
                </a:cubicBezTo>
                <a:cubicBezTo>
                  <a:pt x="6033736" y="587045"/>
                  <a:pt x="6032716" y="587045"/>
                  <a:pt x="6030678" y="582968"/>
                </a:cubicBezTo>
                <a:cubicBezTo>
                  <a:pt x="6028640" y="578892"/>
                  <a:pt x="6027960" y="580251"/>
                  <a:pt x="6028640" y="587045"/>
                </a:cubicBezTo>
                <a:cubicBezTo>
                  <a:pt x="6018788" y="592821"/>
                  <a:pt x="6008766" y="598001"/>
                  <a:pt x="5998574" y="602588"/>
                </a:cubicBezTo>
                <a:lnTo>
                  <a:pt x="5973562" y="612223"/>
                </a:lnTo>
                <a:lnTo>
                  <a:pt x="5976152" y="608957"/>
                </a:lnTo>
                <a:cubicBezTo>
                  <a:pt x="5977172" y="604541"/>
                  <a:pt x="5974623" y="604031"/>
                  <a:pt x="5968508" y="607429"/>
                </a:cubicBezTo>
                <a:lnTo>
                  <a:pt x="5967489" y="610486"/>
                </a:lnTo>
                <a:lnTo>
                  <a:pt x="5972832" y="612505"/>
                </a:lnTo>
                <a:lnTo>
                  <a:pt x="5967489" y="614563"/>
                </a:lnTo>
                <a:cubicBezTo>
                  <a:pt x="5963412" y="609807"/>
                  <a:pt x="5955939" y="610826"/>
                  <a:pt x="5945067" y="617620"/>
                </a:cubicBezTo>
                <a:cubicBezTo>
                  <a:pt x="5929440" y="626453"/>
                  <a:pt x="5915171" y="630530"/>
                  <a:pt x="5902262" y="629851"/>
                </a:cubicBezTo>
                <a:cubicBezTo>
                  <a:pt x="5875763" y="636645"/>
                  <a:pt x="5854360" y="626793"/>
                  <a:pt x="5838054" y="600294"/>
                </a:cubicBezTo>
                <a:cubicBezTo>
                  <a:pt x="5811555" y="651933"/>
                  <a:pt x="5784717" y="703231"/>
                  <a:pt x="5757539" y="754190"/>
                </a:cubicBezTo>
                <a:cubicBezTo>
                  <a:pt x="5751424" y="768458"/>
                  <a:pt x="5748027" y="783746"/>
                  <a:pt x="5747347" y="800053"/>
                </a:cubicBezTo>
                <a:cubicBezTo>
                  <a:pt x="5744629" y="814321"/>
                  <a:pt x="5742252" y="828250"/>
                  <a:pt x="5740213" y="841839"/>
                </a:cubicBezTo>
                <a:cubicBezTo>
                  <a:pt x="5717112" y="843198"/>
                  <a:pt x="5701484" y="830628"/>
                  <a:pt x="5693331" y="804129"/>
                </a:cubicBezTo>
                <a:cubicBezTo>
                  <a:pt x="5689254" y="792579"/>
                  <a:pt x="5685857" y="783746"/>
                  <a:pt x="5683139" y="777631"/>
                </a:cubicBezTo>
                <a:cubicBezTo>
                  <a:pt x="5683139" y="768798"/>
                  <a:pt x="5681611" y="759626"/>
                  <a:pt x="5678553" y="750113"/>
                </a:cubicBezTo>
                <a:cubicBezTo>
                  <a:pt x="5675496" y="740601"/>
                  <a:pt x="5678723" y="733467"/>
                  <a:pt x="5688235" y="728711"/>
                </a:cubicBezTo>
                <a:cubicBezTo>
                  <a:pt x="5697747" y="681829"/>
                  <a:pt x="5700805" y="633588"/>
                  <a:pt x="5697408" y="583988"/>
                </a:cubicBezTo>
                <a:cubicBezTo>
                  <a:pt x="5696728" y="573796"/>
                  <a:pt x="5696219" y="561566"/>
                  <a:pt x="5695879" y="547297"/>
                </a:cubicBezTo>
                <a:cubicBezTo>
                  <a:pt x="5695539" y="533029"/>
                  <a:pt x="5688235" y="523856"/>
                  <a:pt x="5673967" y="519780"/>
                </a:cubicBezTo>
                <a:cubicBezTo>
                  <a:pt x="5663095" y="516382"/>
                  <a:pt x="5651035" y="513665"/>
                  <a:pt x="5637786" y="511626"/>
                </a:cubicBezTo>
                <a:cubicBezTo>
                  <a:pt x="5624537" y="509588"/>
                  <a:pt x="5615534" y="502454"/>
                  <a:pt x="5610778" y="490224"/>
                </a:cubicBezTo>
                <a:cubicBezTo>
                  <a:pt x="5601945" y="476635"/>
                  <a:pt x="5602964" y="464405"/>
                  <a:pt x="5613836" y="453533"/>
                </a:cubicBezTo>
                <a:cubicBezTo>
                  <a:pt x="5614515" y="469161"/>
                  <a:pt x="5620969" y="476635"/>
                  <a:pt x="5633200" y="475955"/>
                </a:cubicBezTo>
                <a:cubicBezTo>
                  <a:pt x="5660378" y="477994"/>
                  <a:pt x="5686197" y="483429"/>
                  <a:pt x="5710657" y="492262"/>
                </a:cubicBezTo>
                <a:cubicBezTo>
                  <a:pt x="5743950" y="518760"/>
                  <a:pt x="5757199" y="555791"/>
                  <a:pt x="5750405" y="603352"/>
                </a:cubicBezTo>
                <a:cubicBezTo>
                  <a:pt x="5748366" y="621018"/>
                  <a:pt x="5749385" y="636305"/>
                  <a:pt x="5753463" y="649215"/>
                </a:cubicBezTo>
                <a:cubicBezTo>
                  <a:pt x="5769769" y="628831"/>
                  <a:pt x="5786416" y="609127"/>
                  <a:pt x="5803402" y="590103"/>
                </a:cubicBezTo>
                <a:cubicBezTo>
                  <a:pt x="5843490" y="528273"/>
                  <a:pt x="5888333" y="467802"/>
                  <a:pt x="5937933" y="408690"/>
                </a:cubicBezTo>
                <a:cubicBezTo>
                  <a:pt x="5919588" y="435868"/>
                  <a:pt x="5902941" y="463725"/>
                  <a:pt x="5887993" y="492262"/>
                </a:cubicBezTo>
                <a:cubicBezTo>
                  <a:pt x="5881879" y="499056"/>
                  <a:pt x="5876782" y="507550"/>
                  <a:pt x="5872706" y="517741"/>
                </a:cubicBezTo>
                <a:cubicBezTo>
                  <a:pt x="5866591" y="535407"/>
                  <a:pt x="5859796" y="552733"/>
                  <a:pt x="5852322" y="569719"/>
                </a:cubicBezTo>
                <a:cubicBezTo>
                  <a:pt x="5861155" y="574475"/>
                  <a:pt x="5872026" y="573796"/>
                  <a:pt x="5884936" y="567681"/>
                </a:cubicBezTo>
                <a:cubicBezTo>
                  <a:pt x="5948804" y="541182"/>
                  <a:pt x="6010974" y="517402"/>
                  <a:pt x="6071445" y="496339"/>
                </a:cubicBezTo>
                <a:cubicBezTo>
                  <a:pt x="6070765" y="486826"/>
                  <a:pt x="6068048" y="477994"/>
                  <a:pt x="6063292" y="469840"/>
                </a:cubicBezTo>
                <a:cubicBezTo>
                  <a:pt x="6074163" y="461007"/>
                  <a:pt x="6077900" y="448777"/>
                  <a:pt x="6074502" y="433150"/>
                </a:cubicBezTo>
                <a:cubicBezTo>
                  <a:pt x="6075182" y="412766"/>
                  <a:pt x="6075182" y="393742"/>
                  <a:pt x="6074502" y="376076"/>
                </a:cubicBezTo>
                <a:cubicBezTo>
                  <a:pt x="6055478" y="374038"/>
                  <a:pt x="6037132" y="373018"/>
                  <a:pt x="6019467" y="373018"/>
                </a:cubicBezTo>
                <a:cubicBezTo>
                  <a:pt x="6012672" y="358750"/>
                  <a:pt x="6004519" y="344821"/>
                  <a:pt x="5995007" y="331232"/>
                </a:cubicBezTo>
                <a:cubicBezTo>
                  <a:pt x="5994327" y="320361"/>
                  <a:pt x="5998064" y="318323"/>
                  <a:pt x="6006218" y="325117"/>
                </a:cubicBezTo>
                <a:cubicBezTo>
                  <a:pt x="6021166" y="332591"/>
                  <a:pt x="6034755" y="330553"/>
                  <a:pt x="6046985" y="319002"/>
                </a:cubicBezTo>
                <a:cubicBezTo>
                  <a:pt x="6053100" y="321041"/>
                  <a:pt x="6058196" y="317643"/>
                  <a:pt x="6062272" y="308810"/>
                </a:cubicBezTo>
                <a:cubicBezTo>
                  <a:pt x="6072464" y="316284"/>
                  <a:pt x="6080278" y="313906"/>
                  <a:pt x="6085713" y="301676"/>
                </a:cubicBezTo>
                <a:cubicBezTo>
                  <a:pt x="6083675" y="271101"/>
                  <a:pt x="6084864" y="242564"/>
                  <a:pt x="6089280" y="216065"/>
                </a:cubicBezTo>
                <a:cubicBezTo>
                  <a:pt x="6093697" y="189567"/>
                  <a:pt x="6094206" y="161709"/>
                  <a:pt x="6090809" y="132493"/>
                </a:cubicBezTo>
                <a:cubicBezTo>
                  <a:pt x="6082656" y="133852"/>
                  <a:pt x="6073144" y="137929"/>
                  <a:pt x="6062272" y="144723"/>
                </a:cubicBezTo>
                <a:cubicBezTo>
                  <a:pt x="6058196" y="148120"/>
                  <a:pt x="6052420" y="149819"/>
                  <a:pt x="6044946" y="149819"/>
                </a:cubicBezTo>
                <a:cubicBezTo>
                  <a:pt x="6037473" y="149819"/>
                  <a:pt x="6035774" y="146082"/>
                  <a:pt x="6039850" y="138608"/>
                </a:cubicBezTo>
                <a:cubicBezTo>
                  <a:pt x="6049363" y="119584"/>
                  <a:pt x="6063631" y="103956"/>
                  <a:pt x="6082656" y="91726"/>
                </a:cubicBezTo>
                <a:close/>
                <a:moveTo>
                  <a:pt x="4335571" y="67266"/>
                </a:moveTo>
                <a:lnTo>
                  <a:pt x="4350859" y="67266"/>
                </a:lnTo>
                <a:cubicBezTo>
                  <a:pt x="4381434" y="74060"/>
                  <a:pt x="4405215" y="89688"/>
                  <a:pt x="4422201" y="114148"/>
                </a:cubicBezTo>
                <a:cubicBezTo>
                  <a:pt x="4429675" y="118904"/>
                  <a:pt x="4431373" y="124510"/>
                  <a:pt x="4427296" y="130964"/>
                </a:cubicBezTo>
                <a:cubicBezTo>
                  <a:pt x="4423220" y="137419"/>
                  <a:pt x="4422880" y="143364"/>
                  <a:pt x="4426277" y="148800"/>
                </a:cubicBezTo>
                <a:cubicBezTo>
                  <a:pt x="4399779" y="180734"/>
                  <a:pt x="4377357" y="216405"/>
                  <a:pt x="4359012" y="255813"/>
                </a:cubicBezTo>
                <a:cubicBezTo>
                  <a:pt x="4358333" y="260569"/>
                  <a:pt x="4355614" y="265156"/>
                  <a:pt x="4350859" y="269572"/>
                </a:cubicBezTo>
                <a:cubicBezTo>
                  <a:pt x="4346102" y="273989"/>
                  <a:pt x="4347122" y="276876"/>
                  <a:pt x="4353916" y="278235"/>
                </a:cubicBezTo>
                <a:cubicBezTo>
                  <a:pt x="4411669" y="239507"/>
                  <a:pt x="4470102" y="202816"/>
                  <a:pt x="4529214" y="168164"/>
                </a:cubicBezTo>
                <a:cubicBezTo>
                  <a:pt x="4531932" y="160011"/>
                  <a:pt x="4537707" y="156953"/>
                  <a:pt x="4546540" y="158992"/>
                </a:cubicBezTo>
                <a:cubicBezTo>
                  <a:pt x="4552655" y="158992"/>
                  <a:pt x="4556053" y="156274"/>
                  <a:pt x="4556731" y="150838"/>
                </a:cubicBezTo>
                <a:cubicBezTo>
                  <a:pt x="4557411" y="145403"/>
                  <a:pt x="4560809" y="144723"/>
                  <a:pt x="4566923" y="148800"/>
                </a:cubicBezTo>
                <a:cubicBezTo>
                  <a:pt x="4575077" y="156953"/>
                  <a:pt x="4585608" y="161200"/>
                  <a:pt x="4598518" y="161540"/>
                </a:cubicBezTo>
                <a:cubicBezTo>
                  <a:pt x="4611427" y="161879"/>
                  <a:pt x="4621279" y="166466"/>
                  <a:pt x="4628074" y="175298"/>
                </a:cubicBezTo>
                <a:cubicBezTo>
                  <a:pt x="4628074" y="183452"/>
                  <a:pt x="4630792" y="190077"/>
                  <a:pt x="4636228" y="195172"/>
                </a:cubicBezTo>
                <a:cubicBezTo>
                  <a:pt x="4641663" y="200268"/>
                  <a:pt x="4639964" y="203835"/>
                  <a:pt x="4631132" y="205874"/>
                </a:cubicBezTo>
                <a:cubicBezTo>
                  <a:pt x="4625017" y="209271"/>
                  <a:pt x="4619242" y="212668"/>
                  <a:pt x="4613805" y="216065"/>
                </a:cubicBezTo>
                <a:cubicBezTo>
                  <a:pt x="4592743" y="222181"/>
                  <a:pt x="4572699" y="230674"/>
                  <a:pt x="4553675" y="241545"/>
                </a:cubicBezTo>
                <a:cubicBezTo>
                  <a:pt x="4514946" y="259211"/>
                  <a:pt x="4477576" y="278235"/>
                  <a:pt x="4441565" y="298619"/>
                </a:cubicBezTo>
                <a:cubicBezTo>
                  <a:pt x="4426617" y="310169"/>
                  <a:pt x="4411330" y="319002"/>
                  <a:pt x="4395702" y="325117"/>
                </a:cubicBezTo>
                <a:cubicBezTo>
                  <a:pt x="4384151" y="333950"/>
                  <a:pt x="4379055" y="333950"/>
                  <a:pt x="4380414" y="325117"/>
                </a:cubicBezTo>
                <a:cubicBezTo>
                  <a:pt x="4393325" y="316964"/>
                  <a:pt x="4398760" y="309150"/>
                  <a:pt x="4396721" y="301676"/>
                </a:cubicBezTo>
                <a:lnTo>
                  <a:pt x="4339648" y="328175"/>
                </a:lnTo>
                <a:cubicBezTo>
                  <a:pt x="4319943" y="333610"/>
                  <a:pt x="4304317" y="344821"/>
                  <a:pt x="4292765" y="361808"/>
                </a:cubicBezTo>
                <a:cubicBezTo>
                  <a:pt x="4281894" y="365205"/>
                  <a:pt x="4272722" y="366564"/>
                  <a:pt x="4265248" y="365884"/>
                </a:cubicBezTo>
                <a:cubicBezTo>
                  <a:pt x="4265927" y="356372"/>
                  <a:pt x="4261511" y="351276"/>
                  <a:pt x="4251998" y="350597"/>
                </a:cubicBezTo>
                <a:cubicBezTo>
                  <a:pt x="4247922" y="335649"/>
                  <a:pt x="4247242" y="320701"/>
                  <a:pt x="4249960" y="305753"/>
                </a:cubicBezTo>
                <a:cubicBezTo>
                  <a:pt x="4264908" y="245282"/>
                  <a:pt x="4285631" y="186170"/>
                  <a:pt x="4312130" y="128416"/>
                </a:cubicBezTo>
                <a:cubicBezTo>
                  <a:pt x="4320283" y="116866"/>
                  <a:pt x="4319094" y="107693"/>
                  <a:pt x="4308563" y="100899"/>
                </a:cubicBezTo>
                <a:cubicBezTo>
                  <a:pt x="4298031" y="94104"/>
                  <a:pt x="4288689" y="87649"/>
                  <a:pt x="4280535" y="81534"/>
                </a:cubicBezTo>
                <a:cubicBezTo>
                  <a:pt x="4294804" y="70663"/>
                  <a:pt x="4313149" y="65907"/>
                  <a:pt x="4335571" y="67266"/>
                </a:cubicBezTo>
                <a:close/>
                <a:moveTo>
                  <a:pt x="8835447" y="54017"/>
                </a:moveTo>
                <a:cubicBezTo>
                  <a:pt x="8841562" y="56055"/>
                  <a:pt x="8846319" y="56055"/>
                  <a:pt x="8849715" y="54017"/>
                </a:cubicBezTo>
                <a:cubicBezTo>
                  <a:pt x="8865343" y="57414"/>
                  <a:pt x="8879611" y="59452"/>
                  <a:pt x="8892521" y="60132"/>
                </a:cubicBezTo>
                <a:cubicBezTo>
                  <a:pt x="8929211" y="67606"/>
                  <a:pt x="8963523" y="80515"/>
                  <a:pt x="8995457" y="98860"/>
                </a:cubicBezTo>
                <a:cubicBezTo>
                  <a:pt x="9010405" y="107014"/>
                  <a:pt x="9022975" y="116866"/>
                  <a:pt x="9033167" y="128416"/>
                </a:cubicBezTo>
                <a:cubicBezTo>
                  <a:pt x="9035885" y="143364"/>
                  <a:pt x="9040641" y="156614"/>
                  <a:pt x="9047436" y="168164"/>
                </a:cubicBezTo>
                <a:cubicBezTo>
                  <a:pt x="9048795" y="177677"/>
                  <a:pt x="9044888" y="184301"/>
                  <a:pt x="9035715" y="188038"/>
                </a:cubicBezTo>
                <a:cubicBezTo>
                  <a:pt x="9026543" y="191775"/>
                  <a:pt x="9022975" y="197720"/>
                  <a:pt x="9025014" y="205874"/>
                </a:cubicBezTo>
                <a:lnTo>
                  <a:pt x="9059665" y="191605"/>
                </a:lnTo>
                <a:cubicBezTo>
                  <a:pt x="9084126" y="180734"/>
                  <a:pt x="9109266" y="172581"/>
                  <a:pt x="9135085" y="167145"/>
                </a:cubicBezTo>
                <a:cubicBezTo>
                  <a:pt x="9143917" y="167145"/>
                  <a:pt x="9153429" y="166126"/>
                  <a:pt x="9163622" y="164088"/>
                </a:cubicBezTo>
                <a:cubicBezTo>
                  <a:pt x="9170416" y="172920"/>
                  <a:pt x="9179249" y="179715"/>
                  <a:pt x="9190120" y="184471"/>
                </a:cubicBezTo>
                <a:cubicBezTo>
                  <a:pt x="9210504" y="195342"/>
                  <a:pt x="9225791" y="209950"/>
                  <a:pt x="9235983" y="228296"/>
                </a:cubicBezTo>
                <a:cubicBezTo>
                  <a:pt x="9240739" y="238487"/>
                  <a:pt x="9238701" y="244942"/>
                  <a:pt x="9229868" y="247660"/>
                </a:cubicBezTo>
                <a:cubicBezTo>
                  <a:pt x="9221035" y="250378"/>
                  <a:pt x="9213562" y="253095"/>
                  <a:pt x="9207446" y="255813"/>
                </a:cubicBezTo>
                <a:cubicBezTo>
                  <a:pt x="9187062" y="259890"/>
                  <a:pt x="9167359" y="268383"/>
                  <a:pt x="9148334" y="281293"/>
                </a:cubicBezTo>
                <a:cubicBezTo>
                  <a:pt x="9131348" y="287408"/>
                  <a:pt x="9114362" y="294202"/>
                  <a:pt x="9097376" y="301676"/>
                </a:cubicBezTo>
                <a:cubicBezTo>
                  <a:pt x="9079709" y="313906"/>
                  <a:pt x="9059665" y="319682"/>
                  <a:pt x="9037243" y="319002"/>
                </a:cubicBezTo>
                <a:cubicBezTo>
                  <a:pt x="9039283" y="313567"/>
                  <a:pt x="9037584" y="311868"/>
                  <a:pt x="9032148" y="313906"/>
                </a:cubicBezTo>
                <a:cubicBezTo>
                  <a:pt x="9026712" y="315945"/>
                  <a:pt x="9022636" y="315605"/>
                  <a:pt x="9019918" y="312887"/>
                </a:cubicBezTo>
                <a:cubicBezTo>
                  <a:pt x="9008367" y="313567"/>
                  <a:pt x="9001572" y="306093"/>
                  <a:pt x="8999534" y="290465"/>
                </a:cubicBezTo>
                <a:cubicBezTo>
                  <a:pt x="9017200" y="291824"/>
                  <a:pt x="9031468" y="286389"/>
                  <a:pt x="9042339" y="274158"/>
                </a:cubicBezTo>
                <a:cubicBezTo>
                  <a:pt x="9057287" y="266685"/>
                  <a:pt x="9065442" y="258191"/>
                  <a:pt x="9066800" y="248679"/>
                </a:cubicBezTo>
                <a:cubicBezTo>
                  <a:pt x="9016520" y="264986"/>
                  <a:pt x="8969299" y="287408"/>
                  <a:pt x="8925135" y="315945"/>
                </a:cubicBezTo>
                <a:cubicBezTo>
                  <a:pt x="8908828" y="323419"/>
                  <a:pt x="8901354" y="332591"/>
                  <a:pt x="8902713" y="343462"/>
                </a:cubicBezTo>
                <a:cubicBezTo>
                  <a:pt x="8936685" y="341424"/>
                  <a:pt x="8967600" y="350257"/>
                  <a:pt x="8995457" y="369961"/>
                </a:cubicBezTo>
                <a:cubicBezTo>
                  <a:pt x="9012444" y="374038"/>
                  <a:pt x="9025353" y="385249"/>
                  <a:pt x="9034186" y="403594"/>
                </a:cubicBezTo>
                <a:cubicBezTo>
                  <a:pt x="9042339" y="426695"/>
                  <a:pt x="9037584" y="442322"/>
                  <a:pt x="9019918" y="450476"/>
                </a:cubicBezTo>
                <a:cubicBezTo>
                  <a:pt x="9017200" y="455911"/>
                  <a:pt x="9018729" y="457950"/>
                  <a:pt x="9024504" y="456591"/>
                </a:cubicBezTo>
                <a:cubicBezTo>
                  <a:pt x="9030280" y="455232"/>
                  <a:pt x="9034526" y="456591"/>
                  <a:pt x="9037243" y="460668"/>
                </a:cubicBezTo>
                <a:cubicBezTo>
                  <a:pt x="9044038" y="453194"/>
                  <a:pt x="9051512" y="451495"/>
                  <a:pt x="9059665" y="455572"/>
                </a:cubicBezTo>
                <a:cubicBezTo>
                  <a:pt x="9060345" y="464405"/>
                  <a:pt x="9063743" y="468821"/>
                  <a:pt x="9069858" y="468821"/>
                </a:cubicBezTo>
                <a:cubicBezTo>
                  <a:pt x="9082767" y="465424"/>
                  <a:pt x="9092958" y="469331"/>
                  <a:pt x="9100432" y="480541"/>
                </a:cubicBezTo>
                <a:cubicBezTo>
                  <a:pt x="9107906" y="491752"/>
                  <a:pt x="9109266" y="503473"/>
                  <a:pt x="9104509" y="515703"/>
                </a:cubicBezTo>
                <a:cubicBezTo>
                  <a:pt x="9058986" y="541522"/>
                  <a:pt x="9018559" y="574136"/>
                  <a:pt x="8983228" y="613544"/>
                </a:cubicBezTo>
                <a:cubicBezTo>
                  <a:pt x="8970318" y="623056"/>
                  <a:pt x="8971677" y="625774"/>
                  <a:pt x="8987304" y="621697"/>
                </a:cubicBezTo>
                <a:cubicBezTo>
                  <a:pt x="8994099" y="619659"/>
                  <a:pt x="9002592" y="619319"/>
                  <a:pt x="9012783" y="620678"/>
                </a:cubicBezTo>
                <a:cubicBezTo>
                  <a:pt x="9028411" y="619319"/>
                  <a:pt x="9042679" y="622377"/>
                  <a:pt x="9055589" y="629851"/>
                </a:cubicBezTo>
                <a:cubicBezTo>
                  <a:pt x="9070537" y="635966"/>
                  <a:pt x="9077841" y="646667"/>
                  <a:pt x="9077501" y="661955"/>
                </a:cubicBezTo>
                <a:cubicBezTo>
                  <a:pt x="9077162" y="677242"/>
                  <a:pt x="9075293" y="691681"/>
                  <a:pt x="9071896" y="705270"/>
                </a:cubicBezTo>
                <a:cubicBezTo>
                  <a:pt x="9065781" y="741280"/>
                  <a:pt x="9058307" y="776951"/>
                  <a:pt x="9049474" y="812283"/>
                </a:cubicBezTo>
                <a:cubicBezTo>
                  <a:pt x="9084805" y="824513"/>
                  <a:pt x="9124893" y="827570"/>
                  <a:pt x="9169736" y="821455"/>
                </a:cubicBezTo>
                <a:cubicBezTo>
                  <a:pt x="9199632" y="817379"/>
                  <a:pt x="9229188" y="811603"/>
                  <a:pt x="9258405" y="804129"/>
                </a:cubicBezTo>
                <a:cubicBezTo>
                  <a:pt x="9279468" y="805488"/>
                  <a:pt x="9294586" y="797845"/>
                  <a:pt x="9303758" y="781198"/>
                </a:cubicBezTo>
                <a:cubicBezTo>
                  <a:pt x="9312931" y="764552"/>
                  <a:pt x="9319555" y="748075"/>
                  <a:pt x="9323632" y="731768"/>
                </a:cubicBezTo>
                <a:cubicBezTo>
                  <a:pt x="9329747" y="722935"/>
                  <a:pt x="9331106" y="716480"/>
                  <a:pt x="9327709" y="712404"/>
                </a:cubicBezTo>
                <a:lnTo>
                  <a:pt x="9344015" y="655330"/>
                </a:lnTo>
                <a:cubicBezTo>
                  <a:pt x="9344695" y="649894"/>
                  <a:pt x="9345544" y="643100"/>
                  <a:pt x="9346564" y="634946"/>
                </a:cubicBezTo>
                <a:cubicBezTo>
                  <a:pt x="9347582" y="626793"/>
                  <a:pt x="9348432" y="626453"/>
                  <a:pt x="9349111" y="633927"/>
                </a:cubicBezTo>
                <a:cubicBezTo>
                  <a:pt x="9351829" y="649555"/>
                  <a:pt x="9354887" y="664842"/>
                  <a:pt x="9358284" y="679790"/>
                </a:cubicBezTo>
                <a:cubicBezTo>
                  <a:pt x="9363040" y="679111"/>
                  <a:pt x="9365419" y="683867"/>
                  <a:pt x="9365419" y="694059"/>
                </a:cubicBezTo>
                <a:cubicBezTo>
                  <a:pt x="9364738" y="722596"/>
                  <a:pt x="9366777" y="750793"/>
                  <a:pt x="9371533" y="778650"/>
                </a:cubicBezTo>
                <a:cubicBezTo>
                  <a:pt x="9369495" y="790880"/>
                  <a:pt x="9370853" y="802771"/>
                  <a:pt x="9375610" y="814321"/>
                </a:cubicBezTo>
                <a:cubicBezTo>
                  <a:pt x="9372893" y="851691"/>
                  <a:pt x="9353868" y="870036"/>
                  <a:pt x="9318537" y="869357"/>
                </a:cubicBezTo>
                <a:cubicBezTo>
                  <a:pt x="9291358" y="872754"/>
                  <a:pt x="9263840" y="875472"/>
                  <a:pt x="9235983" y="877510"/>
                </a:cubicBezTo>
                <a:cubicBezTo>
                  <a:pt x="9210164" y="881587"/>
                  <a:pt x="9184684" y="881927"/>
                  <a:pt x="9159545" y="878529"/>
                </a:cubicBezTo>
                <a:cubicBezTo>
                  <a:pt x="9146635" y="882606"/>
                  <a:pt x="9133726" y="881247"/>
                  <a:pt x="9120816" y="874453"/>
                </a:cubicBezTo>
                <a:cubicBezTo>
                  <a:pt x="9103830" y="876491"/>
                  <a:pt x="9087523" y="876491"/>
                  <a:pt x="9071896" y="874453"/>
                </a:cubicBezTo>
                <a:cubicBezTo>
                  <a:pt x="9056948" y="857466"/>
                  <a:pt x="9042679" y="839801"/>
                  <a:pt x="9029090" y="821455"/>
                </a:cubicBezTo>
                <a:cubicBezTo>
                  <a:pt x="9020257" y="809225"/>
                  <a:pt x="9016181" y="796995"/>
                  <a:pt x="9016861" y="784765"/>
                </a:cubicBezTo>
                <a:cubicBezTo>
                  <a:pt x="9011425" y="764382"/>
                  <a:pt x="9011255" y="743658"/>
                  <a:pt x="9016350" y="722596"/>
                </a:cubicBezTo>
                <a:cubicBezTo>
                  <a:pt x="9021447" y="701533"/>
                  <a:pt x="9021616" y="680809"/>
                  <a:pt x="9016861" y="660426"/>
                </a:cubicBezTo>
                <a:cubicBezTo>
                  <a:pt x="9016181" y="650234"/>
                  <a:pt x="9010405" y="644798"/>
                  <a:pt x="8999534" y="644119"/>
                </a:cubicBezTo>
                <a:cubicBezTo>
                  <a:pt x="8996138" y="649555"/>
                  <a:pt x="8992060" y="650404"/>
                  <a:pt x="8987304" y="646667"/>
                </a:cubicBezTo>
                <a:cubicBezTo>
                  <a:pt x="8982548" y="642930"/>
                  <a:pt x="8978471" y="643100"/>
                  <a:pt x="8975074" y="647177"/>
                </a:cubicBezTo>
                <a:cubicBezTo>
                  <a:pt x="8968280" y="639703"/>
                  <a:pt x="8967260" y="631209"/>
                  <a:pt x="8972017" y="621697"/>
                </a:cubicBezTo>
                <a:cubicBezTo>
                  <a:pt x="8896597" y="697796"/>
                  <a:pt x="8819480" y="774234"/>
                  <a:pt x="8740664" y="851012"/>
                </a:cubicBezTo>
                <a:cubicBezTo>
                  <a:pt x="8727754" y="861203"/>
                  <a:pt x="8723677" y="856107"/>
                  <a:pt x="8728434" y="835724"/>
                </a:cubicBezTo>
                <a:cubicBezTo>
                  <a:pt x="8718921" y="807866"/>
                  <a:pt x="8722319" y="778650"/>
                  <a:pt x="8738625" y="748075"/>
                </a:cubicBezTo>
                <a:cubicBezTo>
                  <a:pt x="8742023" y="759626"/>
                  <a:pt x="8747459" y="760645"/>
                  <a:pt x="8754933" y="751132"/>
                </a:cubicBezTo>
                <a:cubicBezTo>
                  <a:pt x="8782790" y="717160"/>
                  <a:pt x="8812006" y="685905"/>
                  <a:pt x="8842582" y="657368"/>
                </a:cubicBezTo>
                <a:cubicBezTo>
                  <a:pt x="8847337" y="649215"/>
                  <a:pt x="8854132" y="641911"/>
                  <a:pt x="8862964" y="635456"/>
                </a:cubicBezTo>
                <a:cubicBezTo>
                  <a:pt x="8871798" y="629001"/>
                  <a:pt x="8874855" y="621697"/>
                  <a:pt x="8872137" y="613544"/>
                </a:cubicBezTo>
                <a:cubicBezTo>
                  <a:pt x="8853793" y="617620"/>
                  <a:pt x="8834767" y="616601"/>
                  <a:pt x="8815064" y="610486"/>
                </a:cubicBezTo>
                <a:cubicBezTo>
                  <a:pt x="8794001" y="609807"/>
                  <a:pt x="8777354" y="600634"/>
                  <a:pt x="8765124" y="582968"/>
                </a:cubicBezTo>
                <a:cubicBezTo>
                  <a:pt x="8757650" y="577533"/>
                  <a:pt x="8755951" y="569889"/>
                  <a:pt x="8760029" y="560037"/>
                </a:cubicBezTo>
                <a:cubicBezTo>
                  <a:pt x="8764105" y="550185"/>
                  <a:pt x="8767842" y="546958"/>
                  <a:pt x="8771239" y="550355"/>
                </a:cubicBezTo>
                <a:cubicBezTo>
                  <a:pt x="8759688" y="564623"/>
                  <a:pt x="8762067" y="574475"/>
                  <a:pt x="8778373" y="579911"/>
                </a:cubicBezTo>
                <a:cubicBezTo>
                  <a:pt x="8789923" y="568360"/>
                  <a:pt x="8802154" y="558508"/>
                  <a:pt x="8815064" y="550355"/>
                </a:cubicBezTo>
                <a:cubicBezTo>
                  <a:pt x="8877573" y="522497"/>
                  <a:pt x="8941441" y="500755"/>
                  <a:pt x="9006668" y="485128"/>
                </a:cubicBezTo>
                <a:cubicBezTo>
                  <a:pt x="9012104" y="476295"/>
                  <a:pt x="9014482" y="468141"/>
                  <a:pt x="9013803" y="460668"/>
                </a:cubicBezTo>
                <a:cubicBezTo>
                  <a:pt x="8987983" y="466783"/>
                  <a:pt x="8961825" y="474257"/>
                  <a:pt x="8935326" y="483089"/>
                </a:cubicBezTo>
                <a:cubicBezTo>
                  <a:pt x="8912904" y="483769"/>
                  <a:pt x="8891842" y="492941"/>
                  <a:pt x="8872137" y="510607"/>
                </a:cubicBezTo>
                <a:lnTo>
                  <a:pt x="8807929" y="522837"/>
                </a:lnTo>
                <a:cubicBezTo>
                  <a:pt x="8847337" y="503133"/>
                  <a:pt x="8886406" y="484109"/>
                  <a:pt x="8925135" y="465763"/>
                </a:cubicBezTo>
                <a:cubicBezTo>
                  <a:pt x="8942800" y="457610"/>
                  <a:pt x="8952991" y="445720"/>
                  <a:pt x="8955710" y="430092"/>
                </a:cubicBezTo>
                <a:cubicBezTo>
                  <a:pt x="8925135" y="409709"/>
                  <a:pt x="8896258" y="386947"/>
                  <a:pt x="8869080" y="361808"/>
                </a:cubicBezTo>
                <a:cubicBezTo>
                  <a:pt x="8831710" y="393062"/>
                  <a:pt x="8790604" y="417522"/>
                  <a:pt x="8745760" y="435188"/>
                </a:cubicBezTo>
                <a:cubicBezTo>
                  <a:pt x="8735568" y="450136"/>
                  <a:pt x="8724357" y="452514"/>
                  <a:pt x="8712127" y="442322"/>
                </a:cubicBezTo>
                <a:cubicBezTo>
                  <a:pt x="8703294" y="434848"/>
                  <a:pt x="8698538" y="424996"/>
                  <a:pt x="8697859" y="412766"/>
                </a:cubicBezTo>
                <a:cubicBezTo>
                  <a:pt x="8691064" y="399177"/>
                  <a:pt x="8685629" y="384909"/>
                  <a:pt x="8681552" y="369961"/>
                </a:cubicBezTo>
                <a:cubicBezTo>
                  <a:pt x="8680193" y="326476"/>
                  <a:pt x="8695820" y="289446"/>
                  <a:pt x="8728434" y="258871"/>
                </a:cubicBezTo>
                <a:cubicBezTo>
                  <a:pt x="8756971" y="227616"/>
                  <a:pt x="8788565" y="202816"/>
                  <a:pt x="8823217" y="184471"/>
                </a:cubicBezTo>
                <a:cubicBezTo>
                  <a:pt x="8832050" y="174279"/>
                  <a:pt x="8840883" y="167485"/>
                  <a:pt x="8849715" y="164088"/>
                </a:cubicBezTo>
                <a:cubicBezTo>
                  <a:pt x="8840883" y="179715"/>
                  <a:pt x="8838165" y="195342"/>
                  <a:pt x="8841562" y="210970"/>
                </a:cubicBezTo>
                <a:cubicBezTo>
                  <a:pt x="8830012" y="236109"/>
                  <a:pt x="8818801" y="259890"/>
                  <a:pt x="8807929" y="282312"/>
                </a:cubicBezTo>
                <a:cubicBezTo>
                  <a:pt x="8799096" y="297260"/>
                  <a:pt x="8792642" y="310849"/>
                  <a:pt x="8788565" y="323079"/>
                </a:cubicBezTo>
                <a:cubicBezTo>
                  <a:pt x="8849036" y="291145"/>
                  <a:pt x="8910187" y="260569"/>
                  <a:pt x="8972017" y="231353"/>
                </a:cubicBezTo>
                <a:cubicBezTo>
                  <a:pt x="8984246" y="228635"/>
                  <a:pt x="8992060" y="223539"/>
                  <a:pt x="8995457" y="216065"/>
                </a:cubicBezTo>
                <a:cubicBezTo>
                  <a:pt x="8956730" y="196361"/>
                  <a:pt x="8922077" y="172581"/>
                  <a:pt x="8891502" y="144723"/>
                </a:cubicBezTo>
                <a:cubicBezTo>
                  <a:pt x="8877913" y="133852"/>
                  <a:pt x="8862964" y="119584"/>
                  <a:pt x="8846658" y="101918"/>
                </a:cubicBezTo>
                <a:cubicBezTo>
                  <a:pt x="8833070" y="87649"/>
                  <a:pt x="8819140" y="74060"/>
                  <a:pt x="8804871" y="61151"/>
                </a:cubicBezTo>
                <a:cubicBezTo>
                  <a:pt x="8798757" y="57074"/>
                  <a:pt x="8801134" y="55545"/>
                  <a:pt x="8812006" y="56565"/>
                </a:cubicBezTo>
                <a:cubicBezTo>
                  <a:pt x="8822877" y="57584"/>
                  <a:pt x="8830691" y="56734"/>
                  <a:pt x="8835447" y="54017"/>
                </a:cubicBezTo>
                <a:close/>
                <a:moveTo>
                  <a:pt x="489205" y="0"/>
                </a:moveTo>
                <a:lnTo>
                  <a:pt x="510607" y="22422"/>
                </a:lnTo>
                <a:cubicBezTo>
                  <a:pt x="547298" y="38050"/>
                  <a:pt x="559698" y="59622"/>
                  <a:pt x="547807" y="87140"/>
                </a:cubicBezTo>
                <a:cubicBezTo>
                  <a:pt x="535917" y="114658"/>
                  <a:pt x="513665" y="133852"/>
                  <a:pt x="481051" y="144723"/>
                </a:cubicBezTo>
                <a:cubicBezTo>
                  <a:pt x="469500" y="149479"/>
                  <a:pt x="453364" y="156614"/>
                  <a:pt x="432640" y="166126"/>
                </a:cubicBezTo>
                <a:cubicBezTo>
                  <a:pt x="411917" y="175638"/>
                  <a:pt x="409369" y="179715"/>
                  <a:pt x="424997" y="178356"/>
                </a:cubicBezTo>
                <a:cubicBezTo>
                  <a:pt x="444701" y="176318"/>
                  <a:pt x="465424" y="180224"/>
                  <a:pt x="487166" y="190077"/>
                </a:cubicBezTo>
                <a:cubicBezTo>
                  <a:pt x="508909" y="199929"/>
                  <a:pt x="522838" y="215726"/>
                  <a:pt x="528952" y="237468"/>
                </a:cubicBezTo>
                <a:cubicBezTo>
                  <a:pt x="495659" y="246301"/>
                  <a:pt x="455742" y="255474"/>
                  <a:pt x="409199" y="264986"/>
                </a:cubicBezTo>
                <a:cubicBezTo>
                  <a:pt x="362657" y="274498"/>
                  <a:pt x="332931" y="299298"/>
                  <a:pt x="320021" y="339386"/>
                </a:cubicBezTo>
                <a:cubicBezTo>
                  <a:pt x="352635" y="325797"/>
                  <a:pt x="383210" y="317473"/>
                  <a:pt x="411747" y="314416"/>
                </a:cubicBezTo>
                <a:cubicBezTo>
                  <a:pt x="440284" y="311358"/>
                  <a:pt x="466103" y="323419"/>
                  <a:pt x="489205" y="350597"/>
                </a:cubicBezTo>
                <a:cubicBezTo>
                  <a:pt x="483090" y="363506"/>
                  <a:pt x="467972" y="373698"/>
                  <a:pt x="443851" y="381172"/>
                </a:cubicBezTo>
                <a:cubicBezTo>
                  <a:pt x="419731" y="388646"/>
                  <a:pt x="398838" y="398158"/>
                  <a:pt x="381172" y="409709"/>
                </a:cubicBezTo>
                <a:cubicBezTo>
                  <a:pt x="349238" y="423298"/>
                  <a:pt x="343632" y="431451"/>
                  <a:pt x="364356" y="434169"/>
                </a:cubicBezTo>
                <a:cubicBezTo>
                  <a:pt x="385079" y="436887"/>
                  <a:pt x="406312" y="436547"/>
                  <a:pt x="428054" y="433150"/>
                </a:cubicBezTo>
                <a:cubicBezTo>
                  <a:pt x="443002" y="427714"/>
                  <a:pt x="461347" y="424827"/>
                  <a:pt x="483090" y="424487"/>
                </a:cubicBezTo>
                <a:cubicBezTo>
                  <a:pt x="504832" y="424147"/>
                  <a:pt x="519100" y="431791"/>
                  <a:pt x="525895" y="447418"/>
                </a:cubicBezTo>
                <a:cubicBezTo>
                  <a:pt x="538804" y="469840"/>
                  <a:pt x="559868" y="487506"/>
                  <a:pt x="589084" y="500415"/>
                </a:cubicBezTo>
                <a:cubicBezTo>
                  <a:pt x="618300" y="513325"/>
                  <a:pt x="646497" y="524196"/>
                  <a:pt x="673675" y="533029"/>
                </a:cubicBezTo>
                <a:cubicBezTo>
                  <a:pt x="719878" y="541182"/>
                  <a:pt x="767270" y="556980"/>
                  <a:pt x="815850" y="580421"/>
                </a:cubicBezTo>
                <a:cubicBezTo>
                  <a:pt x="864431" y="603862"/>
                  <a:pt x="883965" y="639023"/>
                  <a:pt x="874453" y="685905"/>
                </a:cubicBezTo>
                <a:cubicBezTo>
                  <a:pt x="805828" y="679111"/>
                  <a:pt x="741620" y="656519"/>
                  <a:pt x="681829" y="618130"/>
                </a:cubicBezTo>
                <a:cubicBezTo>
                  <a:pt x="622037" y="579741"/>
                  <a:pt x="563604" y="541182"/>
                  <a:pt x="506531" y="502454"/>
                </a:cubicBezTo>
                <a:cubicBezTo>
                  <a:pt x="498377" y="570399"/>
                  <a:pt x="496848" y="643440"/>
                  <a:pt x="501944" y="721576"/>
                </a:cubicBezTo>
                <a:cubicBezTo>
                  <a:pt x="507040" y="799713"/>
                  <a:pt x="495320" y="871055"/>
                  <a:pt x="466783" y="935603"/>
                </a:cubicBezTo>
                <a:cubicBezTo>
                  <a:pt x="436887" y="892798"/>
                  <a:pt x="423468" y="841329"/>
                  <a:pt x="426525" y="781198"/>
                </a:cubicBezTo>
                <a:cubicBezTo>
                  <a:pt x="429583" y="721067"/>
                  <a:pt x="431451" y="663144"/>
                  <a:pt x="432131" y="607429"/>
                </a:cubicBezTo>
                <a:cubicBezTo>
                  <a:pt x="432131" y="588404"/>
                  <a:pt x="434339" y="565303"/>
                  <a:pt x="438755" y="538125"/>
                </a:cubicBezTo>
                <a:cubicBezTo>
                  <a:pt x="443172" y="510947"/>
                  <a:pt x="436208" y="496678"/>
                  <a:pt x="417862" y="495319"/>
                </a:cubicBezTo>
                <a:cubicBezTo>
                  <a:pt x="387287" y="512306"/>
                  <a:pt x="353145" y="521818"/>
                  <a:pt x="315435" y="523856"/>
                </a:cubicBezTo>
                <a:cubicBezTo>
                  <a:pt x="277726" y="525895"/>
                  <a:pt x="246981" y="538465"/>
                  <a:pt x="223200" y="561566"/>
                </a:cubicBezTo>
                <a:cubicBezTo>
                  <a:pt x="193304" y="607768"/>
                  <a:pt x="162049" y="654650"/>
                  <a:pt x="129436" y="702212"/>
                </a:cubicBezTo>
                <a:cubicBezTo>
                  <a:pt x="96822" y="749774"/>
                  <a:pt x="53677" y="776272"/>
                  <a:pt x="0" y="781708"/>
                </a:cubicBezTo>
                <a:cubicBezTo>
                  <a:pt x="54357" y="737543"/>
                  <a:pt x="100050" y="685056"/>
                  <a:pt x="137080" y="624245"/>
                </a:cubicBezTo>
                <a:cubicBezTo>
                  <a:pt x="174110" y="563434"/>
                  <a:pt x="205534" y="504492"/>
                  <a:pt x="231354" y="447418"/>
                </a:cubicBezTo>
                <a:cubicBezTo>
                  <a:pt x="250378" y="428394"/>
                  <a:pt x="250378" y="413446"/>
                  <a:pt x="231354" y="402575"/>
                </a:cubicBezTo>
                <a:cubicBezTo>
                  <a:pt x="212329" y="391703"/>
                  <a:pt x="205874" y="377775"/>
                  <a:pt x="211989" y="360788"/>
                </a:cubicBezTo>
                <a:cubicBezTo>
                  <a:pt x="231013" y="377095"/>
                  <a:pt x="251567" y="373188"/>
                  <a:pt x="273649" y="349068"/>
                </a:cubicBezTo>
                <a:cubicBezTo>
                  <a:pt x="295731" y="324947"/>
                  <a:pt x="293183" y="312887"/>
                  <a:pt x="266005" y="312887"/>
                </a:cubicBezTo>
                <a:cubicBezTo>
                  <a:pt x="288427" y="296580"/>
                  <a:pt x="291485" y="288257"/>
                  <a:pt x="275178" y="287917"/>
                </a:cubicBezTo>
                <a:cubicBezTo>
                  <a:pt x="258871" y="287578"/>
                  <a:pt x="241885" y="284690"/>
                  <a:pt x="224219" y="279254"/>
                </a:cubicBezTo>
                <a:cubicBezTo>
                  <a:pt x="203156" y="271101"/>
                  <a:pt x="196022" y="265835"/>
                  <a:pt x="202816" y="263457"/>
                </a:cubicBezTo>
                <a:cubicBezTo>
                  <a:pt x="209611" y="261079"/>
                  <a:pt x="221501" y="257852"/>
                  <a:pt x="238488" y="253775"/>
                </a:cubicBezTo>
                <a:cubicBezTo>
                  <a:pt x="251397" y="249698"/>
                  <a:pt x="268044" y="243923"/>
                  <a:pt x="288427" y="236449"/>
                </a:cubicBezTo>
                <a:cubicBezTo>
                  <a:pt x="308810" y="228975"/>
                  <a:pt x="314586" y="222181"/>
                  <a:pt x="305753" y="216065"/>
                </a:cubicBezTo>
                <a:lnTo>
                  <a:pt x="454553" y="66247"/>
                </a:lnTo>
                <a:cubicBezTo>
                  <a:pt x="443681" y="58773"/>
                  <a:pt x="427884" y="58773"/>
                  <a:pt x="407161" y="66247"/>
                </a:cubicBezTo>
                <a:cubicBezTo>
                  <a:pt x="386438" y="73721"/>
                  <a:pt x="369622" y="83573"/>
                  <a:pt x="356712" y="95803"/>
                </a:cubicBezTo>
                <a:cubicBezTo>
                  <a:pt x="340405" y="126378"/>
                  <a:pt x="318833" y="154066"/>
                  <a:pt x="291994" y="178866"/>
                </a:cubicBezTo>
                <a:cubicBezTo>
                  <a:pt x="265156" y="203666"/>
                  <a:pt x="238488" y="197720"/>
                  <a:pt x="211989" y="161030"/>
                </a:cubicBezTo>
                <a:cubicBezTo>
                  <a:pt x="190246" y="140647"/>
                  <a:pt x="186170" y="115677"/>
                  <a:pt x="199759" y="86121"/>
                </a:cubicBezTo>
                <a:cubicBezTo>
                  <a:pt x="213348" y="56565"/>
                  <a:pt x="222521" y="57754"/>
                  <a:pt x="227277" y="89688"/>
                </a:cubicBezTo>
                <a:cubicBezTo>
                  <a:pt x="272120" y="92406"/>
                  <a:pt x="315945" y="81704"/>
                  <a:pt x="358750" y="57584"/>
                </a:cubicBezTo>
                <a:cubicBezTo>
                  <a:pt x="401556" y="33463"/>
                  <a:pt x="445040" y="14269"/>
                  <a:pt x="489205" y="0"/>
                </a:cubicBezTo>
                <a:close/>
              </a:path>
            </a:pathLst>
          </a:custGeom>
          <a:solidFill>
            <a:schemeClr val="accent4">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solidFill>
                <a:schemeClr val="accent4">
                  <a:lumMod val="60000"/>
                  <a:lumOff val="40000"/>
                </a:schemeClr>
              </a:solidFill>
              <a:latin typeface="方正吕建德字体" panose="02010600010101010101" pitchFamily="2" charset="-122"/>
              <a:ea typeface="方正吕建德字体" panose="02010600010101010101" pitchFamily="2" charset="-122"/>
            </a:endParaRPr>
          </a:p>
        </p:txBody>
      </p:sp>
      <p:sp>
        <p:nvSpPr>
          <p:cNvPr id="32" name="任意多边形: 形状 31">
            <a:extLst>
              <a:ext uri="{FF2B5EF4-FFF2-40B4-BE49-F238E27FC236}">
                <a16:creationId xmlns:a16="http://schemas.microsoft.com/office/drawing/2014/main" id="{0B61552F-1132-4AE5-8461-EB9EE3DBECD4}"/>
              </a:ext>
            </a:extLst>
          </p:cNvPr>
          <p:cNvSpPr/>
          <p:nvPr/>
        </p:nvSpPr>
        <p:spPr>
          <a:xfrm>
            <a:off x="-2" y="109974"/>
            <a:ext cx="12192004" cy="3578107"/>
          </a:xfrm>
          <a:custGeom>
            <a:avLst/>
            <a:gdLst>
              <a:gd name="connsiteX0" fmla="*/ 12192002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 name="connsiteX7" fmla="*/ 0 w 12192004"/>
              <a:gd name="connsiteY7" fmla="*/ 2525017 h 3578107"/>
              <a:gd name="connsiteX8" fmla="*/ 536462 w 12192004"/>
              <a:gd name="connsiteY8" fmla="*/ 2701851 h 3578107"/>
              <a:gd name="connsiteX9" fmla="*/ 6096003 w 12192004"/>
              <a:gd name="connsiteY9" fmla="*/ 3425707 h 3578107"/>
              <a:gd name="connsiteX10" fmla="*/ 11655543 w 12192004"/>
              <a:gd name="connsiteY10" fmla="*/ 2701851 h 3578107"/>
              <a:gd name="connsiteX11" fmla="*/ 12192002 w 12192004"/>
              <a:gd name="connsiteY11" fmla="*/ 2525018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4" h="3578107">
                <a:moveTo>
                  <a:pt x="12192002"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lnTo>
                  <a:pt x="0" y="2525017"/>
                </a:lnTo>
                <a:lnTo>
                  <a:pt x="536462" y="2701851"/>
                </a:lnTo>
                <a:cubicBezTo>
                  <a:pt x="2047273" y="3154059"/>
                  <a:pt x="3984170" y="3425707"/>
                  <a:pt x="6096003" y="3425707"/>
                </a:cubicBezTo>
                <a:cubicBezTo>
                  <a:pt x="8207835" y="3425707"/>
                  <a:pt x="10144731" y="3154059"/>
                  <a:pt x="11655543" y="2701851"/>
                </a:cubicBezTo>
                <a:lnTo>
                  <a:pt x="12192002" y="2525018"/>
                </a:lnTo>
                <a:close/>
              </a:path>
            </a:pathLst>
          </a:custGeom>
          <a:solidFill>
            <a:schemeClr val="accent4">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5521575"/>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ppt_x"/>
                                              </p:val>
                                            </p:tav>
                                            <p:tav tm="100000">
                                              <p:val>
                                                <p:strVal val="#ppt_x"/>
                                              </p:val>
                                            </p:tav>
                                          </p:tavLst>
                                        </p:anim>
                                        <p:anim calcmode="lin" valueType="num">
                                          <p:cBhvr additive="base">
                                            <p:cTn id="13" dur="10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ppt_x"/>
                                              </p:val>
                                            </p:tav>
                                            <p:tav tm="100000">
                                              <p:val>
                                                <p:strVal val="#ppt_x"/>
                                              </p:val>
                                            </p:tav>
                                          </p:tavLst>
                                        </p:anim>
                                        <p:anim calcmode="lin" valueType="num">
                                          <p:cBhvr additive="base">
                                            <p:cTn id="1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s://ss3.bdstatic.com/70cFv8Sh_Q1YnxGkpoWK1HF6hhy/it/u=2360641074,1000892787&amp;fm=26&amp;gp=0.jpg">
            <a:extLst>
              <a:ext uri="{FF2B5EF4-FFF2-40B4-BE49-F238E27FC236}">
                <a16:creationId xmlns:a16="http://schemas.microsoft.com/office/drawing/2014/main" id="{8EF4265F-4450-468E-AC7C-5322E374004F}"/>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770" b="7770"/>
          <a:stretch/>
        </p:blipFill>
        <p:spPr bwMode="auto">
          <a:xfrm>
            <a:off x="0" y="-1"/>
            <a:ext cx="12192000"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DAC3228A-DDB7-4453-B73D-57880D296FF4}"/>
              </a:ext>
            </a:extLst>
          </p:cNvPr>
          <p:cNvSpPr/>
          <p:nvPr/>
        </p:nvSpPr>
        <p:spPr>
          <a:xfrm>
            <a:off x="0" y="-1"/>
            <a:ext cx="12192000" cy="6858001"/>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5D4B694E-F16C-4924-A800-4B5336A149B2}"/>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A4B41658-551C-4CBE-81E3-3A0A2885F536}"/>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04A2D3CF-48E0-42A8-88BB-36B646DEDD5F}"/>
              </a:ext>
            </a:extLst>
          </p:cNvPr>
          <p:cNvGrpSpPr/>
          <p:nvPr/>
        </p:nvGrpSpPr>
        <p:grpSpPr>
          <a:xfrm>
            <a:off x="156626" y="307063"/>
            <a:ext cx="3051208" cy="716298"/>
            <a:chOff x="1" y="288926"/>
            <a:chExt cx="3051208" cy="716298"/>
          </a:xfrm>
        </p:grpSpPr>
        <p:sp>
          <p:nvSpPr>
            <p:cNvPr id="9" name="出自【趣你的PPT】(微信:qunideppt)：最优质的PPT资源库">
              <a:extLst>
                <a:ext uri="{FF2B5EF4-FFF2-40B4-BE49-F238E27FC236}">
                  <a16:creationId xmlns:a16="http://schemas.microsoft.com/office/drawing/2014/main" id="{88579590-53B0-4138-95E3-790D999817C8}"/>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 name="出自【趣你的PPT】(微信:qunideppt)：最优质的PPT资源库">
              <a:extLst>
                <a:ext uri="{FF2B5EF4-FFF2-40B4-BE49-F238E27FC236}">
                  <a16:creationId xmlns:a16="http://schemas.microsoft.com/office/drawing/2014/main" id="{59D4556A-9C1E-485C-8B86-74F3BD04E08A}"/>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出自【趣你的PPT】(微信:qunideppt)：最优质的PPT资源库">
              <a:extLst>
                <a:ext uri="{FF2B5EF4-FFF2-40B4-BE49-F238E27FC236}">
                  <a16:creationId xmlns:a16="http://schemas.microsoft.com/office/drawing/2014/main" id="{C79AD069-34AE-4310-84E0-D90A78B7B36C}"/>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
        <p:nvSpPr>
          <p:cNvPr id="12" name="椭圆 11">
            <a:extLst>
              <a:ext uri="{FF2B5EF4-FFF2-40B4-BE49-F238E27FC236}">
                <a16:creationId xmlns:a16="http://schemas.microsoft.com/office/drawing/2014/main" id="{6305278B-1695-4E5C-AC98-82DAC6473351}"/>
              </a:ext>
            </a:extLst>
          </p:cNvPr>
          <p:cNvSpPr/>
          <p:nvPr/>
        </p:nvSpPr>
        <p:spPr>
          <a:xfrm>
            <a:off x="1636085" y="1812852"/>
            <a:ext cx="1749055" cy="17490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3" name="椭圆 12">
            <a:extLst>
              <a:ext uri="{FF2B5EF4-FFF2-40B4-BE49-F238E27FC236}">
                <a16:creationId xmlns:a16="http://schemas.microsoft.com/office/drawing/2014/main" id="{49EFC220-48AB-4905-A0E6-58A71A2FEEE4}"/>
              </a:ext>
            </a:extLst>
          </p:cNvPr>
          <p:cNvSpPr/>
          <p:nvPr/>
        </p:nvSpPr>
        <p:spPr>
          <a:xfrm>
            <a:off x="4026343" y="1812852"/>
            <a:ext cx="1749055" cy="17490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椭圆 13">
            <a:extLst>
              <a:ext uri="{FF2B5EF4-FFF2-40B4-BE49-F238E27FC236}">
                <a16:creationId xmlns:a16="http://schemas.microsoft.com/office/drawing/2014/main" id="{87DFE195-C1C2-4622-BBF4-80796EAEA0D1}"/>
              </a:ext>
            </a:extLst>
          </p:cNvPr>
          <p:cNvSpPr/>
          <p:nvPr/>
        </p:nvSpPr>
        <p:spPr>
          <a:xfrm>
            <a:off x="6416601" y="1812852"/>
            <a:ext cx="1749055" cy="174905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椭圆 14">
            <a:extLst>
              <a:ext uri="{FF2B5EF4-FFF2-40B4-BE49-F238E27FC236}">
                <a16:creationId xmlns:a16="http://schemas.microsoft.com/office/drawing/2014/main" id="{F19F6110-18FE-4C59-B181-3775C48D28C4}"/>
              </a:ext>
            </a:extLst>
          </p:cNvPr>
          <p:cNvSpPr/>
          <p:nvPr/>
        </p:nvSpPr>
        <p:spPr>
          <a:xfrm>
            <a:off x="8806860" y="1812852"/>
            <a:ext cx="1749055" cy="174905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6" name="文本框 15">
            <a:extLst>
              <a:ext uri="{FF2B5EF4-FFF2-40B4-BE49-F238E27FC236}">
                <a16:creationId xmlns:a16="http://schemas.microsoft.com/office/drawing/2014/main" id="{078EF6E4-671B-4881-B4AA-4F9E4913DB6E}"/>
              </a:ext>
            </a:extLst>
          </p:cNvPr>
          <p:cNvSpPr txBox="1"/>
          <p:nvPr/>
        </p:nvSpPr>
        <p:spPr>
          <a:xfrm>
            <a:off x="1593184" y="3778495"/>
            <a:ext cx="1834855" cy="13515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双击输入替换内容，轻松设计高效办公。请点击此处添加具体内容。</a:t>
            </a:r>
          </a:p>
        </p:txBody>
      </p:sp>
      <p:sp>
        <p:nvSpPr>
          <p:cNvPr id="17" name="文本框 16">
            <a:extLst>
              <a:ext uri="{FF2B5EF4-FFF2-40B4-BE49-F238E27FC236}">
                <a16:creationId xmlns:a16="http://schemas.microsoft.com/office/drawing/2014/main" id="{1B81E098-D045-4D89-81CC-9F8841F2EB1E}"/>
              </a:ext>
            </a:extLst>
          </p:cNvPr>
          <p:cNvSpPr txBox="1"/>
          <p:nvPr/>
        </p:nvSpPr>
        <p:spPr>
          <a:xfrm>
            <a:off x="3983442" y="3778495"/>
            <a:ext cx="1834855" cy="13515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双击输入替换内容，轻松设计高效办公。请点击此处添加具体内容。</a:t>
            </a:r>
          </a:p>
        </p:txBody>
      </p:sp>
      <p:sp>
        <p:nvSpPr>
          <p:cNvPr id="18" name="文本框 17">
            <a:extLst>
              <a:ext uri="{FF2B5EF4-FFF2-40B4-BE49-F238E27FC236}">
                <a16:creationId xmlns:a16="http://schemas.microsoft.com/office/drawing/2014/main" id="{D271ABAF-AC1A-4441-BAC7-D34AFD3A742D}"/>
              </a:ext>
            </a:extLst>
          </p:cNvPr>
          <p:cNvSpPr txBox="1"/>
          <p:nvPr/>
        </p:nvSpPr>
        <p:spPr>
          <a:xfrm>
            <a:off x="6373700" y="3778495"/>
            <a:ext cx="1834855" cy="13515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双击输入替换内容，轻松设计高效办公。请点击此处添加具体内容。</a:t>
            </a:r>
          </a:p>
        </p:txBody>
      </p:sp>
      <p:sp>
        <p:nvSpPr>
          <p:cNvPr id="19" name="文本框 18">
            <a:extLst>
              <a:ext uri="{FF2B5EF4-FFF2-40B4-BE49-F238E27FC236}">
                <a16:creationId xmlns:a16="http://schemas.microsoft.com/office/drawing/2014/main" id="{2A5FF610-036C-4FAA-AB8E-A9CDF0651221}"/>
              </a:ext>
            </a:extLst>
          </p:cNvPr>
          <p:cNvSpPr txBox="1"/>
          <p:nvPr/>
        </p:nvSpPr>
        <p:spPr>
          <a:xfrm>
            <a:off x="8763958" y="3778495"/>
            <a:ext cx="1834855" cy="1351524"/>
          </a:xfrm>
          <a:prstGeom prst="rect">
            <a:avLst/>
          </a:prstGeom>
          <a:noFill/>
        </p:spPr>
        <p:txBody>
          <a:bodyPr wrap="square"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双击输入替换内容，轻松设计高效办公。请点击此处添加具体内容。</a:t>
            </a:r>
          </a:p>
        </p:txBody>
      </p:sp>
    </p:spTree>
    <p:extLst>
      <p:ext uri="{BB962C8B-B14F-4D97-AF65-F5344CB8AC3E}">
        <p14:creationId xmlns:p14="http://schemas.microsoft.com/office/powerpoint/2010/main" val="33681983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D027442D-024E-4123-A310-C4E36267C493}"/>
              </a:ext>
            </a:extLst>
          </p:cNvPr>
          <p:cNvPicPr>
            <a:picLocks noChangeAspect="1"/>
          </p:cNvPicPr>
          <p:nvPr/>
        </p:nvPicPr>
        <p:blipFill rotWithShape="1">
          <a:blip r:embed="rId2">
            <a:extLst>
              <a:ext uri="{28A0092B-C50C-407E-A947-70E740481C1C}">
                <a14:useLocalDpi xmlns:a14="http://schemas.microsoft.com/office/drawing/2010/main" val="0"/>
              </a:ext>
            </a:extLst>
          </a:blip>
          <a:srcRect l="3778" r="3778"/>
          <a:stretch/>
        </p:blipFill>
        <p:spPr>
          <a:xfrm>
            <a:off x="-1" y="0"/>
            <a:ext cx="12192001" cy="6858000"/>
          </a:xfrm>
          <a:prstGeom prst="rect">
            <a:avLst/>
          </a:prstGeom>
        </p:spPr>
      </p:pic>
      <p:sp>
        <p:nvSpPr>
          <p:cNvPr id="6" name="矩形 5">
            <a:extLst>
              <a:ext uri="{FF2B5EF4-FFF2-40B4-BE49-F238E27FC236}">
                <a16:creationId xmlns:a16="http://schemas.microsoft.com/office/drawing/2014/main" id="{425CB856-4247-410C-AEBC-E4A4FC772C56}"/>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a:extLst>
              <a:ext uri="{FF2B5EF4-FFF2-40B4-BE49-F238E27FC236}">
                <a16:creationId xmlns:a16="http://schemas.microsoft.com/office/drawing/2014/main" id="{6A7E7B47-43D7-4DEF-99E7-20730A931B8A}"/>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8E9823A5-4E22-4B2D-BCCD-48D1935D2B77}"/>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30">
            <a:extLst>
              <a:ext uri="{FF2B5EF4-FFF2-40B4-BE49-F238E27FC236}">
                <a16:creationId xmlns:a16="http://schemas.microsoft.com/office/drawing/2014/main" id="{20816CAB-87AA-43E0-92D5-0FCD1B28DECF}"/>
              </a:ext>
            </a:extLst>
          </p:cNvPr>
          <p:cNvSpPr/>
          <p:nvPr/>
        </p:nvSpPr>
        <p:spPr bwMode="auto">
          <a:xfrm rot="3292421">
            <a:off x="989633" y="2819583"/>
            <a:ext cx="2449512" cy="1635125"/>
          </a:xfrm>
          <a:custGeom>
            <a:avLst/>
            <a:gdLst>
              <a:gd name="T0" fmla="*/ 63465 w 1857486"/>
              <a:gd name="T1" fmla="*/ 26016 h 1241208"/>
              <a:gd name="T2" fmla="*/ 68086 w 1857486"/>
              <a:gd name="T3" fmla="*/ 42850 h 1241208"/>
              <a:gd name="T4" fmla="*/ 507673 w 1857486"/>
              <a:gd name="T5" fmla="*/ 607768 h 1241208"/>
              <a:gd name="T6" fmla="*/ 723807 w 1857486"/>
              <a:gd name="T7" fmla="*/ 729402 h 1241208"/>
              <a:gd name="T8" fmla="*/ 776491 w 1857486"/>
              <a:gd name="T9" fmla="*/ 749317 h 1241208"/>
              <a:gd name="T10" fmla="*/ 837138 w 1857486"/>
              <a:gd name="T11" fmla="*/ 772242 h 1241208"/>
              <a:gd name="T12" fmla="*/ 1422127 w 1857486"/>
              <a:gd name="T13" fmla="*/ 812612 h 1241208"/>
              <a:gd name="T14" fmla="*/ 1527077 w 1857486"/>
              <a:gd name="T15" fmla="*/ 783806 h 1241208"/>
              <a:gd name="T16" fmla="*/ 1648674 w 1857486"/>
              <a:gd name="T17" fmla="*/ 750431 h 1241208"/>
              <a:gd name="T18" fmla="*/ 1959074 w 1857486"/>
              <a:gd name="T19" fmla="*/ 576963 h 1241208"/>
              <a:gd name="T20" fmla="*/ 1974219 w 1857486"/>
              <a:gd name="T21" fmla="*/ 564050 h 1241208"/>
              <a:gd name="T22" fmla="*/ 2051266 w 1857486"/>
              <a:gd name="T23" fmla="*/ 498353 h 1241208"/>
              <a:gd name="T24" fmla="*/ 2213592 w 1857486"/>
              <a:gd name="T25" fmla="*/ 310844 h 1241208"/>
              <a:gd name="T26" fmla="*/ 2335228 w 1857486"/>
              <a:gd name="T27" fmla="*/ 94710 h 1241208"/>
              <a:gd name="T28" fmla="*/ 2371028 w 1857486"/>
              <a:gd name="T29" fmla="*/ 0 h 1241208"/>
              <a:gd name="T30" fmla="*/ 2412958 w 1857486"/>
              <a:gd name="T31" fmla="*/ 117570 h 1241208"/>
              <a:gd name="T32" fmla="*/ 2447627 w 1857486"/>
              <a:gd name="T33" fmla="*/ 469386 h 1241208"/>
              <a:gd name="T34" fmla="*/ 2447087 w 1857486"/>
              <a:gd name="T35" fmla="*/ 475109 h 1241208"/>
              <a:gd name="T36" fmla="*/ 2436584 w 1857486"/>
              <a:gd name="T37" fmla="*/ 586360 h 1241208"/>
              <a:gd name="T38" fmla="*/ 2217416 w 1857486"/>
              <a:gd name="T39" fmla="*/ 1130244 h 1241208"/>
              <a:gd name="T40" fmla="*/ 2176873 w 1857486"/>
              <a:gd name="T41" fmla="*/ 1180838 h 1241208"/>
              <a:gd name="T42" fmla="*/ 2141653 w 1857486"/>
              <a:gd name="T43" fmla="*/ 1224789 h 1241208"/>
              <a:gd name="T44" fmla="*/ 1959182 w 1857486"/>
              <a:gd name="T45" fmla="*/ 1392759 h 1241208"/>
              <a:gd name="T46" fmla="*/ 1286072 w 1857486"/>
              <a:gd name="T47" fmla="*/ 1636261 h 1241208"/>
              <a:gd name="T48" fmla="*/ 1269854 w 1857486"/>
              <a:gd name="T49" fmla="*/ 1636286 h 1241208"/>
              <a:gd name="T50" fmla="*/ 1168374 w 1857486"/>
              <a:gd name="T51" fmla="*/ 1636436 h 1241208"/>
              <a:gd name="T52" fmla="*/ 245001 w 1857486"/>
              <a:gd name="T53" fmla="*/ 1147992 h 1241208"/>
              <a:gd name="T54" fmla="*/ 34504 w 1857486"/>
              <a:gd name="T55" fmla="*/ 124818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chemeClr val="accent5"/>
          </a:solidFill>
          <a:ln w="12700" cmpd="sng">
            <a:noFill/>
            <a:prstDash val="sysDash"/>
            <a:miter lim="800000"/>
            <a:tailEnd type="triangle" w="med" len="med"/>
          </a:ln>
        </p:spPr>
        <p:txBody>
          <a:bodyPr lIns="0" tIns="468000" rIns="0" bIns="0" anchor="ctr"/>
          <a:lstStyle/>
          <a:p>
            <a:pPr algn="ctr" defTabSz="914377">
              <a:lnSpc>
                <a:spcPct val="120000"/>
              </a:lnSpc>
              <a:defRPr/>
            </a:pPr>
            <a:r>
              <a:rPr lang="zh-CN" altLang="en-US" sz="2000" kern="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26" name="任意多边形 31">
            <a:extLst>
              <a:ext uri="{FF2B5EF4-FFF2-40B4-BE49-F238E27FC236}">
                <a16:creationId xmlns:a16="http://schemas.microsoft.com/office/drawing/2014/main" id="{7E79B991-DEE3-4D2E-A26A-B8585BE79ABB}"/>
              </a:ext>
            </a:extLst>
          </p:cNvPr>
          <p:cNvSpPr/>
          <p:nvPr/>
        </p:nvSpPr>
        <p:spPr bwMode="auto">
          <a:xfrm rot="19588634">
            <a:off x="1881189" y="1712914"/>
            <a:ext cx="2446337" cy="2012951"/>
          </a:xfrm>
          <a:custGeom>
            <a:avLst/>
            <a:gdLst>
              <a:gd name="T0" fmla="*/ 1900733 w 1856155"/>
              <a:gd name="T1" fmla="*/ 203791 h 1526889"/>
              <a:gd name="T2" fmla="*/ 2424452 w 1856155"/>
              <a:gd name="T3" fmla="*/ 980904 h 1526889"/>
              <a:gd name="T4" fmla="*/ 2447195 w 1856155"/>
              <a:gd name="T5" fmla="*/ 1197186 h 1526889"/>
              <a:gd name="T6" fmla="*/ 2438181 w 1856155"/>
              <a:gd name="T7" fmla="*/ 1185518 h 1526889"/>
              <a:gd name="T8" fmla="*/ 1834538 w 1856155"/>
              <a:gd name="T9" fmla="*/ 800829 h 1526889"/>
              <a:gd name="T10" fmla="*/ 1590122 w 1856155"/>
              <a:gd name="T11" fmla="*/ 758759 h 1526889"/>
              <a:gd name="T12" fmla="*/ 1531931 w 1856155"/>
              <a:gd name="T13" fmla="*/ 760509 h 1526889"/>
              <a:gd name="T14" fmla="*/ 1349580 w 1856155"/>
              <a:gd name="T15" fmla="*/ 765992 h 1526889"/>
              <a:gd name="T16" fmla="*/ 904359 w 1856155"/>
              <a:gd name="T17" fmla="*/ 914665 h 1526889"/>
              <a:gd name="T18" fmla="*/ 809813 w 1856155"/>
              <a:gd name="T19" fmla="*/ 974230 h 1526889"/>
              <a:gd name="T20" fmla="*/ 804949 w 1856155"/>
              <a:gd name="T21" fmla="*/ 977294 h 1526889"/>
              <a:gd name="T22" fmla="*/ 477600 w 1856155"/>
              <a:gd name="T23" fmla="*/ 1316808 h 1526889"/>
              <a:gd name="T24" fmla="*/ 471833 w 1856155"/>
              <a:gd name="T25" fmla="*/ 1326821 h 1526889"/>
              <a:gd name="T26" fmla="*/ 417128 w 1856155"/>
              <a:gd name="T27" fmla="*/ 1421793 h 1526889"/>
              <a:gd name="T28" fmla="*/ 327120 w 1856155"/>
              <a:gd name="T29" fmla="*/ 1652894 h 1526889"/>
              <a:gd name="T30" fmla="*/ 285049 w 1856155"/>
              <a:gd name="T31" fmla="*/ 1897310 h 1526889"/>
              <a:gd name="T32" fmla="*/ 288531 w 1856155"/>
              <a:gd name="T33" fmla="*/ 2013083 h 1526889"/>
              <a:gd name="T34" fmla="*/ 275199 w 1856155"/>
              <a:gd name="T35" fmla="*/ 1998306 h 1526889"/>
              <a:gd name="T36" fmla="*/ 93114 w 1856155"/>
              <a:gd name="T37" fmla="*/ 1692882 h 1526889"/>
              <a:gd name="T38" fmla="*/ 56348 w 1856155"/>
              <a:gd name="T39" fmla="*/ 1572266 h 1526889"/>
              <a:gd name="T40" fmla="*/ 24616 w 1856155"/>
              <a:gd name="T41" fmla="*/ 1468164 h 1526889"/>
              <a:gd name="T42" fmla="*/ 48601 w 1856155"/>
              <a:gd name="T43" fmla="*/ 882273 h 1526889"/>
              <a:gd name="T44" fmla="*/ 69820 w 1856155"/>
              <a:gd name="T45" fmla="*/ 821010 h 1526889"/>
              <a:gd name="T46" fmla="*/ 88253 w 1856155"/>
              <a:gd name="T47" fmla="*/ 767789 h 1526889"/>
              <a:gd name="T48" fmla="*/ 203791 w 1856155"/>
              <a:gd name="T49" fmla="*/ 548335 h 1526889"/>
              <a:gd name="T50" fmla="*/ 756187 w 1856155"/>
              <a:gd name="T51" fmla="*/ 93112 h 1526889"/>
              <a:gd name="T52" fmla="*/ 772884 w 1856155"/>
              <a:gd name="T53" fmla="*/ 88023 h 1526889"/>
              <a:gd name="T54" fmla="*/ 980906 w 1856155"/>
              <a:gd name="T55" fmla="*/ 24616 h 1526889"/>
              <a:gd name="T56" fmla="*/ 1900733 w 1856155"/>
              <a:gd name="T57" fmla="*/ 203791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chemeClr val="accent1"/>
          </a:solidFill>
          <a:ln w="12700" cmpd="sng">
            <a:noFill/>
            <a:prstDash val="sysDash"/>
            <a:miter lim="800000"/>
            <a:tailEnd type="triangle" w="med" len="med"/>
          </a:ln>
        </p:spPr>
        <p:txBody>
          <a:bodyPr lIns="0" tIns="108000" rIns="0" bIns="0"/>
          <a:lstStyle/>
          <a:p>
            <a:pPr algn="ctr" defTabSz="914377">
              <a:lnSpc>
                <a:spcPct val="120000"/>
              </a:lnSpc>
              <a:defRPr/>
            </a:pPr>
            <a:r>
              <a:rPr lang="zh-CN" altLang="en-US" sz="2000" kern="0" dirty="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27" name="任意多边形 34">
            <a:extLst>
              <a:ext uri="{FF2B5EF4-FFF2-40B4-BE49-F238E27FC236}">
                <a16:creationId xmlns:a16="http://schemas.microsoft.com/office/drawing/2014/main" id="{664273BA-6273-44D5-8821-06C6D60B077F}"/>
              </a:ext>
            </a:extLst>
          </p:cNvPr>
          <p:cNvSpPr/>
          <p:nvPr/>
        </p:nvSpPr>
        <p:spPr bwMode="auto">
          <a:xfrm rot="974914">
            <a:off x="2763839" y="2165351"/>
            <a:ext cx="2449512" cy="1663700"/>
          </a:xfrm>
          <a:custGeom>
            <a:avLst/>
            <a:gdLst>
              <a:gd name="T0" fmla="*/ 867391 w 1857556"/>
              <a:gd name="T1" fmla="*/ 53010 h 1261477"/>
              <a:gd name="T2" fmla="*/ 1219002 w 1857556"/>
              <a:gd name="T3" fmla="*/ 0 h 1261477"/>
              <a:gd name="T4" fmla="*/ 1233731 w 1857556"/>
              <a:gd name="T5" fmla="*/ 654 h 1261477"/>
              <a:gd name="T6" fmla="*/ 1336584 w 1857556"/>
              <a:gd name="T7" fmla="*/ 5216 h 1261477"/>
              <a:gd name="T8" fmla="*/ 2236615 w 1857556"/>
              <a:gd name="T9" fmla="*/ 535439 h 1261477"/>
              <a:gd name="T10" fmla="*/ 2400031 w 1857556"/>
              <a:gd name="T11" fmla="*/ 1567181 h 1261477"/>
              <a:gd name="T12" fmla="*/ 2367053 w 1857556"/>
              <a:gd name="T13" fmla="*/ 1663159 h 1261477"/>
              <a:gd name="T14" fmla="*/ 2362729 w 1857556"/>
              <a:gd name="T15" fmla="*/ 1647525 h 1261477"/>
              <a:gd name="T16" fmla="*/ 1949476 w 1857556"/>
              <a:gd name="T17" fmla="*/ 1063065 h 1261477"/>
              <a:gd name="T18" fmla="*/ 1739141 w 1857556"/>
              <a:gd name="T19" fmla="*/ 931658 h 1261477"/>
              <a:gd name="T20" fmla="*/ 1687424 w 1857556"/>
              <a:gd name="T21" fmla="*/ 909353 h 1261477"/>
              <a:gd name="T22" fmla="*/ 1627891 w 1857556"/>
              <a:gd name="T23" fmla="*/ 883675 h 1261477"/>
              <a:gd name="T24" fmla="*/ 1045365 w 1857556"/>
              <a:gd name="T25" fmla="*/ 816551 h 1261477"/>
              <a:gd name="T26" fmla="*/ 935311 w 1857556"/>
              <a:gd name="T27" fmla="*/ 835922 h 1261477"/>
              <a:gd name="T28" fmla="*/ 929648 w 1857556"/>
              <a:gd name="T29" fmla="*/ 836918 h 1261477"/>
              <a:gd name="T30" fmla="*/ 498189 w 1857556"/>
              <a:gd name="T31" fmla="*/ 1027361 h 1261477"/>
              <a:gd name="T32" fmla="*/ 489059 w 1857556"/>
              <a:gd name="T33" fmla="*/ 1034450 h 1261477"/>
              <a:gd name="T34" fmla="*/ 402493 w 1857556"/>
              <a:gd name="T35" fmla="*/ 1101668 h 1261477"/>
              <a:gd name="T36" fmla="*/ 231750 w 1857556"/>
              <a:gd name="T37" fmla="*/ 1281544 h 1261477"/>
              <a:gd name="T38" fmla="*/ 100342 w 1857556"/>
              <a:gd name="T39" fmla="*/ 1491880 h 1261477"/>
              <a:gd name="T40" fmla="*/ 56937 w 1857556"/>
              <a:gd name="T41" fmla="*/ 1592514 h 1261477"/>
              <a:gd name="T42" fmla="*/ 53016 w 1857556"/>
              <a:gd name="T43" fmla="*/ 1581644 h 1261477"/>
              <a:gd name="T44" fmla="*/ 5224 w 1857556"/>
              <a:gd name="T45" fmla="*/ 1112450 h 1261477"/>
              <a:gd name="T46" fmla="*/ 6025 w 1857556"/>
              <a:gd name="T47" fmla="*/ 1106757 h 1261477"/>
              <a:gd name="T48" fmla="*/ 21610 w 1857556"/>
              <a:gd name="T49" fmla="*/ 996103 h 1261477"/>
              <a:gd name="T50" fmla="*/ 195643 w 1857556"/>
              <a:gd name="T51" fmla="*/ 560172 h 1261477"/>
              <a:gd name="T52" fmla="*/ 309227 w 1857556"/>
              <a:gd name="T53" fmla="*/ 417410 h 1261477"/>
              <a:gd name="T54" fmla="*/ 345473 w 1857556"/>
              <a:gd name="T55" fmla="*/ 371852 h 1261477"/>
              <a:gd name="T56" fmla="*/ 535445 w 1857556"/>
              <a:gd name="T57" fmla="*/ 212418 h 1261477"/>
              <a:gd name="T58" fmla="*/ 867391 w 1857556"/>
              <a:gd name="T59" fmla="*/ 53010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chemeClr val="accent2"/>
          </a:solidFill>
          <a:ln w="12700" cmpd="sng">
            <a:noFill/>
            <a:prstDash val="sysDash"/>
            <a:miter lim="800000"/>
            <a:tailEnd type="triangle" w="med" len="med"/>
          </a:ln>
        </p:spPr>
        <p:txBody>
          <a:bodyPr lIns="72000" tIns="108000" rIns="0" bIns="0"/>
          <a:lstStyle/>
          <a:p>
            <a:pPr algn="ctr" defTabSz="914377">
              <a:lnSpc>
                <a:spcPct val="120000"/>
              </a:lnSpc>
              <a:defRPr/>
            </a:pPr>
            <a:r>
              <a:rPr lang="zh-CN" altLang="en-US" sz="2000" kern="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28" name="任意多边形 37">
            <a:extLst>
              <a:ext uri="{FF2B5EF4-FFF2-40B4-BE49-F238E27FC236}">
                <a16:creationId xmlns:a16="http://schemas.microsoft.com/office/drawing/2014/main" id="{B116EB82-A605-4CB6-A422-6D484BDF7B2A}"/>
              </a:ext>
            </a:extLst>
          </p:cNvPr>
          <p:cNvSpPr/>
          <p:nvPr/>
        </p:nvSpPr>
        <p:spPr bwMode="auto">
          <a:xfrm rot="16521308">
            <a:off x="2759869" y="3309145"/>
            <a:ext cx="2449512" cy="1733551"/>
          </a:xfrm>
          <a:custGeom>
            <a:avLst/>
            <a:gdLst>
              <a:gd name="T0" fmla="*/ 2438842 w 1856926"/>
              <a:gd name="T1" fmla="*/ 352654 h 1315239"/>
              <a:gd name="T2" fmla="*/ 2448212 w 1856926"/>
              <a:gd name="T3" fmla="*/ 469979 h 1315239"/>
              <a:gd name="T4" fmla="*/ 2448121 w 1856926"/>
              <a:gd name="T5" fmla="*/ 475729 h 1315239"/>
              <a:gd name="T6" fmla="*/ 2446344 w 1856926"/>
              <a:gd name="T7" fmla="*/ 587460 h 1315239"/>
              <a:gd name="T8" fmla="*/ 2270344 w 1856926"/>
              <a:gd name="T9" fmla="*/ 1146804 h 1315239"/>
              <a:gd name="T10" fmla="*/ 2233877 w 1856926"/>
              <a:gd name="T11" fmla="*/ 1200413 h 1315239"/>
              <a:gd name="T12" fmla="*/ 2202200 w 1856926"/>
              <a:gd name="T13" fmla="*/ 1246981 h 1315239"/>
              <a:gd name="T14" fmla="*/ 2033411 w 1856926"/>
              <a:gd name="T15" fmla="*/ 1428693 h 1315239"/>
              <a:gd name="T16" fmla="*/ 1381386 w 1856926"/>
              <a:gd name="T17" fmla="*/ 1724045 h 1315239"/>
              <a:gd name="T18" fmla="*/ 1365217 w 1856926"/>
              <a:gd name="T19" fmla="*/ 1725337 h 1315239"/>
              <a:gd name="T20" fmla="*/ 1264062 w 1856926"/>
              <a:gd name="T21" fmla="*/ 1733418 h 1315239"/>
              <a:gd name="T22" fmla="*/ 305347 w 1856926"/>
              <a:gd name="T23" fmla="*/ 1318614 h 1315239"/>
              <a:gd name="T24" fmla="*/ 15544 w 1856926"/>
              <a:gd name="T25" fmla="*/ 315016 h 1315239"/>
              <a:gd name="T26" fmla="*/ 36395 w 1856926"/>
              <a:gd name="T27" fmla="*/ 215698 h 1315239"/>
              <a:gd name="T28" fmla="*/ 42619 w 1856926"/>
              <a:gd name="T29" fmla="*/ 230676 h 1315239"/>
              <a:gd name="T30" fmla="*/ 525004 w 1856926"/>
              <a:gd name="T31" fmla="*/ 759520 h 1315239"/>
              <a:gd name="T32" fmla="*/ 749980 w 1856926"/>
              <a:gd name="T33" fmla="*/ 863896 h 1315239"/>
              <a:gd name="T34" fmla="*/ 804061 w 1856926"/>
              <a:gd name="T35" fmla="*/ 879634 h 1315239"/>
              <a:gd name="T36" fmla="*/ 866313 w 1856926"/>
              <a:gd name="T37" fmla="*/ 897749 h 1315239"/>
              <a:gd name="T38" fmla="*/ 1564976 w 1856926"/>
              <a:gd name="T39" fmla="*/ 857761 h 1315239"/>
              <a:gd name="T40" fmla="*/ 1565234 w 1856926"/>
              <a:gd name="T41" fmla="*/ 857655 h 1315239"/>
              <a:gd name="T42" fmla="*/ 1673662 w 1856926"/>
              <a:gd name="T43" fmla="*/ 812594 h 1315239"/>
              <a:gd name="T44" fmla="*/ 1969559 w 1856926"/>
              <a:gd name="T45" fmla="*/ 615402 h 1315239"/>
              <a:gd name="T46" fmla="*/ 1977741 w 1856926"/>
              <a:gd name="T47" fmla="*/ 607240 h 1315239"/>
              <a:gd name="T48" fmla="*/ 2055326 w 1856926"/>
              <a:gd name="T49" fmla="*/ 529830 h 1315239"/>
              <a:gd name="T50" fmla="*/ 2202506 w 1856926"/>
              <a:gd name="T51" fmla="*/ 330211 h 1315239"/>
              <a:gd name="T52" fmla="*/ 2306882 w 1856926"/>
              <a:gd name="T53" fmla="*/ 105234 h 1315239"/>
              <a:gd name="T54" fmla="*/ 2337505 w 1856926"/>
              <a:gd name="T55" fmla="*/ 0 h 1315239"/>
              <a:gd name="T56" fmla="*/ 2342741 w 1856926"/>
              <a:gd name="T57" fmla="*/ 10303 h 1315239"/>
              <a:gd name="T58" fmla="*/ 2438842 w 1856926"/>
              <a:gd name="T59" fmla="*/ 352654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accent3"/>
          </a:solidFill>
          <a:ln w="12700" cmpd="sng">
            <a:noFill/>
            <a:prstDash val="sysDash"/>
            <a:miter lim="800000"/>
            <a:tailEnd type="triangle" w="med" len="med"/>
          </a:ln>
        </p:spPr>
        <p:txBody>
          <a:bodyPr lIns="0" tIns="576000" rIns="0" bIns="0" anchor="ctr"/>
          <a:lstStyle/>
          <a:p>
            <a:pPr algn="ctr" defTabSz="914377">
              <a:lnSpc>
                <a:spcPct val="120000"/>
              </a:lnSpc>
              <a:defRPr/>
            </a:pPr>
            <a:r>
              <a:rPr lang="zh-CN" altLang="en-US" sz="2000" kern="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sp>
        <p:nvSpPr>
          <p:cNvPr id="29" name="任意多边形 43">
            <a:extLst>
              <a:ext uri="{FF2B5EF4-FFF2-40B4-BE49-F238E27FC236}">
                <a16:creationId xmlns:a16="http://schemas.microsoft.com/office/drawing/2014/main" id="{FB45504F-6929-47A6-957E-E72C0D36AD74}"/>
              </a:ext>
            </a:extLst>
          </p:cNvPr>
          <p:cNvSpPr/>
          <p:nvPr/>
        </p:nvSpPr>
        <p:spPr bwMode="auto">
          <a:xfrm rot="21115618">
            <a:off x="1641477" y="3541713"/>
            <a:ext cx="2449513" cy="1822451"/>
          </a:xfrm>
          <a:custGeom>
            <a:avLst/>
            <a:gdLst>
              <a:gd name="T0" fmla="*/ 2293327 w 1857377"/>
              <a:gd name="T1" fmla="*/ 0 h 1381292"/>
              <a:gd name="T2" fmla="*/ 2299366 w 1857377"/>
              <a:gd name="T3" fmla="*/ 9855 h 1381292"/>
              <a:gd name="T4" fmla="*/ 2422450 w 1857377"/>
              <a:gd name="T5" fmla="*/ 343455 h 1381292"/>
              <a:gd name="T6" fmla="*/ 2441100 w 1857377"/>
              <a:gd name="T7" fmla="*/ 459383 h 1381292"/>
              <a:gd name="T8" fmla="*/ 2441144 w 1857377"/>
              <a:gd name="T9" fmla="*/ 459660 h 1381292"/>
              <a:gd name="T10" fmla="*/ 2317790 w 1857377"/>
              <a:gd name="T11" fmla="*/ 1148509 h 1381292"/>
              <a:gd name="T12" fmla="*/ 2285714 w 1857377"/>
              <a:gd name="T13" fmla="*/ 1204851 h 1381292"/>
              <a:gd name="T14" fmla="*/ 2257847 w 1857377"/>
              <a:gd name="T15" fmla="*/ 1253799 h 1381292"/>
              <a:gd name="T16" fmla="*/ 2104080 w 1857377"/>
              <a:gd name="T17" fmla="*/ 1448386 h 1381292"/>
              <a:gd name="T18" fmla="*/ 1477672 w 1857377"/>
              <a:gd name="T19" fmla="*/ 1794771 h 1381292"/>
              <a:gd name="T20" fmla="*/ 1461657 w 1857377"/>
              <a:gd name="T21" fmla="*/ 1797347 h 1381292"/>
              <a:gd name="T22" fmla="*/ 1361466 w 1857377"/>
              <a:gd name="T23" fmla="*/ 1813464 h 1381292"/>
              <a:gd name="T24" fmla="*/ 372739 w 1857377"/>
              <a:gd name="T25" fmla="*/ 1476399 h 1381292"/>
              <a:gd name="T26" fmla="*/ 3864 w 1857377"/>
              <a:gd name="T27" fmla="*/ 499095 h 1381292"/>
              <a:gd name="T28" fmla="*/ 16731 w 1857377"/>
              <a:gd name="T29" fmla="*/ 398432 h 1381292"/>
              <a:gd name="T30" fmla="*/ 24130 w 1857377"/>
              <a:gd name="T31" fmla="*/ 412864 h 1381292"/>
              <a:gd name="T32" fmla="*/ 547132 w 1857377"/>
              <a:gd name="T33" fmla="*/ 901574 h 1381292"/>
              <a:gd name="T34" fmla="*/ 779714 w 1857377"/>
              <a:gd name="T35" fmla="*/ 987685 h 1381292"/>
              <a:gd name="T36" fmla="*/ 834874 w 1857377"/>
              <a:gd name="T37" fmla="*/ 999062 h 1381292"/>
              <a:gd name="T38" fmla="*/ 898373 w 1857377"/>
              <a:gd name="T39" fmla="*/ 1012157 h 1381292"/>
              <a:gd name="T40" fmla="*/ 1482427 w 1857377"/>
              <a:gd name="T41" fmla="*/ 959976 h 1381292"/>
              <a:gd name="T42" fmla="*/ 1586283 w 1857377"/>
              <a:gd name="T43" fmla="*/ 918730 h 1381292"/>
              <a:gd name="T44" fmla="*/ 1591626 w 1857377"/>
              <a:gd name="T45" fmla="*/ 916609 h 1381292"/>
              <a:gd name="T46" fmla="*/ 1889179 w 1857377"/>
              <a:gd name="T47" fmla="*/ 725720 h 1381292"/>
              <a:gd name="T48" fmla="*/ 1974814 w 1857377"/>
              <a:gd name="T49" fmla="*/ 634904 h 1381292"/>
              <a:gd name="T50" fmla="*/ 2054278 w 1857377"/>
              <a:gd name="T51" fmla="*/ 550633 h 1381292"/>
              <a:gd name="T52" fmla="*/ 2185078 w 1857377"/>
              <a:gd name="T53" fmla="*/ 339919 h 1381292"/>
              <a:gd name="T54" fmla="*/ 2271188 w 1857377"/>
              <a:gd name="T55" fmla="*/ 107338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chemeClr val="accent4"/>
          </a:solidFill>
          <a:ln w="12700" cmpd="sng">
            <a:noFill/>
            <a:prstDash val="sysDash"/>
            <a:miter lim="800000"/>
            <a:tailEnd type="triangle" w="med" len="med"/>
          </a:ln>
        </p:spPr>
        <p:txBody>
          <a:bodyPr lIns="0" tIns="648000" rIns="0" bIns="0" anchor="ctr"/>
          <a:lstStyle/>
          <a:p>
            <a:pPr algn="ctr" defTabSz="914377">
              <a:lnSpc>
                <a:spcPct val="120000"/>
              </a:lnSpc>
              <a:defRPr/>
            </a:pPr>
            <a:r>
              <a:rPr lang="zh-CN" altLang="en-US" sz="2000" kern="0">
                <a:solidFill>
                  <a:srgbClr val="FFFFFF"/>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a:t>
            </a:r>
          </a:p>
        </p:txBody>
      </p:sp>
      <p:grpSp>
        <p:nvGrpSpPr>
          <p:cNvPr id="30" name="Group 15">
            <a:extLst>
              <a:ext uri="{FF2B5EF4-FFF2-40B4-BE49-F238E27FC236}">
                <a16:creationId xmlns:a16="http://schemas.microsoft.com/office/drawing/2014/main" id="{D9F8EBAE-65DB-4A07-AB5C-AC0B2F802EAB}"/>
              </a:ext>
            </a:extLst>
          </p:cNvPr>
          <p:cNvGrpSpPr/>
          <p:nvPr/>
        </p:nvGrpSpPr>
        <p:grpSpPr bwMode="auto">
          <a:xfrm>
            <a:off x="6430965" y="1892300"/>
            <a:ext cx="4920020" cy="1276620"/>
            <a:chOff x="0" y="0"/>
            <a:chExt cx="3850501" cy="1276293"/>
          </a:xfrm>
        </p:grpSpPr>
        <p:sp>
          <p:nvSpPr>
            <p:cNvPr id="31" name="文本框 48">
              <a:extLst>
                <a:ext uri="{FF2B5EF4-FFF2-40B4-BE49-F238E27FC236}">
                  <a16:creationId xmlns:a16="http://schemas.microsoft.com/office/drawing/2014/main" id="{16CDE8D9-4968-4744-83AC-ED0AC47CCD0F}"/>
                </a:ext>
              </a:extLst>
            </p:cNvPr>
            <p:cNvSpPr txBox="1">
              <a:spLocks noChangeArrowheads="1"/>
            </p:cNvSpPr>
            <p:nvPr/>
          </p:nvSpPr>
          <p:spPr bwMode="auto">
            <a:xfrm>
              <a:off x="0" y="0"/>
              <a:ext cx="2674843"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2000" b="1"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altLang="en-US" sz="2000" b="1" kern="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2" name="文本框 14">
              <a:extLst>
                <a:ext uri="{FF2B5EF4-FFF2-40B4-BE49-F238E27FC236}">
                  <a16:creationId xmlns:a16="http://schemas.microsoft.com/office/drawing/2014/main" id="{C1D1C5D7-D5C7-461C-AFFC-2039E6C4D670}"/>
                </a:ext>
              </a:extLst>
            </p:cNvPr>
            <p:cNvSpPr txBox="1">
              <a:spLocks noChangeArrowheads="1"/>
            </p:cNvSpPr>
            <p:nvPr/>
          </p:nvSpPr>
          <p:spPr bwMode="auto">
            <a:xfrm>
              <a:off x="0" y="353199"/>
              <a:ext cx="3850501" cy="92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kern="0" dirty="0">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en-US" kern="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3" name="矩形 11">
            <a:extLst>
              <a:ext uri="{FF2B5EF4-FFF2-40B4-BE49-F238E27FC236}">
                <a16:creationId xmlns:a16="http://schemas.microsoft.com/office/drawing/2014/main" id="{9258D452-E3D0-4171-9F11-A0457959D34A}"/>
              </a:ext>
            </a:extLst>
          </p:cNvPr>
          <p:cNvSpPr>
            <a:spLocks noChangeArrowheads="1"/>
          </p:cNvSpPr>
          <p:nvPr/>
        </p:nvSpPr>
        <p:spPr bwMode="auto">
          <a:xfrm>
            <a:off x="6359526" y="1944957"/>
            <a:ext cx="71439" cy="868096"/>
          </a:xfrm>
          <a:prstGeom prst="rect">
            <a:avLst/>
          </a:prstGeom>
          <a:solidFill>
            <a:schemeClr val="accent3"/>
          </a:solidFill>
          <a:ln w="9525">
            <a:noFill/>
            <a:miter lim="800000"/>
          </a:ln>
        </p:spPr>
        <p:txBody>
          <a:bodyPr anchor="ctr"/>
          <a:lstStyle/>
          <a:p>
            <a:pPr algn="ctr" defTabSz="914377">
              <a:defRPr/>
            </a:pPr>
            <a:endParaRPr lang="zh-CN" altLang="en-US"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4" name="Group 19">
            <a:extLst>
              <a:ext uri="{FF2B5EF4-FFF2-40B4-BE49-F238E27FC236}">
                <a16:creationId xmlns:a16="http://schemas.microsoft.com/office/drawing/2014/main" id="{75F7E083-60B5-479C-B270-38949A63C303}"/>
              </a:ext>
            </a:extLst>
          </p:cNvPr>
          <p:cNvGrpSpPr/>
          <p:nvPr/>
        </p:nvGrpSpPr>
        <p:grpSpPr bwMode="auto">
          <a:xfrm>
            <a:off x="6430965" y="3116263"/>
            <a:ext cx="4920020" cy="1276620"/>
            <a:chOff x="0" y="0"/>
            <a:chExt cx="3850501" cy="1276293"/>
          </a:xfrm>
        </p:grpSpPr>
        <p:sp>
          <p:nvSpPr>
            <p:cNvPr id="35" name="文本框 71">
              <a:extLst>
                <a:ext uri="{FF2B5EF4-FFF2-40B4-BE49-F238E27FC236}">
                  <a16:creationId xmlns:a16="http://schemas.microsoft.com/office/drawing/2014/main" id="{B218E108-7E84-46AB-81EF-DF7DAF4BB7AF}"/>
                </a:ext>
              </a:extLst>
            </p:cNvPr>
            <p:cNvSpPr txBox="1">
              <a:spLocks noChangeArrowheads="1"/>
            </p:cNvSpPr>
            <p:nvPr/>
          </p:nvSpPr>
          <p:spPr bwMode="auto">
            <a:xfrm>
              <a:off x="0" y="0"/>
              <a:ext cx="2674843" cy="4000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2000" b="1"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a:t>
              </a:r>
              <a:endParaRPr lang="en-US" altLang="en-US" sz="2000" b="1" kern="0" dirty="0">
                <a:latin typeface="微软雅黑" panose="020B0503020204020204" pitchFamily="34" charset="-122"/>
                <a:ea typeface="微软雅黑" panose="020B0503020204020204" pitchFamily="34" charset="-122"/>
                <a:sym typeface="Source Han Serif SC" panose="02020400000000000000" pitchFamily="18" charset="-122"/>
              </a:endParaRPr>
            </a:p>
          </p:txBody>
        </p:sp>
        <p:sp>
          <p:nvSpPr>
            <p:cNvPr id="36" name="文本框 14">
              <a:extLst>
                <a:ext uri="{FF2B5EF4-FFF2-40B4-BE49-F238E27FC236}">
                  <a16:creationId xmlns:a16="http://schemas.microsoft.com/office/drawing/2014/main" id="{E3B34913-E4D9-4529-BDD1-17E84B361CFE}"/>
                </a:ext>
              </a:extLst>
            </p:cNvPr>
            <p:cNvSpPr txBox="1">
              <a:spLocks noChangeArrowheads="1"/>
            </p:cNvSpPr>
            <p:nvPr/>
          </p:nvSpPr>
          <p:spPr bwMode="auto">
            <a:xfrm>
              <a:off x="0" y="353199"/>
              <a:ext cx="3850501" cy="923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kern="0" dirty="0">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en-US" kern="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37" name="矩形 70">
            <a:extLst>
              <a:ext uri="{FF2B5EF4-FFF2-40B4-BE49-F238E27FC236}">
                <a16:creationId xmlns:a16="http://schemas.microsoft.com/office/drawing/2014/main" id="{6185B71E-25F8-4D58-8039-EEA75C838EE1}"/>
              </a:ext>
            </a:extLst>
          </p:cNvPr>
          <p:cNvSpPr>
            <a:spLocks noChangeArrowheads="1"/>
          </p:cNvSpPr>
          <p:nvPr/>
        </p:nvSpPr>
        <p:spPr bwMode="auto">
          <a:xfrm>
            <a:off x="6359526" y="3163888"/>
            <a:ext cx="71439" cy="876303"/>
          </a:xfrm>
          <a:prstGeom prst="rect">
            <a:avLst/>
          </a:prstGeom>
          <a:solidFill>
            <a:schemeClr val="accent3"/>
          </a:solidFill>
          <a:ln w="9525">
            <a:noFill/>
            <a:miter lim="800000"/>
          </a:ln>
        </p:spPr>
        <p:txBody>
          <a:bodyPr anchor="ctr"/>
          <a:lstStyle/>
          <a:p>
            <a:pPr algn="ctr" defTabSz="914377">
              <a:defRPr/>
            </a:pPr>
            <a:endParaRPr lang="zh-CN" altLang="en-US"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8" name="Group 23">
            <a:extLst>
              <a:ext uri="{FF2B5EF4-FFF2-40B4-BE49-F238E27FC236}">
                <a16:creationId xmlns:a16="http://schemas.microsoft.com/office/drawing/2014/main" id="{1A4E25D4-5DCB-4129-9B0B-F80CC40FC3AE}"/>
              </a:ext>
            </a:extLst>
          </p:cNvPr>
          <p:cNvGrpSpPr/>
          <p:nvPr/>
        </p:nvGrpSpPr>
        <p:grpSpPr bwMode="auto">
          <a:xfrm>
            <a:off x="6430965" y="4340226"/>
            <a:ext cx="4920020" cy="1276021"/>
            <a:chOff x="0" y="0"/>
            <a:chExt cx="3850501" cy="1277859"/>
          </a:xfrm>
        </p:grpSpPr>
        <p:sp>
          <p:nvSpPr>
            <p:cNvPr id="39" name="文本框 76">
              <a:extLst>
                <a:ext uri="{FF2B5EF4-FFF2-40B4-BE49-F238E27FC236}">
                  <a16:creationId xmlns:a16="http://schemas.microsoft.com/office/drawing/2014/main" id="{2066D6BE-DAFE-4D34-9D76-9C05AF05C313}"/>
                </a:ext>
              </a:extLst>
            </p:cNvPr>
            <p:cNvSpPr txBox="1">
              <a:spLocks noChangeArrowheads="1"/>
            </p:cNvSpPr>
            <p:nvPr/>
          </p:nvSpPr>
          <p:spPr bwMode="auto">
            <a:xfrm>
              <a:off x="0" y="0"/>
              <a:ext cx="2674843" cy="400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sz="2000" b="1"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a:t>
              </a:r>
            </a:p>
          </p:txBody>
        </p:sp>
        <p:sp>
          <p:nvSpPr>
            <p:cNvPr id="40" name="文本框 14">
              <a:extLst>
                <a:ext uri="{FF2B5EF4-FFF2-40B4-BE49-F238E27FC236}">
                  <a16:creationId xmlns:a16="http://schemas.microsoft.com/office/drawing/2014/main" id="{4005C22B-499A-4F22-BA9E-BCAE24CDC506}"/>
                </a:ext>
              </a:extLst>
            </p:cNvPr>
            <p:cNvSpPr txBox="1">
              <a:spLocks noChangeArrowheads="1"/>
            </p:cNvSpPr>
            <p:nvPr/>
          </p:nvSpPr>
          <p:spPr bwMode="auto">
            <a:xfrm>
              <a:off x="0" y="353199"/>
              <a:ext cx="3850501" cy="924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defTabSz="914377">
                <a:defRPr/>
              </a:pPr>
              <a:r>
                <a:rPr lang="zh-CN" altLang="en-US"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a:t>
              </a:r>
              <a:r>
                <a:rPr lang="en-US" kern="0" dirty="0">
                  <a:latin typeface="微软雅黑" panose="020B0503020204020204" pitchFamily="34" charset="-122"/>
                  <a:ea typeface="微软雅黑" panose="020B0503020204020204" pitchFamily="34" charset="-122"/>
                  <a:sym typeface="Source Han Serif SC" panose="02020400000000000000" pitchFamily="18" charset="-122"/>
                </a:rPr>
                <a:t>, </a:t>
              </a:r>
              <a:r>
                <a:rPr lang="zh-CN" altLang="en-US" kern="0" dirty="0">
                  <a:latin typeface="微软雅黑" panose="020B0503020204020204" pitchFamily="34" charset="-122"/>
                  <a:ea typeface="微软雅黑" panose="020B0503020204020204" pitchFamily="34" charset="-122"/>
                  <a:sym typeface="Source Han Serif SC" panose="02020400000000000000" pitchFamily="18" charset="-122"/>
                </a:rPr>
                <a:t>点击添加标题点击添加标题点击添加标题点击添加标题点击添加标题</a:t>
              </a:r>
              <a:endParaRPr lang="en-US" altLang="en-US" kern="0" dirty="0">
                <a:latin typeface="微软雅黑" panose="020B0503020204020204" pitchFamily="34" charset="-122"/>
                <a:ea typeface="微软雅黑" panose="020B0503020204020204" pitchFamily="34" charset="-122"/>
                <a:sym typeface="Source Han Serif SC" panose="02020400000000000000" pitchFamily="18" charset="-122"/>
              </a:endParaRPr>
            </a:p>
          </p:txBody>
        </p:sp>
      </p:grpSp>
      <p:sp>
        <p:nvSpPr>
          <p:cNvPr id="41" name="矩形 75">
            <a:extLst>
              <a:ext uri="{FF2B5EF4-FFF2-40B4-BE49-F238E27FC236}">
                <a16:creationId xmlns:a16="http://schemas.microsoft.com/office/drawing/2014/main" id="{24B91BA5-079B-4087-BA74-56510BF9A76B}"/>
              </a:ext>
            </a:extLst>
          </p:cNvPr>
          <p:cNvSpPr>
            <a:spLocks noChangeArrowheads="1"/>
          </p:cNvSpPr>
          <p:nvPr/>
        </p:nvSpPr>
        <p:spPr bwMode="auto">
          <a:xfrm>
            <a:off x="6359526" y="4387850"/>
            <a:ext cx="71439" cy="876303"/>
          </a:xfrm>
          <a:prstGeom prst="rect">
            <a:avLst/>
          </a:prstGeom>
          <a:solidFill>
            <a:schemeClr val="accent3"/>
          </a:solidFill>
          <a:ln w="9525">
            <a:noFill/>
            <a:miter lim="800000"/>
          </a:ln>
        </p:spPr>
        <p:txBody>
          <a:bodyPr anchor="ctr"/>
          <a:lstStyle/>
          <a:p>
            <a:pPr algn="ctr" defTabSz="914377">
              <a:defRPr/>
            </a:pPr>
            <a:endParaRPr lang="zh-CN" altLang="en-US" kern="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45" name="组合 44">
            <a:extLst>
              <a:ext uri="{FF2B5EF4-FFF2-40B4-BE49-F238E27FC236}">
                <a16:creationId xmlns:a16="http://schemas.microsoft.com/office/drawing/2014/main" id="{51A4302D-DA32-49EF-ADD5-1135B87271FA}"/>
              </a:ext>
            </a:extLst>
          </p:cNvPr>
          <p:cNvGrpSpPr/>
          <p:nvPr/>
        </p:nvGrpSpPr>
        <p:grpSpPr>
          <a:xfrm>
            <a:off x="156626" y="307063"/>
            <a:ext cx="3051208" cy="716298"/>
            <a:chOff x="1" y="288926"/>
            <a:chExt cx="3051208" cy="716298"/>
          </a:xfrm>
        </p:grpSpPr>
        <p:sp>
          <p:nvSpPr>
            <p:cNvPr id="46" name="出自【趣你的PPT】(微信:qunideppt)：最优质的PPT资源库">
              <a:extLst>
                <a:ext uri="{FF2B5EF4-FFF2-40B4-BE49-F238E27FC236}">
                  <a16:creationId xmlns:a16="http://schemas.microsoft.com/office/drawing/2014/main" id="{865D5369-90D8-4BC4-8D98-B3F434A7B7A5}"/>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7" name="出自【趣你的PPT】(微信:qunideppt)：最优质的PPT资源库">
              <a:extLst>
                <a:ext uri="{FF2B5EF4-FFF2-40B4-BE49-F238E27FC236}">
                  <a16:creationId xmlns:a16="http://schemas.microsoft.com/office/drawing/2014/main" id="{7678DCA3-381E-4ED1-8B92-BC68319BD7BC}"/>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8" name="出自【趣你的PPT】(微信:qunideppt)：最优质的PPT资源库">
              <a:extLst>
                <a:ext uri="{FF2B5EF4-FFF2-40B4-BE49-F238E27FC236}">
                  <a16:creationId xmlns:a16="http://schemas.microsoft.com/office/drawing/2014/main" id="{80D1BD82-BD03-483D-AACC-7150B16ABDEC}"/>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Tree>
    <p:extLst>
      <p:ext uri="{BB962C8B-B14F-4D97-AF65-F5344CB8AC3E}">
        <p14:creationId xmlns:p14="http://schemas.microsoft.com/office/powerpoint/2010/main" val="26600499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p:cTn id="13" dur="500" fill="hold"/>
                                        <p:tgtEl>
                                          <p:spTgt spid="26"/>
                                        </p:tgtEl>
                                        <p:attrNameLst>
                                          <p:attrName>ppt_w</p:attrName>
                                        </p:attrNameLst>
                                      </p:cBhvr>
                                      <p:tavLst>
                                        <p:tav tm="0">
                                          <p:val>
                                            <p:fltVal val="0"/>
                                          </p:val>
                                        </p:tav>
                                        <p:tav tm="100000">
                                          <p:val>
                                            <p:strVal val="#ppt_w"/>
                                          </p:val>
                                        </p:tav>
                                      </p:tavLst>
                                    </p:anim>
                                    <p:anim calcmode="lin" valueType="num">
                                      <p:cBhvr>
                                        <p:cTn id="14" dur="500" fill="hold"/>
                                        <p:tgtEl>
                                          <p:spTgt spid="26"/>
                                        </p:tgtEl>
                                        <p:attrNameLst>
                                          <p:attrName>ppt_h</p:attrName>
                                        </p:attrNameLst>
                                      </p:cBhvr>
                                      <p:tavLst>
                                        <p:tav tm="0">
                                          <p:val>
                                            <p:fltVal val="0"/>
                                          </p:val>
                                        </p:tav>
                                        <p:tav tm="100000">
                                          <p:val>
                                            <p:strVal val="#ppt_h"/>
                                          </p:val>
                                        </p:tav>
                                      </p:tavLst>
                                    </p:anim>
                                    <p:animEffect transition="in" filter="fade">
                                      <p:cBhvr>
                                        <p:cTn id="15" dur="500"/>
                                        <p:tgtEl>
                                          <p:spTgt spid="26"/>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p:cTn id="19" dur="500" fill="hold"/>
                                        <p:tgtEl>
                                          <p:spTgt spid="27"/>
                                        </p:tgtEl>
                                        <p:attrNameLst>
                                          <p:attrName>ppt_w</p:attrName>
                                        </p:attrNameLst>
                                      </p:cBhvr>
                                      <p:tavLst>
                                        <p:tav tm="0">
                                          <p:val>
                                            <p:fltVal val="0"/>
                                          </p:val>
                                        </p:tav>
                                        <p:tav tm="100000">
                                          <p:val>
                                            <p:strVal val="#ppt_w"/>
                                          </p:val>
                                        </p:tav>
                                      </p:tavLst>
                                    </p:anim>
                                    <p:anim calcmode="lin" valueType="num">
                                      <p:cBhvr>
                                        <p:cTn id="20" dur="500" fill="hold"/>
                                        <p:tgtEl>
                                          <p:spTgt spid="27"/>
                                        </p:tgtEl>
                                        <p:attrNameLst>
                                          <p:attrName>ppt_h</p:attrName>
                                        </p:attrNameLst>
                                      </p:cBhvr>
                                      <p:tavLst>
                                        <p:tav tm="0">
                                          <p:val>
                                            <p:fltVal val="0"/>
                                          </p:val>
                                        </p:tav>
                                        <p:tav tm="100000">
                                          <p:val>
                                            <p:strVal val="#ppt_h"/>
                                          </p:val>
                                        </p:tav>
                                      </p:tavLst>
                                    </p:anim>
                                    <p:animEffect transition="in" filter="fade">
                                      <p:cBhvr>
                                        <p:cTn id="21" dur="500"/>
                                        <p:tgtEl>
                                          <p:spTgt spid="27"/>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p:cTn id="25" dur="500" fill="hold"/>
                                        <p:tgtEl>
                                          <p:spTgt spid="28"/>
                                        </p:tgtEl>
                                        <p:attrNameLst>
                                          <p:attrName>ppt_w</p:attrName>
                                        </p:attrNameLst>
                                      </p:cBhvr>
                                      <p:tavLst>
                                        <p:tav tm="0">
                                          <p:val>
                                            <p:fltVal val="0"/>
                                          </p:val>
                                        </p:tav>
                                        <p:tav tm="100000">
                                          <p:val>
                                            <p:strVal val="#ppt_w"/>
                                          </p:val>
                                        </p:tav>
                                      </p:tavLst>
                                    </p:anim>
                                    <p:anim calcmode="lin" valueType="num">
                                      <p:cBhvr>
                                        <p:cTn id="26" dur="500" fill="hold"/>
                                        <p:tgtEl>
                                          <p:spTgt spid="28"/>
                                        </p:tgtEl>
                                        <p:attrNameLst>
                                          <p:attrName>ppt_h</p:attrName>
                                        </p:attrNameLst>
                                      </p:cBhvr>
                                      <p:tavLst>
                                        <p:tav tm="0">
                                          <p:val>
                                            <p:fltVal val="0"/>
                                          </p:val>
                                        </p:tav>
                                        <p:tav tm="100000">
                                          <p:val>
                                            <p:strVal val="#ppt_h"/>
                                          </p:val>
                                        </p:tav>
                                      </p:tavLst>
                                    </p:anim>
                                    <p:animEffect transition="in" filter="fade">
                                      <p:cBhvr>
                                        <p:cTn id="27" dur="500"/>
                                        <p:tgtEl>
                                          <p:spTgt spid="2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0"/>
                                        </p:tgtEl>
                                        <p:attrNameLst>
                                          <p:attrName>style.visibility</p:attrName>
                                        </p:attrNameLst>
                                      </p:cBhvr>
                                      <p:to>
                                        <p:strVal val="visible"/>
                                      </p:to>
                                    </p:set>
                                    <p:anim calcmode="lin" valueType="num">
                                      <p:cBhvr>
                                        <p:cTn id="37" dur="500" fill="hold"/>
                                        <p:tgtEl>
                                          <p:spTgt spid="30"/>
                                        </p:tgtEl>
                                        <p:attrNameLst>
                                          <p:attrName>ppt_w</p:attrName>
                                        </p:attrNameLst>
                                      </p:cBhvr>
                                      <p:tavLst>
                                        <p:tav tm="0">
                                          <p:val>
                                            <p:fltVal val="0"/>
                                          </p:val>
                                        </p:tav>
                                        <p:tav tm="100000">
                                          <p:val>
                                            <p:strVal val="#ppt_w"/>
                                          </p:val>
                                        </p:tav>
                                      </p:tavLst>
                                    </p:anim>
                                    <p:anim calcmode="lin" valueType="num">
                                      <p:cBhvr>
                                        <p:cTn id="38" dur="500" fill="hold"/>
                                        <p:tgtEl>
                                          <p:spTgt spid="30"/>
                                        </p:tgtEl>
                                        <p:attrNameLst>
                                          <p:attrName>ppt_h</p:attrName>
                                        </p:attrNameLst>
                                      </p:cBhvr>
                                      <p:tavLst>
                                        <p:tav tm="0">
                                          <p:val>
                                            <p:fltVal val="0"/>
                                          </p:val>
                                        </p:tav>
                                        <p:tav tm="100000">
                                          <p:val>
                                            <p:strVal val="#ppt_h"/>
                                          </p:val>
                                        </p:tav>
                                      </p:tavLst>
                                    </p:anim>
                                    <p:animEffect transition="in" filter="fade">
                                      <p:cBhvr>
                                        <p:cTn id="39" dur="500"/>
                                        <p:tgtEl>
                                          <p:spTgt spid="30"/>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 calcmode="lin" valueType="num">
                                      <p:cBhvr>
                                        <p:cTn id="43" dur="500" fill="hold"/>
                                        <p:tgtEl>
                                          <p:spTgt spid="33"/>
                                        </p:tgtEl>
                                        <p:attrNameLst>
                                          <p:attrName>ppt_w</p:attrName>
                                        </p:attrNameLst>
                                      </p:cBhvr>
                                      <p:tavLst>
                                        <p:tav tm="0">
                                          <p:val>
                                            <p:fltVal val="0"/>
                                          </p:val>
                                        </p:tav>
                                        <p:tav tm="100000">
                                          <p:val>
                                            <p:strVal val="#ppt_w"/>
                                          </p:val>
                                        </p:tav>
                                      </p:tavLst>
                                    </p:anim>
                                    <p:anim calcmode="lin" valueType="num">
                                      <p:cBhvr>
                                        <p:cTn id="44" dur="500" fill="hold"/>
                                        <p:tgtEl>
                                          <p:spTgt spid="33"/>
                                        </p:tgtEl>
                                        <p:attrNameLst>
                                          <p:attrName>ppt_h</p:attrName>
                                        </p:attrNameLst>
                                      </p:cBhvr>
                                      <p:tavLst>
                                        <p:tav tm="0">
                                          <p:val>
                                            <p:fltVal val="0"/>
                                          </p:val>
                                        </p:tav>
                                        <p:tav tm="100000">
                                          <p:val>
                                            <p:strVal val="#ppt_h"/>
                                          </p:val>
                                        </p:tav>
                                      </p:tavLst>
                                    </p:anim>
                                    <p:animEffect transition="in" filter="fade">
                                      <p:cBhvr>
                                        <p:cTn id="45" dur="500"/>
                                        <p:tgtEl>
                                          <p:spTgt spid="33"/>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p:cTn id="49" dur="500" fill="hold"/>
                                        <p:tgtEl>
                                          <p:spTgt spid="34"/>
                                        </p:tgtEl>
                                        <p:attrNameLst>
                                          <p:attrName>ppt_w</p:attrName>
                                        </p:attrNameLst>
                                      </p:cBhvr>
                                      <p:tavLst>
                                        <p:tav tm="0">
                                          <p:val>
                                            <p:fltVal val="0"/>
                                          </p:val>
                                        </p:tav>
                                        <p:tav tm="100000">
                                          <p:val>
                                            <p:strVal val="#ppt_w"/>
                                          </p:val>
                                        </p:tav>
                                      </p:tavLst>
                                    </p:anim>
                                    <p:anim calcmode="lin" valueType="num">
                                      <p:cBhvr>
                                        <p:cTn id="50" dur="500" fill="hold"/>
                                        <p:tgtEl>
                                          <p:spTgt spid="34"/>
                                        </p:tgtEl>
                                        <p:attrNameLst>
                                          <p:attrName>ppt_h</p:attrName>
                                        </p:attrNameLst>
                                      </p:cBhvr>
                                      <p:tavLst>
                                        <p:tav tm="0">
                                          <p:val>
                                            <p:fltVal val="0"/>
                                          </p:val>
                                        </p:tav>
                                        <p:tav tm="100000">
                                          <p:val>
                                            <p:strVal val="#ppt_h"/>
                                          </p:val>
                                        </p:tav>
                                      </p:tavLst>
                                    </p:anim>
                                    <p:animEffect transition="in" filter="fade">
                                      <p:cBhvr>
                                        <p:cTn id="51" dur="500"/>
                                        <p:tgtEl>
                                          <p:spTgt spid="34"/>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 calcmode="lin" valueType="num">
                                      <p:cBhvr>
                                        <p:cTn id="55" dur="500" fill="hold"/>
                                        <p:tgtEl>
                                          <p:spTgt spid="37"/>
                                        </p:tgtEl>
                                        <p:attrNameLst>
                                          <p:attrName>ppt_w</p:attrName>
                                        </p:attrNameLst>
                                      </p:cBhvr>
                                      <p:tavLst>
                                        <p:tav tm="0">
                                          <p:val>
                                            <p:fltVal val="0"/>
                                          </p:val>
                                        </p:tav>
                                        <p:tav tm="100000">
                                          <p:val>
                                            <p:strVal val="#ppt_w"/>
                                          </p:val>
                                        </p:tav>
                                      </p:tavLst>
                                    </p:anim>
                                    <p:anim calcmode="lin" valueType="num">
                                      <p:cBhvr>
                                        <p:cTn id="56" dur="500" fill="hold"/>
                                        <p:tgtEl>
                                          <p:spTgt spid="37"/>
                                        </p:tgtEl>
                                        <p:attrNameLst>
                                          <p:attrName>ppt_h</p:attrName>
                                        </p:attrNameLst>
                                      </p:cBhvr>
                                      <p:tavLst>
                                        <p:tav tm="0">
                                          <p:val>
                                            <p:fltVal val="0"/>
                                          </p:val>
                                        </p:tav>
                                        <p:tav tm="100000">
                                          <p:val>
                                            <p:strVal val="#ppt_h"/>
                                          </p:val>
                                        </p:tav>
                                      </p:tavLst>
                                    </p:anim>
                                    <p:animEffect transition="in" filter="fade">
                                      <p:cBhvr>
                                        <p:cTn id="57" dur="500"/>
                                        <p:tgtEl>
                                          <p:spTgt spid="3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38"/>
                                        </p:tgtEl>
                                        <p:attrNameLst>
                                          <p:attrName>style.visibility</p:attrName>
                                        </p:attrNameLst>
                                      </p:cBhvr>
                                      <p:to>
                                        <p:strVal val="visible"/>
                                      </p:to>
                                    </p:set>
                                    <p:anim calcmode="lin" valueType="num">
                                      <p:cBhvr>
                                        <p:cTn id="61" dur="500" fill="hold"/>
                                        <p:tgtEl>
                                          <p:spTgt spid="38"/>
                                        </p:tgtEl>
                                        <p:attrNameLst>
                                          <p:attrName>ppt_w</p:attrName>
                                        </p:attrNameLst>
                                      </p:cBhvr>
                                      <p:tavLst>
                                        <p:tav tm="0">
                                          <p:val>
                                            <p:fltVal val="0"/>
                                          </p:val>
                                        </p:tav>
                                        <p:tav tm="100000">
                                          <p:val>
                                            <p:strVal val="#ppt_w"/>
                                          </p:val>
                                        </p:tav>
                                      </p:tavLst>
                                    </p:anim>
                                    <p:anim calcmode="lin" valueType="num">
                                      <p:cBhvr>
                                        <p:cTn id="62" dur="500" fill="hold"/>
                                        <p:tgtEl>
                                          <p:spTgt spid="38"/>
                                        </p:tgtEl>
                                        <p:attrNameLst>
                                          <p:attrName>ppt_h</p:attrName>
                                        </p:attrNameLst>
                                      </p:cBhvr>
                                      <p:tavLst>
                                        <p:tav tm="0">
                                          <p:val>
                                            <p:fltVal val="0"/>
                                          </p:val>
                                        </p:tav>
                                        <p:tav tm="100000">
                                          <p:val>
                                            <p:strVal val="#ppt_h"/>
                                          </p:val>
                                        </p:tav>
                                      </p:tavLst>
                                    </p:anim>
                                    <p:animEffect transition="in" filter="fade">
                                      <p:cBhvr>
                                        <p:cTn id="63" dur="500"/>
                                        <p:tgtEl>
                                          <p:spTgt spid="38"/>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 calcmode="lin" valueType="num">
                                      <p:cBhvr>
                                        <p:cTn id="67" dur="500" fill="hold"/>
                                        <p:tgtEl>
                                          <p:spTgt spid="41"/>
                                        </p:tgtEl>
                                        <p:attrNameLst>
                                          <p:attrName>ppt_w</p:attrName>
                                        </p:attrNameLst>
                                      </p:cBhvr>
                                      <p:tavLst>
                                        <p:tav tm="0">
                                          <p:val>
                                            <p:fltVal val="0"/>
                                          </p:val>
                                        </p:tav>
                                        <p:tav tm="100000">
                                          <p:val>
                                            <p:strVal val="#ppt_w"/>
                                          </p:val>
                                        </p:tav>
                                      </p:tavLst>
                                    </p:anim>
                                    <p:anim calcmode="lin" valueType="num">
                                      <p:cBhvr>
                                        <p:cTn id="68" dur="500" fill="hold"/>
                                        <p:tgtEl>
                                          <p:spTgt spid="41"/>
                                        </p:tgtEl>
                                        <p:attrNameLst>
                                          <p:attrName>ppt_h</p:attrName>
                                        </p:attrNameLst>
                                      </p:cBhvr>
                                      <p:tavLst>
                                        <p:tav tm="0">
                                          <p:val>
                                            <p:fltVal val="0"/>
                                          </p:val>
                                        </p:tav>
                                        <p:tav tm="100000">
                                          <p:val>
                                            <p:strVal val="#ppt_h"/>
                                          </p:val>
                                        </p:tav>
                                      </p:tavLst>
                                    </p:anim>
                                    <p:animEffect transition="in" filter="fade">
                                      <p:cBhvr>
                                        <p:cTn id="69"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3" grpId="0" animBg="1"/>
      <p:bldP spid="37" grpId="0" animBg="1"/>
      <p:bldP spid="4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CE2C0B57-35F9-4181-ADA1-CEBEA2767D77}"/>
              </a:ext>
            </a:extLst>
          </p:cNvPr>
          <p:cNvPicPr>
            <a:picLocks noChangeAspect="1"/>
          </p:cNvPicPr>
          <p:nvPr/>
        </p:nvPicPr>
        <p:blipFill rotWithShape="1">
          <a:blip r:embed="rId2">
            <a:extLst>
              <a:ext uri="{28A0092B-C50C-407E-A947-70E740481C1C}">
                <a14:useLocalDpi xmlns:a14="http://schemas.microsoft.com/office/drawing/2010/main" val="0"/>
              </a:ext>
            </a:extLst>
          </a:blip>
          <a:srcRect l="3778" r="3778"/>
          <a:stretch/>
        </p:blipFill>
        <p:spPr>
          <a:xfrm>
            <a:off x="0" y="0"/>
            <a:ext cx="12192000" cy="6858000"/>
          </a:xfrm>
          <a:prstGeom prst="rect">
            <a:avLst/>
          </a:prstGeom>
        </p:spPr>
      </p:pic>
      <p:sp>
        <p:nvSpPr>
          <p:cNvPr id="6" name="矩形 5">
            <a:extLst>
              <a:ext uri="{FF2B5EF4-FFF2-40B4-BE49-F238E27FC236}">
                <a16:creationId xmlns:a16="http://schemas.microsoft.com/office/drawing/2014/main" id="{0422425A-77D8-45D1-A5EA-208E167099A0}"/>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2" name="图片 41">
            <a:extLst>
              <a:ext uri="{FF2B5EF4-FFF2-40B4-BE49-F238E27FC236}">
                <a16:creationId xmlns:a16="http://schemas.microsoft.com/office/drawing/2014/main" id="{A820274B-41A2-4BE0-920E-B9D19DA21201}"/>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E7C0DE77-8F4E-4D92-9A26-88F884A7CEF6}"/>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6D70F6DF-6994-4C38-BE32-4395714CF729}"/>
              </a:ext>
            </a:extLst>
          </p:cNvPr>
          <p:cNvGrpSpPr/>
          <p:nvPr/>
        </p:nvGrpSpPr>
        <p:grpSpPr>
          <a:xfrm>
            <a:off x="623392" y="2084853"/>
            <a:ext cx="1909280" cy="3435291"/>
            <a:chOff x="467544" y="1563639"/>
            <a:chExt cx="1431960" cy="2576468"/>
          </a:xfrm>
        </p:grpSpPr>
        <p:grpSp>
          <p:nvGrpSpPr>
            <p:cNvPr id="9" name="组合 8">
              <a:extLst>
                <a:ext uri="{FF2B5EF4-FFF2-40B4-BE49-F238E27FC236}">
                  <a16:creationId xmlns:a16="http://schemas.microsoft.com/office/drawing/2014/main" id="{D7EFAFFD-4C3F-4462-A01E-CC300B8180A4}"/>
                </a:ext>
              </a:extLst>
            </p:cNvPr>
            <p:cNvGrpSpPr/>
            <p:nvPr/>
          </p:nvGrpSpPr>
          <p:grpSpPr>
            <a:xfrm>
              <a:off x="467544" y="1563639"/>
              <a:ext cx="1431960" cy="2576468"/>
              <a:chOff x="1827008" y="2120901"/>
              <a:chExt cx="2298700" cy="3181425"/>
            </a:xfrm>
          </p:grpSpPr>
          <p:sp>
            <p:nvSpPr>
              <p:cNvPr id="12" name="矩形 11">
                <a:extLst>
                  <a:ext uri="{FF2B5EF4-FFF2-40B4-BE49-F238E27FC236}">
                    <a16:creationId xmlns:a16="http://schemas.microsoft.com/office/drawing/2014/main" id="{1C6B3CEC-DAC5-4460-98C0-58F76B25E339}"/>
                  </a:ext>
                </a:extLst>
              </p:cNvPr>
              <p:cNvSpPr/>
              <p:nvPr/>
            </p:nvSpPr>
            <p:spPr>
              <a:xfrm>
                <a:off x="1827008" y="2120901"/>
                <a:ext cx="2298700" cy="44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3" name="矩形 12">
                <a:extLst>
                  <a:ext uri="{FF2B5EF4-FFF2-40B4-BE49-F238E27FC236}">
                    <a16:creationId xmlns:a16="http://schemas.microsoft.com/office/drawing/2014/main" id="{0926D141-8280-4849-BB9E-50E3EC56425F}"/>
                  </a:ext>
                </a:extLst>
              </p:cNvPr>
              <p:cNvSpPr/>
              <p:nvPr/>
            </p:nvSpPr>
            <p:spPr>
              <a:xfrm>
                <a:off x="1827008" y="2565398"/>
                <a:ext cx="2298700" cy="27369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0" name="文本框 29">
              <a:extLst>
                <a:ext uri="{FF2B5EF4-FFF2-40B4-BE49-F238E27FC236}">
                  <a16:creationId xmlns:a16="http://schemas.microsoft.com/office/drawing/2014/main" id="{89753E5A-407C-407F-9CFA-1704AE4E4FD5}"/>
                </a:ext>
              </a:extLst>
            </p:cNvPr>
            <p:cNvSpPr txBox="1"/>
            <p:nvPr/>
          </p:nvSpPr>
          <p:spPr>
            <a:xfrm>
              <a:off x="557922" y="1595236"/>
              <a:ext cx="1251206" cy="736511"/>
            </a:xfrm>
            <a:prstGeom prst="rect">
              <a:avLst/>
            </a:prstGeom>
            <a:noFill/>
          </p:spPr>
          <p:txBody>
            <a:bodyPr wrap="square" lIns="91391" tIns="45696" rIns="91391" bIns="45696" rtlCol="0">
              <a:spAutoFit/>
            </a:bodyPr>
            <a:lstStyle/>
            <a:p>
              <a:pPr lvl="0" algn="ctr">
                <a:lnSpc>
                  <a:spcPct val="110000"/>
                </a:lnSpc>
                <a:defRPr sz="1800"/>
              </a:pPr>
              <a:r>
                <a:rPr lang="zh-CN" altLang="en-US" sz="1865" dirty="0">
                  <a:solidFill>
                    <a:schemeClr val="bg1"/>
                  </a:solidFill>
                  <a:latin typeface="Source Han Serif SC" panose="02020400000000000000" pitchFamily="18" charset="-122"/>
                  <a:ea typeface="Source Han Serif SC" panose="02020400000000000000" pitchFamily="18" charset="-122"/>
                  <a:cs typeface="BebasNeueBold"/>
                  <a:sym typeface="Source Han Serif SC" panose="02020400000000000000" pitchFamily="18" charset="-122"/>
                </a:rPr>
                <a:t>添加标题</a:t>
              </a: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ct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ct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文本框 36">
              <a:extLst>
                <a:ext uri="{FF2B5EF4-FFF2-40B4-BE49-F238E27FC236}">
                  <a16:creationId xmlns:a16="http://schemas.microsoft.com/office/drawing/2014/main" id="{EF431EFF-5F36-4AB2-9A2A-35063B36EA5E}"/>
                </a:ext>
              </a:extLst>
            </p:cNvPr>
            <p:cNvSpPr txBox="1"/>
            <p:nvPr/>
          </p:nvSpPr>
          <p:spPr>
            <a:xfrm>
              <a:off x="630525" y="2139702"/>
              <a:ext cx="1105998" cy="1918181"/>
            </a:xfrm>
            <a:prstGeom prst="rect">
              <a:avLst/>
            </a:prstGeom>
            <a:noFill/>
          </p:spPr>
          <p:txBody>
            <a:bodyPr wrap="square" lIns="91391" tIns="45696" rIns="91391" bIns="45696" rtlCol="0">
              <a:spAutoFit/>
            </a:bodyPr>
            <a:lstStyle/>
            <a:p>
              <a:pPr algn="just"/>
              <a:r>
                <a:rPr lang="zh-CN" altLang="en-US"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4" name="组合 13">
            <a:extLst>
              <a:ext uri="{FF2B5EF4-FFF2-40B4-BE49-F238E27FC236}">
                <a16:creationId xmlns:a16="http://schemas.microsoft.com/office/drawing/2014/main" id="{F9254292-6686-40B0-81D5-AB584197F719}"/>
              </a:ext>
            </a:extLst>
          </p:cNvPr>
          <p:cNvGrpSpPr/>
          <p:nvPr/>
        </p:nvGrpSpPr>
        <p:grpSpPr>
          <a:xfrm>
            <a:off x="2901515" y="2084851"/>
            <a:ext cx="1909280" cy="3435292"/>
            <a:chOff x="2176136" y="1563638"/>
            <a:chExt cx="1431960" cy="2576469"/>
          </a:xfrm>
        </p:grpSpPr>
        <p:grpSp>
          <p:nvGrpSpPr>
            <p:cNvPr id="15" name="组合 14">
              <a:extLst>
                <a:ext uri="{FF2B5EF4-FFF2-40B4-BE49-F238E27FC236}">
                  <a16:creationId xmlns:a16="http://schemas.microsoft.com/office/drawing/2014/main" id="{6998BAD5-D768-4C53-9732-88679390A1C5}"/>
                </a:ext>
              </a:extLst>
            </p:cNvPr>
            <p:cNvGrpSpPr/>
            <p:nvPr/>
          </p:nvGrpSpPr>
          <p:grpSpPr>
            <a:xfrm>
              <a:off x="2176136" y="1563638"/>
              <a:ext cx="1431960" cy="2576469"/>
              <a:chOff x="1827008" y="2120901"/>
              <a:chExt cx="2298700" cy="3181426"/>
            </a:xfrm>
          </p:grpSpPr>
          <p:sp>
            <p:nvSpPr>
              <p:cNvPr id="18" name="矩形 17">
                <a:extLst>
                  <a:ext uri="{FF2B5EF4-FFF2-40B4-BE49-F238E27FC236}">
                    <a16:creationId xmlns:a16="http://schemas.microsoft.com/office/drawing/2014/main" id="{48FC2962-0E9F-4B13-B08D-625D43ECF214}"/>
                  </a:ext>
                </a:extLst>
              </p:cNvPr>
              <p:cNvSpPr/>
              <p:nvPr/>
            </p:nvSpPr>
            <p:spPr>
              <a:xfrm>
                <a:off x="1827008" y="2120901"/>
                <a:ext cx="2298700" cy="44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矩形 18">
                <a:extLst>
                  <a:ext uri="{FF2B5EF4-FFF2-40B4-BE49-F238E27FC236}">
                    <a16:creationId xmlns:a16="http://schemas.microsoft.com/office/drawing/2014/main" id="{E84944F3-7F23-4A04-81CC-4414C06F390F}"/>
                  </a:ext>
                </a:extLst>
              </p:cNvPr>
              <p:cNvSpPr/>
              <p:nvPr/>
            </p:nvSpPr>
            <p:spPr>
              <a:xfrm>
                <a:off x="1827008" y="2565400"/>
                <a:ext cx="2298700" cy="2736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6" name="文本框 31">
              <a:extLst>
                <a:ext uri="{FF2B5EF4-FFF2-40B4-BE49-F238E27FC236}">
                  <a16:creationId xmlns:a16="http://schemas.microsoft.com/office/drawing/2014/main" id="{CB1E9500-2516-4D43-AED2-AC4BA5181A8D}"/>
                </a:ext>
              </a:extLst>
            </p:cNvPr>
            <p:cNvSpPr txBox="1"/>
            <p:nvPr/>
          </p:nvSpPr>
          <p:spPr>
            <a:xfrm>
              <a:off x="2266515" y="1595235"/>
              <a:ext cx="1251206" cy="289658"/>
            </a:xfrm>
            <a:prstGeom prst="rect">
              <a:avLst/>
            </a:prstGeom>
            <a:noFill/>
          </p:spPr>
          <p:txBody>
            <a:bodyPr wrap="square" lIns="91391" tIns="45696" rIns="91391" bIns="45696" rtlCol="0">
              <a:spAutoFit/>
            </a:bodyPr>
            <a:lstStyle/>
            <a:p>
              <a:pPr lvl="0" algn="ctr">
                <a:lnSpc>
                  <a:spcPct val="110000"/>
                </a:lnSpc>
                <a:defRPr sz="1800"/>
              </a:pPr>
              <a:r>
                <a:rPr lang="zh-CN" altLang="en-US" sz="1865" dirty="0">
                  <a:solidFill>
                    <a:schemeClr val="bg1"/>
                  </a:solidFill>
                  <a:latin typeface="Source Han Serif SC" panose="02020400000000000000" pitchFamily="18" charset="-122"/>
                  <a:ea typeface="Source Han Serif SC" panose="02020400000000000000" pitchFamily="18" charset="-122"/>
                  <a:cs typeface="BebasNeueBold"/>
                  <a:sym typeface="Source Han Serif SC" panose="02020400000000000000" pitchFamily="18" charset="-122"/>
                </a:rPr>
                <a:t>添加标题</a:t>
              </a: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7" name="文本框 36">
              <a:extLst>
                <a:ext uri="{FF2B5EF4-FFF2-40B4-BE49-F238E27FC236}">
                  <a16:creationId xmlns:a16="http://schemas.microsoft.com/office/drawing/2014/main" id="{9D652712-1573-49ED-B5AB-4E7F0781C9B7}"/>
                </a:ext>
              </a:extLst>
            </p:cNvPr>
            <p:cNvSpPr txBox="1"/>
            <p:nvPr/>
          </p:nvSpPr>
          <p:spPr>
            <a:xfrm>
              <a:off x="2339118" y="2139702"/>
              <a:ext cx="1105998" cy="1918181"/>
            </a:xfrm>
            <a:prstGeom prst="rect">
              <a:avLst/>
            </a:prstGeom>
            <a:noFill/>
          </p:spPr>
          <p:txBody>
            <a:bodyPr wrap="square" lIns="91391" tIns="45696" rIns="91391" bIns="45696" rtlCol="0">
              <a:spAutoFit/>
            </a:bodyPr>
            <a:lstStyle/>
            <a:p>
              <a:pPr algn="just"/>
              <a:r>
                <a:rPr lang="zh-CN" altLang="en-US"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0" name="组合 19">
            <a:extLst>
              <a:ext uri="{FF2B5EF4-FFF2-40B4-BE49-F238E27FC236}">
                <a16:creationId xmlns:a16="http://schemas.microsoft.com/office/drawing/2014/main" id="{16C6478D-1A7A-48B2-87D6-EFAF2CBDAEE9}"/>
              </a:ext>
            </a:extLst>
          </p:cNvPr>
          <p:cNvGrpSpPr/>
          <p:nvPr/>
        </p:nvGrpSpPr>
        <p:grpSpPr>
          <a:xfrm>
            <a:off x="5179637" y="2084851"/>
            <a:ext cx="1909280" cy="3435292"/>
            <a:chOff x="3884728" y="1563638"/>
            <a:chExt cx="1431960" cy="2576469"/>
          </a:xfrm>
        </p:grpSpPr>
        <p:grpSp>
          <p:nvGrpSpPr>
            <p:cNvPr id="21" name="组合 20">
              <a:extLst>
                <a:ext uri="{FF2B5EF4-FFF2-40B4-BE49-F238E27FC236}">
                  <a16:creationId xmlns:a16="http://schemas.microsoft.com/office/drawing/2014/main" id="{4A38A80C-EAED-4CF3-BC8B-0B3657DD34A2}"/>
                </a:ext>
              </a:extLst>
            </p:cNvPr>
            <p:cNvGrpSpPr/>
            <p:nvPr/>
          </p:nvGrpSpPr>
          <p:grpSpPr>
            <a:xfrm>
              <a:off x="3884728" y="1563638"/>
              <a:ext cx="1431960" cy="2576469"/>
              <a:chOff x="1827008" y="2120901"/>
              <a:chExt cx="2298700" cy="3181427"/>
            </a:xfrm>
          </p:grpSpPr>
          <p:sp>
            <p:nvSpPr>
              <p:cNvPr id="24" name="矩形 23">
                <a:extLst>
                  <a:ext uri="{FF2B5EF4-FFF2-40B4-BE49-F238E27FC236}">
                    <a16:creationId xmlns:a16="http://schemas.microsoft.com/office/drawing/2014/main" id="{F10DEE24-4449-42FE-9999-4F49497CFAD0}"/>
                  </a:ext>
                </a:extLst>
              </p:cNvPr>
              <p:cNvSpPr/>
              <p:nvPr/>
            </p:nvSpPr>
            <p:spPr>
              <a:xfrm>
                <a:off x="1827008" y="2120901"/>
                <a:ext cx="2298700" cy="44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矩形 24">
                <a:extLst>
                  <a:ext uri="{FF2B5EF4-FFF2-40B4-BE49-F238E27FC236}">
                    <a16:creationId xmlns:a16="http://schemas.microsoft.com/office/drawing/2014/main" id="{A76EA0B3-C31E-4A1C-A430-F7218157D0E7}"/>
                  </a:ext>
                </a:extLst>
              </p:cNvPr>
              <p:cNvSpPr/>
              <p:nvPr/>
            </p:nvSpPr>
            <p:spPr>
              <a:xfrm>
                <a:off x="1827008" y="2565400"/>
                <a:ext cx="2298700" cy="273692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2" name="文本框 30">
              <a:extLst>
                <a:ext uri="{FF2B5EF4-FFF2-40B4-BE49-F238E27FC236}">
                  <a16:creationId xmlns:a16="http://schemas.microsoft.com/office/drawing/2014/main" id="{1B52BCEF-B1C7-4563-8F5D-89AB06FCE132}"/>
                </a:ext>
              </a:extLst>
            </p:cNvPr>
            <p:cNvSpPr txBox="1"/>
            <p:nvPr/>
          </p:nvSpPr>
          <p:spPr>
            <a:xfrm>
              <a:off x="3975106" y="1595235"/>
              <a:ext cx="1251206" cy="289658"/>
            </a:xfrm>
            <a:prstGeom prst="rect">
              <a:avLst/>
            </a:prstGeom>
            <a:noFill/>
          </p:spPr>
          <p:txBody>
            <a:bodyPr wrap="square" lIns="91391" tIns="45696" rIns="91391" bIns="45696" rtlCol="0">
              <a:spAutoFit/>
            </a:bodyPr>
            <a:lstStyle/>
            <a:p>
              <a:pPr lvl="0" algn="ctr">
                <a:lnSpc>
                  <a:spcPct val="110000"/>
                </a:lnSpc>
                <a:defRPr sz="1800"/>
              </a:pPr>
              <a:r>
                <a:rPr lang="zh-CN" altLang="en-US" sz="1865" dirty="0">
                  <a:solidFill>
                    <a:schemeClr val="bg1"/>
                  </a:solidFill>
                  <a:latin typeface="Source Han Serif SC" panose="02020400000000000000" pitchFamily="18" charset="-122"/>
                  <a:ea typeface="Source Han Serif SC" panose="02020400000000000000" pitchFamily="18" charset="-122"/>
                  <a:cs typeface="BebasNeueBold"/>
                  <a:sym typeface="Source Han Serif SC" panose="02020400000000000000" pitchFamily="18" charset="-122"/>
                </a:rPr>
                <a:t>添加标题</a:t>
              </a: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文本框 36">
              <a:extLst>
                <a:ext uri="{FF2B5EF4-FFF2-40B4-BE49-F238E27FC236}">
                  <a16:creationId xmlns:a16="http://schemas.microsoft.com/office/drawing/2014/main" id="{5229E4D9-C5D9-4D58-A563-6742F78F416C}"/>
                </a:ext>
              </a:extLst>
            </p:cNvPr>
            <p:cNvSpPr txBox="1"/>
            <p:nvPr/>
          </p:nvSpPr>
          <p:spPr>
            <a:xfrm>
              <a:off x="4047711" y="2139702"/>
              <a:ext cx="1105998" cy="1918181"/>
            </a:xfrm>
            <a:prstGeom prst="rect">
              <a:avLst/>
            </a:prstGeom>
            <a:noFill/>
          </p:spPr>
          <p:txBody>
            <a:bodyPr wrap="square" lIns="91391" tIns="45696" rIns="91391" bIns="45696" rtlCol="0">
              <a:spAutoFit/>
            </a:bodyPr>
            <a:lstStyle/>
            <a:p>
              <a:pPr algn="just"/>
              <a:r>
                <a:rPr lang="zh-CN" altLang="en-US"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26" name="组合 25">
            <a:extLst>
              <a:ext uri="{FF2B5EF4-FFF2-40B4-BE49-F238E27FC236}">
                <a16:creationId xmlns:a16="http://schemas.microsoft.com/office/drawing/2014/main" id="{216F50F1-0D8F-4D25-84EE-EB7A763A00D5}"/>
              </a:ext>
            </a:extLst>
          </p:cNvPr>
          <p:cNvGrpSpPr/>
          <p:nvPr/>
        </p:nvGrpSpPr>
        <p:grpSpPr>
          <a:xfrm>
            <a:off x="7457760" y="2084851"/>
            <a:ext cx="1909280" cy="3435292"/>
            <a:chOff x="5593320" y="1563638"/>
            <a:chExt cx="1431960" cy="2576469"/>
          </a:xfrm>
        </p:grpSpPr>
        <p:grpSp>
          <p:nvGrpSpPr>
            <p:cNvPr id="27" name="组合 26">
              <a:extLst>
                <a:ext uri="{FF2B5EF4-FFF2-40B4-BE49-F238E27FC236}">
                  <a16:creationId xmlns:a16="http://schemas.microsoft.com/office/drawing/2014/main" id="{658D7928-5929-4CAB-BFA8-91880A28686C}"/>
                </a:ext>
              </a:extLst>
            </p:cNvPr>
            <p:cNvGrpSpPr/>
            <p:nvPr/>
          </p:nvGrpSpPr>
          <p:grpSpPr>
            <a:xfrm>
              <a:off x="5593320" y="1563638"/>
              <a:ext cx="1431960" cy="2576469"/>
              <a:chOff x="1827008" y="2120901"/>
              <a:chExt cx="2298700" cy="3181426"/>
            </a:xfrm>
          </p:grpSpPr>
          <p:sp>
            <p:nvSpPr>
              <p:cNvPr id="30" name="矩形 29">
                <a:extLst>
                  <a:ext uri="{FF2B5EF4-FFF2-40B4-BE49-F238E27FC236}">
                    <a16:creationId xmlns:a16="http://schemas.microsoft.com/office/drawing/2014/main" id="{CA62DB35-3E6F-489C-9233-86ECCE82A153}"/>
                  </a:ext>
                </a:extLst>
              </p:cNvPr>
              <p:cNvSpPr/>
              <p:nvPr/>
            </p:nvSpPr>
            <p:spPr>
              <a:xfrm>
                <a:off x="1827008" y="2120901"/>
                <a:ext cx="2298700" cy="44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矩形 30">
                <a:extLst>
                  <a:ext uri="{FF2B5EF4-FFF2-40B4-BE49-F238E27FC236}">
                    <a16:creationId xmlns:a16="http://schemas.microsoft.com/office/drawing/2014/main" id="{60F07F86-25F9-4E6B-B529-338145194942}"/>
                  </a:ext>
                </a:extLst>
              </p:cNvPr>
              <p:cNvSpPr/>
              <p:nvPr/>
            </p:nvSpPr>
            <p:spPr>
              <a:xfrm>
                <a:off x="1827008" y="2565400"/>
                <a:ext cx="2298700" cy="2736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8" name="文本框 32">
              <a:extLst>
                <a:ext uri="{FF2B5EF4-FFF2-40B4-BE49-F238E27FC236}">
                  <a16:creationId xmlns:a16="http://schemas.microsoft.com/office/drawing/2014/main" id="{359E774B-FBD3-4EDD-B8BB-8D3F33102EF3}"/>
                </a:ext>
              </a:extLst>
            </p:cNvPr>
            <p:cNvSpPr txBox="1"/>
            <p:nvPr/>
          </p:nvSpPr>
          <p:spPr>
            <a:xfrm>
              <a:off x="5683698" y="1595235"/>
              <a:ext cx="1251206" cy="289658"/>
            </a:xfrm>
            <a:prstGeom prst="rect">
              <a:avLst/>
            </a:prstGeom>
            <a:noFill/>
          </p:spPr>
          <p:txBody>
            <a:bodyPr wrap="square" lIns="91391" tIns="45696" rIns="91391" bIns="45696" rtlCol="0">
              <a:spAutoFit/>
            </a:bodyPr>
            <a:lstStyle/>
            <a:p>
              <a:pPr lvl="0" algn="ctr">
                <a:lnSpc>
                  <a:spcPct val="110000"/>
                </a:lnSpc>
                <a:defRPr sz="1800"/>
              </a:pPr>
              <a:r>
                <a:rPr lang="zh-CN" altLang="en-US" sz="1865" dirty="0">
                  <a:solidFill>
                    <a:schemeClr val="bg1"/>
                  </a:solidFill>
                  <a:latin typeface="Source Han Serif SC" panose="02020400000000000000" pitchFamily="18" charset="-122"/>
                  <a:ea typeface="Source Han Serif SC" panose="02020400000000000000" pitchFamily="18" charset="-122"/>
                  <a:cs typeface="BebasNeueBold"/>
                  <a:sym typeface="Source Han Serif SC" panose="02020400000000000000" pitchFamily="18" charset="-122"/>
                </a:rPr>
                <a:t>添加标题</a:t>
              </a: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文本框 36">
              <a:extLst>
                <a:ext uri="{FF2B5EF4-FFF2-40B4-BE49-F238E27FC236}">
                  <a16:creationId xmlns:a16="http://schemas.microsoft.com/office/drawing/2014/main" id="{DDDDEFF0-E699-4B36-9CA2-5F0B18CC48B8}"/>
                </a:ext>
              </a:extLst>
            </p:cNvPr>
            <p:cNvSpPr txBox="1"/>
            <p:nvPr/>
          </p:nvSpPr>
          <p:spPr>
            <a:xfrm>
              <a:off x="5756304" y="2139702"/>
              <a:ext cx="1105998" cy="1918181"/>
            </a:xfrm>
            <a:prstGeom prst="rect">
              <a:avLst/>
            </a:prstGeom>
            <a:noFill/>
          </p:spPr>
          <p:txBody>
            <a:bodyPr wrap="square" lIns="91391" tIns="45696" rIns="91391" bIns="45696" rtlCol="0">
              <a:spAutoFit/>
            </a:bodyPr>
            <a:lstStyle/>
            <a:p>
              <a:pPr algn="just"/>
              <a:r>
                <a:rPr lang="zh-CN" altLang="en-US"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2" name="组合 31">
            <a:extLst>
              <a:ext uri="{FF2B5EF4-FFF2-40B4-BE49-F238E27FC236}">
                <a16:creationId xmlns:a16="http://schemas.microsoft.com/office/drawing/2014/main" id="{1BD29C78-0971-4AB4-8E5E-DDA2C46B9ACF}"/>
              </a:ext>
            </a:extLst>
          </p:cNvPr>
          <p:cNvGrpSpPr/>
          <p:nvPr/>
        </p:nvGrpSpPr>
        <p:grpSpPr>
          <a:xfrm>
            <a:off x="9735885" y="2084851"/>
            <a:ext cx="1909280" cy="3435292"/>
            <a:chOff x="7301914" y="1563638"/>
            <a:chExt cx="1431960" cy="2576469"/>
          </a:xfrm>
        </p:grpSpPr>
        <p:grpSp>
          <p:nvGrpSpPr>
            <p:cNvPr id="33" name="组合 32">
              <a:extLst>
                <a:ext uri="{FF2B5EF4-FFF2-40B4-BE49-F238E27FC236}">
                  <a16:creationId xmlns:a16="http://schemas.microsoft.com/office/drawing/2014/main" id="{B5F5D0CD-E4D6-4423-9523-0CBA3E11CC81}"/>
                </a:ext>
              </a:extLst>
            </p:cNvPr>
            <p:cNvGrpSpPr/>
            <p:nvPr/>
          </p:nvGrpSpPr>
          <p:grpSpPr>
            <a:xfrm>
              <a:off x="7301914" y="1563638"/>
              <a:ext cx="1431960" cy="2576469"/>
              <a:chOff x="1827008" y="2120901"/>
              <a:chExt cx="2298700" cy="3181426"/>
            </a:xfrm>
          </p:grpSpPr>
          <p:sp>
            <p:nvSpPr>
              <p:cNvPr id="36" name="矩形 35">
                <a:extLst>
                  <a:ext uri="{FF2B5EF4-FFF2-40B4-BE49-F238E27FC236}">
                    <a16:creationId xmlns:a16="http://schemas.microsoft.com/office/drawing/2014/main" id="{B834BF82-8A6A-4E63-9F68-416D8F03836C}"/>
                  </a:ext>
                </a:extLst>
              </p:cNvPr>
              <p:cNvSpPr/>
              <p:nvPr/>
            </p:nvSpPr>
            <p:spPr>
              <a:xfrm>
                <a:off x="1827008" y="2120901"/>
                <a:ext cx="2298700" cy="44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7" name="矩形 36">
                <a:extLst>
                  <a:ext uri="{FF2B5EF4-FFF2-40B4-BE49-F238E27FC236}">
                    <a16:creationId xmlns:a16="http://schemas.microsoft.com/office/drawing/2014/main" id="{385D2609-5872-4D53-99EC-981EC113B507}"/>
                  </a:ext>
                </a:extLst>
              </p:cNvPr>
              <p:cNvSpPr/>
              <p:nvPr/>
            </p:nvSpPr>
            <p:spPr>
              <a:xfrm>
                <a:off x="1827008" y="2565400"/>
                <a:ext cx="2298700" cy="273692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34" name="文本框 32">
              <a:extLst>
                <a:ext uri="{FF2B5EF4-FFF2-40B4-BE49-F238E27FC236}">
                  <a16:creationId xmlns:a16="http://schemas.microsoft.com/office/drawing/2014/main" id="{159ED84E-A2EC-4A2B-88A8-E3B47093D58E}"/>
                </a:ext>
              </a:extLst>
            </p:cNvPr>
            <p:cNvSpPr txBox="1"/>
            <p:nvPr/>
          </p:nvSpPr>
          <p:spPr>
            <a:xfrm>
              <a:off x="7392292" y="1595235"/>
              <a:ext cx="1251206" cy="289658"/>
            </a:xfrm>
            <a:prstGeom prst="rect">
              <a:avLst/>
            </a:prstGeom>
            <a:noFill/>
          </p:spPr>
          <p:txBody>
            <a:bodyPr wrap="square" lIns="91391" tIns="45696" rIns="91391" bIns="45696" rtlCol="0">
              <a:spAutoFit/>
            </a:bodyPr>
            <a:lstStyle/>
            <a:p>
              <a:pPr lvl="0" algn="ctr">
                <a:lnSpc>
                  <a:spcPct val="110000"/>
                </a:lnSpc>
                <a:defRPr sz="1800"/>
              </a:pPr>
              <a:r>
                <a:rPr lang="zh-CN" altLang="en-US" sz="1865" dirty="0">
                  <a:solidFill>
                    <a:schemeClr val="bg1"/>
                  </a:solidFill>
                  <a:latin typeface="Source Han Serif SC" panose="02020400000000000000" pitchFamily="18" charset="-122"/>
                  <a:ea typeface="Source Han Serif SC" panose="02020400000000000000" pitchFamily="18" charset="-122"/>
                  <a:cs typeface="BebasNeueBold"/>
                  <a:sym typeface="Source Han Serif SC" panose="02020400000000000000" pitchFamily="18" charset="-122"/>
                </a:rPr>
                <a:t>添加标题</a:t>
              </a:r>
              <a:endParaRPr lang="zh-CN" altLang="en-US" sz="186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5" name="文本框 36">
              <a:extLst>
                <a:ext uri="{FF2B5EF4-FFF2-40B4-BE49-F238E27FC236}">
                  <a16:creationId xmlns:a16="http://schemas.microsoft.com/office/drawing/2014/main" id="{7D2989A8-484C-4B33-85AF-29A3C1986659}"/>
                </a:ext>
              </a:extLst>
            </p:cNvPr>
            <p:cNvSpPr txBox="1"/>
            <p:nvPr/>
          </p:nvSpPr>
          <p:spPr>
            <a:xfrm>
              <a:off x="7464895" y="2139702"/>
              <a:ext cx="1105998" cy="1918181"/>
            </a:xfrm>
            <a:prstGeom prst="rect">
              <a:avLst/>
            </a:prstGeom>
            <a:noFill/>
          </p:spPr>
          <p:txBody>
            <a:bodyPr wrap="square" lIns="91391" tIns="45696" rIns="91391" bIns="45696" rtlCol="0">
              <a:spAutoFit/>
            </a:bodyPr>
            <a:lstStyle/>
            <a:p>
              <a:pPr algn="just"/>
              <a:r>
                <a:rPr lang="zh-CN" altLang="en-US"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您的内容打在这里，或者通过复制您的文本后，在此框中选择粘贴，并选择只保留文字。您的内容打在这里，或者通过复制您的文本后，在此框中选择粘贴，并选择只保留文字。</a:t>
              </a:r>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just"/>
              <a:endParaRPr lang="en-US" altLang="zh-CN" sz="1335"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38" name="组合 37">
            <a:extLst>
              <a:ext uri="{FF2B5EF4-FFF2-40B4-BE49-F238E27FC236}">
                <a16:creationId xmlns:a16="http://schemas.microsoft.com/office/drawing/2014/main" id="{6CA224EA-726B-4AFE-807D-9F9613FA6EED}"/>
              </a:ext>
            </a:extLst>
          </p:cNvPr>
          <p:cNvGrpSpPr/>
          <p:nvPr/>
        </p:nvGrpSpPr>
        <p:grpSpPr>
          <a:xfrm>
            <a:off x="156626" y="307063"/>
            <a:ext cx="3051208" cy="716298"/>
            <a:chOff x="1" y="288926"/>
            <a:chExt cx="3051208" cy="716298"/>
          </a:xfrm>
        </p:grpSpPr>
        <p:sp>
          <p:nvSpPr>
            <p:cNvPr id="39" name="出自【趣你的PPT】(微信:qunideppt)：最优质的PPT资源库">
              <a:extLst>
                <a:ext uri="{FF2B5EF4-FFF2-40B4-BE49-F238E27FC236}">
                  <a16:creationId xmlns:a16="http://schemas.microsoft.com/office/drawing/2014/main" id="{50002FC4-06C1-4307-91C7-3D8A6D817153}"/>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0" name="出自【趣你的PPT】(微信:qunideppt)：最优质的PPT资源库">
              <a:extLst>
                <a:ext uri="{FF2B5EF4-FFF2-40B4-BE49-F238E27FC236}">
                  <a16:creationId xmlns:a16="http://schemas.microsoft.com/office/drawing/2014/main" id="{73181B85-F3CA-438E-8EA5-4D1EA2AC72D2}"/>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41" name="出自【趣你的PPT】(微信:qunideppt)：最优质的PPT资源库">
              <a:extLst>
                <a:ext uri="{FF2B5EF4-FFF2-40B4-BE49-F238E27FC236}">
                  <a16:creationId xmlns:a16="http://schemas.microsoft.com/office/drawing/2014/main" id="{BD9DAC92-58E0-4D9B-BB71-FCB8D86900A0}"/>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Tree>
    <p:extLst>
      <p:ext uri="{BB962C8B-B14F-4D97-AF65-F5344CB8AC3E}">
        <p14:creationId xmlns:p14="http://schemas.microsoft.com/office/powerpoint/2010/main" val="347924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500" fill="hold"/>
                                        <p:tgtEl>
                                          <p:spTgt spid="14"/>
                                        </p:tgtEl>
                                        <p:attrNameLst>
                                          <p:attrName>ppt_w</p:attrName>
                                        </p:attrNameLst>
                                      </p:cBhvr>
                                      <p:tavLst>
                                        <p:tav tm="0">
                                          <p:val>
                                            <p:fltVal val="0"/>
                                          </p:val>
                                        </p:tav>
                                        <p:tav tm="100000">
                                          <p:val>
                                            <p:strVal val="#ppt_w"/>
                                          </p:val>
                                        </p:tav>
                                      </p:tavLst>
                                    </p:anim>
                                    <p:anim calcmode="lin" valueType="num">
                                      <p:cBhvr>
                                        <p:cTn id="14" dur="500" fill="hold"/>
                                        <p:tgtEl>
                                          <p:spTgt spid="14"/>
                                        </p:tgtEl>
                                        <p:attrNameLst>
                                          <p:attrName>ppt_h</p:attrName>
                                        </p:attrNameLst>
                                      </p:cBhvr>
                                      <p:tavLst>
                                        <p:tav tm="0">
                                          <p:val>
                                            <p:fltVal val="0"/>
                                          </p:val>
                                        </p:tav>
                                        <p:tav tm="100000">
                                          <p:val>
                                            <p:strVal val="#ppt_h"/>
                                          </p:val>
                                        </p:tav>
                                      </p:tavLst>
                                    </p:anim>
                                    <p:animEffect transition="in" filter="fade">
                                      <p:cBhvr>
                                        <p:cTn id="15" dur="500"/>
                                        <p:tgtEl>
                                          <p:spTgt spid="1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p:cTn id="19" dur="500" fill="hold"/>
                                        <p:tgtEl>
                                          <p:spTgt spid="20"/>
                                        </p:tgtEl>
                                        <p:attrNameLst>
                                          <p:attrName>ppt_w</p:attrName>
                                        </p:attrNameLst>
                                      </p:cBhvr>
                                      <p:tavLst>
                                        <p:tav tm="0">
                                          <p:val>
                                            <p:fltVal val="0"/>
                                          </p:val>
                                        </p:tav>
                                        <p:tav tm="100000">
                                          <p:val>
                                            <p:strVal val="#ppt_w"/>
                                          </p:val>
                                        </p:tav>
                                      </p:tavLst>
                                    </p:anim>
                                    <p:anim calcmode="lin" valueType="num">
                                      <p:cBhvr>
                                        <p:cTn id="20" dur="500" fill="hold"/>
                                        <p:tgtEl>
                                          <p:spTgt spid="20"/>
                                        </p:tgtEl>
                                        <p:attrNameLst>
                                          <p:attrName>ppt_h</p:attrName>
                                        </p:attrNameLst>
                                      </p:cBhvr>
                                      <p:tavLst>
                                        <p:tav tm="0">
                                          <p:val>
                                            <p:fltVal val="0"/>
                                          </p:val>
                                        </p:tav>
                                        <p:tav tm="100000">
                                          <p:val>
                                            <p:strVal val="#ppt_h"/>
                                          </p:val>
                                        </p:tav>
                                      </p:tavLst>
                                    </p:anim>
                                    <p:animEffect transition="in" filter="fade">
                                      <p:cBhvr>
                                        <p:cTn id="21" dur="500"/>
                                        <p:tgtEl>
                                          <p:spTgt spid="2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p:cTn id="25" dur="500" fill="hold"/>
                                        <p:tgtEl>
                                          <p:spTgt spid="26"/>
                                        </p:tgtEl>
                                        <p:attrNameLst>
                                          <p:attrName>ppt_w</p:attrName>
                                        </p:attrNameLst>
                                      </p:cBhvr>
                                      <p:tavLst>
                                        <p:tav tm="0">
                                          <p:val>
                                            <p:fltVal val="0"/>
                                          </p:val>
                                        </p:tav>
                                        <p:tav tm="100000">
                                          <p:val>
                                            <p:strVal val="#ppt_w"/>
                                          </p:val>
                                        </p:tav>
                                      </p:tavLst>
                                    </p:anim>
                                    <p:anim calcmode="lin" valueType="num">
                                      <p:cBhvr>
                                        <p:cTn id="26" dur="500" fill="hold"/>
                                        <p:tgtEl>
                                          <p:spTgt spid="26"/>
                                        </p:tgtEl>
                                        <p:attrNameLst>
                                          <p:attrName>ppt_h</p:attrName>
                                        </p:attrNameLst>
                                      </p:cBhvr>
                                      <p:tavLst>
                                        <p:tav tm="0">
                                          <p:val>
                                            <p:fltVal val="0"/>
                                          </p:val>
                                        </p:tav>
                                        <p:tav tm="100000">
                                          <p:val>
                                            <p:strVal val="#ppt_h"/>
                                          </p:val>
                                        </p:tav>
                                      </p:tavLst>
                                    </p:anim>
                                    <p:animEffect transition="in" filter="fade">
                                      <p:cBhvr>
                                        <p:cTn id="27" dur="500"/>
                                        <p:tgtEl>
                                          <p:spTgt spid="2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p:cTn id="31" dur="500" fill="hold"/>
                                        <p:tgtEl>
                                          <p:spTgt spid="32"/>
                                        </p:tgtEl>
                                        <p:attrNameLst>
                                          <p:attrName>ppt_w</p:attrName>
                                        </p:attrNameLst>
                                      </p:cBhvr>
                                      <p:tavLst>
                                        <p:tav tm="0">
                                          <p:val>
                                            <p:fltVal val="0"/>
                                          </p:val>
                                        </p:tav>
                                        <p:tav tm="100000">
                                          <p:val>
                                            <p:strVal val="#ppt_w"/>
                                          </p:val>
                                        </p:tav>
                                      </p:tavLst>
                                    </p:anim>
                                    <p:anim calcmode="lin" valueType="num">
                                      <p:cBhvr>
                                        <p:cTn id="32" dur="500" fill="hold"/>
                                        <p:tgtEl>
                                          <p:spTgt spid="32"/>
                                        </p:tgtEl>
                                        <p:attrNameLst>
                                          <p:attrName>ppt_h</p:attrName>
                                        </p:attrNameLst>
                                      </p:cBhvr>
                                      <p:tavLst>
                                        <p:tav tm="0">
                                          <p:val>
                                            <p:fltVal val="0"/>
                                          </p:val>
                                        </p:tav>
                                        <p:tav tm="100000">
                                          <p:val>
                                            <p:strVal val="#ppt_h"/>
                                          </p:val>
                                        </p:tav>
                                      </p:tavLst>
                                    </p:anim>
                                    <p:animEffect transition="in" filter="fade">
                                      <p:cBhvr>
                                        <p:cTn id="3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s://ss0.bdstatic.com/70cFvHSh_Q1YnxGkpoWK1HF6hhy/it/u=2618512795,1028615129&amp;fm=26&amp;gp=0.jpg">
            <a:extLst>
              <a:ext uri="{FF2B5EF4-FFF2-40B4-BE49-F238E27FC236}">
                <a16:creationId xmlns:a16="http://schemas.microsoft.com/office/drawing/2014/main" id="{2DB7BC59-B524-4A0E-8C39-7D548CF0AD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 y="0"/>
            <a:ext cx="12184381"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099B85FB-F357-42D2-83A6-8D26147FD9D6}"/>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ABD806F3-A679-43C6-BB0F-32A91D2E122C}"/>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13FB4797-63D3-4E02-89CA-C2A48CD5CD53}"/>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6DD521E9-ABB6-4259-80F0-3DDB19E108B8}"/>
              </a:ext>
            </a:extLst>
          </p:cNvPr>
          <p:cNvGrpSpPr/>
          <p:nvPr/>
        </p:nvGrpSpPr>
        <p:grpSpPr>
          <a:xfrm>
            <a:off x="156626" y="307063"/>
            <a:ext cx="3051208" cy="716298"/>
            <a:chOff x="1" y="288926"/>
            <a:chExt cx="3051208" cy="716298"/>
          </a:xfrm>
        </p:grpSpPr>
        <p:sp>
          <p:nvSpPr>
            <p:cNvPr id="9" name="出自【趣你的PPT】(微信:qunideppt)：最优质的PPT资源库">
              <a:extLst>
                <a:ext uri="{FF2B5EF4-FFF2-40B4-BE49-F238E27FC236}">
                  <a16:creationId xmlns:a16="http://schemas.microsoft.com/office/drawing/2014/main" id="{0CE3AA5A-C152-44A8-9825-583E92A1A01C}"/>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 name="出自【趣你的PPT】(微信:qunideppt)：最优质的PPT资源库">
              <a:extLst>
                <a:ext uri="{FF2B5EF4-FFF2-40B4-BE49-F238E27FC236}">
                  <a16:creationId xmlns:a16="http://schemas.microsoft.com/office/drawing/2014/main" id="{E8B25BCF-281D-43A9-9315-DE2F754D5A4A}"/>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出自【趣你的PPT】(微信:qunideppt)：最优质的PPT资源库">
              <a:extLst>
                <a:ext uri="{FF2B5EF4-FFF2-40B4-BE49-F238E27FC236}">
                  <a16:creationId xmlns:a16="http://schemas.microsoft.com/office/drawing/2014/main" id="{DB504A5E-F300-4C3C-97A6-0357F1E89D32}"/>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
        <p:nvSpPr>
          <p:cNvPr id="12" name="矩形 11">
            <a:extLst>
              <a:ext uri="{FF2B5EF4-FFF2-40B4-BE49-F238E27FC236}">
                <a16:creationId xmlns:a16="http://schemas.microsoft.com/office/drawing/2014/main" id="{3746FEBF-5608-41F8-A622-478E5B056273}"/>
              </a:ext>
            </a:extLst>
          </p:cNvPr>
          <p:cNvSpPr/>
          <p:nvPr/>
        </p:nvSpPr>
        <p:spPr>
          <a:xfrm>
            <a:off x="4660902" y="1976120"/>
            <a:ext cx="2868295" cy="1793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3" name="矩形 12">
            <a:extLst>
              <a:ext uri="{FF2B5EF4-FFF2-40B4-BE49-F238E27FC236}">
                <a16:creationId xmlns:a16="http://schemas.microsoft.com/office/drawing/2014/main" id="{96BCA1CD-6D5F-4472-8558-B72F292B4AE6}"/>
              </a:ext>
            </a:extLst>
          </p:cNvPr>
          <p:cNvSpPr/>
          <p:nvPr/>
        </p:nvSpPr>
        <p:spPr>
          <a:xfrm>
            <a:off x="7956551" y="1976120"/>
            <a:ext cx="2868295" cy="1793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矩形 13">
            <a:extLst>
              <a:ext uri="{FF2B5EF4-FFF2-40B4-BE49-F238E27FC236}">
                <a16:creationId xmlns:a16="http://schemas.microsoft.com/office/drawing/2014/main" id="{C16497FA-1BC1-4A32-8285-32F00E61BD35}"/>
              </a:ext>
            </a:extLst>
          </p:cNvPr>
          <p:cNvSpPr/>
          <p:nvPr/>
        </p:nvSpPr>
        <p:spPr>
          <a:xfrm>
            <a:off x="1365886" y="1976120"/>
            <a:ext cx="2868295" cy="17932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351"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5" name="TextBox 76">
            <a:extLst>
              <a:ext uri="{FF2B5EF4-FFF2-40B4-BE49-F238E27FC236}">
                <a16:creationId xmlns:a16="http://schemas.microsoft.com/office/drawing/2014/main" id="{6CA49DF7-C782-45EC-8CE6-790718DAC548}"/>
              </a:ext>
            </a:extLst>
          </p:cNvPr>
          <p:cNvSpPr txBox="1"/>
          <p:nvPr/>
        </p:nvSpPr>
        <p:spPr>
          <a:xfrm>
            <a:off x="1858009" y="4011295"/>
            <a:ext cx="1883411" cy="3077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单击此处输入标题</a:t>
            </a:r>
          </a:p>
        </p:txBody>
      </p:sp>
      <p:sp>
        <p:nvSpPr>
          <p:cNvPr id="16" name="文本框 15">
            <a:extLst>
              <a:ext uri="{FF2B5EF4-FFF2-40B4-BE49-F238E27FC236}">
                <a16:creationId xmlns:a16="http://schemas.microsoft.com/office/drawing/2014/main" id="{0CE4D510-DAC4-4883-AD18-5FF6FEF6F716}"/>
              </a:ext>
            </a:extLst>
          </p:cNvPr>
          <p:cNvSpPr txBox="1"/>
          <p:nvPr/>
        </p:nvSpPr>
        <p:spPr>
          <a:xfrm>
            <a:off x="1504316" y="4422141"/>
            <a:ext cx="2586989" cy="844911"/>
          </a:xfrm>
          <a:prstGeom prst="rect">
            <a:avLst/>
          </a:prstGeom>
          <a:noFill/>
        </p:spPr>
        <p:txBody>
          <a:bodyPr wrap="square" rtlCol="0">
            <a:spAutoFit/>
          </a:bodyPr>
          <a:lstStyle/>
          <a:p>
            <a:pPr marL="0" marR="0" lvl="0" indent="0" algn="ctr" defTabSz="914377" rtl="0" eaLnBrk="1" fontAlgn="auto" latinLnBrk="0" hangingPunct="1">
              <a:lnSpc>
                <a:spcPct val="17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用户可以在投影仪或者计算机上进行演示也可以将演示文稿打印出来制作成胶片用户可以在投影仪</a:t>
            </a:r>
          </a:p>
        </p:txBody>
      </p:sp>
      <p:sp>
        <p:nvSpPr>
          <p:cNvPr id="17" name="TextBox 76">
            <a:extLst>
              <a:ext uri="{FF2B5EF4-FFF2-40B4-BE49-F238E27FC236}">
                <a16:creationId xmlns:a16="http://schemas.microsoft.com/office/drawing/2014/main" id="{3001116D-80BE-4079-914F-830412A0014B}"/>
              </a:ext>
            </a:extLst>
          </p:cNvPr>
          <p:cNvSpPr txBox="1"/>
          <p:nvPr/>
        </p:nvSpPr>
        <p:spPr>
          <a:xfrm>
            <a:off x="5153025" y="4011295"/>
            <a:ext cx="1883411" cy="3077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单击此处输入标题</a:t>
            </a:r>
          </a:p>
        </p:txBody>
      </p:sp>
      <p:sp>
        <p:nvSpPr>
          <p:cNvPr id="18" name="TextBox 76">
            <a:extLst>
              <a:ext uri="{FF2B5EF4-FFF2-40B4-BE49-F238E27FC236}">
                <a16:creationId xmlns:a16="http://schemas.microsoft.com/office/drawing/2014/main" id="{09F0B6F7-E933-4711-9C03-8C803FBD242D}"/>
              </a:ext>
            </a:extLst>
          </p:cNvPr>
          <p:cNvSpPr txBox="1"/>
          <p:nvPr/>
        </p:nvSpPr>
        <p:spPr>
          <a:xfrm>
            <a:off x="8449309" y="4011295"/>
            <a:ext cx="1883411" cy="307777"/>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单击此处输入标题</a:t>
            </a:r>
          </a:p>
        </p:txBody>
      </p:sp>
      <p:sp>
        <p:nvSpPr>
          <p:cNvPr id="19" name="文本框 18">
            <a:extLst>
              <a:ext uri="{FF2B5EF4-FFF2-40B4-BE49-F238E27FC236}">
                <a16:creationId xmlns:a16="http://schemas.microsoft.com/office/drawing/2014/main" id="{261C8FF0-04B0-4A4D-9039-5B7A3D9BC378}"/>
              </a:ext>
            </a:extLst>
          </p:cNvPr>
          <p:cNvSpPr txBox="1"/>
          <p:nvPr/>
        </p:nvSpPr>
        <p:spPr>
          <a:xfrm>
            <a:off x="4795520" y="4422141"/>
            <a:ext cx="2586989" cy="844911"/>
          </a:xfrm>
          <a:prstGeom prst="rect">
            <a:avLst/>
          </a:prstGeom>
          <a:noFill/>
        </p:spPr>
        <p:txBody>
          <a:bodyPr wrap="square" rtlCol="0">
            <a:spAutoFit/>
          </a:bodyPr>
          <a:lstStyle/>
          <a:p>
            <a:pPr marL="0" marR="0" lvl="0" indent="0" algn="ctr" defTabSz="914377" rtl="0" eaLnBrk="1" fontAlgn="auto" latinLnBrk="0" hangingPunct="1">
              <a:lnSpc>
                <a:spcPct val="17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用户可以在投影仪或者计算机上进行演示也可以将演示文稿打印出来制作成胶片用户可以在投影仪</a:t>
            </a:r>
          </a:p>
        </p:txBody>
      </p:sp>
      <p:sp>
        <p:nvSpPr>
          <p:cNvPr id="20" name="文本框 19">
            <a:extLst>
              <a:ext uri="{FF2B5EF4-FFF2-40B4-BE49-F238E27FC236}">
                <a16:creationId xmlns:a16="http://schemas.microsoft.com/office/drawing/2014/main" id="{62A68570-5EFB-463C-B46C-03C0B89D2AE1}"/>
              </a:ext>
            </a:extLst>
          </p:cNvPr>
          <p:cNvSpPr txBox="1"/>
          <p:nvPr/>
        </p:nvSpPr>
        <p:spPr>
          <a:xfrm>
            <a:off x="8100695" y="4427190"/>
            <a:ext cx="2586989" cy="844911"/>
          </a:xfrm>
          <a:prstGeom prst="rect">
            <a:avLst/>
          </a:prstGeom>
          <a:noFill/>
        </p:spPr>
        <p:txBody>
          <a:bodyPr wrap="square" rtlCol="0">
            <a:spAutoFit/>
          </a:bodyPr>
          <a:lstStyle/>
          <a:p>
            <a:pPr marL="0" marR="0" lvl="0" indent="0" algn="ctr" defTabSz="914377" rtl="0" eaLnBrk="1" fontAlgn="auto" latinLnBrk="0" hangingPunct="1">
              <a:lnSpc>
                <a:spcPct val="17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用户可以在投影仪或者计算机上进行演示也可以将演示文稿打印出来制作成胶片用户可以在投影仪</a:t>
            </a:r>
          </a:p>
        </p:txBody>
      </p:sp>
    </p:spTree>
    <p:extLst>
      <p:ext uri="{BB962C8B-B14F-4D97-AF65-F5344CB8AC3E}">
        <p14:creationId xmlns:p14="http://schemas.microsoft.com/office/powerpoint/2010/main" val="108739688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208FA2-E9DF-4826-B405-B0747E5E3554}"/>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1" y="0"/>
            <a:ext cx="12192001" cy="6858000"/>
          </a:xfrm>
          <a:prstGeom prst="rect">
            <a:avLst/>
          </a:prstGeom>
        </p:spPr>
      </p:pic>
      <p:pic>
        <p:nvPicPr>
          <p:cNvPr id="34" name="图片 33">
            <a:extLst>
              <a:ext uri="{FF2B5EF4-FFF2-40B4-BE49-F238E27FC236}">
                <a16:creationId xmlns:a16="http://schemas.microsoft.com/office/drawing/2014/main" id="{3DBF4BE2-4F90-4459-ABA0-15E567A116A7}"/>
              </a:ext>
            </a:extLst>
          </p:cNvPr>
          <p:cNvPicPr>
            <a:picLocks noChangeAspect="1"/>
          </p:cNvPicPr>
          <p:nvPr/>
        </p:nvPicPr>
        <p:blipFill rotWithShape="1">
          <a:blip r:embed="rId3">
            <a:extLst>
              <a:ext uri="{28A0092B-C50C-407E-A947-70E740481C1C}">
                <a14:useLocalDpi xmlns:a14="http://schemas.microsoft.com/office/drawing/2010/main" val="0"/>
              </a:ext>
            </a:extLst>
          </a:blip>
          <a:srcRect t="7839" b="7839"/>
          <a:stretch/>
        </p:blipFill>
        <p:spPr>
          <a:xfrm>
            <a:off x="0" y="0"/>
            <a:ext cx="12192000" cy="6858000"/>
          </a:xfrm>
          <a:prstGeom prst="rect">
            <a:avLst/>
          </a:prstGeom>
        </p:spPr>
      </p:pic>
      <p:sp>
        <p:nvSpPr>
          <p:cNvPr id="14" name="任意多边形: 形状 13">
            <a:extLst>
              <a:ext uri="{FF2B5EF4-FFF2-40B4-BE49-F238E27FC236}">
                <a16:creationId xmlns:a16="http://schemas.microsoft.com/office/drawing/2014/main" id="{554C9C4F-D845-42AD-8C19-9A813C338FE1}"/>
              </a:ext>
            </a:extLst>
          </p:cNvPr>
          <p:cNvSpPr/>
          <p:nvPr/>
        </p:nvSpPr>
        <p:spPr>
          <a:xfrm>
            <a:off x="-1" y="2636352"/>
            <a:ext cx="12191998" cy="4221649"/>
          </a:xfrm>
          <a:custGeom>
            <a:avLst/>
            <a:gdLst>
              <a:gd name="connsiteX0" fmla="*/ 0 w 12191998"/>
              <a:gd name="connsiteY0" fmla="*/ 0 h 4221649"/>
              <a:gd name="connsiteX1" fmla="*/ 219329 w 12191998"/>
              <a:gd name="connsiteY1" fmla="*/ 75841 h 4221649"/>
              <a:gd name="connsiteX2" fmla="*/ 6096001 w 12191998"/>
              <a:gd name="connsiteY2" fmla="*/ 899329 h 4221649"/>
              <a:gd name="connsiteX3" fmla="*/ 11972674 w 12191998"/>
              <a:gd name="connsiteY3" fmla="*/ 75841 h 4221649"/>
              <a:gd name="connsiteX4" fmla="*/ 12191998 w 12191998"/>
              <a:gd name="connsiteY4" fmla="*/ 2 h 4221649"/>
              <a:gd name="connsiteX5" fmla="*/ 12191998 w 12191998"/>
              <a:gd name="connsiteY5" fmla="*/ 4221649 h 4221649"/>
              <a:gd name="connsiteX6" fmla="*/ 0 w 12191998"/>
              <a:gd name="connsiteY6" fmla="*/ 4221649 h 422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8" h="4221649">
                <a:moveTo>
                  <a:pt x="0" y="0"/>
                </a:moveTo>
                <a:lnTo>
                  <a:pt x="219329" y="75841"/>
                </a:lnTo>
                <a:cubicBezTo>
                  <a:pt x="1771465" y="587488"/>
                  <a:pt x="3833324" y="899329"/>
                  <a:pt x="6096001" y="899329"/>
                </a:cubicBezTo>
                <a:cubicBezTo>
                  <a:pt x="8358679" y="899329"/>
                  <a:pt x="10420537" y="587488"/>
                  <a:pt x="11972674" y="75841"/>
                </a:cubicBezTo>
                <a:lnTo>
                  <a:pt x="12191998" y="2"/>
                </a:lnTo>
                <a:lnTo>
                  <a:pt x="12191998" y="4221649"/>
                </a:lnTo>
                <a:lnTo>
                  <a:pt x="0" y="4221649"/>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 name="组合 15">
            <a:extLst>
              <a:ext uri="{FF2B5EF4-FFF2-40B4-BE49-F238E27FC236}">
                <a16:creationId xmlns:a16="http://schemas.microsoft.com/office/drawing/2014/main" id="{2F3C0AA0-D825-4EDB-B8F6-1D753682CAD2}"/>
              </a:ext>
            </a:extLst>
          </p:cNvPr>
          <p:cNvGrpSpPr/>
          <p:nvPr/>
        </p:nvGrpSpPr>
        <p:grpSpPr>
          <a:xfrm>
            <a:off x="2633434" y="4102924"/>
            <a:ext cx="6925128" cy="2187831"/>
            <a:chOff x="2639787" y="672699"/>
            <a:chExt cx="6925128" cy="2187831"/>
          </a:xfrm>
          <a:noFill/>
        </p:grpSpPr>
        <p:sp>
          <p:nvSpPr>
            <p:cNvPr id="17" name="文本框 13">
              <a:extLst>
                <a:ext uri="{FF2B5EF4-FFF2-40B4-BE49-F238E27FC236}">
                  <a16:creationId xmlns:a16="http://schemas.microsoft.com/office/drawing/2014/main" id="{FC9194C8-4036-4097-B846-CA5A81C95621}"/>
                </a:ext>
              </a:extLst>
            </p:cNvPr>
            <p:cNvSpPr txBox="1">
              <a:spLocks noChangeArrowheads="1"/>
            </p:cNvSpPr>
            <p:nvPr/>
          </p:nvSpPr>
          <p:spPr bwMode="auto">
            <a:xfrm>
              <a:off x="5116773" y="672699"/>
              <a:ext cx="1929439"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4000" dirty="0">
                  <a:solidFill>
                    <a:srgbClr val="004899"/>
                  </a:solidFill>
                  <a:latin typeface="Times New Roman" panose="02020603050405020304" pitchFamily="18" charset="0"/>
                  <a:cs typeface="Times New Roman" panose="02020603050405020304" pitchFamily="18" charset="0"/>
                </a:rPr>
                <a:t>PART05</a:t>
              </a:r>
              <a:endParaRPr lang="zh-CN" altLang="en-US" sz="4267" dirty="0">
                <a:solidFill>
                  <a:srgbClr val="004899"/>
                </a:solidFill>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97DEB8F4-7EEA-44BD-82A9-9E550F6BF43C}"/>
                </a:ext>
              </a:extLst>
            </p:cNvPr>
            <p:cNvSpPr txBox="1">
              <a:spLocks noChangeArrowheads="1"/>
            </p:cNvSpPr>
            <p:nvPr/>
          </p:nvSpPr>
          <p:spPr bwMode="auto">
            <a:xfrm>
              <a:off x="3425825" y="1796285"/>
              <a:ext cx="5353051"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4000" dirty="0">
                  <a:solidFill>
                    <a:schemeClr val="tx1">
                      <a:lumMod val="85000"/>
                      <a:lumOff val="15000"/>
                    </a:schemeClr>
                  </a:solidFill>
                  <a:latin typeface="方正大标宋简体" panose="02010601030101010101" pitchFamily="2" charset="-122"/>
                  <a:ea typeface="方正大标宋简体" panose="02010601030101010101" pitchFamily="2" charset="-122"/>
                </a:rPr>
                <a:t>学校发展</a:t>
              </a:r>
            </a:p>
          </p:txBody>
        </p:sp>
        <p:sp>
          <p:nvSpPr>
            <p:cNvPr id="19" name="文本框 16">
              <a:extLst>
                <a:ext uri="{FF2B5EF4-FFF2-40B4-BE49-F238E27FC236}">
                  <a16:creationId xmlns:a16="http://schemas.microsoft.com/office/drawing/2014/main" id="{8A6B6289-082B-467B-A888-195F186AE9EB}"/>
                </a:ext>
              </a:extLst>
            </p:cNvPr>
            <p:cNvSpPr txBox="1">
              <a:spLocks noChangeArrowheads="1"/>
            </p:cNvSpPr>
            <p:nvPr/>
          </p:nvSpPr>
          <p:spPr bwMode="auto">
            <a:xfrm>
              <a:off x="2639787" y="2546598"/>
              <a:ext cx="6925128" cy="3139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spcBef>
                  <a:spcPct val="0"/>
                </a:spcBef>
                <a:buNone/>
                <a:defRPr/>
              </a:pPr>
              <a:r>
                <a:rPr lang="en-US" altLang="zh-CN" sz="1600" dirty="0">
                  <a:solidFill>
                    <a:schemeClr val="tx1">
                      <a:lumMod val="85000"/>
                      <a:lumOff val="15000"/>
                    </a:schemeClr>
                  </a:solidFill>
                  <a:latin typeface="Times New Roman" panose="02020603050405020304" pitchFamily="18" charset="0"/>
                  <a:ea typeface="+mn-ea"/>
                  <a:cs typeface="Times New Roman" panose="02020603050405020304" pitchFamily="18" charset="0"/>
                </a:rPr>
                <a:t>OVERVIEW OF GOLDEN BAY ECONOMIC AREA</a:t>
              </a:r>
              <a:endParaRPr lang="zh-CN" altLang="en-US" sz="1600" dirty="0">
                <a:solidFill>
                  <a:schemeClr val="tx1">
                    <a:lumMod val="85000"/>
                    <a:lumOff val="15000"/>
                  </a:schemeClr>
                </a:solidFill>
                <a:latin typeface="Times New Roman" panose="02020603050405020304" pitchFamily="18" charset="0"/>
                <a:ea typeface="+mn-ea"/>
                <a:cs typeface="Times New Roman" panose="02020603050405020304" pitchFamily="18" charset="0"/>
              </a:endParaRPr>
            </a:p>
          </p:txBody>
        </p:sp>
        <p:grpSp>
          <p:nvGrpSpPr>
            <p:cNvPr id="20" name="组合 19">
              <a:extLst>
                <a:ext uri="{FF2B5EF4-FFF2-40B4-BE49-F238E27FC236}">
                  <a16:creationId xmlns:a16="http://schemas.microsoft.com/office/drawing/2014/main" id="{132B221E-30E0-4D1F-B7AF-082B2CCAC08A}"/>
                </a:ext>
              </a:extLst>
            </p:cNvPr>
            <p:cNvGrpSpPr/>
            <p:nvPr/>
          </p:nvGrpSpPr>
          <p:grpSpPr>
            <a:xfrm>
              <a:off x="5701110" y="1581361"/>
              <a:ext cx="789780" cy="54217"/>
              <a:chOff x="686622" y="3437639"/>
              <a:chExt cx="576091" cy="0"/>
            </a:xfrm>
            <a:grpFill/>
          </p:grpSpPr>
          <p:cxnSp>
            <p:nvCxnSpPr>
              <p:cNvPr id="21" name="直接连接符 20">
                <a:extLst>
                  <a:ext uri="{FF2B5EF4-FFF2-40B4-BE49-F238E27FC236}">
                    <a16:creationId xmlns:a16="http://schemas.microsoft.com/office/drawing/2014/main" id="{46195F65-DC8B-4EB5-8462-9778D734A838}"/>
                  </a:ext>
                </a:extLst>
              </p:cNvPr>
              <p:cNvCxnSpPr/>
              <p:nvPr/>
            </p:nvCxnSpPr>
            <p:spPr>
              <a:xfrm flipH="1">
                <a:off x="853240" y="3437639"/>
                <a:ext cx="409473"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7C7A4FA-0A14-4180-BF3B-C3BD46764543}"/>
                  </a:ext>
                </a:extLst>
              </p:cNvPr>
              <p:cNvCxnSpPr/>
              <p:nvPr/>
            </p:nvCxnSpPr>
            <p:spPr>
              <a:xfrm flipH="1">
                <a:off x="686622" y="3437639"/>
                <a:ext cx="74510"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grpSp>
      </p:grpSp>
      <p:sp>
        <p:nvSpPr>
          <p:cNvPr id="33" name="任意多边形: 形状 32">
            <a:extLst>
              <a:ext uri="{FF2B5EF4-FFF2-40B4-BE49-F238E27FC236}">
                <a16:creationId xmlns:a16="http://schemas.microsoft.com/office/drawing/2014/main" id="{8EBF5838-0368-4A2F-87AA-F6AA6AFAE9A7}"/>
              </a:ext>
            </a:extLst>
          </p:cNvPr>
          <p:cNvSpPr/>
          <p:nvPr/>
        </p:nvSpPr>
        <p:spPr>
          <a:xfrm>
            <a:off x="-4" y="-42426"/>
            <a:ext cx="12192004" cy="3578107"/>
          </a:xfrm>
          <a:custGeom>
            <a:avLst/>
            <a:gdLst>
              <a:gd name="connsiteX0" fmla="*/ 0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4" h="3578107">
                <a:moveTo>
                  <a:pt x="0"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close/>
              </a:path>
            </a:pathLst>
          </a:custGeom>
          <a:solidFill>
            <a:schemeClr val="accent1">
              <a:alpha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538C0667-5AB9-4F8B-BB90-2E10E5DB1FD3}"/>
              </a:ext>
            </a:extLst>
          </p:cNvPr>
          <p:cNvPicPr>
            <a:picLocks noChangeAspect="1"/>
          </p:cNvPicPr>
          <p:nvPr/>
        </p:nvPicPr>
        <p:blipFill>
          <a:blip r:embed="rId4">
            <a:alphaModFix amt="45000"/>
            <a:extLst>
              <a:ext uri="{BEBA8EAE-BF5A-486C-A8C5-ECC9F3942E4B}">
                <a14:imgProps xmlns:a14="http://schemas.microsoft.com/office/drawing/2010/main">
                  <a14:imgLayer r:embed="rId5">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3824730" y="-349439"/>
            <a:ext cx="4542539" cy="4203366"/>
          </a:xfrm>
          <a:prstGeom prst="rect">
            <a:avLst/>
          </a:prstGeom>
          <a:noFill/>
          <a:effectLst>
            <a:softEdge rad="0"/>
          </a:effectLst>
        </p:spPr>
      </p:pic>
      <p:sp>
        <p:nvSpPr>
          <p:cNvPr id="23" name="文本框 22">
            <a:extLst>
              <a:ext uri="{FF2B5EF4-FFF2-40B4-BE49-F238E27FC236}">
                <a16:creationId xmlns:a16="http://schemas.microsoft.com/office/drawing/2014/main" id="{12F336E0-1CCE-4D98-AAA9-85C413538ECF}"/>
              </a:ext>
            </a:extLst>
          </p:cNvPr>
          <p:cNvSpPr txBox="1"/>
          <p:nvPr/>
        </p:nvSpPr>
        <p:spPr>
          <a:xfrm>
            <a:off x="822310" y="1246384"/>
            <a:ext cx="10446029" cy="935603"/>
          </a:xfrm>
          <a:custGeom>
            <a:avLst/>
            <a:gdLst/>
            <a:ahLst/>
            <a:cxnLst/>
            <a:rect l="l" t="t" r="r" b="b"/>
            <a:pathLst>
              <a:path w="10446029" h="935603">
                <a:moveTo>
                  <a:pt x="2187150" y="644119"/>
                </a:moveTo>
                <a:cubicBezTo>
                  <a:pt x="2184093" y="644119"/>
                  <a:pt x="2181035" y="645138"/>
                  <a:pt x="2177978" y="647177"/>
                </a:cubicBezTo>
                <a:lnTo>
                  <a:pt x="2166766" y="652272"/>
                </a:lnTo>
                <a:cubicBezTo>
                  <a:pt x="2163370" y="658387"/>
                  <a:pt x="2156745" y="664163"/>
                  <a:pt x="2146893" y="669598"/>
                </a:cubicBezTo>
                <a:cubicBezTo>
                  <a:pt x="2137041" y="675034"/>
                  <a:pt x="2136192" y="681829"/>
                  <a:pt x="2144345" y="689982"/>
                </a:cubicBezTo>
                <a:cubicBezTo>
                  <a:pt x="2164049" y="683187"/>
                  <a:pt x="2180696" y="672316"/>
                  <a:pt x="2194284" y="657368"/>
                </a:cubicBezTo>
                <a:cubicBezTo>
                  <a:pt x="2201758" y="654650"/>
                  <a:pt x="2202438" y="651253"/>
                  <a:pt x="2196322" y="647177"/>
                </a:cubicBezTo>
                <a:cubicBezTo>
                  <a:pt x="2193265" y="645138"/>
                  <a:pt x="2190207" y="644119"/>
                  <a:pt x="2187150" y="644119"/>
                </a:cubicBezTo>
                <a:close/>
                <a:moveTo>
                  <a:pt x="5973562" y="612223"/>
                </a:moveTo>
                <a:lnTo>
                  <a:pt x="5973222" y="612652"/>
                </a:lnTo>
                <a:lnTo>
                  <a:pt x="5972832" y="612505"/>
                </a:lnTo>
                <a:close/>
                <a:moveTo>
                  <a:pt x="5990930" y="595708"/>
                </a:moveTo>
                <a:cubicBezTo>
                  <a:pt x="5990251" y="595368"/>
                  <a:pt x="5988892" y="595878"/>
                  <a:pt x="5986854" y="597237"/>
                </a:cubicBezTo>
                <a:cubicBezTo>
                  <a:pt x="5988212" y="602673"/>
                  <a:pt x="5989571" y="603352"/>
                  <a:pt x="5990930" y="599275"/>
                </a:cubicBezTo>
                <a:cubicBezTo>
                  <a:pt x="5991610" y="597237"/>
                  <a:pt x="5991610" y="596048"/>
                  <a:pt x="5990930" y="595708"/>
                </a:cubicBezTo>
                <a:close/>
                <a:moveTo>
                  <a:pt x="263967" y="585007"/>
                </a:moveTo>
                <a:cubicBezTo>
                  <a:pt x="318323" y="595199"/>
                  <a:pt x="340235" y="623056"/>
                  <a:pt x="329704" y="668579"/>
                </a:cubicBezTo>
                <a:cubicBezTo>
                  <a:pt x="319172" y="714102"/>
                  <a:pt x="302696" y="754190"/>
                  <a:pt x="280274" y="788842"/>
                </a:cubicBezTo>
                <a:cubicBezTo>
                  <a:pt x="253096" y="790201"/>
                  <a:pt x="238318" y="774064"/>
                  <a:pt x="235940" y="740431"/>
                </a:cubicBezTo>
                <a:cubicBezTo>
                  <a:pt x="233562" y="706798"/>
                  <a:pt x="240526" y="678601"/>
                  <a:pt x="256833" y="655840"/>
                </a:cubicBezTo>
                <a:cubicBezTo>
                  <a:pt x="273139" y="633078"/>
                  <a:pt x="271441" y="617281"/>
                  <a:pt x="251737" y="608448"/>
                </a:cubicBezTo>
                <a:cubicBezTo>
                  <a:pt x="232033" y="599615"/>
                  <a:pt x="236110" y="591801"/>
                  <a:pt x="263967" y="585007"/>
                </a:cubicBezTo>
                <a:close/>
                <a:moveTo>
                  <a:pt x="7187887" y="565451"/>
                </a:moveTo>
                <a:cubicBezTo>
                  <a:pt x="7196933" y="563540"/>
                  <a:pt x="7204258" y="568700"/>
                  <a:pt x="7209863" y="580930"/>
                </a:cubicBezTo>
                <a:cubicBezTo>
                  <a:pt x="7238400" y="591801"/>
                  <a:pt x="7262521" y="608448"/>
                  <a:pt x="7282225" y="630870"/>
                </a:cubicBezTo>
                <a:cubicBezTo>
                  <a:pt x="7281545" y="651933"/>
                  <a:pt x="7275430" y="668579"/>
                  <a:pt x="7263880" y="680809"/>
                </a:cubicBezTo>
                <a:cubicBezTo>
                  <a:pt x="7255726" y="693039"/>
                  <a:pt x="7245195" y="700853"/>
                  <a:pt x="7232285" y="704250"/>
                </a:cubicBezTo>
                <a:cubicBezTo>
                  <a:pt x="7213261" y="715801"/>
                  <a:pt x="7192537" y="723954"/>
                  <a:pt x="7170116" y="728711"/>
                </a:cubicBezTo>
                <a:cubicBezTo>
                  <a:pt x="7179628" y="734826"/>
                  <a:pt x="7190499" y="737883"/>
                  <a:pt x="7202729" y="737883"/>
                </a:cubicBezTo>
                <a:cubicBezTo>
                  <a:pt x="7214959" y="737883"/>
                  <a:pt x="7224811" y="741960"/>
                  <a:pt x="7232285" y="750113"/>
                </a:cubicBezTo>
                <a:cubicBezTo>
                  <a:pt x="7246554" y="760984"/>
                  <a:pt x="7248932" y="773554"/>
                  <a:pt x="7239419" y="787823"/>
                </a:cubicBezTo>
                <a:cubicBezTo>
                  <a:pt x="7234663" y="802091"/>
                  <a:pt x="7224472" y="809905"/>
                  <a:pt x="7208844" y="811264"/>
                </a:cubicBezTo>
                <a:cubicBezTo>
                  <a:pt x="7172833" y="805149"/>
                  <a:pt x="7137162" y="796995"/>
                  <a:pt x="7101831" y="786804"/>
                </a:cubicBezTo>
                <a:cubicBezTo>
                  <a:pt x="7076691" y="788162"/>
                  <a:pt x="7061404" y="775932"/>
                  <a:pt x="7055968" y="750113"/>
                </a:cubicBezTo>
                <a:cubicBezTo>
                  <a:pt x="7068878" y="733806"/>
                  <a:pt x="7083146" y="718519"/>
                  <a:pt x="7098773" y="704250"/>
                </a:cubicBezTo>
                <a:cubicBezTo>
                  <a:pt x="7115080" y="692020"/>
                  <a:pt x="7124932" y="678771"/>
                  <a:pt x="7128330" y="664503"/>
                </a:cubicBezTo>
                <a:cubicBezTo>
                  <a:pt x="7116779" y="670618"/>
                  <a:pt x="7104039" y="671467"/>
                  <a:pt x="7090111" y="667050"/>
                </a:cubicBezTo>
                <a:cubicBezTo>
                  <a:pt x="7076182" y="662634"/>
                  <a:pt x="7061404" y="662464"/>
                  <a:pt x="7045776" y="666541"/>
                </a:cubicBezTo>
                <a:cubicBezTo>
                  <a:pt x="7025392" y="660426"/>
                  <a:pt x="7004669" y="650914"/>
                  <a:pt x="6983607" y="638004"/>
                </a:cubicBezTo>
                <a:cubicBezTo>
                  <a:pt x="6995157" y="642760"/>
                  <a:pt x="7005519" y="641401"/>
                  <a:pt x="7014691" y="633927"/>
                </a:cubicBezTo>
                <a:cubicBezTo>
                  <a:pt x="7023864" y="626453"/>
                  <a:pt x="7033886" y="621697"/>
                  <a:pt x="7044757" y="619659"/>
                </a:cubicBezTo>
                <a:cubicBezTo>
                  <a:pt x="7067858" y="606070"/>
                  <a:pt x="7093338" y="594179"/>
                  <a:pt x="7121195" y="583988"/>
                </a:cubicBezTo>
                <a:cubicBezTo>
                  <a:pt x="7138861" y="580590"/>
                  <a:pt x="7157886" y="575834"/>
                  <a:pt x="7178269" y="569719"/>
                </a:cubicBezTo>
                <a:cubicBezTo>
                  <a:pt x="7181666" y="567511"/>
                  <a:pt x="7184872" y="566088"/>
                  <a:pt x="7187887" y="565451"/>
                </a:cubicBezTo>
                <a:close/>
                <a:moveTo>
                  <a:pt x="6159094" y="526914"/>
                </a:moveTo>
                <a:lnTo>
                  <a:pt x="6156036" y="533029"/>
                </a:lnTo>
                <a:cubicBezTo>
                  <a:pt x="6158754" y="539144"/>
                  <a:pt x="6161472" y="539144"/>
                  <a:pt x="6164190" y="533029"/>
                </a:cubicBezTo>
                <a:cubicBezTo>
                  <a:pt x="6166908" y="526914"/>
                  <a:pt x="6165209" y="524876"/>
                  <a:pt x="6159094" y="526914"/>
                </a:cubicBezTo>
                <a:close/>
                <a:moveTo>
                  <a:pt x="399135" y="446654"/>
                </a:moveTo>
                <a:cubicBezTo>
                  <a:pt x="398371" y="446144"/>
                  <a:pt x="396799" y="446399"/>
                  <a:pt x="394421" y="447418"/>
                </a:cubicBezTo>
                <a:lnTo>
                  <a:pt x="391364" y="447418"/>
                </a:lnTo>
                <a:cubicBezTo>
                  <a:pt x="394761" y="453533"/>
                  <a:pt x="397309" y="454552"/>
                  <a:pt x="399008" y="450476"/>
                </a:cubicBezTo>
                <a:cubicBezTo>
                  <a:pt x="399857" y="448437"/>
                  <a:pt x="399899" y="447163"/>
                  <a:pt x="399135" y="446654"/>
                </a:cubicBezTo>
                <a:close/>
                <a:moveTo>
                  <a:pt x="4524118" y="446399"/>
                </a:moveTo>
                <a:lnTo>
                  <a:pt x="4526157" y="446399"/>
                </a:lnTo>
                <a:cubicBezTo>
                  <a:pt x="4545861" y="451835"/>
                  <a:pt x="4559450" y="461687"/>
                  <a:pt x="4566923" y="475955"/>
                </a:cubicBezTo>
                <a:cubicBezTo>
                  <a:pt x="4575756" y="484109"/>
                  <a:pt x="4577794" y="493111"/>
                  <a:pt x="4573039" y="502963"/>
                </a:cubicBezTo>
                <a:cubicBezTo>
                  <a:pt x="4568283" y="512815"/>
                  <a:pt x="4566584" y="523177"/>
                  <a:pt x="4567942" y="534048"/>
                </a:cubicBezTo>
                <a:cubicBezTo>
                  <a:pt x="4557751" y="572097"/>
                  <a:pt x="4555373" y="607768"/>
                  <a:pt x="4560809" y="641061"/>
                </a:cubicBezTo>
                <a:cubicBezTo>
                  <a:pt x="4562167" y="663483"/>
                  <a:pt x="4565564" y="683527"/>
                  <a:pt x="4571000" y="701193"/>
                </a:cubicBezTo>
                <a:cubicBezTo>
                  <a:pt x="4602255" y="740601"/>
                  <a:pt x="4644381" y="759286"/>
                  <a:pt x="4697378" y="757247"/>
                </a:cubicBezTo>
                <a:cubicBezTo>
                  <a:pt x="4741542" y="754530"/>
                  <a:pt x="4772117" y="732108"/>
                  <a:pt x="4789103" y="689982"/>
                </a:cubicBezTo>
                <a:cubicBezTo>
                  <a:pt x="4792501" y="679111"/>
                  <a:pt x="4796578" y="670618"/>
                  <a:pt x="4801333" y="664503"/>
                </a:cubicBezTo>
                <a:lnTo>
                  <a:pt x="4796238" y="587045"/>
                </a:lnTo>
                <a:cubicBezTo>
                  <a:pt x="4800314" y="607429"/>
                  <a:pt x="4805750" y="626453"/>
                  <a:pt x="4812544" y="644119"/>
                </a:cubicBezTo>
                <a:cubicBezTo>
                  <a:pt x="4811186" y="654990"/>
                  <a:pt x="4813224" y="664163"/>
                  <a:pt x="4818660" y="671637"/>
                </a:cubicBezTo>
                <a:cubicBezTo>
                  <a:pt x="4818660" y="685905"/>
                  <a:pt x="4821038" y="694738"/>
                  <a:pt x="4825794" y="698135"/>
                </a:cubicBezTo>
                <a:cubicBezTo>
                  <a:pt x="4834627" y="706968"/>
                  <a:pt x="4842101" y="717160"/>
                  <a:pt x="4848217" y="728711"/>
                </a:cubicBezTo>
                <a:cubicBezTo>
                  <a:pt x="4846178" y="735505"/>
                  <a:pt x="4847537" y="738563"/>
                  <a:pt x="4852293" y="737883"/>
                </a:cubicBezTo>
                <a:cubicBezTo>
                  <a:pt x="4857049" y="737204"/>
                  <a:pt x="4859087" y="739242"/>
                  <a:pt x="4858408" y="743998"/>
                </a:cubicBezTo>
                <a:cubicBezTo>
                  <a:pt x="4861125" y="760305"/>
                  <a:pt x="4862145" y="775253"/>
                  <a:pt x="4861465" y="788842"/>
                </a:cubicBezTo>
                <a:cubicBezTo>
                  <a:pt x="4868260" y="810584"/>
                  <a:pt x="4863844" y="828250"/>
                  <a:pt x="4848217" y="841839"/>
                </a:cubicBezTo>
                <a:cubicBezTo>
                  <a:pt x="4831230" y="861543"/>
                  <a:pt x="4811186" y="868677"/>
                  <a:pt x="4788084" y="863242"/>
                </a:cubicBezTo>
                <a:cubicBezTo>
                  <a:pt x="4784008" y="868677"/>
                  <a:pt x="4779081" y="869866"/>
                  <a:pt x="4773306" y="866809"/>
                </a:cubicBezTo>
                <a:cubicBezTo>
                  <a:pt x="4767531" y="863751"/>
                  <a:pt x="4762605" y="864601"/>
                  <a:pt x="4758529" y="869357"/>
                </a:cubicBezTo>
                <a:cubicBezTo>
                  <a:pt x="4732030" y="868677"/>
                  <a:pt x="4707570" y="862562"/>
                  <a:pt x="4685147" y="851012"/>
                </a:cubicBezTo>
                <a:cubicBezTo>
                  <a:pt x="4647778" y="847614"/>
                  <a:pt x="4613805" y="830968"/>
                  <a:pt x="4583230" y="801072"/>
                </a:cubicBezTo>
                <a:cubicBezTo>
                  <a:pt x="4541784" y="768458"/>
                  <a:pt x="4516304" y="727352"/>
                  <a:pt x="4506792" y="677752"/>
                </a:cubicBezTo>
                <a:cubicBezTo>
                  <a:pt x="4498639" y="633588"/>
                  <a:pt x="4498639" y="589423"/>
                  <a:pt x="4506792" y="545259"/>
                </a:cubicBezTo>
                <a:cubicBezTo>
                  <a:pt x="4494563" y="552054"/>
                  <a:pt x="4480294" y="562245"/>
                  <a:pt x="4463987" y="575834"/>
                </a:cubicBezTo>
                <a:cubicBezTo>
                  <a:pt x="4454474" y="592821"/>
                  <a:pt x="4441905" y="607768"/>
                  <a:pt x="4426277" y="620678"/>
                </a:cubicBezTo>
                <a:cubicBezTo>
                  <a:pt x="4399100" y="652612"/>
                  <a:pt x="4366146" y="674694"/>
                  <a:pt x="4327417" y="686924"/>
                </a:cubicBezTo>
                <a:cubicBezTo>
                  <a:pt x="4317905" y="686924"/>
                  <a:pt x="4307713" y="685905"/>
                  <a:pt x="4296842" y="683867"/>
                </a:cubicBezTo>
                <a:cubicBezTo>
                  <a:pt x="4285971" y="678431"/>
                  <a:pt x="4273231" y="678941"/>
                  <a:pt x="4258623" y="685396"/>
                </a:cubicBezTo>
                <a:cubicBezTo>
                  <a:pt x="4244015" y="691850"/>
                  <a:pt x="4230936" y="689982"/>
                  <a:pt x="4219385" y="679790"/>
                </a:cubicBezTo>
                <a:cubicBezTo>
                  <a:pt x="4209872" y="672996"/>
                  <a:pt x="4205116" y="664842"/>
                  <a:pt x="4205116" y="655330"/>
                </a:cubicBezTo>
                <a:cubicBezTo>
                  <a:pt x="4220064" y="656689"/>
                  <a:pt x="4232634" y="650574"/>
                  <a:pt x="4242826" y="636985"/>
                </a:cubicBezTo>
                <a:cubicBezTo>
                  <a:pt x="4282913" y="617281"/>
                  <a:pt x="4321642" y="594179"/>
                  <a:pt x="4359012" y="567681"/>
                </a:cubicBezTo>
                <a:cubicBezTo>
                  <a:pt x="4373280" y="561566"/>
                  <a:pt x="4388228" y="554092"/>
                  <a:pt x="4403855" y="545259"/>
                </a:cubicBezTo>
                <a:cubicBezTo>
                  <a:pt x="4409971" y="543221"/>
                  <a:pt x="4414388" y="537955"/>
                  <a:pt x="4417105" y="529462"/>
                </a:cubicBezTo>
                <a:cubicBezTo>
                  <a:pt x="4419822" y="520969"/>
                  <a:pt x="4423899" y="519780"/>
                  <a:pt x="4429335" y="525895"/>
                </a:cubicBezTo>
                <a:cubicBezTo>
                  <a:pt x="4457192" y="513665"/>
                  <a:pt x="4479614" y="495999"/>
                  <a:pt x="4496600" y="472898"/>
                </a:cubicBezTo>
                <a:cubicBezTo>
                  <a:pt x="4506113" y="463385"/>
                  <a:pt x="4515285" y="454552"/>
                  <a:pt x="4524118" y="446399"/>
                </a:cubicBezTo>
                <a:close/>
                <a:moveTo>
                  <a:pt x="351616" y="439265"/>
                </a:moveTo>
                <a:cubicBezTo>
                  <a:pt x="367243" y="452174"/>
                  <a:pt x="376925" y="455232"/>
                  <a:pt x="380662" y="448437"/>
                </a:cubicBezTo>
                <a:cubicBezTo>
                  <a:pt x="384400" y="441643"/>
                  <a:pt x="378114" y="438585"/>
                  <a:pt x="361808" y="439265"/>
                </a:cubicBezTo>
                <a:close/>
                <a:moveTo>
                  <a:pt x="332251" y="436207"/>
                </a:moveTo>
                <a:lnTo>
                  <a:pt x="273139" y="465763"/>
                </a:lnTo>
                <a:cubicBezTo>
                  <a:pt x="256153" y="488185"/>
                  <a:pt x="255134" y="497698"/>
                  <a:pt x="270082" y="494300"/>
                </a:cubicBezTo>
                <a:cubicBezTo>
                  <a:pt x="285030" y="490903"/>
                  <a:pt x="300657" y="485128"/>
                  <a:pt x="316964" y="476974"/>
                </a:cubicBezTo>
                <a:cubicBezTo>
                  <a:pt x="337348" y="479013"/>
                  <a:pt x="350427" y="473237"/>
                  <a:pt x="356202" y="459648"/>
                </a:cubicBezTo>
                <a:cubicBezTo>
                  <a:pt x="361978" y="446059"/>
                  <a:pt x="353994" y="438246"/>
                  <a:pt x="332251" y="436207"/>
                </a:cubicBezTo>
                <a:close/>
                <a:moveTo>
                  <a:pt x="315945" y="394421"/>
                </a:moveTo>
                <a:lnTo>
                  <a:pt x="300657" y="398498"/>
                </a:lnTo>
                <a:cubicBezTo>
                  <a:pt x="285030" y="422958"/>
                  <a:pt x="285709" y="430432"/>
                  <a:pt x="302696" y="420920"/>
                </a:cubicBezTo>
                <a:cubicBezTo>
                  <a:pt x="319682" y="411407"/>
                  <a:pt x="324098" y="402575"/>
                  <a:pt x="315945" y="394421"/>
                </a:cubicBezTo>
                <a:close/>
                <a:moveTo>
                  <a:pt x="4416340" y="365629"/>
                </a:moveTo>
                <a:cubicBezTo>
                  <a:pt x="4426702" y="366139"/>
                  <a:pt x="4436809" y="367243"/>
                  <a:pt x="4446661" y="368942"/>
                </a:cubicBezTo>
                <a:cubicBezTo>
                  <a:pt x="4451417" y="373698"/>
                  <a:pt x="4455324" y="373868"/>
                  <a:pt x="4458381" y="369451"/>
                </a:cubicBezTo>
                <a:cubicBezTo>
                  <a:pt x="4461439" y="365035"/>
                  <a:pt x="4465006" y="365205"/>
                  <a:pt x="4469083" y="369961"/>
                </a:cubicBezTo>
                <a:cubicBezTo>
                  <a:pt x="4484030" y="366564"/>
                  <a:pt x="4498808" y="367753"/>
                  <a:pt x="4513417" y="373528"/>
                </a:cubicBezTo>
                <a:cubicBezTo>
                  <a:pt x="4528025" y="379303"/>
                  <a:pt x="4533631" y="390005"/>
                  <a:pt x="4530234" y="405632"/>
                </a:cubicBezTo>
                <a:cubicBezTo>
                  <a:pt x="4543822" y="415824"/>
                  <a:pt x="4543822" y="424996"/>
                  <a:pt x="4530234" y="433150"/>
                </a:cubicBezTo>
                <a:cubicBezTo>
                  <a:pt x="4520041" y="438585"/>
                  <a:pt x="4510529" y="441643"/>
                  <a:pt x="4501696" y="442322"/>
                </a:cubicBezTo>
                <a:cubicBezTo>
                  <a:pt x="4475198" y="442322"/>
                  <a:pt x="4449039" y="440963"/>
                  <a:pt x="4423220" y="438246"/>
                </a:cubicBezTo>
                <a:cubicBezTo>
                  <a:pt x="4408952" y="452514"/>
                  <a:pt x="4394683" y="466443"/>
                  <a:pt x="4380414" y="480032"/>
                </a:cubicBezTo>
                <a:cubicBezTo>
                  <a:pt x="4370902" y="487506"/>
                  <a:pt x="4362069" y="494300"/>
                  <a:pt x="4353916" y="500415"/>
                </a:cubicBezTo>
                <a:cubicBezTo>
                  <a:pt x="4342365" y="515363"/>
                  <a:pt x="4329456" y="525215"/>
                  <a:pt x="4315187" y="529971"/>
                </a:cubicBezTo>
                <a:lnTo>
                  <a:pt x="4395702" y="430092"/>
                </a:lnTo>
                <a:cubicBezTo>
                  <a:pt x="4400458" y="423977"/>
                  <a:pt x="4399779" y="421259"/>
                  <a:pt x="4393664" y="421939"/>
                </a:cubicBezTo>
                <a:cubicBezTo>
                  <a:pt x="4387549" y="422618"/>
                  <a:pt x="4383472" y="421599"/>
                  <a:pt x="4381434" y="418881"/>
                </a:cubicBezTo>
                <a:cubicBezTo>
                  <a:pt x="4358333" y="414805"/>
                  <a:pt x="4337609" y="407331"/>
                  <a:pt x="4319264" y="396459"/>
                </a:cubicBezTo>
                <a:cubicBezTo>
                  <a:pt x="4338968" y="383550"/>
                  <a:pt x="4360710" y="373358"/>
                  <a:pt x="4384491" y="365884"/>
                </a:cubicBezTo>
                <a:cubicBezTo>
                  <a:pt x="4395362" y="365205"/>
                  <a:pt x="4405978" y="365120"/>
                  <a:pt x="4416340" y="365629"/>
                </a:cubicBezTo>
                <a:close/>
                <a:moveTo>
                  <a:pt x="7836655" y="364865"/>
                </a:moveTo>
                <a:cubicBezTo>
                  <a:pt x="7875384" y="370301"/>
                  <a:pt x="7911565" y="382361"/>
                  <a:pt x="7945198" y="401046"/>
                </a:cubicBezTo>
                <a:cubicBezTo>
                  <a:pt x="7978831" y="419731"/>
                  <a:pt x="7986135" y="451155"/>
                  <a:pt x="7967110" y="495319"/>
                </a:cubicBezTo>
                <a:cubicBezTo>
                  <a:pt x="7938573" y="483769"/>
                  <a:pt x="7911395" y="487846"/>
                  <a:pt x="7885576" y="507550"/>
                </a:cubicBezTo>
                <a:cubicBezTo>
                  <a:pt x="7859757" y="527254"/>
                  <a:pt x="7833598" y="545259"/>
                  <a:pt x="7807100" y="561566"/>
                </a:cubicBezTo>
                <a:cubicBezTo>
                  <a:pt x="7834278" y="564284"/>
                  <a:pt x="7861796" y="558848"/>
                  <a:pt x="7889653" y="545259"/>
                </a:cubicBezTo>
                <a:cubicBezTo>
                  <a:pt x="7917510" y="531670"/>
                  <a:pt x="7946727" y="524876"/>
                  <a:pt x="7977302" y="524876"/>
                </a:cubicBezTo>
                <a:cubicBezTo>
                  <a:pt x="7997685" y="507210"/>
                  <a:pt x="8018069" y="502624"/>
                  <a:pt x="8038452" y="511117"/>
                </a:cubicBezTo>
                <a:cubicBezTo>
                  <a:pt x="8058836" y="519610"/>
                  <a:pt x="8077181" y="532010"/>
                  <a:pt x="8093487" y="548317"/>
                </a:cubicBezTo>
                <a:cubicBezTo>
                  <a:pt x="8100961" y="585007"/>
                  <a:pt x="8093318" y="620848"/>
                  <a:pt x="8070556" y="655840"/>
                </a:cubicBezTo>
                <a:cubicBezTo>
                  <a:pt x="8047795" y="690831"/>
                  <a:pt x="8022145" y="721576"/>
                  <a:pt x="7993609" y="748075"/>
                </a:cubicBezTo>
                <a:cubicBezTo>
                  <a:pt x="7971866" y="760984"/>
                  <a:pt x="7948085" y="777121"/>
                  <a:pt x="7922267" y="796486"/>
                </a:cubicBezTo>
                <a:cubicBezTo>
                  <a:pt x="7896447" y="815850"/>
                  <a:pt x="7875384" y="815001"/>
                  <a:pt x="7859078" y="793938"/>
                </a:cubicBezTo>
                <a:cubicBezTo>
                  <a:pt x="7899845" y="744338"/>
                  <a:pt x="7939253" y="685905"/>
                  <a:pt x="7977302" y="618640"/>
                </a:cubicBezTo>
                <a:cubicBezTo>
                  <a:pt x="7994967" y="597577"/>
                  <a:pt x="7995986" y="587045"/>
                  <a:pt x="7980359" y="587045"/>
                </a:cubicBezTo>
                <a:cubicBezTo>
                  <a:pt x="7964732" y="587045"/>
                  <a:pt x="7947746" y="590782"/>
                  <a:pt x="7929400" y="598256"/>
                </a:cubicBezTo>
                <a:cubicBezTo>
                  <a:pt x="7903582" y="605730"/>
                  <a:pt x="7874365" y="613034"/>
                  <a:pt x="7841752" y="620168"/>
                </a:cubicBezTo>
                <a:cubicBezTo>
                  <a:pt x="7809138" y="627303"/>
                  <a:pt x="7789094" y="615242"/>
                  <a:pt x="7781620" y="583988"/>
                </a:cubicBezTo>
                <a:cubicBezTo>
                  <a:pt x="7778903" y="550015"/>
                  <a:pt x="7794360" y="525385"/>
                  <a:pt x="7827993" y="510098"/>
                </a:cubicBezTo>
                <a:cubicBezTo>
                  <a:pt x="7861625" y="494810"/>
                  <a:pt x="7879121" y="471539"/>
                  <a:pt x="7880480" y="440284"/>
                </a:cubicBezTo>
                <a:lnTo>
                  <a:pt x="7837675" y="397479"/>
                </a:lnTo>
                <a:cubicBezTo>
                  <a:pt x="7820688" y="380492"/>
                  <a:pt x="7820349" y="369621"/>
                  <a:pt x="7836655" y="364865"/>
                </a:cubicBezTo>
                <a:close/>
                <a:moveTo>
                  <a:pt x="1371810" y="345501"/>
                </a:moveTo>
                <a:lnTo>
                  <a:pt x="1398309" y="345501"/>
                </a:lnTo>
                <a:cubicBezTo>
                  <a:pt x="1418692" y="344142"/>
                  <a:pt x="1430243" y="351616"/>
                  <a:pt x="1432961" y="367923"/>
                </a:cubicBezTo>
                <a:cubicBezTo>
                  <a:pt x="1443832" y="383550"/>
                  <a:pt x="1447229" y="400536"/>
                  <a:pt x="1443153" y="418881"/>
                </a:cubicBezTo>
                <a:cubicBezTo>
                  <a:pt x="1443832" y="431791"/>
                  <a:pt x="1449268" y="432810"/>
                  <a:pt x="1459459" y="421939"/>
                </a:cubicBezTo>
                <a:cubicBezTo>
                  <a:pt x="1455382" y="398838"/>
                  <a:pt x="1455382" y="377435"/>
                  <a:pt x="1459459" y="357731"/>
                </a:cubicBezTo>
                <a:cubicBezTo>
                  <a:pt x="1457421" y="350257"/>
                  <a:pt x="1461497" y="350257"/>
                  <a:pt x="1471689" y="357731"/>
                </a:cubicBezTo>
                <a:cubicBezTo>
                  <a:pt x="1489355" y="371320"/>
                  <a:pt x="1508719" y="380153"/>
                  <a:pt x="1529782" y="384229"/>
                </a:cubicBezTo>
                <a:cubicBezTo>
                  <a:pt x="1544730" y="386947"/>
                  <a:pt x="1560357" y="386947"/>
                  <a:pt x="1576664" y="384229"/>
                </a:cubicBezTo>
                <a:cubicBezTo>
                  <a:pt x="1586856" y="390344"/>
                  <a:pt x="1596029" y="391703"/>
                  <a:pt x="1604182" y="388306"/>
                </a:cubicBezTo>
                <a:cubicBezTo>
                  <a:pt x="1610297" y="393062"/>
                  <a:pt x="1613015" y="398498"/>
                  <a:pt x="1612336" y="404613"/>
                </a:cubicBezTo>
                <a:cubicBezTo>
                  <a:pt x="1613694" y="412766"/>
                  <a:pt x="1609958" y="419561"/>
                  <a:pt x="1601124" y="424996"/>
                </a:cubicBezTo>
                <a:cubicBezTo>
                  <a:pt x="1592292" y="430432"/>
                  <a:pt x="1587196" y="437226"/>
                  <a:pt x="1585837" y="445380"/>
                </a:cubicBezTo>
                <a:cubicBezTo>
                  <a:pt x="1535558" y="475955"/>
                  <a:pt x="1485618" y="505172"/>
                  <a:pt x="1436018" y="533029"/>
                </a:cubicBezTo>
                <a:cubicBezTo>
                  <a:pt x="1448248" y="541862"/>
                  <a:pt x="1460139" y="550695"/>
                  <a:pt x="1471689" y="559527"/>
                </a:cubicBezTo>
                <a:cubicBezTo>
                  <a:pt x="1528083" y="593500"/>
                  <a:pt x="1586177" y="623735"/>
                  <a:pt x="1645968" y="650234"/>
                </a:cubicBezTo>
                <a:cubicBezTo>
                  <a:pt x="1710516" y="670618"/>
                  <a:pt x="1774384" y="691681"/>
                  <a:pt x="1837573" y="713423"/>
                </a:cubicBezTo>
                <a:cubicBezTo>
                  <a:pt x="1855918" y="718179"/>
                  <a:pt x="1872225" y="722596"/>
                  <a:pt x="1886494" y="726672"/>
                </a:cubicBezTo>
                <a:cubicBezTo>
                  <a:pt x="1900082" y="735505"/>
                  <a:pt x="1914351" y="744678"/>
                  <a:pt x="1929299" y="754190"/>
                </a:cubicBezTo>
                <a:cubicBezTo>
                  <a:pt x="1944247" y="763702"/>
                  <a:pt x="1953080" y="777631"/>
                  <a:pt x="1955797" y="795976"/>
                </a:cubicBezTo>
                <a:cubicBezTo>
                  <a:pt x="1957157" y="806847"/>
                  <a:pt x="1953080" y="811943"/>
                  <a:pt x="1943568" y="811264"/>
                </a:cubicBezTo>
                <a:cubicBezTo>
                  <a:pt x="1928619" y="816020"/>
                  <a:pt x="1913672" y="817718"/>
                  <a:pt x="1898724" y="816360"/>
                </a:cubicBezTo>
                <a:cubicBezTo>
                  <a:pt x="1893288" y="810924"/>
                  <a:pt x="1887852" y="810075"/>
                  <a:pt x="1882416" y="813812"/>
                </a:cubicBezTo>
                <a:cubicBezTo>
                  <a:pt x="1876981" y="817549"/>
                  <a:pt x="1871886" y="818398"/>
                  <a:pt x="1867129" y="816360"/>
                </a:cubicBezTo>
                <a:cubicBezTo>
                  <a:pt x="1854220" y="820436"/>
                  <a:pt x="1839951" y="822814"/>
                  <a:pt x="1824324" y="823494"/>
                </a:cubicBezTo>
                <a:cubicBezTo>
                  <a:pt x="1810735" y="823494"/>
                  <a:pt x="1798165" y="821795"/>
                  <a:pt x="1786615" y="818398"/>
                </a:cubicBezTo>
                <a:cubicBezTo>
                  <a:pt x="1754001" y="811603"/>
                  <a:pt x="1723426" y="802431"/>
                  <a:pt x="1694889" y="790880"/>
                </a:cubicBezTo>
                <a:cubicBezTo>
                  <a:pt x="1643930" y="765741"/>
                  <a:pt x="1594670" y="736864"/>
                  <a:pt x="1547108" y="704250"/>
                </a:cubicBezTo>
                <a:cubicBezTo>
                  <a:pt x="1517212" y="675713"/>
                  <a:pt x="1487657" y="646497"/>
                  <a:pt x="1458440" y="616601"/>
                </a:cubicBezTo>
                <a:cubicBezTo>
                  <a:pt x="1443492" y="601653"/>
                  <a:pt x="1428204" y="589084"/>
                  <a:pt x="1412577" y="578892"/>
                </a:cubicBezTo>
                <a:lnTo>
                  <a:pt x="1383021" y="648196"/>
                </a:lnTo>
                <a:cubicBezTo>
                  <a:pt x="1357882" y="712064"/>
                  <a:pt x="1317114" y="760305"/>
                  <a:pt x="1260720" y="792919"/>
                </a:cubicBezTo>
                <a:cubicBezTo>
                  <a:pt x="1253926" y="799034"/>
                  <a:pt x="1246452" y="801412"/>
                  <a:pt x="1238299" y="800053"/>
                </a:cubicBezTo>
                <a:cubicBezTo>
                  <a:pt x="1220632" y="778990"/>
                  <a:pt x="1219274" y="755889"/>
                  <a:pt x="1234222" y="730749"/>
                </a:cubicBezTo>
                <a:cubicBezTo>
                  <a:pt x="1236260" y="723954"/>
                  <a:pt x="1239147" y="723785"/>
                  <a:pt x="1242885" y="730239"/>
                </a:cubicBezTo>
                <a:cubicBezTo>
                  <a:pt x="1246621" y="736694"/>
                  <a:pt x="1251548" y="739582"/>
                  <a:pt x="1257663" y="738902"/>
                </a:cubicBezTo>
                <a:cubicBezTo>
                  <a:pt x="1300468" y="700174"/>
                  <a:pt x="1332062" y="654650"/>
                  <a:pt x="1352446" y="602333"/>
                </a:cubicBezTo>
                <a:cubicBezTo>
                  <a:pt x="1353805" y="594859"/>
                  <a:pt x="1356183" y="586536"/>
                  <a:pt x="1359580" y="577363"/>
                </a:cubicBezTo>
                <a:cubicBezTo>
                  <a:pt x="1362978" y="568190"/>
                  <a:pt x="1359580" y="564623"/>
                  <a:pt x="1349388" y="566662"/>
                </a:cubicBezTo>
                <a:cubicBezTo>
                  <a:pt x="1333761" y="576174"/>
                  <a:pt x="1317454" y="576853"/>
                  <a:pt x="1300468" y="568700"/>
                </a:cubicBezTo>
                <a:cubicBezTo>
                  <a:pt x="1292315" y="560547"/>
                  <a:pt x="1284161" y="551374"/>
                  <a:pt x="1276008" y="541182"/>
                </a:cubicBezTo>
                <a:cubicBezTo>
                  <a:pt x="1272610" y="530991"/>
                  <a:pt x="1269893" y="523517"/>
                  <a:pt x="1267854" y="518760"/>
                </a:cubicBezTo>
                <a:cubicBezTo>
                  <a:pt x="1267854" y="508569"/>
                  <a:pt x="1265476" y="497018"/>
                  <a:pt x="1260720" y="484109"/>
                </a:cubicBezTo>
                <a:cubicBezTo>
                  <a:pt x="1257323" y="475276"/>
                  <a:pt x="1257323" y="474087"/>
                  <a:pt x="1260720" y="480541"/>
                </a:cubicBezTo>
                <a:cubicBezTo>
                  <a:pt x="1264118" y="486996"/>
                  <a:pt x="1268364" y="491413"/>
                  <a:pt x="1273460" y="493791"/>
                </a:cubicBezTo>
                <a:cubicBezTo>
                  <a:pt x="1278556" y="496169"/>
                  <a:pt x="1283482" y="502114"/>
                  <a:pt x="1288238" y="511626"/>
                </a:cubicBezTo>
                <a:cubicBezTo>
                  <a:pt x="1295712" y="521818"/>
                  <a:pt x="1305564" y="521818"/>
                  <a:pt x="1317794" y="511626"/>
                </a:cubicBezTo>
                <a:cubicBezTo>
                  <a:pt x="1337498" y="500076"/>
                  <a:pt x="1355164" y="488185"/>
                  <a:pt x="1370791" y="475955"/>
                </a:cubicBezTo>
                <a:cubicBezTo>
                  <a:pt x="1392533" y="467122"/>
                  <a:pt x="1400007" y="450136"/>
                  <a:pt x="1393213" y="424996"/>
                </a:cubicBezTo>
                <a:cubicBezTo>
                  <a:pt x="1395251" y="414805"/>
                  <a:pt x="1393213" y="403764"/>
                  <a:pt x="1387098" y="391873"/>
                </a:cubicBezTo>
                <a:cubicBezTo>
                  <a:pt x="1380983" y="379983"/>
                  <a:pt x="1372150" y="375057"/>
                  <a:pt x="1360599" y="377095"/>
                </a:cubicBezTo>
                <a:cubicBezTo>
                  <a:pt x="1347010" y="373698"/>
                  <a:pt x="1337158" y="376076"/>
                  <a:pt x="1331043" y="384229"/>
                </a:cubicBezTo>
                <a:cubicBezTo>
                  <a:pt x="1321531" y="380153"/>
                  <a:pt x="1315755" y="373698"/>
                  <a:pt x="1313717" y="364865"/>
                </a:cubicBezTo>
                <a:cubicBezTo>
                  <a:pt x="1332062" y="355353"/>
                  <a:pt x="1351427" y="348898"/>
                  <a:pt x="1371810" y="345501"/>
                </a:cubicBezTo>
                <a:close/>
                <a:moveTo>
                  <a:pt x="2677374" y="323079"/>
                </a:moveTo>
                <a:cubicBezTo>
                  <a:pt x="2669220" y="331912"/>
                  <a:pt x="2660047" y="340405"/>
                  <a:pt x="2649856" y="348558"/>
                </a:cubicBezTo>
                <a:cubicBezTo>
                  <a:pt x="2622677" y="364186"/>
                  <a:pt x="2603653" y="386607"/>
                  <a:pt x="2592782" y="415824"/>
                </a:cubicBezTo>
                <a:cubicBezTo>
                  <a:pt x="2581910" y="421939"/>
                  <a:pt x="2576136" y="431451"/>
                  <a:pt x="2575456" y="444361"/>
                </a:cubicBezTo>
                <a:cubicBezTo>
                  <a:pt x="2574776" y="457270"/>
                  <a:pt x="2572398" y="469161"/>
                  <a:pt x="2568322" y="480032"/>
                </a:cubicBezTo>
                <a:cubicBezTo>
                  <a:pt x="2564245" y="497018"/>
                  <a:pt x="2567642" y="499396"/>
                  <a:pt x="2578513" y="487166"/>
                </a:cubicBezTo>
                <a:cubicBezTo>
                  <a:pt x="2609768" y="440963"/>
                  <a:pt x="2641702" y="394761"/>
                  <a:pt x="2674316" y="348558"/>
                </a:cubicBezTo>
                <a:cubicBezTo>
                  <a:pt x="2683828" y="336328"/>
                  <a:pt x="2684847" y="327835"/>
                  <a:pt x="2677374" y="323079"/>
                </a:cubicBezTo>
                <a:close/>
                <a:moveTo>
                  <a:pt x="10016671" y="189567"/>
                </a:moveTo>
                <a:lnTo>
                  <a:pt x="10018709" y="189567"/>
                </a:lnTo>
                <a:cubicBezTo>
                  <a:pt x="10024825" y="203835"/>
                  <a:pt x="10036036" y="214367"/>
                  <a:pt x="10052342" y="221161"/>
                </a:cubicBezTo>
                <a:cubicBezTo>
                  <a:pt x="10057777" y="224559"/>
                  <a:pt x="10061514" y="230674"/>
                  <a:pt x="10063553" y="239507"/>
                </a:cubicBezTo>
                <a:cubicBezTo>
                  <a:pt x="10063553" y="258531"/>
                  <a:pt x="10056079" y="271441"/>
                  <a:pt x="10041131" y="278235"/>
                </a:cubicBezTo>
                <a:cubicBezTo>
                  <a:pt x="10023466" y="275517"/>
                  <a:pt x="10010556" y="282312"/>
                  <a:pt x="10002403" y="298619"/>
                </a:cubicBezTo>
                <a:cubicBezTo>
                  <a:pt x="9991531" y="302695"/>
                  <a:pt x="9982359" y="304734"/>
                  <a:pt x="9974885" y="304734"/>
                </a:cubicBezTo>
                <a:cubicBezTo>
                  <a:pt x="9948386" y="325117"/>
                  <a:pt x="9926983" y="349577"/>
                  <a:pt x="9910677" y="378114"/>
                </a:cubicBezTo>
                <a:cubicBezTo>
                  <a:pt x="9885537" y="399177"/>
                  <a:pt x="9865493" y="422279"/>
                  <a:pt x="9850546" y="447418"/>
                </a:cubicBezTo>
                <a:cubicBezTo>
                  <a:pt x="9849187" y="456251"/>
                  <a:pt x="9844090" y="463725"/>
                  <a:pt x="9835257" y="469840"/>
                </a:cubicBezTo>
                <a:cubicBezTo>
                  <a:pt x="9826425" y="475955"/>
                  <a:pt x="9822688" y="482750"/>
                  <a:pt x="9824046" y="490224"/>
                </a:cubicBezTo>
                <a:cubicBezTo>
                  <a:pt x="9857340" y="482750"/>
                  <a:pt x="9891312" y="477994"/>
                  <a:pt x="9925965" y="475955"/>
                </a:cubicBezTo>
                <a:cubicBezTo>
                  <a:pt x="9978961" y="478673"/>
                  <a:pt x="10028901" y="489204"/>
                  <a:pt x="10075783" y="507550"/>
                </a:cubicBezTo>
                <a:cubicBezTo>
                  <a:pt x="10132857" y="521139"/>
                  <a:pt x="10187552" y="539144"/>
                  <a:pt x="10239870" y="561566"/>
                </a:cubicBezTo>
                <a:cubicBezTo>
                  <a:pt x="10291509" y="578552"/>
                  <a:pt x="10339750" y="602333"/>
                  <a:pt x="10384594" y="632908"/>
                </a:cubicBezTo>
                <a:cubicBezTo>
                  <a:pt x="10405656" y="634267"/>
                  <a:pt x="10422303" y="644459"/>
                  <a:pt x="10434532" y="663483"/>
                </a:cubicBezTo>
                <a:cubicBezTo>
                  <a:pt x="10447442" y="677072"/>
                  <a:pt x="10449480" y="693379"/>
                  <a:pt x="10440647" y="712404"/>
                </a:cubicBezTo>
                <a:cubicBezTo>
                  <a:pt x="10431135" y="714442"/>
                  <a:pt x="10425360" y="720897"/>
                  <a:pt x="10423321" y="731768"/>
                </a:cubicBezTo>
                <a:cubicBezTo>
                  <a:pt x="10415168" y="731768"/>
                  <a:pt x="10410751" y="736864"/>
                  <a:pt x="10410072" y="747056"/>
                </a:cubicBezTo>
                <a:cubicBezTo>
                  <a:pt x="10394445" y="730069"/>
                  <a:pt x="10375421" y="721576"/>
                  <a:pt x="10352999" y="721576"/>
                </a:cubicBezTo>
                <a:cubicBezTo>
                  <a:pt x="10351640" y="714102"/>
                  <a:pt x="10345525" y="712743"/>
                  <a:pt x="10334654" y="717500"/>
                </a:cubicBezTo>
                <a:cubicBezTo>
                  <a:pt x="10300681" y="697796"/>
                  <a:pt x="10265010" y="679790"/>
                  <a:pt x="10227640" y="663483"/>
                </a:cubicBezTo>
                <a:cubicBezTo>
                  <a:pt x="10182797" y="649215"/>
                  <a:pt x="10138972" y="631549"/>
                  <a:pt x="10096167" y="610486"/>
                </a:cubicBezTo>
                <a:cubicBezTo>
                  <a:pt x="10076462" y="600974"/>
                  <a:pt x="10059476" y="589423"/>
                  <a:pt x="10045207" y="575834"/>
                </a:cubicBezTo>
                <a:cubicBezTo>
                  <a:pt x="10010556" y="566322"/>
                  <a:pt x="9973526" y="561566"/>
                  <a:pt x="9934118" y="561566"/>
                </a:cubicBezTo>
                <a:cubicBezTo>
                  <a:pt x="9917810" y="560207"/>
                  <a:pt x="9902183" y="559867"/>
                  <a:pt x="9887236" y="560547"/>
                </a:cubicBezTo>
                <a:cubicBezTo>
                  <a:pt x="9872288" y="556470"/>
                  <a:pt x="9859038" y="556470"/>
                  <a:pt x="9847488" y="560547"/>
                </a:cubicBezTo>
                <a:cubicBezTo>
                  <a:pt x="9835937" y="555791"/>
                  <a:pt x="9824046" y="554432"/>
                  <a:pt x="9811817" y="556470"/>
                </a:cubicBezTo>
                <a:cubicBezTo>
                  <a:pt x="9800266" y="561226"/>
                  <a:pt x="9787696" y="561566"/>
                  <a:pt x="9774108" y="557489"/>
                </a:cubicBezTo>
                <a:cubicBezTo>
                  <a:pt x="9757121" y="577193"/>
                  <a:pt x="9741663" y="597916"/>
                  <a:pt x="9727735" y="619659"/>
                </a:cubicBezTo>
                <a:cubicBezTo>
                  <a:pt x="9713807" y="641401"/>
                  <a:pt x="9694611" y="657368"/>
                  <a:pt x="9670151" y="667560"/>
                </a:cubicBezTo>
                <a:cubicBezTo>
                  <a:pt x="9653845" y="677072"/>
                  <a:pt x="9645351" y="671976"/>
                  <a:pt x="9644672" y="652272"/>
                </a:cubicBezTo>
                <a:cubicBezTo>
                  <a:pt x="9648069" y="642081"/>
                  <a:pt x="9650108" y="631889"/>
                  <a:pt x="9650787" y="621697"/>
                </a:cubicBezTo>
                <a:cubicBezTo>
                  <a:pt x="9649428" y="606749"/>
                  <a:pt x="9651807" y="600634"/>
                  <a:pt x="9657922" y="603352"/>
                </a:cubicBezTo>
                <a:cubicBezTo>
                  <a:pt x="9674228" y="589763"/>
                  <a:pt x="9688496" y="574475"/>
                  <a:pt x="9700727" y="557489"/>
                </a:cubicBezTo>
                <a:cubicBezTo>
                  <a:pt x="9721111" y="523517"/>
                  <a:pt x="9740814" y="489544"/>
                  <a:pt x="9759839" y="455572"/>
                </a:cubicBezTo>
                <a:cubicBezTo>
                  <a:pt x="9802644" y="388306"/>
                  <a:pt x="9854282" y="325117"/>
                  <a:pt x="9914754" y="266005"/>
                </a:cubicBezTo>
                <a:cubicBezTo>
                  <a:pt x="9940573" y="243583"/>
                  <a:pt x="9967071" y="222520"/>
                  <a:pt x="9994249" y="202816"/>
                </a:cubicBezTo>
                <a:cubicBezTo>
                  <a:pt x="9995608" y="197381"/>
                  <a:pt x="9999515" y="195682"/>
                  <a:pt x="10005970" y="197720"/>
                </a:cubicBezTo>
                <a:cubicBezTo>
                  <a:pt x="10012424" y="199759"/>
                  <a:pt x="10015992" y="197041"/>
                  <a:pt x="10016671" y="189567"/>
                </a:cubicBezTo>
                <a:close/>
                <a:moveTo>
                  <a:pt x="2487807" y="161030"/>
                </a:moveTo>
                <a:cubicBezTo>
                  <a:pt x="2496640" y="163068"/>
                  <a:pt x="2505133" y="163068"/>
                  <a:pt x="2513286" y="161030"/>
                </a:cubicBezTo>
                <a:cubicBezTo>
                  <a:pt x="2523478" y="162389"/>
                  <a:pt x="2532310" y="164427"/>
                  <a:pt x="2539785" y="167145"/>
                </a:cubicBezTo>
                <a:cubicBezTo>
                  <a:pt x="2564245" y="171901"/>
                  <a:pt x="2580891" y="185830"/>
                  <a:pt x="2589724" y="208931"/>
                </a:cubicBezTo>
                <a:cubicBezTo>
                  <a:pt x="2585648" y="225918"/>
                  <a:pt x="2583270" y="242904"/>
                  <a:pt x="2582590" y="259890"/>
                </a:cubicBezTo>
                <a:lnTo>
                  <a:pt x="2582590" y="308810"/>
                </a:lnTo>
                <a:cubicBezTo>
                  <a:pt x="2601615" y="300657"/>
                  <a:pt x="2619280" y="289446"/>
                  <a:pt x="2635587" y="275178"/>
                </a:cubicBezTo>
                <a:cubicBezTo>
                  <a:pt x="2645779" y="264986"/>
                  <a:pt x="2657329" y="257172"/>
                  <a:pt x="2670239" y="251737"/>
                </a:cubicBezTo>
                <a:cubicBezTo>
                  <a:pt x="2688584" y="257852"/>
                  <a:pt x="2706590" y="260230"/>
                  <a:pt x="2724256" y="258871"/>
                </a:cubicBezTo>
                <a:cubicBezTo>
                  <a:pt x="2736486" y="257512"/>
                  <a:pt x="2747187" y="261249"/>
                  <a:pt x="2756359" y="270082"/>
                </a:cubicBezTo>
                <a:cubicBezTo>
                  <a:pt x="2765532" y="278915"/>
                  <a:pt x="2766042" y="288427"/>
                  <a:pt x="2757888" y="298619"/>
                </a:cubicBezTo>
                <a:cubicBezTo>
                  <a:pt x="2764003" y="310849"/>
                  <a:pt x="2764003" y="324098"/>
                  <a:pt x="2757888" y="338367"/>
                </a:cubicBezTo>
                <a:cubicBezTo>
                  <a:pt x="2736146" y="378454"/>
                  <a:pt x="2713384" y="418202"/>
                  <a:pt x="2689604" y="457610"/>
                </a:cubicBezTo>
                <a:cubicBezTo>
                  <a:pt x="2669900" y="487506"/>
                  <a:pt x="2645779" y="510607"/>
                  <a:pt x="2617242" y="526914"/>
                </a:cubicBezTo>
                <a:cubicBezTo>
                  <a:pt x="2606371" y="539144"/>
                  <a:pt x="2593292" y="547297"/>
                  <a:pt x="2578004" y="551374"/>
                </a:cubicBezTo>
                <a:cubicBezTo>
                  <a:pt x="2562716" y="555451"/>
                  <a:pt x="2551675" y="564963"/>
                  <a:pt x="2544881" y="579911"/>
                </a:cubicBezTo>
                <a:cubicBezTo>
                  <a:pt x="2542163" y="598256"/>
                  <a:pt x="2534689" y="612185"/>
                  <a:pt x="2522459" y="621697"/>
                </a:cubicBezTo>
                <a:cubicBezTo>
                  <a:pt x="2519062" y="629851"/>
                  <a:pt x="2514985" y="631209"/>
                  <a:pt x="2510229" y="625774"/>
                </a:cubicBezTo>
                <a:cubicBezTo>
                  <a:pt x="2505472" y="620338"/>
                  <a:pt x="2500377" y="616262"/>
                  <a:pt x="2494941" y="613544"/>
                </a:cubicBezTo>
                <a:cubicBezTo>
                  <a:pt x="2473878" y="578892"/>
                  <a:pt x="2468782" y="539823"/>
                  <a:pt x="2479653" y="496339"/>
                </a:cubicBezTo>
                <a:cubicBezTo>
                  <a:pt x="2478974" y="479352"/>
                  <a:pt x="2469122" y="475615"/>
                  <a:pt x="2450097" y="485128"/>
                </a:cubicBezTo>
                <a:cubicBezTo>
                  <a:pt x="2434470" y="486487"/>
                  <a:pt x="2425297" y="492941"/>
                  <a:pt x="2422580" y="504492"/>
                </a:cubicBezTo>
                <a:cubicBezTo>
                  <a:pt x="2446360" y="513325"/>
                  <a:pt x="2455533" y="529632"/>
                  <a:pt x="2450097" y="553412"/>
                </a:cubicBezTo>
                <a:cubicBezTo>
                  <a:pt x="2433111" y="572437"/>
                  <a:pt x="2423939" y="594859"/>
                  <a:pt x="2422580" y="620678"/>
                </a:cubicBezTo>
                <a:cubicBezTo>
                  <a:pt x="2430733" y="647856"/>
                  <a:pt x="2449758" y="663483"/>
                  <a:pt x="2479653" y="667560"/>
                </a:cubicBezTo>
                <a:cubicBezTo>
                  <a:pt x="2572059" y="664842"/>
                  <a:pt x="2662086" y="654650"/>
                  <a:pt x="2749735" y="636985"/>
                </a:cubicBezTo>
                <a:cubicBezTo>
                  <a:pt x="2772836" y="630870"/>
                  <a:pt x="2796277" y="624415"/>
                  <a:pt x="2820058" y="617620"/>
                </a:cubicBezTo>
                <a:cubicBezTo>
                  <a:pt x="2879850" y="539484"/>
                  <a:pt x="2916540" y="450476"/>
                  <a:pt x="2930129" y="350597"/>
                </a:cubicBezTo>
                <a:cubicBezTo>
                  <a:pt x="2932846" y="333610"/>
                  <a:pt x="2935225" y="336328"/>
                  <a:pt x="2937263" y="358750"/>
                </a:cubicBezTo>
                <a:cubicBezTo>
                  <a:pt x="2940660" y="375736"/>
                  <a:pt x="2941000" y="392383"/>
                  <a:pt x="2938282" y="408690"/>
                </a:cubicBezTo>
                <a:cubicBezTo>
                  <a:pt x="2938282" y="432470"/>
                  <a:pt x="2936923" y="454892"/>
                  <a:pt x="2934206" y="475955"/>
                </a:cubicBezTo>
                <a:cubicBezTo>
                  <a:pt x="2943039" y="490903"/>
                  <a:pt x="2946435" y="507889"/>
                  <a:pt x="2944397" y="526914"/>
                </a:cubicBezTo>
                <a:cubicBezTo>
                  <a:pt x="2951871" y="551374"/>
                  <a:pt x="2956967" y="576853"/>
                  <a:pt x="2959685" y="603352"/>
                </a:cubicBezTo>
                <a:cubicBezTo>
                  <a:pt x="2956967" y="618979"/>
                  <a:pt x="2954929" y="635286"/>
                  <a:pt x="2953570" y="652272"/>
                </a:cubicBezTo>
                <a:cubicBezTo>
                  <a:pt x="2952211" y="674694"/>
                  <a:pt x="2939641" y="689642"/>
                  <a:pt x="2915860" y="697116"/>
                </a:cubicBezTo>
                <a:cubicBezTo>
                  <a:pt x="2899553" y="699834"/>
                  <a:pt x="2884946" y="701193"/>
                  <a:pt x="2872036" y="701193"/>
                </a:cubicBezTo>
                <a:cubicBezTo>
                  <a:pt x="2854370" y="704590"/>
                  <a:pt x="2835345" y="706628"/>
                  <a:pt x="2814962" y="707308"/>
                </a:cubicBezTo>
                <a:cubicBezTo>
                  <a:pt x="2792540" y="713423"/>
                  <a:pt x="2768760" y="716820"/>
                  <a:pt x="2743620" y="717500"/>
                </a:cubicBezTo>
                <a:cubicBezTo>
                  <a:pt x="2721878" y="720217"/>
                  <a:pt x="2700475" y="721576"/>
                  <a:pt x="2679412" y="721576"/>
                </a:cubicBezTo>
                <a:cubicBezTo>
                  <a:pt x="2626415" y="724294"/>
                  <a:pt x="2575116" y="721916"/>
                  <a:pt x="2525516" y="714442"/>
                </a:cubicBezTo>
                <a:cubicBezTo>
                  <a:pt x="2495621" y="721916"/>
                  <a:pt x="2466404" y="718859"/>
                  <a:pt x="2437867" y="705270"/>
                </a:cubicBezTo>
                <a:cubicBezTo>
                  <a:pt x="2405254" y="676733"/>
                  <a:pt x="2388608" y="638344"/>
                  <a:pt x="2387928" y="590103"/>
                </a:cubicBezTo>
                <a:cubicBezTo>
                  <a:pt x="2385889" y="574475"/>
                  <a:pt x="2381812" y="561226"/>
                  <a:pt x="2375697" y="550355"/>
                </a:cubicBezTo>
                <a:cubicBezTo>
                  <a:pt x="2370941" y="576174"/>
                  <a:pt x="2358371" y="597577"/>
                  <a:pt x="2337988" y="614563"/>
                </a:cubicBezTo>
                <a:cubicBezTo>
                  <a:pt x="2283632" y="647177"/>
                  <a:pt x="2237090" y="687944"/>
                  <a:pt x="2198361" y="736864"/>
                </a:cubicBezTo>
                <a:cubicBezTo>
                  <a:pt x="2191567" y="759965"/>
                  <a:pt x="2179336" y="772535"/>
                  <a:pt x="2161671" y="774573"/>
                </a:cubicBezTo>
                <a:cubicBezTo>
                  <a:pt x="2147402" y="763023"/>
                  <a:pt x="2133814" y="750453"/>
                  <a:pt x="2120904" y="736864"/>
                </a:cubicBezTo>
                <a:cubicBezTo>
                  <a:pt x="2116827" y="736185"/>
                  <a:pt x="2116827" y="732448"/>
                  <a:pt x="2120904" y="725653"/>
                </a:cubicBezTo>
                <a:cubicBezTo>
                  <a:pt x="2124981" y="718859"/>
                  <a:pt x="2122602" y="714442"/>
                  <a:pt x="2113769" y="712404"/>
                </a:cubicBezTo>
                <a:cubicBezTo>
                  <a:pt x="2104257" y="706289"/>
                  <a:pt x="2102559" y="700174"/>
                  <a:pt x="2108674" y="694059"/>
                </a:cubicBezTo>
                <a:cubicBezTo>
                  <a:pt x="2114789" y="687944"/>
                  <a:pt x="2116147" y="681489"/>
                  <a:pt x="2112751" y="674694"/>
                </a:cubicBezTo>
                <a:cubicBezTo>
                  <a:pt x="2127019" y="648196"/>
                  <a:pt x="2145024" y="622377"/>
                  <a:pt x="2166766" y="597237"/>
                </a:cubicBezTo>
                <a:cubicBezTo>
                  <a:pt x="2172881" y="571418"/>
                  <a:pt x="2174241" y="544919"/>
                  <a:pt x="2170843" y="517741"/>
                </a:cubicBezTo>
                <a:lnTo>
                  <a:pt x="2137210" y="537106"/>
                </a:lnTo>
                <a:cubicBezTo>
                  <a:pt x="2111392" y="561566"/>
                  <a:pt x="2084214" y="563264"/>
                  <a:pt x="2055677" y="542202"/>
                </a:cubicBezTo>
                <a:cubicBezTo>
                  <a:pt x="2046164" y="540163"/>
                  <a:pt x="2044126" y="532689"/>
                  <a:pt x="2049561" y="519780"/>
                </a:cubicBezTo>
                <a:cubicBezTo>
                  <a:pt x="2040729" y="511626"/>
                  <a:pt x="2035633" y="501774"/>
                  <a:pt x="2034274" y="490224"/>
                </a:cubicBezTo>
                <a:cubicBezTo>
                  <a:pt x="2038351" y="482750"/>
                  <a:pt x="2041408" y="482240"/>
                  <a:pt x="2043446" y="488695"/>
                </a:cubicBezTo>
                <a:cubicBezTo>
                  <a:pt x="2045485" y="495150"/>
                  <a:pt x="2048543" y="500415"/>
                  <a:pt x="2052619" y="504492"/>
                </a:cubicBezTo>
                <a:cubicBezTo>
                  <a:pt x="2083874" y="494980"/>
                  <a:pt x="2113090" y="479352"/>
                  <a:pt x="2140268" y="457610"/>
                </a:cubicBezTo>
                <a:cubicBezTo>
                  <a:pt x="2149101" y="453533"/>
                  <a:pt x="2158953" y="448268"/>
                  <a:pt x="2169824" y="441813"/>
                </a:cubicBezTo>
                <a:cubicBezTo>
                  <a:pt x="2180696" y="435358"/>
                  <a:pt x="2181035" y="426695"/>
                  <a:pt x="2170843" y="415824"/>
                </a:cubicBezTo>
                <a:cubicBezTo>
                  <a:pt x="2181035" y="404273"/>
                  <a:pt x="2184602" y="391533"/>
                  <a:pt x="2181545" y="377605"/>
                </a:cubicBezTo>
                <a:cubicBezTo>
                  <a:pt x="2178487" y="363676"/>
                  <a:pt x="2178317" y="350597"/>
                  <a:pt x="2181035" y="338367"/>
                </a:cubicBezTo>
                <a:cubicBezTo>
                  <a:pt x="2180356" y="311868"/>
                  <a:pt x="2176619" y="285709"/>
                  <a:pt x="2169824" y="259890"/>
                </a:cubicBezTo>
                <a:cubicBezTo>
                  <a:pt x="2152158" y="259890"/>
                  <a:pt x="2133474" y="260909"/>
                  <a:pt x="2113769" y="262948"/>
                </a:cubicBezTo>
                <a:cubicBezTo>
                  <a:pt x="2104257" y="272460"/>
                  <a:pt x="2101200" y="271441"/>
                  <a:pt x="2104597" y="259890"/>
                </a:cubicBezTo>
                <a:cubicBezTo>
                  <a:pt x="2115468" y="244942"/>
                  <a:pt x="2130077" y="233052"/>
                  <a:pt x="2148422" y="224219"/>
                </a:cubicBezTo>
                <a:cubicBezTo>
                  <a:pt x="2185112" y="208592"/>
                  <a:pt x="2216367" y="216065"/>
                  <a:pt x="2242186" y="246641"/>
                </a:cubicBezTo>
                <a:cubicBezTo>
                  <a:pt x="2246262" y="294202"/>
                  <a:pt x="2247961" y="341424"/>
                  <a:pt x="2247281" y="388306"/>
                </a:cubicBezTo>
                <a:cubicBezTo>
                  <a:pt x="2243884" y="402575"/>
                  <a:pt x="2250509" y="410218"/>
                  <a:pt x="2267155" y="411238"/>
                </a:cubicBezTo>
                <a:cubicBezTo>
                  <a:pt x="2283802" y="412257"/>
                  <a:pt x="2297561" y="420240"/>
                  <a:pt x="2308432" y="435188"/>
                </a:cubicBezTo>
                <a:cubicBezTo>
                  <a:pt x="2302997" y="440624"/>
                  <a:pt x="2297561" y="448098"/>
                  <a:pt x="2292125" y="457610"/>
                </a:cubicBezTo>
                <a:cubicBezTo>
                  <a:pt x="2276498" y="467802"/>
                  <a:pt x="2262569" y="476974"/>
                  <a:pt x="2250339" y="485128"/>
                </a:cubicBezTo>
                <a:cubicBezTo>
                  <a:pt x="2246262" y="504152"/>
                  <a:pt x="2243544" y="522497"/>
                  <a:pt x="2242186" y="540163"/>
                </a:cubicBezTo>
                <a:cubicBezTo>
                  <a:pt x="2243544" y="567341"/>
                  <a:pt x="2236410" y="592141"/>
                  <a:pt x="2220783" y="614563"/>
                </a:cubicBezTo>
                <a:cubicBezTo>
                  <a:pt x="2216027" y="626793"/>
                  <a:pt x="2214668" y="635626"/>
                  <a:pt x="2216706" y="641061"/>
                </a:cubicBezTo>
                <a:cubicBezTo>
                  <a:pt x="2245243" y="625434"/>
                  <a:pt x="2274460" y="608448"/>
                  <a:pt x="2304355" y="590103"/>
                </a:cubicBezTo>
                <a:cubicBezTo>
                  <a:pt x="2321342" y="579911"/>
                  <a:pt x="2332553" y="564963"/>
                  <a:pt x="2337988" y="545259"/>
                </a:cubicBezTo>
                <a:cubicBezTo>
                  <a:pt x="2340027" y="537785"/>
                  <a:pt x="2344273" y="530311"/>
                  <a:pt x="2350728" y="522837"/>
                </a:cubicBezTo>
                <a:cubicBezTo>
                  <a:pt x="2357182" y="515363"/>
                  <a:pt x="2355654" y="508908"/>
                  <a:pt x="2346142" y="503473"/>
                </a:cubicBezTo>
                <a:cubicBezTo>
                  <a:pt x="2344783" y="498037"/>
                  <a:pt x="2340366" y="496678"/>
                  <a:pt x="2332892" y="499396"/>
                </a:cubicBezTo>
                <a:cubicBezTo>
                  <a:pt x="2325419" y="502114"/>
                  <a:pt x="2324738" y="499736"/>
                  <a:pt x="2330854" y="492262"/>
                </a:cubicBezTo>
                <a:cubicBezTo>
                  <a:pt x="2349199" y="491583"/>
                  <a:pt x="2364826" y="490903"/>
                  <a:pt x="2377736" y="490224"/>
                </a:cubicBezTo>
                <a:cubicBezTo>
                  <a:pt x="2412388" y="463725"/>
                  <a:pt x="2443643" y="433829"/>
                  <a:pt x="2471500" y="400536"/>
                </a:cubicBezTo>
                <a:cubicBezTo>
                  <a:pt x="2483730" y="391703"/>
                  <a:pt x="2489675" y="380153"/>
                  <a:pt x="2489335" y="365884"/>
                </a:cubicBezTo>
                <a:cubicBezTo>
                  <a:pt x="2488996" y="351616"/>
                  <a:pt x="2489845" y="338027"/>
                  <a:pt x="2491883" y="325117"/>
                </a:cubicBezTo>
                <a:cubicBezTo>
                  <a:pt x="2494601" y="285709"/>
                  <a:pt x="2495621" y="247660"/>
                  <a:pt x="2494941" y="210970"/>
                </a:cubicBezTo>
                <a:cubicBezTo>
                  <a:pt x="2496300" y="201457"/>
                  <a:pt x="2494092" y="198739"/>
                  <a:pt x="2488316" y="202816"/>
                </a:cubicBezTo>
                <a:cubicBezTo>
                  <a:pt x="2482541" y="206893"/>
                  <a:pt x="2479314" y="211989"/>
                  <a:pt x="2478634" y="218104"/>
                </a:cubicBezTo>
                <a:cubicBezTo>
                  <a:pt x="2469801" y="228296"/>
                  <a:pt x="2466404" y="227956"/>
                  <a:pt x="2468442" y="217085"/>
                </a:cubicBezTo>
                <a:cubicBezTo>
                  <a:pt x="2470481" y="206213"/>
                  <a:pt x="2472859" y="197720"/>
                  <a:pt x="2475577" y="191605"/>
                </a:cubicBezTo>
                <a:cubicBezTo>
                  <a:pt x="2479653" y="186170"/>
                  <a:pt x="2477445" y="183792"/>
                  <a:pt x="2468952" y="184471"/>
                </a:cubicBezTo>
                <a:cubicBezTo>
                  <a:pt x="2460459" y="185151"/>
                  <a:pt x="2458590" y="184131"/>
                  <a:pt x="2463347" y="181414"/>
                </a:cubicBezTo>
                <a:cubicBezTo>
                  <a:pt x="2470821" y="171901"/>
                  <a:pt x="2478974" y="165107"/>
                  <a:pt x="2487807" y="161030"/>
                </a:cubicBezTo>
                <a:close/>
                <a:moveTo>
                  <a:pt x="3537557" y="148800"/>
                </a:moveTo>
                <a:lnTo>
                  <a:pt x="3541634" y="153896"/>
                </a:lnTo>
                <a:cubicBezTo>
                  <a:pt x="3547749" y="151857"/>
                  <a:pt x="3553524" y="150159"/>
                  <a:pt x="3558960" y="148800"/>
                </a:cubicBezTo>
                <a:cubicBezTo>
                  <a:pt x="3570510" y="152197"/>
                  <a:pt x="3581381" y="153216"/>
                  <a:pt x="3591573" y="151857"/>
                </a:cubicBezTo>
                <a:cubicBezTo>
                  <a:pt x="3609239" y="155934"/>
                  <a:pt x="3627924" y="158992"/>
                  <a:pt x="3647628" y="161030"/>
                </a:cubicBezTo>
                <a:cubicBezTo>
                  <a:pt x="3663255" y="162389"/>
                  <a:pt x="3677184" y="169183"/>
                  <a:pt x="3689414" y="181414"/>
                </a:cubicBezTo>
                <a:cubicBezTo>
                  <a:pt x="3700965" y="188208"/>
                  <a:pt x="3703343" y="199079"/>
                  <a:pt x="3696548" y="214027"/>
                </a:cubicBezTo>
                <a:cubicBezTo>
                  <a:pt x="3697228" y="221501"/>
                  <a:pt x="3693661" y="226087"/>
                  <a:pt x="3685847" y="227786"/>
                </a:cubicBezTo>
                <a:cubicBezTo>
                  <a:pt x="3678033" y="229485"/>
                  <a:pt x="3672428" y="234071"/>
                  <a:pt x="3669031" y="241545"/>
                </a:cubicBezTo>
                <a:cubicBezTo>
                  <a:pt x="3664274" y="237468"/>
                  <a:pt x="3660877" y="238148"/>
                  <a:pt x="3658839" y="243583"/>
                </a:cubicBezTo>
                <a:cubicBezTo>
                  <a:pt x="3656801" y="249019"/>
                  <a:pt x="3653063" y="251737"/>
                  <a:pt x="3647628" y="251737"/>
                </a:cubicBezTo>
                <a:cubicBezTo>
                  <a:pt x="3641513" y="260569"/>
                  <a:pt x="3635058" y="267024"/>
                  <a:pt x="3628263" y="271101"/>
                </a:cubicBezTo>
                <a:cubicBezTo>
                  <a:pt x="3615354" y="267024"/>
                  <a:pt x="3605162" y="269402"/>
                  <a:pt x="3597688" y="278235"/>
                </a:cubicBezTo>
                <a:cubicBezTo>
                  <a:pt x="3590214" y="280953"/>
                  <a:pt x="3581721" y="283331"/>
                  <a:pt x="3572209" y="285369"/>
                </a:cubicBezTo>
                <a:cubicBezTo>
                  <a:pt x="3568132" y="293523"/>
                  <a:pt x="3562357" y="297939"/>
                  <a:pt x="3554883" y="298619"/>
                </a:cubicBezTo>
                <a:cubicBezTo>
                  <a:pt x="3546050" y="297260"/>
                  <a:pt x="3536877" y="300657"/>
                  <a:pt x="3527365" y="308810"/>
                </a:cubicBezTo>
                <a:cubicBezTo>
                  <a:pt x="3511738" y="325797"/>
                  <a:pt x="3495091" y="341424"/>
                  <a:pt x="3477426" y="355692"/>
                </a:cubicBezTo>
                <a:cubicBezTo>
                  <a:pt x="3484899" y="368602"/>
                  <a:pt x="3494072" y="370640"/>
                  <a:pt x="3504943" y="361808"/>
                </a:cubicBezTo>
                <a:cubicBezTo>
                  <a:pt x="3513776" y="367923"/>
                  <a:pt x="3522949" y="371660"/>
                  <a:pt x="3532461" y="373018"/>
                </a:cubicBezTo>
                <a:cubicBezTo>
                  <a:pt x="3554883" y="374377"/>
                  <a:pt x="3571529" y="382531"/>
                  <a:pt x="3582401" y="397479"/>
                </a:cubicBezTo>
                <a:cubicBezTo>
                  <a:pt x="3593951" y="410388"/>
                  <a:pt x="3597009" y="426695"/>
                  <a:pt x="3591573" y="446399"/>
                </a:cubicBezTo>
                <a:cubicBezTo>
                  <a:pt x="3584099" y="453194"/>
                  <a:pt x="3583420" y="460158"/>
                  <a:pt x="3589535" y="467292"/>
                </a:cubicBezTo>
                <a:cubicBezTo>
                  <a:pt x="3595650" y="474426"/>
                  <a:pt x="3603124" y="474936"/>
                  <a:pt x="3611957" y="468821"/>
                </a:cubicBezTo>
                <a:cubicBezTo>
                  <a:pt x="3616713" y="462026"/>
                  <a:pt x="3623847" y="461007"/>
                  <a:pt x="3633360" y="465763"/>
                </a:cubicBezTo>
                <a:cubicBezTo>
                  <a:pt x="3654423" y="461687"/>
                  <a:pt x="3675485" y="459988"/>
                  <a:pt x="3696548" y="460668"/>
                </a:cubicBezTo>
                <a:cubicBezTo>
                  <a:pt x="3709458" y="465424"/>
                  <a:pt x="3723386" y="467632"/>
                  <a:pt x="3738334" y="467292"/>
                </a:cubicBezTo>
                <a:cubicBezTo>
                  <a:pt x="3753282" y="466952"/>
                  <a:pt x="3766192" y="471199"/>
                  <a:pt x="3777063" y="480032"/>
                </a:cubicBezTo>
                <a:cubicBezTo>
                  <a:pt x="3783857" y="491583"/>
                  <a:pt x="3788953" y="502454"/>
                  <a:pt x="3792351" y="512645"/>
                </a:cubicBezTo>
                <a:cubicBezTo>
                  <a:pt x="3793030" y="521478"/>
                  <a:pt x="3793030" y="528613"/>
                  <a:pt x="3792351" y="534048"/>
                </a:cubicBezTo>
                <a:cubicBezTo>
                  <a:pt x="3780800" y="542202"/>
                  <a:pt x="3766531" y="549675"/>
                  <a:pt x="3749545" y="556470"/>
                </a:cubicBezTo>
                <a:cubicBezTo>
                  <a:pt x="3735956" y="568021"/>
                  <a:pt x="3719990" y="572437"/>
                  <a:pt x="3701644" y="569719"/>
                </a:cubicBezTo>
                <a:cubicBezTo>
                  <a:pt x="3683978" y="573116"/>
                  <a:pt x="3668182" y="570569"/>
                  <a:pt x="3654252" y="562075"/>
                </a:cubicBezTo>
                <a:cubicBezTo>
                  <a:pt x="3640323" y="553582"/>
                  <a:pt x="3625206" y="546958"/>
                  <a:pt x="3608899" y="542202"/>
                </a:cubicBezTo>
                <a:cubicBezTo>
                  <a:pt x="3603464" y="553073"/>
                  <a:pt x="3599727" y="566662"/>
                  <a:pt x="3597688" y="582968"/>
                </a:cubicBezTo>
                <a:cubicBezTo>
                  <a:pt x="3599047" y="603352"/>
                  <a:pt x="3593951" y="621357"/>
                  <a:pt x="3582401" y="636985"/>
                </a:cubicBezTo>
                <a:cubicBezTo>
                  <a:pt x="3579003" y="649215"/>
                  <a:pt x="3576625" y="660426"/>
                  <a:pt x="3575266" y="670618"/>
                </a:cubicBezTo>
                <a:cubicBezTo>
                  <a:pt x="3602444" y="667220"/>
                  <a:pt x="3630302" y="666201"/>
                  <a:pt x="3658839" y="667560"/>
                </a:cubicBezTo>
                <a:cubicBezTo>
                  <a:pt x="3670389" y="660766"/>
                  <a:pt x="3682959" y="654650"/>
                  <a:pt x="3696548" y="649215"/>
                </a:cubicBezTo>
                <a:cubicBezTo>
                  <a:pt x="3700625" y="656689"/>
                  <a:pt x="3705721" y="659407"/>
                  <a:pt x="3711836" y="657368"/>
                </a:cubicBezTo>
                <a:cubicBezTo>
                  <a:pt x="3720669" y="645818"/>
                  <a:pt x="3731200" y="645138"/>
                  <a:pt x="3743431" y="655330"/>
                </a:cubicBezTo>
                <a:cubicBezTo>
                  <a:pt x="3763814" y="664842"/>
                  <a:pt x="3785556" y="669938"/>
                  <a:pt x="3808657" y="670618"/>
                </a:cubicBezTo>
                <a:cubicBezTo>
                  <a:pt x="3824964" y="675374"/>
                  <a:pt x="3840931" y="683187"/>
                  <a:pt x="3856559" y="694059"/>
                </a:cubicBezTo>
                <a:cubicBezTo>
                  <a:pt x="3854520" y="703571"/>
                  <a:pt x="3857068" y="710705"/>
                  <a:pt x="3864202" y="715461"/>
                </a:cubicBezTo>
                <a:cubicBezTo>
                  <a:pt x="3871337" y="720217"/>
                  <a:pt x="3872865" y="725653"/>
                  <a:pt x="3868789" y="731768"/>
                </a:cubicBezTo>
                <a:cubicBezTo>
                  <a:pt x="3868789" y="749434"/>
                  <a:pt x="3859956" y="756908"/>
                  <a:pt x="3842290" y="754190"/>
                </a:cubicBezTo>
                <a:cubicBezTo>
                  <a:pt x="3826663" y="759626"/>
                  <a:pt x="3813753" y="758606"/>
                  <a:pt x="3803561" y="751132"/>
                </a:cubicBezTo>
                <a:cubicBezTo>
                  <a:pt x="3787255" y="753171"/>
                  <a:pt x="3772307" y="750793"/>
                  <a:pt x="3758718" y="743998"/>
                </a:cubicBezTo>
                <a:cubicBezTo>
                  <a:pt x="3702323" y="741960"/>
                  <a:pt x="3648987" y="742979"/>
                  <a:pt x="3598707" y="747056"/>
                </a:cubicBezTo>
                <a:cubicBezTo>
                  <a:pt x="3589195" y="747056"/>
                  <a:pt x="3581381" y="745017"/>
                  <a:pt x="3575266" y="740941"/>
                </a:cubicBezTo>
                <a:lnTo>
                  <a:pt x="3444812" y="754190"/>
                </a:lnTo>
                <a:cubicBezTo>
                  <a:pt x="3422390" y="758267"/>
                  <a:pt x="3400987" y="762683"/>
                  <a:pt x="3380604" y="767439"/>
                </a:cubicBezTo>
                <a:lnTo>
                  <a:pt x="3337799" y="767439"/>
                </a:lnTo>
                <a:cubicBezTo>
                  <a:pt x="3311980" y="771516"/>
                  <a:pt x="3286500" y="774913"/>
                  <a:pt x="3261360" y="777631"/>
                </a:cubicBezTo>
                <a:cubicBezTo>
                  <a:pt x="3246413" y="775593"/>
                  <a:pt x="3233843" y="778650"/>
                  <a:pt x="3223651" y="786804"/>
                </a:cubicBezTo>
                <a:cubicBezTo>
                  <a:pt x="3182884" y="782727"/>
                  <a:pt x="3161481" y="759626"/>
                  <a:pt x="3159443" y="717500"/>
                </a:cubicBezTo>
                <a:cubicBezTo>
                  <a:pt x="3154687" y="710705"/>
                  <a:pt x="3156216" y="705439"/>
                  <a:pt x="3164030" y="701702"/>
                </a:cubicBezTo>
                <a:cubicBezTo>
                  <a:pt x="3171843" y="697965"/>
                  <a:pt x="3174051" y="700853"/>
                  <a:pt x="3170654" y="710365"/>
                </a:cubicBezTo>
                <a:cubicBezTo>
                  <a:pt x="3169295" y="723954"/>
                  <a:pt x="3176769" y="731089"/>
                  <a:pt x="3193076" y="731768"/>
                </a:cubicBezTo>
                <a:cubicBezTo>
                  <a:pt x="3239958" y="729050"/>
                  <a:pt x="3284462" y="720217"/>
                  <a:pt x="3326588" y="705270"/>
                </a:cubicBezTo>
                <a:cubicBezTo>
                  <a:pt x="3344933" y="703911"/>
                  <a:pt x="3363957" y="699155"/>
                  <a:pt x="3383661" y="691001"/>
                </a:cubicBezTo>
                <a:cubicBezTo>
                  <a:pt x="3378905" y="680130"/>
                  <a:pt x="3372791" y="668919"/>
                  <a:pt x="3365317" y="657368"/>
                </a:cubicBezTo>
                <a:cubicBezTo>
                  <a:pt x="3353766" y="660086"/>
                  <a:pt x="3342215" y="659407"/>
                  <a:pt x="3330665" y="655330"/>
                </a:cubicBezTo>
                <a:cubicBezTo>
                  <a:pt x="3323870" y="647177"/>
                  <a:pt x="3323870" y="641741"/>
                  <a:pt x="3330665" y="639023"/>
                </a:cubicBezTo>
                <a:cubicBezTo>
                  <a:pt x="3337459" y="636305"/>
                  <a:pt x="3343914" y="633248"/>
                  <a:pt x="3350029" y="629851"/>
                </a:cubicBezTo>
                <a:cubicBezTo>
                  <a:pt x="3353426" y="596557"/>
                  <a:pt x="3340516" y="568360"/>
                  <a:pt x="3311300" y="545259"/>
                </a:cubicBezTo>
                <a:cubicBezTo>
                  <a:pt x="3307903" y="534388"/>
                  <a:pt x="3313338" y="532689"/>
                  <a:pt x="3327607" y="540163"/>
                </a:cubicBezTo>
                <a:cubicBezTo>
                  <a:pt x="3340516" y="538125"/>
                  <a:pt x="3353086" y="540843"/>
                  <a:pt x="3365317" y="548317"/>
                </a:cubicBezTo>
                <a:cubicBezTo>
                  <a:pt x="3382303" y="551034"/>
                  <a:pt x="3398949" y="554092"/>
                  <a:pt x="3415256" y="557489"/>
                </a:cubicBezTo>
                <a:cubicBezTo>
                  <a:pt x="3428845" y="571078"/>
                  <a:pt x="3432921" y="587725"/>
                  <a:pt x="3427486" y="607429"/>
                </a:cubicBezTo>
                <a:cubicBezTo>
                  <a:pt x="3424089" y="618300"/>
                  <a:pt x="3421710" y="629171"/>
                  <a:pt x="3420352" y="640042"/>
                </a:cubicBezTo>
                <a:cubicBezTo>
                  <a:pt x="3418313" y="658387"/>
                  <a:pt x="3415595" y="674015"/>
                  <a:pt x="3412198" y="686924"/>
                </a:cubicBezTo>
                <a:cubicBezTo>
                  <a:pt x="3442094" y="684207"/>
                  <a:pt x="3470631" y="680130"/>
                  <a:pt x="3497809" y="674694"/>
                </a:cubicBezTo>
                <a:cubicBezTo>
                  <a:pt x="3497129" y="658387"/>
                  <a:pt x="3493732" y="642420"/>
                  <a:pt x="3487618" y="626793"/>
                </a:cubicBezTo>
                <a:cubicBezTo>
                  <a:pt x="3488976" y="615922"/>
                  <a:pt x="3487278" y="607089"/>
                  <a:pt x="3482521" y="600294"/>
                </a:cubicBezTo>
                <a:cubicBezTo>
                  <a:pt x="3476407" y="589423"/>
                  <a:pt x="3471650" y="581270"/>
                  <a:pt x="3468253" y="575834"/>
                </a:cubicBezTo>
                <a:cubicBezTo>
                  <a:pt x="3472330" y="564284"/>
                  <a:pt x="3474708" y="552393"/>
                  <a:pt x="3475387" y="540163"/>
                </a:cubicBezTo>
                <a:cubicBezTo>
                  <a:pt x="3469272" y="521818"/>
                  <a:pt x="3467404" y="502624"/>
                  <a:pt x="3469782" y="482580"/>
                </a:cubicBezTo>
                <a:cubicBezTo>
                  <a:pt x="3472160" y="462536"/>
                  <a:pt x="3471990" y="444021"/>
                  <a:pt x="3469272" y="427035"/>
                </a:cubicBezTo>
                <a:cubicBezTo>
                  <a:pt x="3455683" y="421599"/>
                  <a:pt x="3446171" y="411747"/>
                  <a:pt x="3440736" y="397479"/>
                </a:cubicBezTo>
                <a:cubicBezTo>
                  <a:pt x="3441415" y="386607"/>
                  <a:pt x="3439036" y="375057"/>
                  <a:pt x="3433601" y="362827"/>
                </a:cubicBezTo>
                <a:cubicBezTo>
                  <a:pt x="3430204" y="349917"/>
                  <a:pt x="3435639" y="341764"/>
                  <a:pt x="3449908" y="338367"/>
                </a:cubicBezTo>
                <a:cubicBezTo>
                  <a:pt x="3460100" y="319342"/>
                  <a:pt x="3472669" y="303035"/>
                  <a:pt x="3487618" y="289446"/>
                </a:cubicBezTo>
                <a:cubicBezTo>
                  <a:pt x="3470631" y="272460"/>
                  <a:pt x="3452626" y="258871"/>
                  <a:pt x="3433601" y="248679"/>
                </a:cubicBezTo>
                <a:cubicBezTo>
                  <a:pt x="3430204" y="241205"/>
                  <a:pt x="3424089" y="236279"/>
                  <a:pt x="3415256" y="233901"/>
                </a:cubicBezTo>
                <a:cubicBezTo>
                  <a:pt x="3406423" y="231523"/>
                  <a:pt x="3402346" y="226257"/>
                  <a:pt x="3403026" y="218104"/>
                </a:cubicBezTo>
                <a:cubicBezTo>
                  <a:pt x="3411179" y="218783"/>
                  <a:pt x="3414237" y="214707"/>
                  <a:pt x="3412198" y="205874"/>
                </a:cubicBezTo>
                <a:cubicBezTo>
                  <a:pt x="3425108" y="207233"/>
                  <a:pt x="3437678" y="206213"/>
                  <a:pt x="3449908" y="202816"/>
                </a:cubicBezTo>
                <a:cubicBezTo>
                  <a:pt x="3462138" y="192624"/>
                  <a:pt x="3478105" y="183112"/>
                  <a:pt x="3497809" y="174279"/>
                </a:cubicBezTo>
                <a:cubicBezTo>
                  <a:pt x="3494412" y="164767"/>
                  <a:pt x="3497639" y="161540"/>
                  <a:pt x="3507491" y="164597"/>
                </a:cubicBezTo>
                <a:cubicBezTo>
                  <a:pt x="3517343" y="167655"/>
                  <a:pt x="3522269" y="164767"/>
                  <a:pt x="3522269" y="155934"/>
                </a:cubicBezTo>
                <a:cubicBezTo>
                  <a:pt x="3529064" y="160011"/>
                  <a:pt x="3534160" y="157633"/>
                  <a:pt x="3537557" y="148800"/>
                </a:cubicBezTo>
                <a:close/>
                <a:moveTo>
                  <a:pt x="5731041" y="141666"/>
                </a:moveTo>
                <a:cubicBezTo>
                  <a:pt x="5753463" y="153896"/>
                  <a:pt x="5777753" y="161370"/>
                  <a:pt x="5803912" y="164088"/>
                </a:cubicBezTo>
                <a:cubicBezTo>
                  <a:pt x="5830071" y="166805"/>
                  <a:pt x="5854021" y="173600"/>
                  <a:pt x="5875763" y="184471"/>
                </a:cubicBezTo>
                <a:cubicBezTo>
                  <a:pt x="5894109" y="189907"/>
                  <a:pt x="5905999" y="201118"/>
                  <a:pt x="5911434" y="218104"/>
                </a:cubicBezTo>
                <a:cubicBezTo>
                  <a:pt x="5908717" y="224898"/>
                  <a:pt x="5909736" y="232712"/>
                  <a:pt x="5914492" y="241545"/>
                </a:cubicBezTo>
                <a:cubicBezTo>
                  <a:pt x="5923325" y="255134"/>
                  <a:pt x="5919248" y="261249"/>
                  <a:pt x="5902262" y="259890"/>
                </a:cubicBezTo>
                <a:cubicBezTo>
                  <a:pt x="5892749" y="266005"/>
                  <a:pt x="5883067" y="266345"/>
                  <a:pt x="5873216" y="260909"/>
                </a:cubicBezTo>
                <a:cubicBezTo>
                  <a:pt x="5863363" y="255474"/>
                  <a:pt x="5853002" y="253435"/>
                  <a:pt x="5842130" y="254794"/>
                </a:cubicBezTo>
                <a:cubicBezTo>
                  <a:pt x="5832618" y="261589"/>
                  <a:pt x="5825144" y="258871"/>
                  <a:pt x="5819709" y="246641"/>
                </a:cubicBezTo>
                <a:cubicBezTo>
                  <a:pt x="5791172" y="233052"/>
                  <a:pt x="5767051" y="213008"/>
                  <a:pt x="5747347" y="186509"/>
                </a:cubicBezTo>
                <a:cubicBezTo>
                  <a:pt x="5737835" y="170203"/>
                  <a:pt x="5732399" y="155255"/>
                  <a:pt x="5731041" y="141666"/>
                </a:cubicBezTo>
                <a:close/>
                <a:moveTo>
                  <a:pt x="7902902" y="124340"/>
                </a:moveTo>
                <a:cubicBezTo>
                  <a:pt x="7913773" y="134531"/>
                  <a:pt x="7925663" y="146082"/>
                  <a:pt x="7938573" y="158992"/>
                </a:cubicBezTo>
                <a:cubicBezTo>
                  <a:pt x="7951483" y="171901"/>
                  <a:pt x="7956918" y="188208"/>
                  <a:pt x="7954880" y="207912"/>
                </a:cubicBezTo>
                <a:cubicBezTo>
                  <a:pt x="7927702" y="222860"/>
                  <a:pt x="7926003" y="232202"/>
                  <a:pt x="7949784" y="235939"/>
                </a:cubicBezTo>
                <a:cubicBezTo>
                  <a:pt x="7973565" y="239676"/>
                  <a:pt x="7995307" y="244263"/>
                  <a:pt x="8015011" y="249698"/>
                </a:cubicBezTo>
                <a:cubicBezTo>
                  <a:pt x="8078880" y="289106"/>
                  <a:pt x="8148184" y="317643"/>
                  <a:pt x="8222923" y="335309"/>
                </a:cubicBezTo>
                <a:cubicBezTo>
                  <a:pt x="8297662" y="352975"/>
                  <a:pt x="8360851" y="387966"/>
                  <a:pt x="8412489" y="440284"/>
                </a:cubicBezTo>
                <a:cubicBezTo>
                  <a:pt x="8424720" y="474257"/>
                  <a:pt x="8416566" y="489884"/>
                  <a:pt x="8388029" y="487166"/>
                </a:cubicBezTo>
                <a:cubicBezTo>
                  <a:pt x="8359492" y="484448"/>
                  <a:pt x="8332314" y="476295"/>
                  <a:pt x="8306495" y="462706"/>
                </a:cubicBezTo>
                <a:cubicBezTo>
                  <a:pt x="8230397" y="444361"/>
                  <a:pt x="8162282" y="410048"/>
                  <a:pt x="8102151" y="359769"/>
                </a:cubicBezTo>
                <a:cubicBezTo>
                  <a:pt x="8042020" y="309490"/>
                  <a:pt x="7972206" y="277556"/>
                  <a:pt x="7892711" y="263967"/>
                </a:cubicBezTo>
                <a:cubicBezTo>
                  <a:pt x="7828842" y="333950"/>
                  <a:pt x="7765653" y="405972"/>
                  <a:pt x="7703144" y="480032"/>
                </a:cubicBezTo>
                <a:cubicBezTo>
                  <a:pt x="7685478" y="503133"/>
                  <a:pt x="7661358" y="528103"/>
                  <a:pt x="7630783" y="554941"/>
                </a:cubicBezTo>
                <a:cubicBezTo>
                  <a:pt x="7600207" y="581779"/>
                  <a:pt x="7579144" y="578892"/>
                  <a:pt x="7567593" y="546278"/>
                </a:cubicBezTo>
                <a:cubicBezTo>
                  <a:pt x="7622629" y="494640"/>
                  <a:pt x="7675287" y="433150"/>
                  <a:pt x="7725566" y="361808"/>
                </a:cubicBezTo>
                <a:cubicBezTo>
                  <a:pt x="7752064" y="324438"/>
                  <a:pt x="7780432" y="287578"/>
                  <a:pt x="7810667" y="251227"/>
                </a:cubicBezTo>
                <a:cubicBezTo>
                  <a:pt x="7840902" y="214876"/>
                  <a:pt x="7857039" y="174959"/>
                  <a:pt x="7859078" y="131474"/>
                </a:cubicBezTo>
                <a:cubicBezTo>
                  <a:pt x="7870628" y="149140"/>
                  <a:pt x="7885236" y="146762"/>
                  <a:pt x="7902902" y="124340"/>
                </a:cubicBezTo>
                <a:close/>
                <a:moveTo>
                  <a:pt x="1550166" y="108033"/>
                </a:moveTo>
                <a:cubicBezTo>
                  <a:pt x="1556281" y="111430"/>
                  <a:pt x="1561377" y="111430"/>
                  <a:pt x="1565454" y="108033"/>
                </a:cubicBezTo>
                <a:cubicBezTo>
                  <a:pt x="1583799" y="116866"/>
                  <a:pt x="1603163" y="122301"/>
                  <a:pt x="1623546" y="124340"/>
                </a:cubicBezTo>
                <a:cubicBezTo>
                  <a:pt x="1637815" y="121622"/>
                  <a:pt x="1649196" y="127567"/>
                  <a:pt x="1657689" y="142175"/>
                </a:cubicBezTo>
                <a:cubicBezTo>
                  <a:pt x="1666182" y="156783"/>
                  <a:pt x="1661256" y="164767"/>
                  <a:pt x="1642911" y="166126"/>
                </a:cubicBezTo>
                <a:cubicBezTo>
                  <a:pt x="1634078" y="170882"/>
                  <a:pt x="1624905" y="177337"/>
                  <a:pt x="1615393" y="185490"/>
                </a:cubicBezTo>
                <a:cubicBezTo>
                  <a:pt x="1589574" y="193644"/>
                  <a:pt x="1565454" y="204175"/>
                  <a:pt x="1543032" y="217085"/>
                </a:cubicBezTo>
                <a:lnTo>
                  <a:pt x="1479843" y="270082"/>
                </a:lnTo>
                <a:cubicBezTo>
                  <a:pt x="1451985" y="289786"/>
                  <a:pt x="1423788" y="307112"/>
                  <a:pt x="1395251" y="322060"/>
                </a:cubicBezTo>
                <a:cubicBezTo>
                  <a:pt x="1380983" y="324778"/>
                  <a:pt x="1369432" y="326476"/>
                  <a:pt x="1360599" y="327156"/>
                </a:cubicBezTo>
                <a:cubicBezTo>
                  <a:pt x="1376906" y="312887"/>
                  <a:pt x="1394912" y="297260"/>
                  <a:pt x="1414615" y="280274"/>
                </a:cubicBezTo>
                <a:cubicBezTo>
                  <a:pt x="1428204" y="269402"/>
                  <a:pt x="1435679" y="257852"/>
                  <a:pt x="1437037" y="245622"/>
                </a:cubicBezTo>
                <a:cubicBezTo>
                  <a:pt x="1417333" y="249019"/>
                  <a:pt x="1398309" y="246641"/>
                  <a:pt x="1379964" y="238487"/>
                </a:cubicBezTo>
                <a:cubicBezTo>
                  <a:pt x="1369092" y="221501"/>
                  <a:pt x="1359920" y="203835"/>
                  <a:pt x="1352446" y="185490"/>
                </a:cubicBezTo>
                <a:cubicBezTo>
                  <a:pt x="1353125" y="177337"/>
                  <a:pt x="1352106" y="168844"/>
                  <a:pt x="1349388" y="160011"/>
                </a:cubicBezTo>
                <a:cubicBezTo>
                  <a:pt x="1358221" y="162049"/>
                  <a:pt x="1368073" y="166805"/>
                  <a:pt x="1378945" y="174279"/>
                </a:cubicBezTo>
                <a:cubicBezTo>
                  <a:pt x="1416994" y="179715"/>
                  <a:pt x="1452665" y="172581"/>
                  <a:pt x="1485958" y="152877"/>
                </a:cubicBezTo>
                <a:cubicBezTo>
                  <a:pt x="1493432" y="151518"/>
                  <a:pt x="1497169" y="145912"/>
                  <a:pt x="1497169" y="136060"/>
                </a:cubicBezTo>
                <a:cubicBezTo>
                  <a:pt x="1497169" y="126208"/>
                  <a:pt x="1501245" y="122301"/>
                  <a:pt x="1509399" y="124340"/>
                </a:cubicBezTo>
                <a:cubicBezTo>
                  <a:pt x="1526385" y="123660"/>
                  <a:pt x="1539974" y="118225"/>
                  <a:pt x="1550166" y="108033"/>
                </a:cubicBezTo>
                <a:close/>
                <a:moveTo>
                  <a:pt x="7001952" y="103956"/>
                </a:moveTo>
                <a:lnTo>
                  <a:pt x="7025392" y="109052"/>
                </a:lnTo>
                <a:cubicBezTo>
                  <a:pt x="7041020" y="116526"/>
                  <a:pt x="7056307" y="121622"/>
                  <a:pt x="7071255" y="124340"/>
                </a:cubicBezTo>
                <a:cubicBezTo>
                  <a:pt x="7099793" y="129096"/>
                  <a:pt x="7112702" y="145742"/>
                  <a:pt x="7109984" y="174279"/>
                </a:cubicBezTo>
                <a:cubicBezTo>
                  <a:pt x="7103189" y="181753"/>
                  <a:pt x="7101321" y="190756"/>
                  <a:pt x="7104379" y="201287"/>
                </a:cubicBezTo>
                <a:cubicBezTo>
                  <a:pt x="7107436" y="211819"/>
                  <a:pt x="7105568" y="220482"/>
                  <a:pt x="7098773" y="227276"/>
                </a:cubicBezTo>
                <a:cubicBezTo>
                  <a:pt x="7097415" y="265326"/>
                  <a:pt x="7098433" y="302356"/>
                  <a:pt x="7101831" y="338366"/>
                </a:cubicBezTo>
                <a:cubicBezTo>
                  <a:pt x="7101151" y="348558"/>
                  <a:pt x="7103530" y="350936"/>
                  <a:pt x="7108965" y="345501"/>
                </a:cubicBezTo>
                <a:cubicBezTo>
                  <a:pt x="7114400" y="340065"/>
                  <a:pt x="7117458" y="336668"/>
                  <a:pt x="7118137" y="335309"/>
                </a:cubicBezTo>
                <a:cubicBezTo>
                  <a:pt x="7127650" y="337347"/>
                  <a:pt x="7135803" y="335988"/>
                  <a:pt x="7142597" y="331232"/>
                </a:cubicBezTo>
                <a:cubicBezTo>
                  <a:pt x="7145316" y="344142"/>
                  <a:pt x="7154489" y="348218"/>
                  <a:pt x="7170116" y="343462"/>
                </a:cubicBezTo>
                <a:cubicBezTo>
                  <a:pt x="7197294" y="348898"/>
                  <a:pt x="7224811" y="353994"/>
                  <a:pt x="7252669" y="358750"/>
                </a:cubicBezTo>
                <a:cubicBezTo>
                  <a:pt x="7254027" y="366224"/>
                  <a:pt x="7259293" y="370301"/>
                  <a:pt x="7268466" y="370980"/>
                </a:cubicBezTo>
                <a:cubicBezTo>
                  <a:pt x="7277639" y="371660"/>
                  <a:pt x="7283244" y="375736"/>
                  <a:pt x="7285282" y="383210"/>
                </a:cubicBezTo>
                <a:cubicBezTo>
                  <a:pt x="7270334" y="383890"/>
                  <a:pt x="7266937" y="387287"/>
                  <a:pt x="7275091" y="393402"/>
                </a:cubicBezTo>
                <a:cubicBezTo>
                  <a:pt x="7285282" y="399517"/>
                  <a:pt x="7283584" y="404613"/>
                  <a:pt x="7269994" y="408690"/>
                </a:cubicBezTo>
                <a:cubicBezTo>
                  <a:pt x="7267277" y="421599"/>
                  <a:pt x="7258104" y="427374"/>
                  <a:pt x="7242477" y="426016"/>
                </a:cubicBezTo>
                <a:cubicBezTo>
                  <a:pt x="7224132" y="428054"/>
                  <a:pt x="7205107" y="430432"/>
                  <a:pt x="7185403" y="433150"/>
                </a:cubicBezTo>
                <a:cubicBezTo>
                  <a:pt x="7158225" y="439265"/>
                  <a:pt x="7131727" y="447418"/>
                  <a:pt x="7105908" y="457610"/>
                </a:cubicBezTo>
                <a:cubicBezTo>
                  <a:pt x="7103869" y="492941"/>
                  <a:pt x="7091299" y="522158"/>
                  <a:pt x="7068198" y="545259"/>
                </a:cubicBezTo>
                <a:cubicBezTo>
                  <a:pt x="7058006" y="561566"/>
                  <a:pt x="7043398" y="572097"/>
                  <a:pt x="7024373" y="576853"/>
                </a:cubicBezTo>
                <a:cubicBezTo>
                  <a:pt x="7007387" y="577533"/>
                  <a:pt x="6997875" y="585177"/>
                  <a:pt x="6995837" y="599785"/>
                </a:cubicBezTo>
                <a:cubicBezTo>
                  <a:pt x="6993798" y="614393"/>
                  <a:pt x="6989722" y="627133"/>
                  <a:pt x="6983607" y="638004"/>
                </a:cubicBezTo>
                <a:cubicBezTo>
                  <a:pt x="6963223" y="659067"/>
                  <a:pt x="6941481" y="679111"/>
                  <a:pt x="6918379" y="698135"/>
                </a:cubicBezTo>
                <a:cubicBezTo>
                  <a:pt x="6907508" y="709686"/>
                  <a:pt x="6909547" y="716480"/>
                  <a:pt x="6924495" y="718519"/>
                </a:cubicBezTo>
                <a:cubicBezTo>
                  <a:pt x="6934686" y="731428"/>
                  <a:pt x="6947936" y="739921"/>
                  <a:pt x="6964242" y="743998"/>
                </a:cubicBezTo>
                <a:cubicBezTo>
                  <a:pt x="6976472" y="748075"/>
                  <a:pt x="6987004" y="756738"/>
                  <a:pt x="6995837" y="769987"/>
                </a:cubicBezTo>
                <a:cubicBezTo>
                  <a:pt x="7004669" y="783236"/>
                  <a:pt x="7004669" y="795976"/>
                  <a:pt x="6995837" y="808206"/>
                </a:cubicBezTo>
                <a:cubicBezTo>
                  <a:pt x="6991760" y="827231"/>
                  <a:pt x="6979530" y="836064"/>
                  <a:pt x="6959146" y="834705"/>
                </a:cubicBezTo>
                <a:cubicBezTo>
                  <a:pt x="6929251" y="812283"/>
                  <a:pt x="6904111" y="783406"/>
                  <a:pt x="6883727" y="748075"/>
                </a:cubicBezTo>
                <a:cubicBezTo>
                  <a:pt x="6868780" y="732448"/>
                  <a:pt x="6868440" y="720217"/>
                  <a:pt x="6882708" y="711385"/>
                </a:cubicBezTo>
                <a:cubicBezTo>
                  <a:pt x="6894938" y="695078"/>
                  <a:pt x="6907848" y="679450"/>
                  <a:pt x="6921437" y="664503"/>
                </a:cubicBezTo>
                <a:cubicBezTo>
                  <a:pt x="6947256" y="640042"/>
                  <a:pt x="6964922" y="611845"/>
                  <a:pt x="6974434" y="579911"/>
                </a:cubicBezTo>
                <a:cubicBezTo>
                  <a:pt x="6974434" y="563604"/>
                  <a:pt x="6977661" y="548147"/>
                  <a:pt x="6984116" y="533539"/>
                </a:cubicBezTo>
                <a:cubicBezTo>
                  <a:pt x="6990571" y="518930"/>
                  <a:pt x="6992100" y="503473"/>
                  <a:pt x="6988702" y="487166"/>
                </a:cubicBezTo>
                <a:lnTo>
                  <a:pt x="6931628" y="507550"/>
                </a:lnTo>
                <a:cubicBezTo>
                  <a:pt x="6888144" y="522497"/>
                  <a:pt x="6846358" y="540163"/>
                  <a:pt x="6806270" y="560547"/>
                </a:cubicBezTo>
                <a:cubicBezTo>
                  <a:pt x="6789284" y="551714"/>
                  <a:pt x="6772977" y="552054"/>
                  <a:pt x="6757349" y="561566"/>
                </a:cubicBezTo>
                <a:cubicBezTo>
                  <a:pt x="6731531" y="561566"/>
                  <a:pt x="6710467" y="547637"/>
                  <a:pt x="6694161" y="519780"/>
                </a:cubicBezTo>
                <a:cubicBezTo>
                  <a:pt x="6698237" y="512985"/>
                  <a:pt x="6703673" y="515024"/>
                  <a:pt x="6710467" y="525895"/>
                </a:cubicBezTo>
                <a:cubicBezTo>
                  <a:pt x="6739005" y="519780"/>
                  <a:pt x="6765843" y="509928"/>
                  <a:pt x="6790982" y="496339"/>
                </a:cubicBezTo>
                <a:cubicBezTo>
                  <a:pt x="6801174" y="488865"/>
                  <a:pt x="6810007" y="485128"/>
                  <a:pt x="6817481" y="485128"/>
                </a:cubicBezTo>
                <a:lnTo>
                  <a:pt x="7021316" y="393402"/>
                </a:lnTo>
                <a:cubicBezTo>
                  <a:pt x="7026072" y="336328"/>
                  <a:pt x="7027431" y="279254"/>
                  <a:pt x="7025392" y="222181"/>
                </a:cubicBezTo>
                <a:cubicBezTo>
                  <a:pt x="7029470" y="198400"/>
                  <a:pt x="7026752" y="179375"/>
                  <a:pt x="7017239" y="165107"/>
                </a:cubicBezTo>
                <a:cubicBezTo>
                  <a:pt x="6999574" y="178016"/>
                  <a:pt x="6983267" y="192624"/>
                  <a:pt x="6968319" y="208931"/>
                </a:cubicBezTo>
                <a:cubicBezTo>
                  <a:pt x="6959486" y="206893"/>
                  <a:pt x="6954050" y="200098"/>
                  <a:pt x="6952012" y="188548"/>
                </a:cubicBezTo>
                <a:cubicBezTo>
                  <a:pt x="6943179" y="183112"/>
                  <a:pt x="6943009" y="176318"/>
                  <a:pt x="6951503" y="168164"/>
                </a:cubicBezTo>
                <a:cubicBezTo>
                  <a:pt x="6959996" y="160011"/>
                  <a:pt x="6967640" y="153216"/>
                  <a:pt x="6974434" y="147781"/>
                </a:cubicBezTo>
                <a:cubicBezTo>
                  <a:pt x="6992100" y="137589"/>
                  <a:pt x="7001272" y="122981"/>
                  <a:pt x="7001952" y="103956"/>
                </a:cubicBezTo>
                <a:close/>
                <a:moveTo>
                  <a:pt x="6082656" y="91726"/>
                </a:moveTo>
                <a:lnTo>
                  <a:pt x="6085713" y="91726"/>
                </a:lnTo>
                <a:cubicBezTo>
                  <a:pt x="6100661" y="92406"/>
                  <a:pt x="6115270" y="95803"/>
                  <a:pt x="6129538" y="101918"/>
                </a:cubicBezTo>
                <a:cubicBezTo>
                  <a:pt x="6147883" y="105995"/>
                  <a:pt x="6155017" y="117885"/>
                  <a:pt x="6150941" y="137589"/>
                </a:cubicBezTo>
                <a:cubicBezTo>
                  <a:pt x="6155697" y="151857"/>
                  <a:pt x="6155357" y="165446"/>
                  <a:pt x="6149921" y="178356"/>
                </a:cubicBezTo>
                <a:cubicBezTo>
                  <a:pt x="6151280" y="204855"/>
                  <a:pt x="6151280" y="231693"/>
                  <a:pt x="6149921" y="258871"/>
                </a:cubicBezTo>
                <a:cubicBezTo>
                  <a:pt x="6163510" y="256833"/>
                  <a:pt x="6178119" y="251057"/>
                  <a:pt x="6193746" y="241545"/>
                </a:cubicBezTo>
                <a:cubicBezTo>
                  <a:pt x="6213450" y="249019"/>
                  <a:pt x="6232135" y="255134"/>
                  <a:pt x="6249801" y="259890"/>
                </a:cubicBezTo>
                <a:cubicBezTo>
                  <a:pt x="6257954" y="264646"/>
                  <a:pt x="6258973" y="270082"/>
                  <a:pt x="6252858" y="276197"/>
                </a:cubicBezTo>
                <a:cubicBezTo>
                  <a:pt x="6246743" y="282312"/>
                  <a:pt x="6247083" y="289106"/>
                  <a:pt x="6253877" y="296580"/>
                </a:cubicBezTo>
                <a:cubicBezTo>
                  <a:pt x="6258633" y="308131"/>
                  <a:pt x="6253538" y="319002"/>
                  <a:pt x="6238590" y="329194"/>
                </a:cubicBezTo>
                <a:cubicBezTo>
                  <a:pt x="6223642" y="339386"/>
                  <a:pt x="6208354" y="345161"/>
                  <a:pt x="6192727" y="346520"/>
                </a:cubicBezTo>
                <a:cubicBezTo>
                  <a:pt x="6185253" y="348558"/>
                  <a:pt x="6176760" y="349408"/>
                  <a:pt x="6167247" y="349068"/>
                </a:cubicBezTo>
                <a:cubicBezTo>
                  <a:pt x="6157735" y="348728"/>
                  <a:pt x="6153319" y="353314"/>
                  <a:pt x="6153998" y="362827"/>
                </a:cubicBezTo>
                <a:cubicBezTo>
                  <a:pt x="6151960" y="396799"/>
                  <a:pt x="6148563" y="430092"/>
                  <a:pt x="6143806" y="462706"/>
                </a:cubicBezTo>
                <a:cubicBezTo>
                  <a:pt x="6158754" y="464065"/>
                  <a:pt x="6175061" y="462366"/>
                  <a:pt x="6192727" y="457610"/>
                </a:cubicBezTo>
                <a:lnTo>
                  <a:pt x="6226360" y="450476"/>
                </a:lnTo>
                <a:cubicBezTo>
                  <a:pt x="6241308" y="448437"/>
                  <a:pt x="6254557" y="447418"/>
                  <a:pt x="6266107" y="447418"/>
                </a:cubicBezTo>
                <a:cubicBezTo>
                  <a:pt x="6272223" y="441983"/>
                  <a:pt x="6277998" y="437226"/>
                  <a:pt x="6283433" y="433150"/>
                </a:cubicBezTo>
                <a:cubicBezTo>
                  <a:pt x="6305176" y="439265"/>
                  <a:pt x="6323521" y="449117"/>
                  <a:pt x="6338469" y="462706"/>
                </a:cubicBezTo>
                <a:cubicBezTo>
                  <a:pt x="6344584" y="466103"/>
                  <a:pt x="6344924" y="468821"/>
                  <a:pt x="6339488" y="470859"/>
                </a:cubicBezTo>
                <a:cubicBezTo>
                  <a:pt x="6334053" y="472898"/>
                  <a:pt x="6332354" y="475955"/>
                  <a:pt x="6334392" y="480032"/>
                </a:cubicBezTo>
                <a:cubicBezTo>
                  <a:pt x="6316726" y="491583"/>
                  <a:pt x="6299740" y="504152"/>
                  <a:pt x="6283433" y="517741"/>
                </a:cubicBezTo>
                <a:cubicBezTo>
                  <a:pt x="6267806" y="538804"/>
                  <a:pt x="6247762" y="554432"/>
                  <a:pt x="6223302" y="564623"/>
                </a:cubicBezTo>
                <a:cubicBezTo>
                  <a:pt x="6177099" y="594519"/>
                  <a:pt x="6131237" y="626453"/>
                  <a:pt x="6085713" y="660426"/>
                </a:cubicBezTo>
                <a:cubicBezTo>
                  <a:pt x="6070086" y="666541"/>
                  <a:pt x="6060234" y="674355"/>
                  <a:pt x="6056157" y="683867"/>
                </a:cubicBezTo>
                <a:cubicBezTo>
                  <a:pt x="6103039" y="668919"/>
                  <a:pt x="6149921" y="653292"/>
                  <a:pt x="6196803" y="636985"/>
                </a:cubicBezTo>
                <a:cubicBezTo>
                  <a:pt x="6207675" y="635626"/>
                  <a:pt x="6215149" y="629341"/>
                  <a:pt x="6219225" y="618130"/>
                </a:cubicBezTo>
                <a:cubicBezTo>
                  <a:pt x="6223302" y="606919"/>
                  <a:pt x="6227039" y="608108"/>
                  <a:pt x="6230436" y="621697"/>
                </a:cubicBezTo>
                <a:cubicBezTo>
                  <a:pt x="6238590" y="625774"/>
                  <a:pt x="6242497" y="623226"/>
                  <a:pt x="6242157" y="614053"/>
                </a:cubicBezTo>
                <a:cubicBezTo>
                  <a:pt x="6241817" y="604881"/>
                  <a:pt x="6237910" y="599275"/>
                  <a:pt x="6230436" y="597237"/>
                </a:cubicBezTo>
                <a:cubicBezTo>
                  <a:pt x="6220924" y="597237"/>
                  <a:pt x="6222962" y="594859"/>
                  <a:pt x="6236551" y="590103"/>
                </a:cubicBezTo>
                <a:cubicBezTo>
                  <a:pt x="6236551" y="588064"/>
                  <a:pt x="6240968" y="586026"/>
                  <a:pt x="6249801" y="583988"/>
                </a:cubicBezTo>
                <a:lnTo>
                  <a:pt x="6288529" y="607429"/>
                </a:lnTo>
                <a:cubicBezTo>
                  <a:pt x="6307554" y="627812"/>
                  <a:pt x="6319105" y="651253"/>
                  <a:pt x="6323181" y="677752"/>
                </a:cubicBezTo>
                <a:cubicBezTo>
                  <a:pt x="6322502" y="692020"/>
                  <a:pt x="6320803" y="706628"/>
                  <a:pt x="6318085" y="721576"/>
                </a:cubicBezTo>
                <a:cubicBezTo>
                  <a:pt x="6318765" y="742639"/>
                  <a:pt x="6312989" y="761664"/>
                  <a:pt x="6300759" y="778650"/>
                </a:cubicBezTo>
                <a:cubicBezTo>
                  <a:pt x="6279696" y="779330"/>
                  <a:pt x="6263050" y="772195"/>
                  <a:pt x="6250820" y="757247"/>
                </a:cubicBezTo>
                <a:cubicBezTo>
                  <a:pt x="6241987" y="745697"/>
                  <a:pt x="6233834" y="733806"/>
                  <a:pt x="6226360" y="721576"/>
                </a:cubicBezTo>
                <a:cubicBezTo>
                  <a:pt x="6217527" y="715461"/>
                  <a:pt x="6220924" y="710026"/>
                  <a:pt x="6236551" y="705270"/>
                </a:cubicBezTo>
                <a:cubicBezTo>
                  <a:pt x="6236551" y="695078"/>
                  <a:pt x="6232984" y="691511"/>
                  <a:pt x="6225850" y="694568"/>
                </a:cubicBezTo>
                <a:cubicBezTo>
                  <a:pt x="6218716" y="697626"/>
                  <a:pt x="6212431" y="699834"/>
                  <a:pt x="6206995" y="701193"/>
                </a:cubicBezTo>
                <a:cubicBezTo>
                  <a:pt x="6180497" y="711385"/>
                  <a:pt x="6153658" y="718179"/>
                  <a:pt x="6126480" y="721576"/>
                </a:cubicBezTo>
                <a:cubicBezTo>
                  <a:pt x="6105417" y="731089"/>
                  <a:pt x="6084355" y="740941"/>
                  <a:pt x="6063292" y="751132"/>
                </a:cubicBezTo>
                <a:cubicBezTo>
                  <a:pt x="6041549" y="752491"/>
                  <a:pt x="6021166" y="756228"/>
                  <a:pt x="6002141" y="762343"/>
                </a:cubicBezTo>
                <a:cubicBezTo>
                  <a:pt x="5990590" y="757587"/>
                  <a:pt x="5980399" y="751472"/>
                  <a:pt x="5971566" y="743998"/>
                </a:cubicBezTo>
                <a:cubicBezTo>
                  <a:pt x="5964092" y="746037"/>
                  <a:pt x="5961544" y="742979"/>
                  <a:pt x="5963922" y="734826"/>
                </a:cubicBezTo>
                <a:cubicBezTo>
                  <a:pt x="5966300" y="726672"/>
                  <a:pt x="5967489" y="719198"/>
                  <a:pt x="5967489" y="712404"/>
                </a:cubicBezTo>
                <a:cubicBezTo>
                  <a:pt x="5965451" y="700174"/>
                  <a:pt x="5968169" y="690661"/>
                  <a:pt x="5975643" y="683867"/>
                </a:cubicBezTo>
                <a:cubicBezTo>
                  <a:pt x="5980399" y="673675"/>
                  <a:pt x="5989232" y="667220"/>
                  <a:pt x="6002141" y="664503"/>
                </a:cubicBezTo>
                <a:lnTo>
                  <a:pt x="6028640" y="640042"/>
                </a:lnTo>
                <a:cubicBezTo>
                  <a:pt x="6064650" y="609467"/>
                  <a:pt x="6102700" y="579571"/>
                  <a:pt x="6142787" y="550355"/>
                </a:cubicBezTo>
                <a:cubicBezTo>
                  <a:pt x="6152299" y="546958"/>
                  <a:pt x="6152299" y="543560"/>
                  <a:pt x="6142787" y="540163"/>
                </a:cubicBezTo>
                <a:cubicBezTo>
                  <a:pt x="6138711" y="542202"/>
                  <a:pt x="6134294" y="544919"/>
                  <a:pt x="6129538" y="548317"/>
                </a:cubicBezTo>
                <a:cubicBezTo>
                  <a:pt x="6120705" y="552393"/>
                  <a:pt x="6112721" y="555621"/>
                  <a:pt x="6105588" y="557999"/>
                </a:cubicBezTo>
                <a:cubicBezTo>
                  <a:pt x="6098453" y="560377"/>
                  <a:pt x="6092168" y="561226"/>
                  <a:pt x="6086733" y="560547"/>
                </a:cubicBezTo>
                <a:cubicBezTo>
                  <a:pt x="6084015" y="567341"/>
                  <a:pt x="6078749" y="569719"/>
                  <a:pt x="6070936" y="567681"/>
                </a:cubicBezTo>
                <a:cubicBezTo>
                  <a:pt x="6063122" y="565643"/>
                  <a:pt x="6058196" y="568700"/>
                  <a:pt x="6056157" y="576853"/>
                </a:cubicBezTo>
                <a:cubicBezTo>
                  <a:pt x="6052760" y="571418"/>
                  <a:pt x="6050891" y="570908"/>
                  <a:pt x="6050552" y="575325"/>
                </a:cubicBezTo>
                <a:cubicBezTo>
                  <a:pt x="6050212" y="579741"/>
                  <a:pt x="6048344" y="580251"/>
                  <a:pt x="6044946" y="576853"/>
                </a:cubicBezTo>
                <a:cubicBezTo>
                  <a:pt x="6038152" y="574136"/>
                  <a:pt x="6034415" y="576174"/>
                  <a:pt x="6033736" y="582968"/>
                </a:cubicBezTo>
                <a:cubicBezTo>
                  <a:pt x="6033736" y="587045"/>
                  <a:pt x="6032716" y="587045"/>
                  <a:pt x="6030678" y="582968"/>
                </a:cubicBezTo>
                <a:cubicBezTo>
                  <a:pt x="6028640" y="578892"/>
                  <a:pt x="6027960" y="580251"/>
                  <a:pt x="6028640" y="587045"/>
                </a:cubicBezTo>
                <a:cubicBezTo>
                  <a:pt x="6018788" y="592821"/>
                  <a:pt x="6008766" y="598001"/>
                  <a:pt x="5998574" y="602588"/>
                </a:cubicBezTo>
                <a:lnTo>
                  <a:pt x="5973562" y="612223"/>
                </a:lnTo>
                <a:lnTo>
                  <a:pt x="5976152" y="608957"/>
                </a:lnTo>
                <a:cubicBezTo>
                  <a:pt x="5977172" y="604541"/>
                  <a:pt x="5974623" y="604031"/>
                  <a:pt x="5968508" y="607429"/>
                </a:cubicBezTo>
                <a:lnTo>
                  <a:pt x="5967489" y="610486"/>
                </a:lnTo>
                <a:lnTo>
                  <a:pt x="5972832" y="612505"/>
                </a:lnTo>
                <a:lnTo>
                  <a:pt x="5967489" y="614563"/>
                </a:lnTo>
                <a:cubicBezTo>
                  <a:pt x="5963412" y="609807"/>
                  <a:pt x="5955939" y="610826"/>
                  <a:pt x="5945067" y="617620"/>
                </a:cubicBezTo>
                <a:cubicBezTo>
                  <a:pt x="5929440" y="626453"/>
                  <a:pt x="5915171" y="630530"/>
                  <a:pt x="5902262" y="629851"/>
                </a:cubicBezTo>
                <a:cubicBezTo>
                  <a:pt x="5875763" y="636645"/>
                  <a:pt x="5854360" y="626793"/>
                  <a:pt x="5838054" y="600294"/>
                </a:cubicBezTo>
                <a:cubicBezTo>
                  <a:pt x="5811555" y="651933"/>
                  <a:pt x="5784717" y="703231"/>
                  <a:pt x="5757539" y="754190"/>
                </a:cubicBezTo>
                <a:cubicBezTo>
                  <a:pt x="5751424" y="768458"/>
                  <a:pt x="5748027" y="783746"/>
                  <a:pt x="5747347" y="800053"/>
                </a:cubicBezTo>
                <a:cubicBezTo>
                  <a:pt x="5744629" y="814321"/>
                  <a:pt x="5742252" y="828250"/>
                  <a:pt x="5740213" y="841839"/>
                </a:cubicBezTo>
                <a:cubicBezTo>
                  <a:pt x="5717112" y="843198"/>
                  <a:pt x="5701484" y="830628"/>
                  <a:pt x="5693331" y="804129"/>
                </a:cubicBezTo>
                <a:cubicBezTo>
                  <a:pt x="5689254" y="792579"/>
                  <a:pt x="5685857" y="783746"/>
                  <a:pt x="5683139" y="777631"/>
                </a:cubicBezTo>
                <a:cubicBezTo>
                  <a:pt x="5683139" y="768798"/>
                  <a:pt x="5681611" y="759626"/>
                  <a:pt x="5678553" y="750113"/>
                </a:cubicBezTo>
                <a:cubicBezTo>
                  <a:pt x="5675496" y="740601"/>
                  <a:pt x="5678723" y="733467"/>
                  <a:pt x="5688235" y="728711"/>
                </a:cubicBezTo>
                <a:cubicBezTo>
                  <a:pt x="5697747" y="681829"/>
                  <a:pt x="5700805" y="633588"/>
                  <a:pt x="5697408" y="583988"/>
                </a:cubicBezTo>
                <a:cubicBezTo>
                  <a:pt x="5696728" y="573796"/>
                  <a:pt x="5696219" y="561566"/>
                  <a:pt x="5695879" y="547297"/>
                </a:cubicBezTo>
                <a:cubicBezTo>
                  <a:pt x="5695539" y="533029"/>
                  <a:pt x="5688235" y="523856"/>
                  <a:pt x="5673967" y="519780"/>
                </a:cubicBezTo>
                <a:cubicBezTo>
                  <a:pt x="5663095" y="516382"/>
                  <a:pt x="5651035" y="513665"/>
                  <a:pt x="5637786" y="511626"/>
                </a:cubicBezTo>
                <a:cubicBezTo>
                  <a:pt x="5624537" y="509588"/>
                  <a:pt x="5615534" y="502454"/>
                  <a:pt x="5610778" y="490224"/>
                </a:cubicBezTo>
                <a:cubicBezTo>
                  <a:pt x="5601945" y="476635"/>
                  <a:pt x="5602964" y="464405"/>
                  <a:pt x="5613836" y="453533"/>
                </a:cubicBezTo>
                <a:cubicBezTo>
                  <a:pt x="5614515" y="469161"/>
                  <a:pt x="5620969" y="476635"/>
                  <a:pt x="5633200" y="475955"/>
                </a:cubicBezTo>
                <a:cubicBezTo>
                  <a:pt x="5660378" y="477994"/>
                  <a:pt x="5686197" y="483429"/>
                  <a:pt x="5710657" y="492262"/>
                </a:cubicBezTo>
                <a:cubicBezTo>
                  <a:pt x="5743950" y="518760"/>
                  <a:pt x="5757199" y="555791"/>
                  <a:pt x="5750405" y="603352"/>
                </a:cubicBezTo>
                <a:cubicBezTo>
                  <a:pt x="5748366" y="621018"/>
                  <a:pt x="5749385" y="636305"/>
                  <a:pt x="5753463" y="649215"/>
                </a:cubicBezTo>
                <a:cubicBezTo>
                  <a:pt x="5769769" y="628831"/>
                  <a:pt x="5786416" y="609127"/>
                  <a:pt x="5803402" y="590103"/>
                </a:cubicBezTo>
                <a:cubicBezTo>
                  <a:pt x="5843490" y="528273"/>
                  <a:pt x="5888333" y="467802"/>
                  <a:pt x="5937933" y="408690"/>
                </a:cubicBezTo>
                <a:cubicBezTo>
                  <a:pt x="5919588" y="435868"/>
                  <a:pt x="5902941" y="463725"/>
                  <a:pt x="5887993" y="492262"/>
                </a:cubicBezTo>
                <a:cubicBezTo>
                  <a:pt x="5881879" y="499056"/>
                  <a:pt x="5876782" y="507550"/>
                  <a:pt x="5872706" y="517741"/>
                </a:cubicBezTo>
                <a:cubicBezTo>
                  <a:pt x="5866591" y="535407"/>
                  <a:pt x="5859796" y="552733"/>
                  <a:pt x="5852322" y="569719"/>
                </a:cubicBezTo>
                <a:cubicBezTo>
                  <a:pt x="5861155" y="574475"/>
                  <a:pt x="5872026" y="573796"/>
                  <a:pt x="5884936" y="567681"/>
                </a:cubicBezTo>
                <a:cubicBezTo>
                  <a:pt x="5948804" y="541182"/>
                  <a:pt x="6010974" y="517402"/>
                  <a:pt x="6071445" y="496339"/>
                </a:cubicBezTo>
                <a:cubicBezTo>
                  <a:pt x="6070765" y="486826"/>
                  <a:pt x="6068048" y="477994"/>
                  <a:pt x="6063292" y="469840"/>
                </a:cubicBezTo>
                <a:cubicBezTo>
                  <a:pt x="6074163" y="461007"/>
                  <a:pt x="6077900" y="448777"/>
                  <a:pt x="6074502" y="433150"/>
                </a:cubicBezTo>
                <a:cubicBezTo>
                  <a:pt x="6075182" y="412766"/>
                  <a:pt x="6075182" y="393742"/>
                  <a:pt x="6074502" y="376076"/>
                </a:cubicBezTo>
                <a:cubicBezTo>
                  <a:pt x="6055478" y="374038"/>
                  <a:pt x="6037132" y="373018"/>
                  <a:pt x="6019467" y="373018"/>
                </a:cubicBezTo>
                <a:cubicBezTo>
                  <a:pt x="6012672" y="358750"/>
                  <a:pt x="6004519" y="344821"/>
                  <a:pt x="5995007" y="331232"/>
                </a:cubicBezTo>
                <a:cubicBezTo>
                  <a:pt x="5994327" y="320361"/>
                  <a:pt x="5998064" y="318323"/>
                  <a:pt x="6006218" y="325117"/>
                </a:cubicBezTo>
                <a:cubicBezTo>
                  <a:pt x="6021166" y="332591"/>
                  <a:pt x="6034755" y="330553"/>
                  <a:pt x="6046985" y="319002"/>
                </a:cubicBezTo>
                <a:cubicBezTo>
                  <a:pt x="6053100" y="321041"/>
                  <a:pt x="6058196" y="317643"/>
                  <a:pt x="6062272" y="308810"/>
                </a:cubicBezTo>
                <a:cubicBezTo>
                  <a:pt x="6072464" y="316284"/>
                  <a:pt x="6080278" y="313906"/>
                  <a:pt x="6085713" y="301676"/>
                </a:cubicBezTo>
                <a:cubicBezTo>
                  <a:pt x="6083675" y="271101"/>
                  <a:pt x="6084864" y="242564"/>
                  <a:pt x="6089280" y="216065"/>
                </a:cubicBezTo>
                <a:cubicBezTo>
                  <a:pt x="6093697" y="189567"/>
                  <a:pt x="6094206" y="161709"/>
                  <a:pt x="6090809" y="132493"/>
                </a:cubicBezTo>
                <a:cubicBezTo>
                  <a:pt x="6082656" y="133852"/>
                  <a:pt x="6073144" y="137929"/>
                  <a:pt x="6062272" y="144723"/>
                </a:cubicBezTo>
                <a:cubicBezTo>
                  <a:pt x="6058196" y="148120"/>
                  <a:pt x="6052420" y="149819"/>
                  <a:pt x="6044946" y="149819"/>
                </a:cubicBezTo>
                <a:cubicBezTo>
                  <a:pt x="6037473" y="149819"/>
                  <a:pt x="6035774" y="146082"/>
                  <a:pt x="6039850" y="138608"/>
                </a:cubicBezTo>
                <a:cubicBezTo>
                  <a:pt x="6049363" y="119584"/>
                  <a:pt x="6063631" y="103956"/>
                  <a:pt x="6082656" y="91726"/>
                </a:cubicBezTo>
                <a:close/>
                <a:moveTo>
                  <a:pt x="4335571" y="67266"/>
                </a:moveTo>
                <a:lnTo>
                  <a:pt x="4350859" y="67266"/>
                </a:lnTo>
                <a:cubicBezTo>
                  <a:pt x="4381434" y="74060"/>
                  <a:pt x="4405215" y="89688"/>
                  <a:pt x="4422201" y="114148"/>
                </a:cubicBezTo>
                <a:cubicBezTo>
                  <a:pt x="4429675" y="118904"/>
                  <a:pt x="4431373" y="124510"/>
                  <a:pt x="4427296" y="130964"/>
                </a:cubicBezTo>
                <a:cubicBezTo>
                  <a:pt x="4423220" y="137419"/>
                  <a:pt x="4422880" y="143364"/>
                  <a:pt x="4426277" y="148800"/>
                </a:cubicBezTo>
                <a:cubicBezTo>
                  <a:pt x="4399779" y="180734"/>
                  <a:pt x="4377357" y="216405"/>
                  <a:pt x="4359012" y="255813"/>
                </a:cubicBezTo>
                <a:cubicBezTo>
                  <a:pt x="4358333" y="260569"/>
                  <a:pt x="4355614" y="265156"/>
                  <a:pt x="4350859" y="269572"/>
                </a:cubicBezTo>
                <a:cubicBezTo>
                  <a:pt x="4346102" y="273989"/>
                  <a:pt x="4347122" y="276876"/>
                  <a:pt x="4353916" y="278235"/>
                </a:cubicBezTo>
                <a:cubicBezTo>
                  <a:pt x="4411669" y="239507"/>
                  <a:pt x="4470102" y="202816"/>
                  <a:pt x="4529214" y="168164"/>
                </a:cubicBezTo>
                <a:cubicBezTo>
                  <a:pt x="4531932" y="160011"/>
                  <a:pt x="4537707" y="156953"/>
                  <a:pt x="4546540" y="158992"/>
                </a:cubicBezTo>
                <a:cubicBezTo>
                  <a:pt x="4552655" y="158992"/>
                  <a:pt x="4556053" y="156274"/>
                  <a:pt x="4556731" y="150838"/>
                </a:cubicBezTo>
                <a:cubicBezTo>
                  <a:pt x="4557411" y="145403"/>
                  <a:pt x="4560809" y="144723"/>
                  <a:pt x="4566923" y="148800"/>
                </a:cubicBezTo>
                <a:cubicBezTo>
                  <a:pt x="4575077" y="156953"/>
                  <a:pt x="4585608" y="161200"/>
                  <a:pt x="4598518" y="161540"/>
                </a:cubicBezTo>
                <a:cubicBezTo>
                  <a:pt x="4611427" y="161879"/>
                  <a:pt x="4621279" y="166466"/>
                  <a:pt x="4628074" y="175298"/>
                </a:cubicBezTo>
                <a:cubicBezTo>
                  <a:pt x="4628074" y="183452"/>
                  <a:pt x="4630792" y="190077"/>
                  <a:pt x="4636228" y="195172"/>
                </a:cubicBezTo>
                <a:cubicBezTo>
                  <a:pt x="4641663" y="200268"/>
                  <a:pt x="4639964" y="203835"/>
                  <a:pt x="4631132" y="205874"/>
                </a:cubicBezTo>
                <a:cubicBezTo>
                  <a:pt x="4625017" y="209271"/>
                  <a:pt x="4619242" y="212668"/>
                  <a:pt x="4613805" y="216065"/>
                </a:cubicBezTo>
                <a:cubicBezTo>
                  <a:pt x="4592743" y="222181"/>
                  <a:pt x="4572699" y="230674"/>
                  <a:pt x="4553675" y="241545"/>
                </a:cubicBezTo>
                <a:cubicBezTo>
                  <a:pt x="4514946" y="259211"/>
                  <a:pt x="4477576" y="278235"/>
                  <a:pt x="4441565" y="298619"/>
                </a:cubicBezTo>
                <a:cubicBezTo>
                  <a:pt x="4426617" y="310169"/>
                  <a:pt x="4411330" y="319002"/>
                  <a:pt x="4395702" y="325117"/>
                </a:cubicBezTo>
                <a:cubicBezTo>
                  <a:pt x="4384151" y="333950"/>
                  <a:pt x="4379055" y="333950"/>
                  <a:pt x="4380414" y="325117"/>
                </a:cubicBezTo>
                <a:cubicBezTo>
                  <a:pt x="4393325" y="316964"/>
                  <a:pt x="4398760" y="309150"/>
                  <a:pt x="4396721" y="301676"/>
                </a:cubicBezTo>
                <a:lnTo>
                  <a:pt x="4339648" y="328175"/>
                </a:lnTo>
                <a:cubicBezTo>
                  <a:pt x="4319943" y="333610"/>
                  <a:pt x="4304317" y="344821"/>
                  <a:pt x="4292765" y="361808"/>
                </a:cubicBezTo>
                <a:cubicBezTo>
                  <a:pt x="4281894" y="365205"/>
                  <a:pt x="4272722" y="366564"/>
                  <a:pt x="4265248" y="365884"/>
                </a:cubicBezTo>
                <a:cubicBezTo>
                  <a:pt x="4265927" y="356372"/>
                  <a:pt x="4261511" y="351276"/>
                  <a:pt x="4251998" y="350597"/>
                </a:cubicBezTo>
                <a:cubicBezTo>
                  <a:pt x="4247922" y="335649"/>
                  <a:pt x="4247242" y="320701"/>
                  <a:pt x="4249960" y="305753"/>
                </a:cubicBezTo>
                <a:cubicBezTo>
                  <a:pt x="4264908" y="245282"/>
                  <a:pt x="4285631" y="186170"/>
                  <a:pt x="4312130" y="128416"/>
                </a:cubicBezTo>
                <a:cubicBezTo>
                  <a:pt x="4320283" y="116866"/>
                  <a:pt x="4319094" y="107693"/>
                  <a:pt x="4308563" y="100899"/>
                </a:cubicBezTo>
                <a:cubicBezTo>
                  <a:pt x="4298031" y="94104"/>
                  <a:pt x="4288689" y="87649"/>
                  <a:pt x="4280535" y="81534"/>
                </a:cubicBezTo>
                <a:cubicBezTo>
                  <a:pt x="4294804" y="70663"/>
                  <a:pt x="4313149" y="65907"/>
                  <a:pt x="4335571" y="67266"/>
                </a:cubicBezTo>
                <a:close/>
                <a:moveTo>
                  <a:pt x="8835447" y="54017"/>
                </a:moveTo>
                <a:cubicBezTo>
                  <a:pt x="8841562" y="56055"/>
                  <a:pt x="8846319" y="56055"/>
                  <a:pt x="8849715" y="54017"/>
                </a:cubicBezTo>
                <a:cubicBezTo>
                  <a:pt x="8865343" y="57414"/>
                  <a:pt x="8879611" y="59452"/>
                  <a:pt x="8892521" y="60132"/>
                </a:cubicBezTo>
                <a:cubicBezTo>
                  <a:pt x="8929211" y="67606"/>
                  <a:pt x="8963523" y="80515"/>
                  <a:pt x="8995457" y="98860"/>
                </a:cubicBezTo>
                <a:cubicBezTo>
                  <a:pt x="9010405" y="107014"/>
                  <a:pt x="9022975" y="116866"/>
                  <a:pt x="9033167" y="128416"/>
                </a:cubicBezTo>
                <a:cubicBezTo>
                  <a:pt x="9035885" y="143364"/>
                  <a:pt x="9040641" y="156614"/>
                  <a:pt x="9047436" y="168164"/>
                </a:cubicBezTo>
                <a:cubicBezTo>
                  <a:pt x="9048795" y="177677"/>
                  <a:pt x="9044888" y="184301"/>
                  <a:pt x="9035715" y="188038"/>
                </a:cubicBezTo>
                <a:cubicBezTo>
                  <a:pt x="9026543" y="191775"/>
                  <a:pt x="9022975" y="197720"/>
                  <a:pt x="9025014" y="205874"/>
                </a:cubicBezTo>
                <a:lnTo>
                  <a:pt x="9059665" y="191605"/>
                </a:lnTo>
                <a:cubicBezTo>
                  <a:pt x="9084126" y="180734"/>
                  <a:pt x="9109266" y="172581"/>
                  <a:pt x="9135085" y="167145"/>
                </a:cubicBezTo>
                <a:cubicBezTo>
                  <a:pt x="9143917" y="167145"/>
                  <a:pt x="9153429" y="166126"/>
                  <a:pt x="9163622" y="164088"/>
                </a:cubicBezTo>
                <a:cubicBezTo>
                  <a:pt x="9170416" y="172920"/>
                  <a:pt x="9179249" y="179715"/>
                  <a:pt x="9190120" y="184471"/>
                </a:cubicBezTo>
                <a:cubicBezTo>
                  <a:pt x="9210504" y="195342"/>
                  <a:pt x="9225791" y="209950"/>
                  <a:pt x="9235983" y="228296"/>
                </a:cubicBezTo>
                <a:cubicBezTo>
                  <a:pt x="9240739" y="238487"/>
                  <a:pt x="9238701" y="244942"/>
                  <a:pt x="9229868" y="247660"/>
                </a:cubicBezTo>
                <a:cubicBezTo>
                  <a:pt x="9221035" y="250378"/>
                  <a:pt x="9213562" y="253095"/>
                  <a:pt x="9207446" y="255813"/>
                </a:cubicBezTo>
                <a:cubicBezTo>
                  <a:pt x="9187062" y="259890"/>
                  <a:pt x="9167359" y="268383"/>
                  <a:pt x="9148334" y="281293"/>
                </a:cubicBezTo>
                <a:cubicBezTo>
                  <a:pt x="9131348" y="287408"/>
                  <a:pt x="9114362" y="294202"/>
                  <a:pt x="9097376" y="301676"/>
                </a:cubicBezTo>
                <a:cubicBezTo>
                  <a:pt x="9079709" y="313906"/>
                  <a:pt x="9059665" y="319682"/>
                  <a:pt x="9037243" y="319002"/>
                </a:cubicBezTo>
                <a:cubicBezTo>
                  <a:pt x="9039283" y="313567"/>
                  <a:pt x="9037584" y="311868"/>
                  <a:pt x="9032148" y="313906"/>
                </a:cubicBezTo>
                <a:cubicBezTo>
                  <a:pt x="9026712" y="315945"/>
                  <a:pt x="9022636" y="315605"/>
                  <a:pt x="9019918" y="312887"/>
                </a:cubicBezTo>
                <a:cubicBezTo>
                  <a:pt x="9008367" y="313567"/>
                  <a:pt x="9001572" y="306093"/>
                  <a:pt x="8999534" y="290465"/>
                </a:cubicBezTo>
                <a:cubicBezTo>
                  <a:pt x="9017200" y="291824"/>
                  <a:pt x="9031468" y="286389"/>
                  <a:pt x="9042339" y="274158"/>
                </a:cubicBezTo>
                <a:cubicBezTo>
                  <a:pt x="9057287" y="266685"/>
                  <a:pt x="9065442" y="258191"/>
                  <a:pt x="9066800" y="248679"/>
                </a:cubicBezTo>
                <a:cubicBezTo>
                  <a:pt x="9016520" y="264986"/>
                  <a:pt x="8969299" y="287408"/>
                  <a:pt x="8925135" y="315945"/>
                </a:cubicBezTo>
                <a:cubicBezTo>
                  <a:pt x="8908828" y="323419"/>
                  <a:pt x="8901354" y="332591"/>
                  <a:pt x="8902713" y="343462"/>
                </a:cubicBezTo>
                <a:cubicBezTo>
                  <a:pt x="8936685" y="341424"/>
                  <a:pt x="8967600" y="350257"/>
                  <a:pt x="8995457" y="369961"/>
                </a:cubicBezTo>
                <a:cubicBezTo>
                  <a:pt x="9012444" y="374038"/>
                  <a:pt x="9025353" y="385249"/>
                  <a:pt x="9034186" y="403594"/>
                </a:cubicBezTo>
                <a:cubicBezTo>
                  <a:pt x="9042339" y="426695"/>
                  <a:pt x="9037584" y="442322"/>
                  <a:pt x="9019918" y="450476"/>
                </a:cubicBezTo>
                <a:cubicBezTo>
                  <a:pt x="9017200" y="455911"/>
                  <a:pt x="9018729" y="457950"/>
                  <a:pt x="9024504" y="456591"/>
                </a:cubicBezTo>
                <a:cubicBezTo>
                  <a:pt x="9030280" y="455232"/>
                  <a:pt x="9034526" y="456591"/>
                  <a:pt x="9037243" y="460668"/>
                </a:cubicBezTo>
                <a:cubicBezTo>
                  <a:pt x="9044038" y="453194"/>
                  <a:pt x="9051512" y="451495"/>
                  <a:pt x="9059665" y="455572"/>
                </a:cubicBezTo>
                <a:cubicBezTo>
                  <a:pt x="9060345" y="464405"/>
                  <a:pt x="9063743" y="468821"/>
                  <a:pt x="9069858" y="468821"/>
                </a:cubicBezTo>
                <a:cubicBezTo>
                  <a:pt x="9082767" y="465424"/>
                  <a:pt x="9092958" y="469331"/>
                  <a:pt x="9100432" y="480541"/>
                </a:cubicBezTo>
                <a:cubicBezTo>
                  <a:pt x="9107906" y="491752"/>
                  <a:pt x="9109266" y="503473"/>
                  <a:pt x="9104509" y="515703"/>
                </a:cubicBezTo>
                <a:cubicBezTo>
                  <a:pt x="9058986" y="541522"/>
                  <a:pt x="9018559" y="574136"/>
                  <a:pt x="8983228" y="613544"/>
                </a:cubicBezTo>
                <a:cubicBezTo>
                  <a:pt x="8970318" y="623056"/>
                  <a:pt x="8971677" y="625774"/>
                  <a:pt x="8987304" y="621697"/>
                </a:cubicBezTo>
                <a:cubicBezTo>
                  <a:pt x="8994099" y="619659"/>
                  <a:pt x="9002592" y="619319"/>
                  <a:pt x="9012783" y="620678"/>
                </a:cubicBezTo>
                <a:cubicBezTo>
                  <a:pt x="9028411" y="619319"/>
                  <a:pt x="9042679" y="622377"/>
                  <a:pt x="9055589" y="629851"/>
                </a:cubicBezTo>
                <a:cubicBezTo>
                  <a:pt x="9070537" y="635966"/>
                  <a:pt x="9077841" y="646667"/>
                  <a:pt x="9077501" y="661955"/>
                </a:cubicBezTo>
                <a:cubicBezTo>
                  <a:pt x="9077162" y="677242"/>
                  <a:pt x="9075293" y="691681"/>
                  <a:pt x="9071896" y="705270"/>
                </a:cubicBezTo>
                <a:cubicBezTo>
                  <a:pt x="9065781" y="741280"/>
                  <a:pt x="9058307" y="776951"/>
                  <a:pt x="9049474" y="812283"/>
                </a:cubicBezTo>
                <a:cubicBezTo>
                  <a:pt x="9084805" y="824513"/>
                  <a:pt x="9124893" y="827570"/>
                  <a:pt x="9169736" y="821455"/>
                </a:cubicBezTo>
                <a:cubicBezTo>
                  <a:pt x="9199632" y="817379"/>
                  <a:pt x="9229188" y="811603"/>
                  <a:pt x="9258405" y="804129"/>
                </a:cubicBezTo>
                <a:cubicBezTo>
                  <a:pt x="9279468" y="805488"/>
                  <a:pt x="9294586" y="797845"/>
                  <a:pt x="9303758" y="781198"/>
                </a:cubicBezTo>
                <a:cubicBezTo>
                  <a:pt x="9312931" y="764552"/>
                  <a:pt x="9319555" y="748075"/>
                  <a:pt x="9323632" y="731768"/>
                </a:cubicBezTo>
                <a:cubicBezTo>
                  <a:pt x="9329747" y="722935"/>
                  <a:pt x="9331106" y="716480"/>
                  <a:pt x="9327709" y="712404"/>
                </a:cubicBezTo>
                <a:lnTo>
                  <a:pt x="9344015" y="655330"/>
                </a:lnTo>
                <a:cubicBezTo>
                  <a:pt x="9344695" y="649894"/>
                  <a:pt x="9345544" y="643100"/>
                  <a:pt x="9346564" y="634946"/>
                </a:cubicBezTo>
                <a:cubicBezTo>
                  <a:pt x="9347582" y="626793"/>
                  <a:pt x="9348432" y="626453"/>
                  <a:pt x="9349111" y="633927"/>
                </a:cubicBezTo>
                <a:cubicBezTo>
                  <a:pt x="9351829" y="649555"/>
                  <a:pt x="9354887" y="664842"/>
                  <a:pt x="9358284" y="679790"/>
                </a:cubicBezTo>
                <a:cubicBezTo>
                  <a:pt x="9363040" y="679111"/>
                  <a:pt x="9365419" y="683867"/>
                  <a:pt x="9365419" y="694059"/>
                </a:cubicBezTo>
                <a:cubicBezTo>
                  <a:pt x="9364738" y="722596"/>
                  <a:pt x="9366777" y="750793"/>
                  <a:pt x="9371533" y="778650"/>
                </a:cubicBezTo>
                <a:cubicBezTo>
                  <a:pt x="9369495" y="790880"/>
                  <a:pt x="9370853" y="802771"/>
                  <a:pt x="9375610" y="814321"/>
                </a:cubicBezTo>
                <a:cubicBezTo>
                  <a:pt x="9372893" y="851691"/>
                  <a:pt x="9353868" y="870036"/>
                  <a:pt x="9318537" y="869357"/>
                </a:cubicBezTo>
                <a:cubicBezTo>
                  <a:pt x="9291358" y="872754"/>
                  <a:pt x="9263840" y="875472"/>
                  <a:pt x="9235983" y="877510"/>
                </a:cubicBezTo>
                <a:cubicBezTo>
                  <a:pt x="9210164" y="881587"/>
                  <a:pt x="9184684" y="881927"/>
                  <a:pt x="9159545" y="878529"/>
                </a:cubicBezTo>
                <a:cubicBezTo>
                  <a:pt x="9146635" y="882606"/>
                  <a:pt x="9133726" y="881247"/>
                  <a:pt x="9120816" y="874453"/>
                </a:cubicBezTo>
                <a:cubicBezTo>
                  <a:pt x="9103830" y="876491"/>
                  <a:pt x="9087523" y="876491"/>
                  <a:pt x="9071896" y="874453"/>
                </a:cubicBezTo>
                <a:cubicBezTo>
                  <a:pt x="9056948" y="857466"/>
                  <a:pt x="9042679" y="839801"/>
                  <a:pt x="9029090" y="821455"/>
                </a:cubicBezTo>
                <a:cubicBezTo>
                  <a:pt x="9020257" y="809225"/>
                  <a:pt x="9016181" y="796995"/>
                  <a:pt x="9016861" y="784765"/>
                </a:cubicBezTo>
                <a:cubicBezTo>
                  <a:pt x="9011425" y="764382"/>
                  <a:pt x="9011255" y="743658"/>
                  <a:pt x="9016350" y="722596"/>
                </a:cubicBezTo>
                <a:cubicBezTo>
                  <a:pt x="9021447" y="701533"/>
                  <a:pt x="9021616" y="680809"/>
                  <a:pt x="9016861" y="660426"/>
                </a:cubicBezTo>
                <a:cubicBezTo>
                  <a:pt x="9016181" y="650234"/>
                  <a:pt x="9010405" y="644798"/>
                  <a:pt x="8999534" y="644119"/>
                </a:cubicBezTo>
                <a:cubicBezTo>
                  <a:pt x="8996138" y="649555"/>
                  <a:pt x="8992060" y="650404"/>
                  <a:pt x="8987304" y="646667"/>
                </a:cubicBezTo>
                <a:cubicBezTo>
                  <a:pt x="8982548" y="642930"/>
                  <a:pt x="8978471" y="643100"/>
                  <a:pt x="8975074" y="647177"/>
                </a:cubicBezTo>
                <a:cubicBezTo>
                  <a:pt x="8968280" y="639703"/>
                  <a:pt x="8967260" y="631209"/>
                  <a:pt x="8972017" y="621697"/>
                </a:cubicBezTo>
                <a:cubicBezTo>
                  <a:pt x="8896597" y="697796"/>
                  <a:pt x="8819480" y="774234"/>
                  <a:pt x="8740664" y="851012"/>
                </a:cubicBezTo>
                <a:cubicBezTo>
                  <a:pt x="8727754" y="861203"/>
                  <a:pt x="8723677" y="856107"/>
                  <a:pt x="8728434" y="835724"/>
                </a:cubicBezTo>
                <a:cubicBezTo>
                  <a:pt x="8718921" y="807866"/>
                  <a:pt x="8722319" y="778650"/>
                  <a:pt x="8738625" y="748075"/>
                </a:cubicBezTo>
                <a:cubicBezTo>
                  <a:pt x="8742023" y="759626"/>
                  <a:pt x="8747459" y="760645"/>
                  <a:pt x="8754933" y="751132"/>
                </a:cubicBezTo>
                <a:cubicBezTo>
                  <a:pt x="8782790" y="717160"/>
                  <a:pt x="8812006" y="685905"/>
                  <a:pt x="8842582" y="657368"/>
                </a:cubicBezTo>
                <a:cubicBezTo>
                  <a:pt x="8847337" y="649215"/>
                  <a:pt x="8854132" y="641911"/>
                  <a:pt x="8862964" y="635456"/>
                </a:cubicBezTo>
                <a:cubicBezTo>
                  <a:pt x="8871798" y="629001"/>
                  <a:pt x="8874855" y="621697"/>
                  <a:pt x="8872137" y="613544"/>
                </a:cubicBezTo>
                <a:cubicBezTo>
                  <a:pt x="8853793" y="617620"/>
                  <a:pt x="8834767" y="616601"/>
                  <a:pt x="8815064" y="610486"/>
                </a:cubicBezTo>
                <a:cubicBezTo>
                  <a:pt x="8794001" y="609807"/>
                  <a:pt x="8777354" y="600634"/>
                  <a:pt x="8765124" y="582968"/>
                </a:cubicBezTo>
                <a:cubicBezTo>
                  <a:pt x="8757650" y="577533"/>
                  <a:pt x="8755951" y="569889"/>
                  <a:pt x="8760029" y="560037"/>
                </a:cubicBezTo>
                <a:cubicBezTo>
                  <a:pt x="8764105" y="550185"/>
                  <a:pt x="8767842" y="546958"/>
                  <a:pt x="8771239" y="550355"/>
                </a:cubicBezTo>
                <a:cubicBezTo>
                  <a:pt x="8759688" y="564623"/>
                  <a:pt x="8762067" y="574475"/>
                  <a:pt x="8778373" y="579911"/>
                </a:cubicBezTo>
                <a:cubicBezTo>
                  <a:pt x="8789923" y="568360"/>
                  <a:pt x="8802154" y="558508"/>
                  <a:pt x="8815064" y="550355"/>
                </a:cubicBezTo>
                <a:cubicBezTo>
                  <a:pt x="8877573" y="522497"/>
                  <a:pt x="8941441" y="500755"/>
                  <a:pt x="9006668" y="485128"/>
                </a:cubicBezTo>
                <a:cubicBezTo>
                  <a:pt x="9012104" y="476295"/>
                  <a:pt x="9014482" y="468141"/>
                  <a:pt x="9013803" y="460668"/>
                </a:cubicBezTo>
                <a:cubicBezTo>
                  <a:pt x="8987983" y="466783"/>
                  <a:pt x="8961825" y="474257"/>
                  <a:pt x="8935326" y="483089"/>
                </a:cubicBezTo>
                <a:cubicBezTo>
                  <a:pt x="8912904" y="483769"/>
                  <a:pt x="8891842" y="492941"/>
                  <a:pt x="8872137" y="510607"/>
                </a:cubicBezTo>
                <a:lnTo>
                  <a:pt x="8807929" y="522837"/>
                </a:lnTo>
                <a:cubicBezTo>
                  <a:pt x="8847337" y="503133"/>
                  <a:pt x="8886406" y="484109"/>
                  <a:pt x="8925135" y="465763"/>
                </a:cubicBezTo>
                <a:cubicBezTo>
                  <a:pt x="8942800" y="457610"/>
                  <a:pt x="8952991" y="445720"/>
                  <a:pt x="8955710" y="430092"/>
                </a:cubicBezTo>
                <a:cubicBezTo>
                  <a:pt x="8925135" y="409709"/>
                  <a:pt x="8896258" y="386947"/>
                  <a:pt x="8869080" y="361808"/>
                </a:cubicBezTo>
                <a:cubicBezTo>
                  <a:pt x="8831710" y="393062"/>
                  <a:pt x="8790604" y="417522"/>
                  <a:pt x="8745760" y="435188"/>
                </a:cubicBezTo>
                <a:cubicBezTo>
                  <a:pt x="8735568" y="450136"/>
                  <a:pt x="8724357" y="452514"/>
                  <a:pt x="8712127" y="442322"/>
                </a:cubicBezTo>
                <a:cubicBezTo>
                  <a:pt x="8703294" y="434848"/>
                  <a:pt x="8698538" y="424996"/>
                  <a:pt x="8697859" y="412766"/>
                </a:cubicBezTo>
                <a:cubicBezTo>
                  <a:pt x="8691064" y="399177"/>
                  <a:pt x="8685629" y="384909"/>
                  <a:pt x="8681552" y="369961"/>
                </a:cubicBezTo>
                <a:cubicBezTo>
                  <a:pt x="8680193" y="326476"/>
                  <a:pt x="8695820" y="289446"/>
                  <a:pt x="8728434" y="258871"/>
                </a:cubicBezTo>
                <a:cubicBezTo>
                  <a:pt x="8756971" y="227616"/>
                  <a:pt x="8788565" y="202816"/>
                  <a:pt x="8823217" y="184471"/>
                </a:cubicBezTo>
                <a:cubicBezTo>
                  <a:pt x="8832050" y="174279"/>
                  <a:pt x="8840883" y="167485"/>
                  <a:pt x="8849715" y="164088"/>
                </a:cubicBezTo>
                <a:cubicBezTo>
                  <a:pt x="8840883" y="179715"/>
                  <a:pt x="8838165" y="195342"/>
                  <a:pt x="8841562" y="210970"/>
                </a:cubicBezTo>
                <a:cubicBezTo>
                  <a:pt x="8830012" y="236109"/>
                  <a:pt x="8818801" y="259890"/>
                  <a:pt x="8807929" y="282312"/>
                </a:cubicBezTo>
                <a:cubicBezTo>
                  <a:pt x="8799096" y="297260"/>
                  <a:pt x="8792642" y="310849"/>
                  <a:pt x="8788565" y="323079"/>
                </a:cubicBezTo>
                <a:cubicBezTo>
                  <a:pt x="8849036" y="291145"/>
                  <a:pt x="8910187" y="260569"/>
                  <a:pt x="8972017" y="231353"/>
                </a:cubicBezTo>
                <a:cubicBezTo>
                  <a:pt x="8984246" y="228635"/>
                  <a:pt x="8992060" y="223539"/>
                  <a:pt x="8995457" y="216065"/>
                </a:cubicBezTo>
                <a:cubicBezTo>
                  <a:pt x="8956730" y="196361"/>
                  <a:pt x="8922077" y="172581"/>
                  <a:pt x="8891502" y="144723"/>
                </a:cubicBezTo>
                <a:cubicBezTo>
                  <a:pt x="8877913" y="133852"/>
                  <a:pt x="8862964" y="119584"/>
                  <a:pt x="8846658" y="101918"/>
                </a:cubicBezTo>
                <a:cubicBezTo>
                  <a:pt x="8833070" y="87649"/>
                  <a:pt x="8819140" y="74060"/>
                  <a:pt x="8804871" y="61151"/>
                </a:cubicBezTo>
                <a:cubicBezTo>
                  <a:pt x="8798757" y="57074"/>
                  <a:pt x="8801134" y="55545"/>
                  <a:pt x="8812006" y="56565"/>
                </a:cubicBezTo>
                <a:cubicBezTo>
                  <a:pt x="8822877" y="57584"/>
                  <a:pt x="8830691" y="56734"/>
                  <a:pt x="8835447" y="54017"/>
                </a:cubicBezTo>
                <a:close/>
                <a:moveTo>
                  <a:pt x="489205" y="0"/>
                </a:moveTo>
                <a:lnTo>
                  <a:pt x="510607" y="22422"/>
                </a:lnTo>
                <a:cubicBezTo>
                  <a:pt x="547298" y="38050"/>
                  <a:pt x="559698" y="59622"/>
                  <a:pt x="547807" y="87140"/>
                </a:cubicBezTo>
                <a:cubicBezTo>
                  <a:pt x="535917" y="114658"/>
                  <a:pt x="513665" y="133852"/>
                  <a:pt x="481051" y="144723"/>
                </a:cubicBezTo>
                <a:cubicBezTo>
                  <a:pt x="469500" y="149479"/>
                  <a:pt x="453364" y="156614"/>
                  <a:pt x="432640" y="166126"/>
                </a:cubicBezTo>
                <a:cubicBezTo>
                  <a:pt x="411917" y="175638"/>
                  <a:pt x="409369" y="179715"/>
                  <a:pt x="424997" y="178356"/>
                </a:cubicBezTo>
                <a:cubicBezTo>
                  <a:pt x="444701" y="176318"/>
                  <a:pt x="465424" y="180224"/>
                  <a:pt x="487166" y="190077"/>
                </a:cubicBezTo>
                <a:cubicBezTo>
                  <a:pt x="508909" y="199929"/>
                  <a:pt x="522838" y="215726"/>
                  <a:pt x="528952" y="237468"/>
                </a:cubicBezTo>
                <a:cubicBezTo>
                  <a:pt x="495659" y="246301"/>
                  <a:pt x="455742" y="255474"/>
                  <a:pt x="409199" y="264986"/>
                </a:cubicBezTo>
                <a:cubicBezTo>
                  <a:pt x="362657" y="274498"/>
                  <a:pt x="332931" y="299298"/>
                  <a:pt x="320021" y="339386"/>
                </a:cubicBezTo>
                <a:cubicBezTo>
                  <a:pt x="352635" y="325797"/>
                  <a:pt x="383210" y="317473"/>
                  <a:pt x="411747" y="314416"/>
                </a:cubicBezTo>
                <a:cubicBezTo>
                  <a:pt x="440284" y="311358"/>
                  <a:pt x="466103" y="323419"/>
                  <a:pt x="489205" y="350597"/>
                </a:cubicBezTo>
                <a:cubicBezTo>
                  <a:pt x="483090" y="363506"/>
                  <a:pt x="467972" y="373698"/>
                  <a:pt x="443851" y="381172"/>
                </a:cubicBezTo>
                <a:cubicBezTo>
                  <a:pt x="419731" y="388646"/>
                  <a:pt x="398838" y="398158"/>
                  <a:pt x="381172" y="409709"/>
                </a:cubicBezTo>
                <a:cubicBezTo>
                  <a:pt x="349238" y="423298"/>
                  <a:pt x="343632" y="431451"/>
                  <a:pt x="364356" y="434169"/>
                </a:cubicBezTo>
                <a:cubicBezTo>
                  <a:pt x="385079" y="436887"/>
                  <a:pt x="406312" y="436547"/>
                  <a:pt x="428054" y="433150"/>
                </a:cubicBezTo>
                <a:cubicBezTo>
                  <a:pt x="443002" y="427714"/>
                  <a:pt x="461347" y="424827"/>
                  <a:pt x="483090" y="424487"/>
                </a:cubicBezTo>
                <a:cubicBezTo>
                  <a:pt x="504832" y="424147"/>
                  <a:pt x="519100" y="431791"/>
                  <a:pt x="525895" y="447418"/>
                </a:cubicBezTo>
                <a:cubicBezTo>
                  <a:pt x="538804" y="469840"/>
                  <a:pt x="559868" y="487506"/>
                  <a:pt x="589084" y="500415"/>
                </a:cubicBezTo>
                <a:cubicBezTo>
                  <a:pt x="618300" y="513325"/>
                  <a:pt x="646497" y="524196"/>
                  <a:pt x="673675" y="533029"/>
                </a:cubicBezTo>
                <a:cubicBezTo>
                  <a:pt x="719878" y="541182"/>
                  <a:pt x="767270" y="556980"/>
                  <a:pt x="815850" y="580421"/>
                </a:cubicBezTo>
                <a:cubicBezTo>
                  <a:pt x="864431" y="603862"/>
                  <a:pt x="883965" y="639023"/>
                  <a:pt x="874453" y="685905"/>
                </a:cubicBezTo>
                <a:cubicBezTo>
                  <a:pt x="805828" y="679111"/>
                  <a:pt x="741620" y="656519"/>
                  <a:pt x="681829" y="618130"/>
                </a:cubicBezTo>
                <a:cubicBezTo>
                  <a:pt x="622037" y="579741"/>
                  <a:pt x="563604" y="541182"/>
                  <a:pt x="506531" y="502454"/>
                </a:cubicBezTo>
                <a:cubicBezTo>
                  <a:pt x="498377" y="570399"/>
                  <a:pt x="496848" y="643440"/>
                  <a:pt x="501944" y="721576"/>
                </a:cubicBezTo>
                <a:cubicBezTo>
                  <a:pt x="507040" y="799713"/>
                  <a:pt x="495320" y="871055"/>
                  <a:pt x="466783" y="935603"/>
                </a:cubicBezTo>
                <a:cubicBezTo>
                  <a:pt x="436887" y="892798"/>
                  <a:pt x="423468" y="841329"/>
                  <a:pt x="426525" y="781198"/>
                </a:cubicBezTo>
                <a:cubicBezTo>
                  <a:pt x="429583" y="721067"/>
                  <a:pt x="431451" y="663144"/>
                  <a:pt x="432131" y="607429"/>
                </a:cubicBezTo>
                <a:cubicBezTo>
                  <a:pt x="432131" y="588404"/>
                  <a:pt x="434339" y="565303"/>
                  <a:pt x="438755" y="538125"/>
                </a:cubicBezTo>
                <a:cubicBezTo>
                  <a:pt x="443172" y="510947"/>
                  <a:pt x="436208" y="496678"/>
                  <a:pt x="417862" y="495319"/>
                </a:cubicBezTo>
                <a:cubicBezTo>
                  <a:pt x="387287" y="512306"/>
                  <a:pt x="353145" y="521818"/>
                  <a:pt x="315435" y="523856"/>
                </a:cubicBezTo>
                <a:cubicBezTo>
                  <a:pt x="277726" y="525895"/>
                  <a:pt x="246981" y="538465"/>
                  <a:pt x="223200" y="561566"/>
                </a:cubicBezTo>
                <a:cubicBezTo>
                  <a:pt x="193304" y="607768"/>
                  <a:pt x="162049" y="654650"/>
                  <a:pt x="129436" y="702212"/>
                </a:cubicBezTo>
                <a:cubicBezTo>
                  <a:pt x="96822" y="749774"/>
                  <a:pt x="53677" y="776272"/>
                  <a:pt x="0" y="781708"/>
                </a:cubicBezTo>
                <a:cubicBezTo>
                  <a:pt x="54357" y="737543"/>
                  <a:pt x="100050" y="685056"/>
                  <a:pt x="137080" y="624245"/>
                </a:cubicBezTo>
                <a:cubicBezTo>
                  <a:pt x="174110" y="563434"/>
                  <a:pt x="205534" y="504492"/>
                  <a:pt x="231354" y="447418"/>
                </a:cubicBezTo>
                <a:cubicBezTo>
                  <a:pt x="250378" y="428394"/>
                  <a:pt x="250378" y="413446"/>
                  <a:pt x="231354" y="402575"/>
                </a:cubicBezTo>
                <a:cubicBezTo>
                  <a:pt x="212329" y="391703"/>
                  <a:pt x="205874" y="377775"/>
                  <a:pt x="211989" y="360788"/>
                </a:cubicBezTo>
                <a:cubicBezTo>
                  <a:pt x="231013" y="377095"/>
                  <a:pt x="251567" y="373188"/>
                  <a:pt x="273649" y="349068"/>
                </a:cubicBezTo>
                <a:cubicBezTo>
                  <a:pt x="295731" y="324947"/>
                  <a:pt x="293183" y="312887"/>
                  <a:pt x="266005" y="312887"/>
                </a:cubicBezTo>
                <a:cubicBezTo>
                  <a:pt x="288427" y="296580"/>
                  <a:pt x="291485" y="288257"/>
                  <a:pt x="275178" y="287917"/>
                </a:cubicBezTo>
                <a:cubicBezTo>
                  <a:pt x="258871" y="287578"/>
                  <a:pt x="241885" y="284690"/>
                  <a:pt x="224219" y="279254"/>
                </a:cubicBezTo>
                <a:cubicBezTo>
                  <a:pt x="203156" y="271101"/>
                  <a:pt x="196022" y="265835"/>
                  <a:pt x="202816" y="263457"/>
                </a:cubicBezTo>
                <a:cubicBezTo>
                  <a:pt x="209611" y="261079"/>
                  <a:pt x="221501" y="257852"/>
                  <a:pt x="238488" y="253775"/>
                </a:cubicBezTo>
                <a:cubicBezTo>
                  <a:pt x="251397" y="249698"/>
                  <a:pt x="268044" y="243923"/>
                  <a:pt x="288427" y="236449"/>
                </a:cubicBezTo>
                <a:cubicBezTo>
                  <a:pt x="308810" y="228975"/>
                  <a:pt x="314586" y="222181"/>
                  <a:pt x="305753" y="216065"/>
                </a:cubicBezTo>
                <a:lnTo>
                  <a:pt x="454553" y="66247"/>
                </a:lnTo>
                <a:cubicBezTo>
                  <a:pt x="443681" y="58773"/>
                  <a:pt x="427884" y="58773"/>
                  <a:pt x="407161" y="66247"/>
                </a:cubicBezTo>
                <a:cubicBezTo>
                  <a:pt x="386438" y="73721"/>
                  <a:pt x="369622" y="83573"/>
                  <a:pt x="356712" y="95803"/>
                </a:cubicBezTo>
                <a:cubicBezTo>
                  <a:pt x="340405" y="126378"/>
                  <a:pt x="318833" y="154066"/>
                  <a:pt x="291994" y="178866"/>
                </a:cubicBezTo>
                <a:cubicBezTo>
                  <a:pt x="265156" y="203666"/>
                  <a:pt x="238488" y="197720"/>
                  <a:pt x="211989" y="161030"/>
                </a:cubicBezTo>
                <a:cubicBezTo>
                  <a:pt x="190246" y="140647"/>
                  <a:pt x="186170" y="115677"/>
                  <a:pt x="199759" y="86121"/>
                </a:cubicBezTo>
                <a:cubicBezTo>
                  <a:pt x="213348" y="56565"/>
                  <a:pt x="222521" y="57754"/>
                  <a:pt x="227277" y="89688"/>
                </a:cubicBezTo>
                <a:cubicBezTo>
                  <a:pt x="272120" y="92406"/>
                  <a:pt x="315945" y="81704"/>
                  <a:pt x="358750" y="57584"/>
                </a:cubicBezTo>
                <a:cubicBezTo>
                  <a:pt x="401556" y="33463"/>
                  <a:pt x="445040" y="14269"/>
                  <a:pt x="489205" y="0"/>
                </a:cubicBezTo>
                <a:close/>
              </a:path>
            </a:pathLst>
          </a:custGeom>
          <a:solidFill>
            <a:schemeClr val="accent4">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solidFill>
                <a:schemeClr val="accent4">
                  <a:lumMod val="60000"/>
                  <a:lumOff val="40000"/>
                </a:schemeClr>
              </a:solidFill>
              <a:latin typeface="方正吕建德字体" panose="02010600010101010101" pitchFamily="2" charset="-122"/>
              <a:ea typeface="方正吕建德字体" panose="02010600010101010101" pitchFamily="2" charset="-122"/>
            </a:endParaRPr>
          </a:p>
        </p:txBody>
      </p:sp>
      <p:sp>
        <p:nvSpPr>
          <p:cNvPr id="32" name="任意多边形: 形状 31">
            <a:extLst>
              <a:ext uri="{FF2B5EF4-FFF2-40B4-BE49-F238E27FC236}">
                <a16:creationId xmlns:a16="http://schemas.microsoft.com/office/drawing/2014/main" id="{0B61552F-1132-4AE5-8461-EB9EE3DBECD4}"/>
              </a:ext>
            </a:extLst>
          </p:cNvPr>
          <p:cNvSpPr/>
          <p:nvPr/>
        </p:nvSpPr>
        <p:spPr>
          <a:xfrm>
            <a:off x="-2" y="109974"/>
            <a:ext cx="12192004" cy="3578107"/>
          </a:xfrm>
          <a:custGeom>
            <a:avLst/>
            <a:gdLst>
              <a:gd name="connsiteX0" fmla="*/ 12192002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 name="connsiteX7" fmla="*/ 0 w 12192004"/>
              <a:gd name="connsiteY7" fmla="*/ 2525017 h 3578107"/>
              <a:gd name="connsiteX8" fmla="*/ 536462 w 12192004"/>
              <a:gd name="connsiteY8" fmla="*/ 2701851 h 3578107"/>
              <a:gd name="connsiteX9" fmla="*/ 6096003 w 12192004"/>
              <a:gd name="connsiteY9" fmla="*/ 3425707 h 3578107"/>
              <a:gd name="connsiteX10" fmla="*/ 11655543 w 12192004"/>
              <a:gd name="connsiteY10" fmla="*/ 2701851 h 3578107"/>
              <a:gd name="connsiteX11" fmla="*/ 12192002 w 12192004"/>
              <a:gd name="connsiteY11" fmla="*/ 2525018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4" h="3578107">
                <a:moveTo>
                  <a:pt x="12192002"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lnTo>
                  <a:pt x="0" y="2525017"/>
                </a:lnTo>
                <a:lnTo>
                  <a:pt x="536462" y="2701851"/>
                </a:lnTo>
                <a:cubicBezTo>
                  <a:pt x="2047273" y="3154059"/>
                  <a:pt x="3984170" y="3425707"/>
                  <a:pt x="6096003" y="3425707"/>
                </a:cubicBezTo>
                <a:cubicBezTo>
                  <a:pt x="8207835" y="3425707"/>
                  <a:pt x="10144731" y="3154059"/>
                  <a:pt x="11655543" y="2701851"/>
                </a:cubicBezTo>
                <a:lnTo>
                  <a:pt x="12192002" y="2525018"/>
                </a:lnTo>
                <a:close/>
              </a:path>
            </a:pathLst>
          </a:custGeom>
          <a:solidFill>
            <a:schemeClr val="accent4">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028737871"/>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ppt_x"/>
                                              </p:val>
                                            </p:tav>
                                            <p:tav tm="100000">
                                              <p:val>
                                                <p:strVal val="#ppt_x"/>
                                              </p:val>
                                            </p:tav>
                                          </p:tavLst>
                                        </p:anim>
                                        <p:anim calcmode="lin" valueType="num">
                                          <p:cBhvr additive="base">
                                            <p:cTn id="13" dur="10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ppt_x"/>
                                              </p:val>
                                            </p:tav>
                                            <p:tav tm="100000">
                                              <p:val>
                                                <p:strVal val="#ppt_x"/>
                                              </p:val>
                                            </p:tav>
                                          </p:tavLst>
                                        </p:anim>
                                        <p:anim calcmode="lin" valueType="num">
                                          <p:cBhvr additive="base">
                                            <p:cTn id="1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331072BD-0C6F-4932-B5B9-1F09B1DF6D1A}"/>
              </a:ext>
            </a:extLst>
          </p:cNvPr>
          <p:cNvPicPr>
            <a:picLocks noChangeAspect="1"/>
          </p:cNvPicPr>
          <p:nvPr/>
        </p:nvPicPr>
        <p:blipFill rotWithShape="1">
          <a:blip r:embed="rId2">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 name="矩形 5">
            <a:extLst>
              <a:ext uri="{FF2B5EF4-FFF2-40B4-BE49-F238E27FC236}">
                <a16:creationId xmlns:a16="http://schemas.microsoft.com/office/drawing/2014/main" id="{8E446530-55AA-4BB6-B236-73A4C62466BF}"/>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a:extLst>
              <a:ext uri="{FF2B5EF4-FFF2-40B4-BE49-F238E27FC236}">
                <a16:creationId xmlns:a16="http://schemas.microsoft.com/office/drawing/2014/main" id="{6998149C-62C5-470A-A49F-E7285A73647D}"/>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8" name="矩形 7">
            <a:extLst>
              <a:ext uri="{FF2B5EF4-FFF2-40B4-BE49-F238E27FC236}">
                <a16:creationId xmlns:a16="http://schemas.microsoft.com/office/drawing/2014/main" id="{B52573F2-3B85-4476-A5FD-DE90813D14DE}"/>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a:extLst>
              <a:ext uri="{FF2B5EF4-FFF2-40B4-BE49-F238E27FC236}">
                <a16:creationId xmlns:a16="http://schemas.microsoft.com/office/drawing/2014/main" id="{A9BCD4B3-4BA7-4D5B-A359-0950097AED31}"/>
              </a:ext>
            </a:extLst>
          </p:cNvPr>
          <p:cNvGrpSpPr/>
          <p:nvPr/>
        </p:nvGrpSpPr>
        <p:grpSpPr>
          <a:xfrm>
            <a:off x="156626" y="307063"/>
            <a:ext cx="3051208" cy="716298"/>
            <a:chOff x="1" y="288926"/>
            <a:chExt cx="3051208" cy="716298"/>
          </a:xfrm>
        </p:grpSpPr>
        <p:sp>
          <p:nvSpPr>
            <p:cNvPr id="10" name="出自【趣你的PPT】(微信:qunideppt)：最优质的PPT资源库">
              <a:extLst>
                <a:ext uri="{FF2B5EF4-FFF2-40B4-BE49-F238E27FC236}">
                  <a16:creationId xmlns:a16="http://schemas.microsoft.com/office/drawing/2014/main" id="{82C65E00-110D-4C45-B1D2-508BCFA7FB02}"/>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出自【趣你的PPT】(微信:qunideppt)：最优质的PPT资源库">
              <a:extLst>
                <a:ext uri="{FF2B5EF4-FFF2-40B4-BE49-F238E27FC236}">
                  <a16:creationId xmlns:a16="http://schemas.microsoft.com/office/drawing/2014/main" id="{6508195C-3CBE-4F3F-8990-9C40BD4BBE9E}"/>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出自【趣你的PPT】(微信:qunideppt)：最优质的PPT资源库">
              <a:extLst>
                <a:ext uri="{FF2B5EF4-FFF2-40B4-BE49-F238E27FC236}">
                  <a16:creationId xmlns:a16="http://schemas.microsoft.com/office/drawing/2014/main" id="{A9E68C4F-5115-449D-86DA-F1FD5C906596}"/>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grpSp>
        <p:nvGrpSpPr>
          <p:cNvPr id="13" name="组合 12">
            <a:extLst>
              <a:ext uri="{FF2B5EF4-FFF2-40B4-BE49-F238E27FC236}">
                <a16:creationId xmlns:a16="http://schemas.microsoft.com/office/drawing/2014/main" id="{C863A38A-E96C-42DA-90E3-5C83BA1BCA30}"/>
              </a:ext>
            </a:extLst>
          </p:cNvPr>
          <p:cNvGrpSpPr/>
          <p:nvPr/>
        </p:nvGrpSpPr>
        <p:grpSpPr>
          <a:xfrm>
            <a:off x="1045148" y="1813359"/>
            <a:ext cx="5769160" cy="4254687"/>
            <a:chOff x="783861" y="1360019"/>
            <a:chExt cx="4326870" cy="3191015"/>
          </a:xfrm>
        </p:grpSpPr>
        <p:grpSp>
          <p:nvGrpSpPr>
            <p:cNvPr id="14" name="组合 13">
              <a:extLst>
                <a:ext uri="{FF2B5EF4-FFF2-40B4-BE49-F238E27FC236}">
                  <a16:creationId xmlns:a16="http://schemas.microsoft.com/office/drawing/2014/main" id="{36A53460-239D-466E-B638-B9DC10614ACB}"/>
                </a:ext>
              </a:extLst>
            </p:cNvPr>
            <p:cNvGrpSpPr/>
            <p:nvPr/>
          </p:nvGrpSpPr>
          <p:grpSpPr>
            <a:xfrm>
              <a:off x="1430268" y="3088208"/>
              <a:ext cx="1672990" cy="1222929"/>
              <a:chOff x="1458841" y="2943034"/>
              <a:chExt cx="1887144" cy="1379472"/>
            </a:xfrm>
            <a:solidFill>
              <a:schemeClr val="bg2"/>
            </a:solidFill>
            <a:effectLst/>
          </p:grpSpPr>
          <p:sp>
            <p:nvSpPr>
              <p:cNvPr id="27" name="矩形 7">
                <a:extLst>
                  <a:ext uri="{FF2B5EF4-FFF2-40B4-BE49-F238E27FC236}">
                    <a16:creationId xmlns:a16="http://schemas.microsoft.com/office/drawing/2014/main" id="{5B908393-D9E0-4103-8FFB-8C625372CBB2}"/>
                  </a:ext>
                </a:extLst>
              </p:cNvPr>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2400" kern="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cxnSp>
            <p:nvCxnSpPr>
              <p:cNvPr id="28" name="直接连接符 27">
                <a:extLst>
                  <a:ext uri="{FF2B5EF4-FFF2-40B4-BE49-F238E27FC236}">
                    <a16:creationId xmlns:a16="http://schemas.microsoft.com/office/drawing/2014/main" id="{E1B1C076-044B-4BDD-B9CB-5A0B908D84FE}"/>
                  </a:ext>
                </a:extLst>
              </p:cNvPr>
              <p:cNvCxnSpPr/>
              <p:nvPr/>
            </p:nvCxnSpPr>
            <p:spPr>
              <a:xfrm flipH="1">
                <a:off x="1639942" y="4060156"/>
                <a:ext cx="1706043" cy="0"/>
              </a:xfrm>
              <a:prstGeom prst="line">
                <a:avLst/>
              </a:prstGeom>
              <a:grpFill/>
              <a:ln w="19050" cap="flat" cmpd="sng" algn="ctr">
                <a:noFill/>
                <a:prstDash val="sysDash"/>
              </a:ln>
              <a:effectLst/>
            </p:spPr>
          </p:cxnSp>
          <p:sp>
            <p:nvSpPr>
              <p:cNvPr id="29" name="TextBox 102">
                <a:extLst>
                  <a:ext uri="{FF2B5EF4-FFF2-40B4-BE49-F238E27FC236}">
                    <a16:creationId xmlns:a16="http://schemas.microsoft.com/office/drawing/2014/main" id="{5161E356-FF53-44F0-8CBD-243E629EB1F8}"/>
                  </a:ext>
                </a:extLst>
              </p:cNvPr>
              <p:cNvSpPr txBox="1"/>
              <p:nvPr/>
            </p:nvSpPr>
            <p:spPr>
              <a:xfrm>
                <a:off x="1780574" y="3240784"/>
                <a:ext cx="1198749" cy="300469"/>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Source Han Serif SC" panose="02020400000000000000" pitchFamily="18" charset="-122"/>
                    <a:ea typeface="Source Han Serif SC" panose="02020400000000000000" pitchFamily="18" charset="-122"/>
                    <a:cs typeface="Times New Roman" panose="02020603050405020304" pitchFamily="18" charset="0"/>
                    <a:sym typeface="Source Han Serif SC" panose="02020400000000000000" pitchFamily="18" charset="-122"/>
                  </a:rPr>
                  <a:t>标题文字</a:t>
                </a:r>
              </a:p>
            </p:txBody>
          </p:sp>
          <p:sp>
            <p:nvSpPr>
              <p:cNvPr id="30" name="TextBox 103">
                <a:extLst>
                  <a:ext uri="{FF2B5EF4-FFF2-40B4-BE49-F238E27FC236}">
                    <a16:creationId xmlns:a16="http://schemas.microsoft.com/office/drawing/2014/main" id="{99CFF3FB-7E5B-466E-96C7-200DFF93989F}"/>
                  </a:ext>
                </a:extLst>
              </p:cNvPr>
              <p:cNvSpPr txBox="1"/>
              <p:nvPr/>
            </p:nvSpPr>
            <p:spPr>
              <a:xfrm>
                <a:off x="1671500" y="3486992"/>
                <a:ext cx="1462734" cy="425722"/>
              </a:xfrm>
              <a:prstGeom prst="rect">
                <a:avLst/>
              </a:prstGeom>
              <a:noFill/>
              <a:ln>
                <a:noFill/>
              </a:ln>
            </p:spPr>
            <p:txBody>
              <a:bodyPr wrap="square" rtlCol="0">
                <a:spAutoFit/>
              </a:bodyPr>
              <a:lstStyle/>
              <a:p>
                <a:pPr>
                  <a:defRPr/>
                </a:pPr>
                <a:r>
                  <a:rPr lang="zh-CN" altLang="en-US" sz="1335"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单击此处添加段落文本单击字单击</a:t>
                </a:r>
              </a:p>
            </p:txBody>
          </p:sp>
        </p:grpSp>
        <p:grpSp>
          <p:nvGrpSpPr>
            <p:cNvPr id="15" name="组合 14">
              <a:extLst>
                <a:ext uri="{FF2B5EF4-FFF2-40B4-BE49-F238E27FC236}">
                  <a16:creationId xmlns:a16="http://schemas.microsoft.com/office/drawing/2014/main" id="{A4CE63E5-10F8-4EF5-B0A0-0847A59C2904}"/>
                </a:ext>
              </a:extLst>
            </p:cNvPr>
            <p:cNvGrpSpPr/>
            <p:nvPr/>
          </p:nvGrpSpPr>
          <p:grpSpPr>
            <a:xfrm>
              <a:off x="783861" y="1360019"/>
              <a:ext cx="2255694" cy="1627655"/>
              <a:chOff x="685067" y="915566"/>
              <a:chExt cx="2728160" cy="1968576"/>
            </a:xfrm>
            <a:solidFill>
              <a:schemeClr val="bg1"/>
            </a:solidFill>
            <a:effectLst/>
          </p:grpSpPr>
          <p:sp>
            <p:nvSpPr>
              <p:cNvPr id="24" name="矩形 7">
                <a:extLst>
                  <a:ext uri="{FF2B5EF4-FFF2-40B4-BE49-F238E27FC236}">
                    <a16:creationId xmlns:a16="http://schemas.microsoft.com/office/drawing/2014/main" id="{F8DF8030-738B-418B-856B-8D8FA3E055F5}"/>
                  </a:ext>
                </a:extLst>
              </p:cNvPr>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2400" kern="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TextBox 106">
                <a:extLst>
                  <a:ext uri="{FF2B5EF4-FFF2-40B4-BE49-F238E27FC236}">
                    <a16:creationId xmlns:a16="http://schemas.microsoft.com/office/drawing/2014/main" id="{2786ADD6-8252-4B32-AF28-DCD3D0C56F4B}"/>
                  </a:ext>
                </a:extLst>
              </p:cNvPr>
              <p:cNvSpPr txBox="1"/>
              <p:nvPr/>
            </p:nvSpPr>
            <p:spPr>
              <a:xfrm>
                <a:off x="755576" y="1351018"/>
                <a:ext cx="1825587" cy="322164"/>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Source Han Serif SC" panose="02020400000000000000" pitchFamily="18" charset="-122"/>
                    <a:ea typeface="Source Han Serif SC" panose="02020400000000000000" pitchFamily="18" charset="-122"/>
                    <a:cs typeface="Times New Roman" panose="02020603050405020304" pitchFamily="18" charset="0"/>
                    <a:sym typeface="Source Han Serif SC" panose="02020400000000000000" pitchFamily="18" charset="-122"/>
                  </a:rPr>
                  <a:t>标题文字</a:t>
                </a:r>
              </a:p>
            </p:txBody>
          </p:sp>
          <p:sp>
            <p:nvSpPr>
              <p:cNvPr id="26" name="TextBox 107">
                <a:extLst>
                  <a:ext uri="{FF2B5EF4-FFF2-40B4-BE49-F238E27FC236}">
                    <a16:creationId xmlns:a16="http://schemas.microsoft.com/office/drawing/2014/main" id="{1D7FE735-AA37-45B3-B40E-3238353F24AC}"/>
                  </a:ext>
                </a:extLst>
              </p:cNvPr>
              <p:cNvSpPr txBox="1"/>
              <p:nvPr/>
            </p:nvSpPr>
            <p:spPr>
              <a:xfrm>
                <a:off x="915027" y="1635645"/>
                <a:ext cx="2062774" cy="829168"/>
              </a:xfrm>
              <a:prstGeom prst="rect">
                <a:avLst/>
              </a:prstGeom>
              <a:noFill/>
              <a:ln>
                <a:noFill/>
              </a:ln>
            </p:spPr>
            <p:txBody>
              <a:bodyPr wrap="square" rtlCol="0">
                <a:spAutoFit/>
              </a:bodyPr>
              <a:lstStyle/>
              <a:p>
                <a:pPr>
                  <a:defRPr/>
                </a:pPr>
                <a:r>
                  <a:rPr lang="zh-CN" altLang="en-US" sz="1335"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单击此处添加段落文本单击字单击此处添加段落文本单击字单击此处此处添加单击此处添加</a:t>
                </a:r>
              </a:p>
            </p:txBody>
          </p:sp>
        </p:grpSp>
        <p:grpSp>
          <p:nvGrpSpPr>
            <p:cNvPr id="16" name="组合 15">
              <a:extLst>
                <a:ext uri="{FF2B5EF4-FFF2-40B4-BE49-F238E27FC236}">
                  <a16:creationId xmlns:a16="http://schemas.microsoft.com/office/drawing/2014/main" id="{2717BF6B-231D-4014-8038-B02500F44591}"/>
                </a:ext>
              </a:extLst>
            </p:cNvPr>
            <p:cNvGrpSpPr/>
            <p:nvPr/>
          </p:nvGrpSpPr>
          <p:grpSpPr>
            <a:xfrm>
              <a:off x="3133520" y="3071538"/>
              <a:ext cx="1977211" cy="1479496"/>
              <a:chOff x="3390310" y="2983512"/>
              <a:chExt cx="2333818" cy="1746336"/>
            </a:xfrm>
            <a:effectLst/>
          </p:grpSpPr>
          <p:sp>
            <p:nvSpPr>
              <p:cNvPr id="21" name="矩形 7">
                <a:extLst>
                  <a:ext uri="{FF2B5EF4-FFF2-40B4-BE49-F238E27FC236}">
                    <a16:creationId xmlns:a16="http://schemas.microsoft.com/office/drawing/2014/main" id="{163F3D28-BB18-468F-A1DB-C00FCA1ADA26}"/>
                  </a:ext>
                </a:extLst>
              </p:cNvPr>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1"/>
              </a:solidFill>
              <a:ln w="28575" cap="flat" cmpd="sng" algn="ctr">
                <a:noFill/>
                <a:prstDash val="solid"/>
              </a:ln>
              <a:effectLst/>
            </p:spPr>
            <p:txBody>
              <a:bodyPr rtlCol="0" anchor="ctr"/>
              <a:lstStyle/>
              <a:p>
                <a:pPr algn="ctr">
                  <a:defRPr/>
                </a:pPr>
                <a:endParaRPr lang="en-US" sz="2400" kern="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TextBox 110">
                <a:extLst>
                  <a:ext uri="{FF2B5EF4-FFF2-40B4-BE49-F238E27FC236}">
                    <a16:creationId xmlns:a16="http://schemas.microsoft.com/office/drawing/2014/main" id="{E60B5462-78F5-49DB-802C-368DF03B919B}"/>
                  </a:ext>
                </a:extLst>
              </p:cNvPr>
              <p:cNvSpPr txBox="1"/>
              <p:nvPr/>
            </p:nvSpPr>
            <p:spPr>
              <a:xfrm>
                <a:off x="3640702" y="3281209"/>
                <a:ext cx="1352006" cy="31441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Source Han Serif SC" panose="02020400000000000000" pitchFamily="18" charset="-122"/>
                    <a:ea typeface="Source Han Serif SC" panose="02020400000000000000" pitchFamily="18" charset="-122"/>
                    <a:cs typeface="Times New Roman" panose="02020603050405020304" pitchFamily="18" charset="0"/>
                    <a:sym typeface="Source Han Serif SC" panose="02020400000000000000" pitchFamily="18" charset="-122"/>
                  </a:rPr>
                  <a:t>标题文字</a:t>
                </a:r>
              </a:p>
            </p:txBody>
          </p:sp>
          <p:sp>
            <p:nvSpPr>
              <p:cNvPr id="23" name="TextBox 111">
                <a:extLst>
                  <a:ext uri="{FF2B5EF4-FFF2-40B4-BE49-F238E27FC236}">
                    <a16:creationId xmlns:a16="http://schemas.microsoft.com/office/drawing/2014/main" id="{6E1BA47E-390A-4734-9A33-FF73487CCCFC}"/>
                  </a:ext>
                </a:extLst>
              </p:cNvPr>
              <p:cNvSpPr txBox="1"/>
              <p:nvPr/>
            </p:nvSpPr>
            <p:spPr>
              <a:xfrm>
                <a:off x="3540613" y="3598912"/>
                <a:ext cx="2062773" cy="627351"/>
              </a:xfrm>
              <a:prstGeom prst="rect">
                <a:avLst/>
              </a:prstGeom>
              <a:noFill/>
            </p:spPr>
            <p:txBody>
              <a:bodyPr wrap="square" rtlCol="0">
                <a:spAutoFit/>
              </a:bodyPr>
              <a:lstStyle/>
              <a:p>
                <a:pPr>
                  <a:defRPr/>
                </a:pPr>
                <a:r>
                  <a:rPr lang="zh-CN" altLang="en-US" sz="1335"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单击此处添加段落文本单击字单击此处添加段落文本单击字单击此处</a:t>
                </a:r>
              </a:p>
            </p:txBody>
          </p:sp>
        </p:grpSp>
        <p:grpSp>
          <p:nvGrpSpPr>
            <p:cNvPr id="17" name="组合 16">
              <a:extLst>
                <a:ext uri="{FF2B5EF4-FFF2-40B4-BE49-F238E27FC236}">
                  <a16:creationId xmlns:a16="http://schemas.microsoft.com/office/drawing/2014/main" id="{7229B768-0623-4382-9607-83F043B90544}"/>
                </a:ext>
              </a:extLst>
            </p:cNvPr>
            <p:cNvGrpSpPr/>
            <p:nvPr/>
          </p:nvGrpSpPr>
          <p:grpSpPr>
            <a:xfrm>
              <a:off x="3131845" y="1765208"/>
              <a:ext cx="1650955" cy="1222929"/>
              <a:chOff x="3467029" y="1542643"/>
              <a:chExt cx="1862287" cy="1379472"/>
            </a:xfrm>
            <a:effectLst/>
          </p:grpSpPr>
          <p:sp>
            <p:nvSpPr>
              <p:cNvPr id="18" name="矩形 7">
                <a:extLst>
                  <a:ext uri="{FF2B5EF4-FFF2-40B4-BE49-F238E27FC236}">
                    <a16:creationId xmlns:a16="http://schemas.microsoft.com/office/drawing/2014/main" id="{C91A2FEB-8087-46D5-99C2-E6B86EE5B464}"/>
                  </a:ext>
                </a:extLst>
              </p:cNvPr>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solidFill>
                <a:schemeClr val="accent2"/>
              </a:solidFill>
              <a:ln w="28575" cap="flat" cmpd="sng" algn="ctr">
                <a:noFill/>
                <a:prstDash val="solid"/>
              </a:ln>
              <a:effectLst/>
            </p:spPr>
            <p:txBody>
              <a:bodyPr rtlCol="0" anchor="ctr"/>
              <a:lstStyle/>
              <a:p>
                <a:pPr algn="ctr">
                  <a:defRPr/>
                </a:pPr>
                <a:endParaRPr lang="en-US" sz="2400" kern="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9" name="TextBox 114">
                <a:extLst>
                  <a:ext uri="{FF2B5EF4-FFF2-40B4-BE49-F238E27FC236}">
                    <a16:creationId xmlns:a16="http://schemas.microsoft.com/office/drawing/2014/main" id="{3C286CAD-45E7-4029-A5F0-5D568FC32CEB}"/>
                  </a:ext>
                </a:extLst>
              </p:cNvPr>
              <p:cNvSpPr txBox="1"/>
              <p:nvPr/>
            </p:nvSpPr>
            <p:spPr>
              <a:xfrm>
                <a:off x="3681730" y="1885058"/>
                <a:ext cx="1395882" cy="300469"/>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zh-CN" altLang="en-US" sz="2135" b="0" dirty="0">
                    <a:solidFill>
                      <a:schemeClr val="bg1"/>
                    </a:solidFill>
                    <a:latin typeface="Source Han Serif SC" panose="02020400000000000000" pitchFamily="18" charset="-122"/>
                    <a:ea typeface="Source Han Serif SC" panose="02020400000000000000" pitchFamily="18" charset="-122"/>
                    <a:cs typeface="Times New Roman" panose="02020603050405020304" pitchFamily="18" charset="0"/>
                    <a:sym typeface="Source Han Serif SC" panose="02020400000000000000" pitchFamily="18" charset="-122"/>
                  </a:rPr>
                  <a:t>标题文字</a:t>
                </a:r>
              </a:p>
            </p:txBody>
          </p:sp>
          <p:sp>
            <p:nvSpPr>
              <p:cNvPr id="20" name="TextBox 115">
                <a:extLst>
                  <a:ext uri="{FF2B5EF4-FFF2-40B4-BE49-F238E27FC236}">
                    <a16:creationId xmlns:a16="http://schemas.microsoft.com/office/drawing/2014/main" id="{19AA2218-A7F9-48A9-A79F-416B9AAFB0F1}"/>
                  </a:ext>
                </a:extLst>
              </p:cNvPr>
              <p:cNvSpPr txBox="1"/>
              <p:nvPr/>
            </p:nvSpPr>
            <p:spPr>
              <a:xfrm>
                <a:off x="3735565" y="2148963"/>
                <a:ext cx="1496959" cy="425722"/>
              </a:xfrm>
              <a:prstGeom prst="rect">
                <a:avLst/>
              </a:prstGeom>
              <a:noFill/>
            </p:spPr>
            <p:txBody>
              <a:bodyPr wrap="square" rtlCol="0">
                <a:spAutoFit/>
              </a:bodyPr>
              <a:lstStyle/>
              <a:p>
                <a:pPr>
                  <a:defRPr/>
                </a:pPr>
                <a:r>
                  <a:rPr lang="zh-CN" altLang="en-US" sz="1335"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单击此处添加段落文本单击字单击</a:t>
                </a:r>
              </a:p>
            </p:txBody>
          </p:sp>
        </p:grpSp>
      </p:grpSp>
      <p:grpSp>
        <p:nvGrpSpPr>
          <p:cNvPr id="31" name="组合 30">
            <a:extLst>
              <a:ext uri="{FF2B5EF4-FFF2-40B4-BE49-F238E27FC236}">
                <a16:creationId xmlns:a16="http://schemas.microsoft.com/office/drawing/2014/main" id="{FDC4520A-F66F-4C44-939B-E834493097FA}"/>
              </a:ext>
            </a:extLst>
          </p:cNvPr>
          <p:cNvGrpSpPr/>
          <p:nvPr/>
        </p:nvGrpSpPr>
        <p:grpSpPr>
          <a:xfrm>
            <a:off x="7338222" y="2110086"/>
            <a:ext cx="3829813" cy="2969614"/>
            <a:chOff x="5503666" y="1582564"/>
            <a:chExt cx="2872360" cy="2227211"/>
          </a:xfrm>
        </p:grpSpPr>
        <p:grpSp>
          <p:nvGrpSpPr>
            <p:cNvPr id="32" name="组合 31">
              <a:extLst>
                <a:ext uri="{FF2B5EF4-FFF2-40B4-BE49-F238E27FC236}">
                  <a16:creationId xmlns:a16="http://schemas.microsoft.com/office/drawing/2014/main" id="{4A591132-A3F8-4738-BE21-34D39D831F50}"/>
                </a:ext>
              </a:extLst>
            </p:cNvPr>
            <p:cNvGrpSpPr/>
            <p:nvPr/>
          </p:nvGrpSpPr>
          <p:grpSpPr>
            <a:xfrm>
              <a:off x="5503666" y="1582564"/>
              <a:ext cx="2872358" cy="1292391"/>
              <a:chOff x="755576" y="1770370"/>
              <a:chExt cx="2872358" cy="1292391"/>
            </a:xfrm>
          </p:grpSpPr>
          <p:sp>
            <p:nvSpPr>
              <p:cNvPr id="34" name="TextBox 117">
                <a:extLst>
                  <a:ext uri="{FF2B5EF4-FFF2-40B4-BE49-F238E27FC236}">
                    <a16:creationId xmlns:a16="http://schemas.microsoft.com/office/drawing/2014/main" id="{75256467-8013-4B64-8228-7DF76C714D2E}"/>
                  </a:ext>
                </a:extLst>
              </p:cNvPr>
              <p:cNvSpPr txBox="1"/>
              <p:nvPr/>
            </p:nvSpPr>
            <p:spPr>
              <a:xfrm>
                <a:off x="755576" y="1770370"/>
                <a:ext cx="2800350" cy="394435"/>
              </a:xfrm>
              <a:prstGeom prst="rect">
                <a:avLst/>
              </a:prstGeom>
              <a:noFill/>
            </p:spPr>
            <p:txBody>
              <a:bodyPr wrap="square" rtlCol="0">
                <a:spAutoFit/>
              </a:bodyPr>
              <a:lstStyle/>
              <a:p>
                <a:pPr algn="ctr">
                  <a:lnSpc>
                    <a:spcPct val="130000"/>
                  </a:lnSpc>
                </a:pPr>
                <a:r>
                  <a:rPr lang="zh-CN" altLang="en-US" sz="240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标题文字</a:t>
                </a:r>
              </a:p>
            </p:txBody>
          </p:sp>
          <p:sp>
            <p:nvSpPr>
              <p:cNvPr id="35" name="TextBox 118">
                <a:extLst>
                  <a:ext uri="{FF2B5EF4-FFF2-40B4-BE49-F238E27FC236}">
                    <a16:creationId xmlns:a16="http://schemas.microsoft.com/office/drawing/2014/main" id="{3BAC93CB-6C90-4496-BED5-D4E0ADE978CF}"/>
                  </a:ext>
                </a:extLst>
              </p:cNvPr>
              <p:cNvSpPr txBox="1"/>
              <p:nvPr/>
            </p:nvSpPr>
            <p:spPr>
              <a:xfrm>
                <a:off x="830317" y="2211710"/>
                <a:ext cx="2797617" cy="851051"/>
              </a:xfrm>
              <a:prstGeom prst="rect">
                <a:avLst/>
              </a:prstGeom>
              <a:noFill/>
            </p:spPr>
            <p:txBody>
              <a:bodyPr wrap="square" rtlCol="0">
                <a:spAutoFit/>
              </a:bodyPr>
              <a:lstStyle/>
              <a:p>
                <a:pPr>
                  <a:lnSpc>
                    <a:spcPct val="130000"/>
                  </a:lnSpc>
                </a:pPr>
                <a:r>
                  <a:rPr lang="zh-CN" altLang="en-US" sz="1335" spc="-13"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请输入内容请输入文字内容请输入内容请输入文字内容请输入内容请输入文字内容请输入内容请输入文字内容请输入内容请输入文字内容请输入内容</a:t>
                </a:r>
              </a:p>
            </p:txBody>
          </p:sp>
        </p:grpSp>
        <p:sp>
          <p:nvSpPr>
            <p:cNvPr id="33" name="TextBox 119">
              <a:extLst>
                <a:ext uri="{FF2B5EF4-FFF2-40B4-BE49-F238E27FC236}">
                  <a16:creationId xmlns:a16="http://schemas.microsoft.com/office/drawing/2014/main" id="{A351147D-78F9-4B35-AE1D-F87C459BF456}"/>
                </a:ext>
              </a:extLst>
            </p:cNvPr>
            <p:cNvSpPr txBox="1"/>
            <p:nvPr/>
          </p:nvSpPr>
          <p:spPr>
            <a:xfrm>
              <a:off x="5578409" y="2935645"/>
              <a:ext cx="2797617" cy="874130"/>
            </a:xfrm>
            <a:prstGeom prst="rect">
              <a:avLst/>
            </a:prstGeom>
            <a:noFill/>
          </p:spPr>
          <p:txBody>
            <a:bodyPr wrap="square" lIns="121915" tIns="60957" rIns="121915" bIns="60957" rtlCol="0">
              <a:spAutoFit/>
            </a:bodyPr>
            <a:lstStyle/>
            <a:p>
              <a:pPr>
                <a:lnSpc>
                  <a:spcPct val="130000"/>
                </a:lnSpc>
              </a:pPr>
              <a:r>
                <a:rPr lang="zh-CN" altLang="en-US" sz="1335" spc="-13"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请输入内容请输入文字内容请输入内容请输入文字内容请输入内容请输入文字内容请输入内容请输入文字内容请输入内容请输入文字内容请输入内容</a:t>
              </a:r>
            </a:p>
          </p:txBody>
        </p:sp>
      </p:grpSp>
    </p:spTree>
    <p:extLst>
      <p:ext uri="{BB962C8B-B14F-4D97-AF65-F5344CB8AC3E}">
        <p14:creationId xmlns:p14="http://schemas.microsoft.com/office/powerpoint/2010/main" val="18931236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https://ss2.bdstatic.com/70cFvnSh_Q1YnxGkpoWK1HF6hhy/it/u=1271010156,3470288388&amp;fm=26&amp;gp=0.jpg">
            <a:extLst>
              <a:ext uri="{FF2B5EF4-FFF2-40B4-BE49-F238E27FC236}">
                <a16:creationId xmlns:a16="http://schemas.microsoft.com/office/drawing/2014/main" id="{67A711F5-BB31-4D62-8365-066F7903CB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BD9A9F14-43B9-478E-B867-E4622CF4E38D}"/>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3A5634A2-ADEC-48A7-947D-4315535E8006}"/>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A4E0B72C-49DF-4EF1-B6D3-FD3E402D942D}"/>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B2A3B52E-FAB7-4B06-8C76-252DE823AC0F}"/>
              </a:ext>
            </a:extLst>
          </p:cNvPr>
          <p:cNvGrpSpPr/>
          <p:nvPr/>
        </p:nvGrpSpPr>
        <p:grpSpPr>
          <a:xfrm>
            <a:off x="156626" y="307063"/>
            <a:ext cx="3051208" cy="716298"/>
            <a:chOff x="1" y="288926"/>
            <a:chExt cx="3051208" cy="716298"/>
          </a:xfrm>
        </p:grpSpPr>
        <p:sp>
          <p:nvSpPr>
            <p:cNvPr id="9" name="出自【趣你的PPT】(微信:qunideppt)：最优质的PPT资源库">
              <a:extLst>
                <a:ext uri="{FF2B5EF4-FFF2-40B4-BE49-F238E27FC236}">
                  <a16:creationId xmlns:a16="http://schemas.microsoft.com/office/drawing/2014/main" id="{FBEDDEA8-8B54-4D5C-AAD3-4560BB4BB8AF}"/>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 name="出自【趣你的PPT】(微信:qunideppt)：最优质的PPT资源库">
              <a:extLst>
                <a:ext uri="{FF2B5EF4-FFF2-40B4-BE49-F238E27FC236}">
                  <a16:creationId xmlns:a16="http://schemas.microsoft.com/office/drawing/2014/main" id="{C010552D-328D-4061-B8A5-3AEFA04086B0}"/>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出自【趣你的PPT】(微信:qunideppt)：最优质的PPT资源库">
              <a:extLst>
                <a:ext uri="{FF2B5EF4-FFF2-40B4-BE49-F238E27FC236}">
                  <a16:creationId xmlns:a16="http://schemas.microsoft.com/office/drawing/2014/main" id="{88F92893-26CA-431F-A216-C7D923CC0FD8}"/>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
        <p:nvSpPr>
          <p:cNvPr id="19" name="矩形 18">
            <a:extLst>
              <a:ext uri="{FF2B5EF4-FFF2-40B4-BE49-F238E27FC236}">
                <a16:creationId xmlns:a16="http://schemas.microsoft.com/office/drawing/2014/main" id="{5227C911-1C9F-48FB-8B8C-1C23223D180D}"/>
              </a:ext>
            </a:extLst>
          </p:cNvPr>
          <p:cNvSpPr/>
          <p:nvPr/>
        </p:nvSpPr>
        <p:spPr>
          <a:xfrm>
            <a:off x="826584" y="1265782"/>
            <a:ext cx="4762499" cy="4762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cxnSp>
        <p:nvCxnSpPr>
          <p:cNvPr id="20" name="直接连接符 19">
            <a:extLst>
              <a:ext uri="{FF2B5EF4-FFF2-40B4-BE49-F238E27FC236}">
                <a16:creationId xmlns:a16="http://schemas.microsoft.com/office/drawing/2014/main" id="{4C20B59F-03D7-4DA1-B0D7-8CD5FAFD2EC4}"/>
              </a:ext>
            </a:extLst>
          </p:cNvPr>
          <p:cNvCxnSpPr>
            <a:cxnSpLocks/>
          </p:cNvCxnSpPr>
          <p:nvPr/>
        </p:nvCxnSpPr>
        <p:spPr>
          <a:xfrm>
            <a:off x="6120988" y="1265782"/>
            <a:ext cx="0" cy="485331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21" name="矩形 20">
            <a:extLst>
              <a:ext uri="{FF2B5EF4-FFF2-40B4-BE49-F238E27FC236}">
                <a16:creationId xmlns:a16="http://schemas.microsoft.com/office/drawing/2014/main" id="{04EBF652-D338-4B50-8A98-DB4256807968}"/>
              </a:ext>
            </a:extLst>
          </p:cNvPr>
          <p:cNvSpPr/>
          <p:nvPr/>
        </p:nvSpPr>
        <p:spPr>
          <a:xfrm>
            <a:off x="6068600" y="2461491"/>
            <a:ext cx="104775" cy="199072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椭圆 21">
            <a:extLst>
              <a:ext uri="{FF2B5EF4-FFF2-40B4-BE49-F238E27FC236}">
                <a16:creationId xmlns:a16="http://schemas.microsoft.com/office/drawing/2014/main" id="{AEB56AF5-4335-44F5-B679-F8E1F1519848}"/>
              </a:ext>
            </a:extLst>
          </p:cNvPr>
          <p:cNvSpPr/>
          <p:nvPr/>
        </p:nvSpPr>
        <p:spPr>
          <a:xfrm>
            <a:off x="6732199" y="1963118"/>
            <a:ext cx="276225" cy="2762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3" name="椭圆 22">
            <a:extLst>
              <a:ext uri="{FF2B5EF4-FFF2-40B4-BE49-F238E27FC236}">
                <a16:creationId xmlns:a16="http://schemas.microsoft.com/office/drawing/2014/main" id="{186E7C2E-B500-4044-BF26-3A52C3C84B49}"/>
              </a:ext>
            </a:extLst>
          </p:cNvPr>
          <p:cNvSpPr/>
          <p:nvPr/>
        </p:nvSpPr>
        <p:spPr>
          <a:xfrm>
            <a:off x="6740548" y="1997175"/>
            <a:ext cx="76200" cy="76200"/>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4" name="椭圆 23">
            <a:extLst>
              <a:ext uri="{FF2B5EF4-FFF2-40B4-BE49-F238E27FC236}">
                <a16:creationId xmlns:a16="http://schemas.microsoft.com/office/drawing/2014/main" id="{14D06ABD-ECF3-45B2-8525-FD932304DA6B}"/>
              </a:ext>
            </a:extLst>
          </p:cNvPr>
          <p:cNvSpPr/>
          <p:nvPr/>
        </p:nvSpPr>
        <p:spPr>
          <a:xfrm>
            <a:off x="6732199" y="2847989"/>
            <a:ext cx="276225" cy="2762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5" name="椭圆 24">
            <a:extLst>
              <a:ext uri="{FF2B5EF4-FFF2-40B4-BE49-F238E27FC236}">
                <a16:creationId xmlns:a16="http://schemas.microsoft.com/office/drawing/2014/main" id="{6E4FBDD6-42FC-4FAD-B1DD-9769F145AB89}"/>
              </a:ext>
            </a:extLst>
          </p:cNvPr>
          <p:cNvSpPr/>
          <p:nvPr/>
        </p:nvSpPr>
        <p:spPr>
          <a:xfrm>
            <a:off x="6740548" y="2882046"/>
            <a:ext cx="76200"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椭圆 25">
            <a:extLst>
              <a:ext uri="{FF2B5EF4-FFF2-40B4-BE49-F238E27FC236}">
                <a16:creationId xmlns:a16="http://schemas.microsoft.com/office/drawing/2014/main" id="{5B1D8AA5-9A09-4C15-95B1-A0C3996E7F73}"/>
              </a:ext>
            </a:extLst>
          </p:cNvPr>
          <p:cNvSpPr/>
          <p:nvPr/>
        </p:nvSpPr>
        <p:spPr>
          <a:xfrm>
            <a:off x="6732199" y="3732860"/>
            <a:ext cx="276225" cy="2762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7" name="椭圆 26">
            <a:extLst>
              <a:ext uri="{FF2B5EF4-FFF2-40B4-BE49-F238E27FC236}">
                <a16:creationId xmlns:a16="http://schemas.microsoft.com/office/drawing/2014/main" id="{BE715DC3-AAAD-43B2-BF32-F75FB3964F53}"/>
              </a:ext>
            </a:extLst>
          </p:cNvPr>
          <p:cNvSpPr/>
          <p:nvPr/>
        </p:nvSpPr>
        <p:spPr>
          <a:xfrm>
            <a:off x="6740548" y="3766917"/>
            <a:ext cx="76200"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8" name="椭圆 27">
            <a:extLst>
              <a:ext uri="{FF2B5EF4-FFF2-40B4-BE49-F238E27FC236}">
                <a16:creationId xmlns:a16="http://schemas.microsoft.com/office/drawing/2014/main" id="{A43681F3-0422-4C67-9FC8-B55955077A0C}"/>
              </a:ext>
            </a:extLst>
          </p:cNvPr>
          <p:cNvSpPr/>
          <p:nvPr/>
        </p:nvSpPr>
        <p:spPr>
          <a:xfrm>
            <a:off x="6732199" y="4617731"/>
            <a:ext cx="276225" cy="276225"/>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9" name="椭圆 28">
            <a:extLst>
              <a:ext uri="{FF2B5EF4-FFF2-40B4-BE49-F238E27FC236}">
                <a16:creationId xmlns:a16="http://schemas.microsoft.com/office/drawing/2014/main" id="{1D75F3BE-5F4C-416E-AE03-6AAE7CEB5689}"/>
              </a:ext>
            </a:extLst>
          </p:cNvPr>
          <p:cNvSpPr/>
          <p:nvPr/>
        </p:nvSpPr>
        <p:spPr>
          <a:xfrm>
            <a:off x="6740548" y="4651788"/>
            <a:ext cx="76200" cy="762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0" name="文本框 29">
            <a:extLst>
              <a:ext uri="{FF2B5EF4-FFF2-40B4-BE49-F238E27FC236}">
                <a16:creationId xmlns:a16="http://schemas.microsoft.com/office/drawing/2014/main" id="{820023B5-93A3-4CC4-B95D-FF6FDC55C892}"/>
              </a:ext>
            </a:extLst>
          </p:cNvPr>
          <p:cNvSpPr txBox="1"/>
          <p:nvPr/>
        </p:nvSpPr>
        <p:spPr>
          <a:xfrm>
            <a:off x="7237181" y="1894539"/>
            <a:ext cx="243211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3"/>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点击添加内容文字点击添加内容文字</a:t>
            </a:r>
          </a:p>
        </p:txBody>
      </p:sp>
      <p:sp>
        <p:nvSpPr>
          <p:cNvPr id="31" name="文本框 30">
            <a:extLst>
              <a:ext uri="{FF2B5EF4-FFF2-40B4-BE49-F238E27FC236}">
                <a16:creationId xmlns:a16="http://schemas.microsoft.com/office/drawing/2014/main" id="{4A96A0CA-CFFB-48DF-ADFF-8F9D63D2968B}"/>
              </a:ext>
            </a:extLst>
          </p:cNvPr>
          <p:cNvSpPr txBox="1"/>
          <p:nvPr/>
        </p:nvSpPr>
        <p:spPr>
          <a:xfrm>
            <a:off x="7237181" y="2809487"/>
            <a:ext cx="243211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3"/>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点击添加内容文字点击添加内容文字</a:t>
            </a:r>
          </a:p>
        </p:txBody>
      </p:sp>
      <p:sp>
        <p:nvSpPr>
          <p:cNvPr id="32" name="文本框 31">
            <a:extLst>
              <a:ext uri="{FF2B5EF4-FFF2-40B4-BE49-F238E27FC236}">
                <a16:creationId xmlns:a16="http://schemas.microsoft.com/office/drawing/2014/main" id="{6BB46214-044A-4AF2-B214-E3B4D842578F}"/>
              </a:ext>
            </a:extLst>
          </p:cNvPr>
          <p:cNvSpPr txBox="1"/>
          <p:nvPr/>
        </p:nvSpPr>
        <p:spPr>
          <a:xfrm>
            <a:off x="7237181" y="3609362"/>
            <a:ext cx="243211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3"/>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点击添加内容文字点击添加内容文字</a:t>
            </a:r>
          </a:p>
        </p:txBody>
      </p:sp>
      <p:sp>
        <p:nvSpPr>
          <p:cNvPr id="33" name="文本框 32">
            <a:extLst>
              <a:ext uri="{FF2B5EF4-FFF2-40B4-BE49-F238E27FC236}">
                <a16:creationId xmlns:a16="http://schemas.microsoft.com/office/drawing/2014/main" id="{337FE79A-E200-4A4E-8514-199D9FF52550}"/>
              </a:ext>
            </a:extLst>
          </p:cNvPr>
          <p:cNvSpPr txBox="1"/>
          <p:nvPr/>
        </p:nvSpPr>
        <p:spPr>
          <a:xfrm>
            <a:off x="7237180" y="4507019"/>
            <a:ext cx="2432115"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schemeClr val="accent3"/>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点击添加内容文字点击添加内容文字</a:t>
            </a:r>
          </a:p>
        </p:txBody>
      </p:sp>
    </p:spTree>
    <p:extLst>
      <p:ext uri="{BB962C8B-B14F-4D97-AF65-F5344CB8AC3E}">
        <p14:creationId xmlns:p14="http://schemas.microsoft.com/office/powerpoint/2010/main" val="10902474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https://ss1.bdstatic.com/70cFuXSh_Q1YnxGkpoWK1HF6hhy/it/u=2687892392,2180393257&amp;fm=26&amp;gp=0.jpg">
            <a:extLst>
              <a:ext uri="{FF2B5EF4-FFF2-40B4-BE49-F238E27FC236}">
                <a16:creationId xmlns:a16="http://schemas.microsoft.com/office/drawing/2014/main" id="{95271E0B-8404-4888-901C-4B9F4174D5C2}"/>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770" b="7770"/>
          <a:stretch/>
        </p:blipFill>
        <p:spPr bwMode="auto">
          <a:xfrm>
            <a:off x="0" y="1"/>
            <a:ext cx="12192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1BC7E9D1-9B5B-478F-8A7C-6002C1C72FAA}"/>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AD2EBD4B-1407-4EA7-9A84-4D4B292C29FE}"/>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7" name="矩形 6">
            <a:extLst>
              <a:ext uri="{FF2B5EF4-FFF2-40B4-BE49-F238E27FC236}">
                <a16:creationId xmlns:a16="http://schemas.microsoft.com/office/drawing/2014/main" id="{868B8F9A-BE08-4F3B-8E3B-F2FDC1420901}"/>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id="{16279E20-5BBC-471F-A7D7-9DDF873C5197}"/>
              </a:ext>
            </a:extLst>
          </p:cNvPr>
          <p:cNvGrpSpPr/>
          <p:nvPr/>
        </p:nvGrpSpPr>
        <p:grpSpPr>
          <a:xfrm>
            <a:off x="156626" y="307063"/>
            <a:ext cx="3051208" cy="716298"/>
            <a:chOff x="1" y="288926"/>
            <a:chExt cx="3051208" cy="716298"/>
          </a:xfrm>
        </p:grpSpPr>
        <p:sp>
          <p:nvSpPr>
            <p:cNvPr id="9" name="出自【趣你的PPT】(微信:qunideppt)：最优质的PPT资源库">
              <a:extLst>
                <a:ext uri="{FF2B5EF4-FFF2-40B4-BE49-F238E27FC236}">
                  <a16:creationId xmlns:a16="http://schemas.microsoft.com/office/drawing/2014/main" id="{7E27E1A6-CC45-48DB-B1B9-304C7213C9E8}"/>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 name="出自【趣你的PPT】(微信:qunideppt)：最优质的PPT资源库">
              <a:extLst>
                <a:ext uri="{FF2B5EF4-FFF2-40B4-BE49-F238E27FC236}">
                  <a16:creationId xmlns:a16="http://schemas.microsoft.com/office/drawing/2014/main" id="{17828DFF-0AAA-44CB-BF57-CB04A2B73BC2}"/>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出自【趣你的PPT】(微信:qunideppt)：最优质的PPT资源库">
              <a:extLst>
                <a:ext uri="{FF2B5EF4-FFF2-40B4-BE49-F238E27FC236}">
                  <a16:creationId xmlns:a16="http://schemas.microsoft.com/office/drawing/2014/main" id="{650EAEEC-6771-4709-94AE-56B2C6A63B4B}"/>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
        <p:nvSpPr>
          <p:cNvPr id="12" name="îŝḷîḓé-Rectangle 4">
            <a:extLst>
              <a:ext uri="{FF2B5EF4-FFF2-40B4-BE49-F238E27FC236}">
                <a16:creationId xmlns:a16="http://schemas.microsoft.com/office/drawing/2014/main" id="{7BFF594B-9659-478F-8598-03E97581FE31}"/>
              </a:ext>
            </a:extLst>
          </p:cNvPr>
          <p:cNvSpPr/>
          <p:nvPr/>
        </p:nvSpPr>
        <p:spPr>
          <a:xfrm>
            <a:off x="5488918" y="1608394"/>
            <a:ext cx="1762246" cy="4613474"/>
          </a:xfrm>
          <a:prstGeom prst="rect">
            <a:avLst/>
          </a:pr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2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44E95"/>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3" name="îŝḷîḓé-Rectangle 4">
            <a:extLst>
              <a:ext uri="{FF2B5EF4-FFF2-40B4-BE49-F238E27FC236}">
                <a16:creationId xmlns:a16="http://schemas.microsoft.com/office/drawing/2014/main" id="{559EDAE5-8480-42D1-8D83-17E284C168A9}"/>
              </a:ext>
            </a:extLst>
          </p:cNvPr>
          <p:cNvSpPr/>
          <p:nvPr/>
        </p:nvSpPr>
        <p:spPr>
          <a:xfrm>
            <a:off x="9269108" y="1599370"/>
            <a:ext cx="1762246" cy="4613474"/>
          </a:xfrm>
          <a:prstGeom prst="rect">
            <a:avLst/>
          </a:prstGeom>
          <a:solidFill>
            <a:schemeClr val="accent1"/>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2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44E95"/>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 name="îŝḷîḓé-Rectangle 4">
            <a:extLst>
              <a:ext uri="{FF2B5EF4-FFF2-40B4-BE49-F238E27FC236}">
                <a16:creationId xmlns:a16="http://schemas.microsoft.com/office/drawing/2014/main" id="{EC33C75C-9904-4709-A99A-F02C27A9D635}"/>
              </a:ext>
            </a:extLst>
          </p:cNvPr>
          <p:cNvSpPr/>
          <p:nvPr/>
        </p:nvSpPr>
        <p:spPr>
          <a:xfrm>
            <a:off x="7379013" y="1608394"/>
            <a:ext cx="1762246" cy="4613474"/>
          </a:xfrm>
          <a:prstGeom prst="rect">
            <a:avLst/>
          </a:prstGeom>
          <a:solidFill>
            <a:schemeClr val="accent2"/>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457200" rtl="0" eaLnBrk="1" fontAlgn="auto" latinLnBrk="0" hangingPunct="1">
              <a:lnSpc>
                <a:spcPct val="200000"/>
              </a:lnSpc>
              <a:spcBef>
                <a:spcPts val="0"/>
              </a:spcBef>
              <a:spcAft>
                <a:spcPts val="0"/>
              </a:spcAft>
              <a:buClrTx/>
              <a:buSzTx/>
              <a:buFontTx/>
              <a:buNone/>
              <a:tabLst/>
              <a:defRPr/>
            </a:pPr>
            <a:endParaRPr kumimoji="0" sz="1800" b="0" i="0" u="none" strike="noStrike" kern="1200" cap="none" spc="0" normalizeH="0" baseline="0" noProof="0" dirty="0">
              <a:ln>
                <a:noFill/>
              </a:ln>
              <a:solidFill>
                <a:srgbClr val="244E95"/>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cxnSp>
        <p:nvCxnSpPr>
          <p:cNvPr id="15" name="Прямая соединительная линия 27">
            <a:extLst>
              <a:ext uri="{FF2B5EF4-FFF2-40B4-BE49-F238E27FC236}">
                <a16:creationId xmlns:a16="http://schemas.microsoft.com/office/drawing/2014/main" id="{3FB4F281-684F-4395-A2B0-8E9C9D1699C7}"/>
              </a:ext>
            </a:extLst>
          </p:cNvPr>
          <p:cNvCxnSpPr/>
          <p:nvPr/>
        </p:nvCxnSpPr>
        <p:spPr>
          <a:xfrm>
            <a:off x="1157904" y="2487218"/>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16" name="矩形 15">
            <a:extLst>
              <a:ext uri="{FF2B5EF4-FFF2-40B4-BE49-F238E27FC236}">
                <a16:creationId xmlns:a16="http://schemas.microsoft.com/office/drawing/2014/main" id="{06CC7470-14DC-49F8-814A-9B5F53310AFA}"/>
              </a:ext>
            </a:extLst>
          </p:cNvPr>
          <p:cNvSpPr/>
          <p:nvPr/>
        </p:nvSpPr>
        <p:spPr>
          <a:xfrm>
            <a:off x="1815148" y="2654683"/>
            <a:ext cx="3593830" cy="535531"/>
          </a:xfrm>
          <a:prstGeom prst="rect">
            <a:avLst/>
          </a:prstGeom>
          <a:noFill/>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用户可以在投影仪或者计算机上进行演示，也可以将演示文稿打印出来，制作成胶片</a:t>
            </a:r>
          </a:p>
        </p:txBody>
      </p:sp>
      <p:sp>
        <p:nvSpPr>
          <p:cNvPr id="17" name="矩形 16">
            <a:extLst>
              <a:ext uri="{FF2B5EF4-FFF2-40B4-BE49-F238E27FC236}">
                <a16:creationId xmlns:a16="http://schemas.microsoft.com/office/drawing/2014/main" id="{491907A0-7CAF-4F3E-A00B-218BB425F12E}"/>
              </a:ext>
            </a:extLst>
          </p:cNvPr>
          <p:cNvSpPr/>
          <p:nvPr/>
        </p:nvSpPr>
        <p:spPr>
          <a:xfrm>
            <a:off x="1860871" y="2251559"/>
            <a:ext cx="2084387" cy="403124"/>
          </a:xfrm>
          <a:prstGeom prst="rect">
            <a:avLst/>
          </a:prstGeom>
          <a:noFill/>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标题文字添加</a:t>
            </a:r>
          </a:p>
        </p:txBody>
      </p:sp>
      <p:cxnSp>
        <p:nvCxnSpPr>
          <p:cNvPr id="18" name="Прямая соединительная линия 27">
            <a:extLst>
              <a:ext uri="{FF2B5EF4-FFF2-40B4-BE49-F238E27FC236}">
                <a16:creationId xmlns:a16="http://schemas.microsoft.com/office/drawing/2014/main" id="{DE5B403A-589C-4061-AB03-F3CA429792A5}"/>
              </a:ext>
            </a:extLst>
          </p:cNvPr>
          <p:cNvCxnSpPr/>
          <p:nvPr/>
        </p:nvCxnSpPr>
        <p:spPr>
          <a:xfrm>
            <a:off x="1109995" y="3828997"/>
            <a:ext cx="657244" cy="0"/>
          </a:xfrm>
          <a:prstGeom prst="line">
            <a:avLst/>
          </a:prstGeom>
          <a:ln w="34925">
            <a:solidFill>
              <a:schemeClr val="accent2"/>
            </a:solidFill>
          </a:ln>
        </p:spPr>
        <p:style>
          <a:lnRef idx="1">
            <a:schemeClr val="dk1"/>
          </a:lnRef>
          <a:fillRef idx="0">
            <a:schemeClr val="dk1"/>
          </a:fillRef>
          <a:effectRef idx="0">
            <a:schemeClr val="dk1"/>
          </a:effectRef>
          <a:fontRef idx="minor">
            <a:schemeClr val="tx1"/>
          </a:fontRef>
        </p:style>
      </p:cxnSp>
      <p:sp>
        <p:nvSpPr>
          <p:cNvPr id="19" name="矩形 18">
            <a:extLst>
              <a:ext uri="{FF2B5EF4-FFF2-40B4-BE49-F238E27FC236}">
                <a16:creationId xmlns:a16="http://schemas.microsoft.com/office/drawing/2014/main" id="{0090A410-0458-4C58-AAB5-7A4B1AEE2179}"/>
              </a:ext>
            </a:extLst>
          </p:cNvPr>
          <p:cNvSpPr/>
          <p:nvPr/>
        </p:nvSpPr>
        <p:spPr>
          <a:xfrm>
            <a:off x="1767239" y="3996462"/>
            <a:ext cx="3593830" cy="535531"/>
          </a:xfrm>
          <a:prstGeom prst="rect">
            <a:avLst/>
          </a:prstGeom>
          <a:noFill/>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用户可以在投影仪或者计算机上进行演示，也可以将演示文稿打印出来，制作成胶片</a:t>
            </a:r>
          </a:p>
        </p:txBody>
      </p:sp>
      <p:sp>
        <p:nvSpPr>
          <p:cNvPr id="20" name="矩形 19">
            <a:extLst>
              <a:ext uri="{FF2B5EF4-FFF2-40B4-BE49-F238E27FC236}">
                <a16:creationId xmlns:a16="http://schemas.microsoft.com/office/drawing/2014/main" id="{3A5154E2-F7F6-4861-A48D-C490DB1FF472}"/>
              </a:ext>
            </a:extLst>
          </p:cNvPr>
          <p:cNvSpPr/>
          <p:nvPr/>
        </p:nvSpPr>
        <p:spPr>
          <a:xfrm>
            <a:off x="1812962" y="3593338"/>
            <a:ext cx="2084387" cy="403124"/>
          </a:xfrm>
          <a:prstGeom prst="rect">
            <a:avLst/>
          </a:prstGeom>
          <a:noFill/>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2"/>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标题文字添加</a:t>
            </a:r>
          </a:p>
        </p:txBody>
      </p:sp>
      <p:cxnSp>
        <p:nvCxnSpPr>
          <p:cNvPr id="21" name="Прямая соединительная линия 27">
            <a:extLst>
              <a:ext uri="{FF2B5EF4-FFF2-40B4-BE49-F238E27FC236}">
                <a16:creationId xmlns:a16="http://schemas.microsoft.com/office/drawing/2014/main" id="{0F9AAEBA-6719-4735-A228-A544762CF0BE}"/>
              </a:ext>
            </a:extLst>
          </p:cNvPr>
          <p:cNvCxnSpPr/>
          <p:nvPr/>
        </p:nvCxnSpPr>
        <p:spPr>
          <a:xfrm>
            <a:off x="1141809" y="5195543"/>
            <a:ext cx="657244" cy="0"/>
          </a:xfrm>
          <a:prstGeom prst="line">
            <a:avLst/>
          </a:prstGeom>
          <a:ln w="34925">
            <a:solidFill>
              <a:schemeClr val="accent1"/>
            </a:solidFill>
          </a:ln>
        </p:spPr>
        <p:style>
          <a:lnRef idx="1">
            <a:schemeClr val="dk1"/>
          </a:lnRef>
          <a:fillRef idx="0">
            <a:schemeClr val="dk1"/>
          </a:fillRef>
          <a:effectRef idx="0">
            <a:schemeClr val="dk1"/>
          </a:effectRef>
          <a:fontRef idx="minor">
            <a:schemeClr val="tx1"/>
          </a:fontRef>
        </p:style>
      </p:cxnSp>
      <p:sp>
        <p:nvSpPr>
          <p:cNvPr id="22" name="矩形 21">
            <a:extLst>
              <a:ext uri="{FF2B5EF4-FFF2-40B4-BE49-F238E27FC236}">
                <a16:creationId xmlns:a16="http://schemas.microsoft.com/office/drawing/2014/main" id="{F94F41F8-FBF1-4161-A40D-E0B4AE94B492}"/>
              </a:ext>
            </a:extLst>
          </p:cNvPr>
          <p:cNvSpPr/>
          <p:nvPr/>
        </p:nvSpPr>
        <p:spPr>
          <a:xfrm>
            <a:off x="1799053" y="5363008"/>
            <a:ext cx="3593830" cy="535531"/>
          </a:xfrm>
          <a:prstGeom prst="rect">
            <a:avLst/>
          </a:prstGeom>
          <a:noFill/>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用户可以在投影仪或者计算机上进行演示，也可以将演示文稿打印出来，制作成胶片</a:t>
            </a:r>
          </a:p>
        </p:txBody>
      </p:sp>
      <p:sp>
        <p:nvSpPr>
          <p:cNvPr id="23" name="矩形 22">
            <a:extLst>
              <a:ext uri="{FF2B5EF4-FFF2-40B4-BE49-F238E27FC236}">
                <a16:creationId xmlns:a16="http://schemas.microsoft.com/office/drawing/2014/main" id="{0BD41992-A6F3-42B2-B67F-939C4C385C96}"/>
              </a:ext>
            </a:extLst>
          </p:cNvPr>
          <p:cNvSpPr/>
          <p:nvPr/>
        </p:nvSpPr>
        <p:spPr>
          <a:xfrm>
            <a:off x="1844776" y="4959884"/>
            <a:ext cx="2084387" cy="403124"/>
          </a:xfrm>
          <a:prstGeom prst="rect">
            <a:avLst/>
          </a:prstGeom>
          <a:noFill/>
        </p:spPr>
        <p:txBody>
          <a:bodyPr wrap="square">
            <a:spAutoFit/>
            <a:scene3d>
              <a:camera prst="orthographicFront"/>
              <a:lightRig rig="threePt" dir="t"/>
            </a:scene3d>
            <a:sp3d contourW="12700"/>
          </a:bodyPr>
          <a:lstStyle/>
          <a:p>
            <a:pPr marL="0" marR="0" lvl="0" indent="0" algn="l" defTabSz="457200" rtl="0" eaLnBrk="1" fontAlgn="auto" latinLnBrk="0" hangingPunct="1">
              <a:lnSpc>
                <a:spcPct val="12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rPr>
              <a:t>标题文字添加</a:t>
            </a:r>
          </a:p>
        </p:txBody>
      </p:sp>
    </p:spTree>
    <p:extLst>
      <p:ext uri="{BB962C8B-B14F-4D97-AF65-F5344CB8AC3E}">
        <p14:creationId xmlns:p14="http://schemas.microsoft.com/office/powerpoint/2010/main" val="30232257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28CEC5D9-57BD-4D90-A4A5-8630570D1263}"/>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1" y="0"/>
            <a:ext cx="12192001" cy="6858000"/>
          </a:xfrm>
          <a:prstGeom prst="rect">
            <a:avLst/>
          </a:prstGeom>
        </p:spPr>
      </p:pic>
      <p:sp>
        <p:nvSpPr>
          <p:cNvPr id="10" name="矩形 9">
            <a:extLst>
              <a:ext uri="{FF2B5EF4-FFF2-40B4-BE49-F238E27FC236}">
                <a16:creationId xmlns:a16="http://schemas.microsoft.com/office/drawing/2014/main" id="{17C18CC3-5E87-4604-B8C8-A57AE3EC614A}"/>
              </a:ext>
            </a:extLst>
          </p:cNvPr>
          <p:cNvSpPr/>
          <p:nvPr/>
        </p:nvSpPr>
        <p:spPr>
          <a:xfrm>
            <a:off x="-1" y="-1"/>
            <a:ext cx="12192001" cy="6858000"/>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3" name="文本框 12">
            <a:extLst>
              <a:ext uri="{FF2B5EF4-FFF2-40B4-BE49-F238E27FC236}">
                <a16:creationId xmlns:a16="http://schemas.microsoft.com/office/drawing/2014/main" id="{0AEA15E5-ABA4-4011-9533-29E9B1E659B4}"/>
              </a:ext>
            </a:extLst>
          </p:cNvPr>
          <p:cNvSpPr txBox="1"/>
          <p:nvPr/>
        </p:nvSpPr>
        <p:spPr>
          <a:xfrm>
            <a:off x="294786" y="903900"/>
            <a:ext cx="2703445" cy="1200329"/>
          </a:xfrm>
          <a:prstGeom prst="rect">
            <a:avLst/>
          </a:prstGeom>
          <a:noFill/>
        </p:spPr>
        <p:txBody>
          <a:bodyPr wrap="square" rtlCol="0">
            <a:spAutoFit/>
          </a:bodyPr>
          <a:lstStyle/>
          <a:p>
            <a:pPr algn="ctr"/>
            <a:r>
              <a:rPr lang="zh-CN" altLang="en-US" sz="7200" dirty="0">
                <a:latin typeface="华文中宋" panose="02010600040101010101" pitchFamily="2" charset="-122"/>
                <a:ea typeface="华文中宋" panose="02010600040101010101" pitchFamily="2" charset="-122"/>
              </a:rPr>
              <a:t>目录</a:t>
            </a:r>
          </a:p>
        </p:txBody>
      </p:sp>
      <p:sp>
        <p:nvSpPr>
          <p:cNvPr id="373" name="矩形 372">
            <a:extLst>
              <a:ext uri="{FF2B5EF4-FFF2-40B4-BE49-F238E27FC236}">
                <a16:creationId xmlns:a16="http://schemas.microsoft.com/office/drawing/2014/main" id="{4F21D511-0622-4BF3-9175-CD33098E7252}"/>
              </a:ext>
            </a:extLst>
          </p:cNvPr>
          <p:cNvSpPr/>
          <p:nvPr/>
        </p:nvSpPr>
        <p:spPr>
          <a:xfrm>
            <a:off x="0" y="4216400"/>
            <a:ext cx="12192000" cy="264160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4" name="直接连接符 373">
            <a:extLst>
              <a:ext uri="{FF2B5EF4-FFF2-40B4-BE49-F238E27FC236}">
                <a16:creationId xmlns:a16="http://schemas.microsoft.com/office/drawing/2014/main" id="{2300AECF-9920-4748-8BAF-0B62E2A94CBE}"/>
              </a:ext>
            </a:extLst>
          </p:cNvPr>
          <p:cNvCxnSpPr/>
          <p:nvPr/>
        </p:nvCxnSpPr>
        <p:spPr>
          <a:xfrm flipH="1">
            <a:off x="981856" y="4241800"/>
            <a:ext cx="760715" cy="0"/>
          </a:xfrm>
          <a:prstGeom prst="line">
            <a:avLst/>
          </a:prstGeom>
          <a:ln w="508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5" name="直接连接符 374">
            <a:extLst>
              <a:ext uri="{FF2B5EF4-FFF2-40B4-BE49-F238E27FC236}">
                <a16:creationId xmlns:a16="http://schemas.microsoft.com/office/drawing/2014/main" id="{9047AC1B-053F-4567-B456-55289C9E6003}"/>
              </a:ext>
            </a:extLst>
          </p:cNvPr>
          <p:cNvCxnSpPr/>
          <p:nvPr/>
        </p:nvCxnSpPr>
        <p:spPr>
          <a:xfrm flipH="1">
            <a:off x="3026661" y="4241800"/>
            <a:ext cx="760715" cy="0"/>
          </a:xfrm>
          <a:prstGeom prst="line">
            <a:avLst/>
          </a:prstGeom>
          <a:ln w="508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6" name="直接连接符 375">
            <a:extLst>
              <a:ext uri="{FF2B5EF4-FFF2-40B4-BE49-F238E27FC236}">
                <a16:creationId xmlns:a16="http://schemas.microsoft.com/office/drawing/2014/main" id="{2AB4E8B0-A4BD-4CA0-B263-D32CF9A05D19}"/>
              </a:ext>
            </a:extLst>
          </p:cNvPr>
          <p:cNvCxnSpPr/>
          <p:nvPr/>
        </p:nvCxnSpPr>
        <p:spPr>
          <a:xfrm flipH="1">
            <a:off x="5071466" y="4241800"/>
            <a:ext cx="760715" cy="0"/>
          </a:xfrm>
          <a:prstGeom prst="line">
            <a:avLst/>
          </a:prstGeom>
          <a:ln w="508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7" name="直接连接符 376">
            <a:extLst>
              <a:ext uri="{FF2B5EF4-FFF2-40B4-BE49-F238E27FC236}">
                <a16:creationId xmlns:a16="http://schemas.microsoft.com/office/drawing/2014/main" id="{E923E987-ED63-43ED-A7C3-3D915493D154}"/>
              </a:ext>
            </a:extLst>
          </p:cNvPr>
          <p:cNvCxnSpPr/>
          <p:nvPr/>
        </p:nvCxnSpPr>
        <p:spPr>
          <a:xfrm flipH="1">
            <a:off x="7116271" y="4241800"/>
            <a:ext cx="760715" cy="0"/>
          </a:xfrm>
          <a:prstGeom prst="line">
            <a:avLst/>
          </a:prstGeom>
          <a:ln w="508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8" name="直接连接符 377">
            <a:extLst>
              <a:ext uri="{FF2B5EF4-FFF2-40B4-BE49-F238E27FC236}">
                <a16:creationId xmlns:a16="http://schemas.microsoft.com/office/drawing/2014/main" id="{4701AA04-A8E2-4E02-9A03-F521AC1F49AB}"/>
              </a:ext>
            </a:extLst>
          </p:cNvPr>
          <p:cNvCxnSpPr/>
          <p:nvPr/>
        </p:nvCxnSpPr>
        <p:spPr>
          <a:xfrm flipH="1">
            <a:off x="9161076" y="4241800"/>
            <a:ext cx="760715" cy="0"/>
          </a:xfrm>
          <a:prstGeom prst="line">
            <a:avLst/>
          </a:prstGeom>
          <a:ln w="50800">
            <a:solidFill>
              <a:schemeClr val="accent6">
                <a:lumMod val="50000"/>
              </a:schemeClr>
            </a:solidFill>
          </a:ln>
        </p:spPr>
        <p:style>
          <a:lnRef idx="1">
            <a:schemeClr val="accent1"/>
          </a:lnRef>
          <a:fillRef idx="0">
            <a:schemeClr val="accent1"/>
          </a:fillRef>
          <a:effectRef idx="0">
            <a:schemeClr val="accent1"/>
          </a:effectRef>
          <a:fontRef idx="minor">
            <a:schemeClr val="tx1"/>
          </a:fontRef>
        </p:style>
      </p:cxnSp>
      <p:grpSp>
        <p:nvGrpSpPr>
          <p:cNvPr id="379" name="组合 378">
            <a:extLst>
              <a:ext uri="{FF2B5EF4-FFF2-40B4-BE49-F238E27FC236}">
                <a16:creationId xmlns:a16="http://schemas.microsoft.com/office/drawing/2014/main" id="{A751A162-7AD9-426B-9E5D-6786E69EA63E}"/>
              </a:ext>
            </a:extLst>
          </p:cNvPr>
          <p:cNvGrpSpPr/>
          <p:nvPr/>
        </p:nvGrpSpPr>
        <p:grpSpPr>
          <a:xfrm>
            <a:off x="985243" y="3087368"/>
            <a:ext cx="1389098" cy="993669"/>
            <a:chOff x="985243" y="3087368"/>
            <a:chExt cx="1389098" cy="993669"/>
          </a:xfrm>
        </p:grpSpPr>
        <p:sp>
          <p:nvSpPr>
            <p:cNvPr id="380" name="TextBox 5">
              <a:extLst>
                <a:ext uri="{FF2B5EF4-FFF2-40B4-BE49-F238E27FC236}">
                  <a16:creationId xmlns:a16="http://schemas.microsoft.com/office/drawing/2014/main" id="{C77861E5-FA33-4C8C-A116-1363AE5930A7}"/>
                </a:ext>
              </a:extLst>
            </p:cNvPr>
            <p:cNvSpPr txBox="1"/>
            <p:nvPr/>
          </p:nvSpPr>
          <p:spPr>
            <a:xfrm>
              <a:off x="985243" y="3736327"/>
              <a:ext cx="1389098" cy="344710"/>
            </a:xfrm>
            <a:prstGeom prst="rect">
              <a:avLst/>
            </a:prstGeom>
            <a:noFill/>
          </p:spPr>
          <p:txBody>
            <a:bodyPr wrap="none" lIns="0" rtlCol="0">
              <a:spAutoFit/>
            </a:bodyPr>
            <a:lstStyle/>
            <a:p>
              <a:pPr>
                <a:lnSpc>
                  <a:spcPct val="80000"/>
                </a:lnSpc>
              </a:pPr>
              <a:r>
                <a:rPr lang="en-US" altLang="zh-CN" sz="2000" dirty="0">
                  <a:solidFill>
                    <a:schemeClr val="tx1">
                      <a:lumMod val="85000"/>
                      <a:lumOff val="15000"/>
                    </a:schemeClr>
                  </a:solidFill>
                  <a:latin typeface="Bebas Neue" charset="0"/>
                  <a:ea typeface="Bebas Neue" charset="0"/>
                  <a:cs typeface="Bebas Neue" charset="0"/>
                </a:rPr>
                <a:t>Introduction</a:t>
              </a:r>
              <a:endParaRPr lang="en-US" sz="2000" dirty="0">
                <a:solidFill>
                  <a:schemeClr val="tx1">
                    <a:lumMod val="85000"/>
                    <a:lumOff val="15000"/>
                  </a:schemeClr>
                </a:solidFill>
                <a:latin typeface="Bebas Neue" charset="0"/>
                <a:ea typeface="Bebas Neue" charset="0"/>
                <a:cs typeface="Bebas Neue" charset="0"/>
              </a:endParaRPr>
            </a:p>
          </p:txBody>
        </p:sp>
        <p:sp>
          <p:nvSpPr>
            <p:cNvPr id="381" name="TextBox 4">
              <a:extLst>
                <a:ext uri="{FF2B5EF4-FFF2-40B4-BE49-F238E27FC236}">
                  <a16:creationId xmlns:a16="http://schemas.microsoft.com/office/drawing/2014/main" id="{1F892A7B-92AC-4959-AB34-D1AF3B1FA7C2}"/>
                </a:ext>
              </a:extLst>
            </p:cNvPr>
            <p:cNvSpPr txBox="1"/>
            <p:nvPr/>
          </p:nvSpPr>
          <p:spPr>
            <a:xfrm>
              <a:off x="985243" y="3087368"/>
              <a:ext cx="743152" cy="720197"/>
            </a:xfrm>
            <a:prstGeom prst="rect">
              <a:avLst/>
            </a:prstGeom>
            <a:noFill/>
          </p:spPr>
          <p:txBody>
            <a:bodyPr wrap="none" lIns="0" rtlCol="0">
              <a:spAutoFit/>
            </a:bodyPr>
            <a:lstStyle/>
            <a:p>
              <a:pPr>
                <a:lnSpc>
                  <a:spcPct val="80000"/>
                </a:lnSpc>
              </a:pPr>
              <a:r>
                <a:rPr lang="en-US" sz="4800" b="1" dirty="0">
                  <a:solidFill>
                    <a:schemeClr val="tx1">
                      <a:lumMod val="85000"/>
                      <a:lumOff val="15000"/>
                    </a:schemeClr>
                  </a:solidFill>
                  <a:latin typeface="Bebas Neue" charset="0"/>
                  <a:ea typeface="Bebas Neue" charset="0"/>
                  <a:cs typeface="Bebas Neue" charset="0"/>
                </a:rPr>
                <a:t>01.</a:t>
              </a:r>
            </a:p>
          </p:txBody>
        </p:sp>
      </p:grpSp>
      <p:grpSp>
        <p:nvGrpSpPr>
          <p:cNvPr id="382" name="组合 381">
            <a:extLst>
              <a:ext uri="{FF2B5EF4-FFF2-40B4-BE49-F238E27FC236}">
                <a16:creationId xmlns:a16="http://schemas.microsoft.com/office/drawing/2014/main" id="{91BE3A96-64A9-4511-8E2C-A08CDEF99BE8}"/>
              </a:ext>
            </a:extLst>
          </p:cNvPr>
          <p:cNvGrpSpPr/>
          <p:nvPr/>
        </p:nvGrpSpPr>
        <p:grpSpPr>
          <a:xfrm>
            <a:off x="3025915" y="3087368"/>
            <a:ext cx="926407" cy="993669"/>
            <a:chOff x="3025915" y="3087368"/>
            <a:chExt cx="926407" cy="993669"/>
          </a:xfrm>
        </p:grpSpPr>
        <p:sp>
          <p:nvSpPr>
            <p:cNvPr id="383" name="TextBox 12">
              <a:extLst>
                <a:ext uri="{FF2B5EF4-FFF2-40B4-BE49-F238E27FC236}">
                  <a16:creationId xmlns:a16="http://schemas.microsoft.com/office/drawing/2014/main" id="{651AEBC6-D292-4AD2-AF72-F92D9AF432DF}"/>
                </a:ext>
              </a:extLst>
            </p:cNvPr>
            <p:cNvSpPr txBox="1"/>
            <p:nvPr/>
          </p:nvSpPr>
          <p:spPr>
            <a:xfrm>
              <a:off x="3025915" y="3736327"/>
              <a:ext cx="926407" cy="344710"/>
            </a:xfrm>
            <a:prstGeom prst="rect">
              <a:avLst/>
            </a:prstGeom>
            <a:noFill/>
          </p:spPr>
          <p:txBody>
            <a:bodyPr wrap="none" lIns="0" rtlCol="0">
              <a:spAutoFit/>
            </a:bodyPr>
            <a:lstStyle/>
            <a:p>
              <a:pPr>
                <a:lnSpc>
                  <a:spcPct val="80000"/>
                </a:lnSpc>
              </a:pPr>
              <a:r>
                <a:rPr lang="en-US" altLang="zh-CN" sz="2000" dirty="0">
                  <a:solidFill>
                    <a:schemeClr val="tx1">
                      <a:lumMod val="85000"/>
                      <a:lumOff val="15000"/>
                    </a:schemeClr>
                  </a:solidFill>
                  <a:latin typeface="Bebas Neue" charset="0"/>
                  <a:ea typeface="Bebas Neue" charset="0"/>
                  <a:cs typeface="Bebas Neue" charset="0"/>
                </a:rPr>
                <a:t>Content</a:t>
              </a:r>
              <a:endParaRPr lang="en-US" sz="2000" dirty="0">
                <a:solidFill>
                  <a:schemeClr val="tx1">
                    <a:lumMod val="85000"/>
                    <a:lumOff val="15000"/>
                  </a:schemeClr>
                </a:solidFill>
                <a:latin typeface="Bebas Neue" charset="0"/>
                <a:ea typeface="Bebas Neue" charset="0"/>
                <a:cs typeface="Bebas Neue" charset="0"/>
              </a:endParaRPr>
            </a:p>
          </p:txBody>
        </p:sp>
        <p:sp>
          <p:nvSpPr>
            <p:cNvPr id="384" name="TextBox 11">
              <a:extLst>
                <a:ext uri="{FF2B5EF4-FFF2-40B4-BE49-F238E27FC236}">
                  <a16:creationId xmlns:a16="http://schemas.microsoft.com/office/drawing/2014/main" id="{D8ED01F9-ABE9-4BBA-B44F-36EB03ECB72F}"/>
                </a:ext>
              </a:extLst>
            </p:cNvPr>
            <p:cNvSpPr txBox="1"/>
            <p:nvPr/>
          </p:nvSpPr>
          <p:spPr>
            <a:xfrm>
              <a:off x="3025915" y="3087368"/>
              <a:ext cx="743152" cy="720197"/>
            </a:xfrm>
            <a:prstGeom prst="rect">
              <a:avLst/>
            </a:prstGeom>
            <a:noFill/>
          </p:spPr>
          <p:txBody>
            <a:bodyPr wrap="none" lIns="0" rtlCol="0">
              <a:spAutoFit/>
            </a:bodyPr>
            <a:lstStyle/>
            <a:p>
              <a:pPr>
                <a:lnSpc>
                  <a:spcPct val="80000"/>
                </a:lnSpc>
              </a:pPr>
              <a:r>
                <a:rPr lang="en-US" sz="4800" b="1" dirty="0">
                  <a:solidFill>
                    <a:schemeClr val="tx1">
                      <a:lumMod val="85000"/>
                      <a:lumOff val="15000"/>
                    </a:schemeClr>
                  </a:solidFill>
                  <a:latin typeface="Bebas Neue" charset="0"/>
                  <a:ea typeface="Bebas Neue" charset="0"/>
                  <a:cs typeface="Bebas Neue" charset="0"/>
                </a:rPr>
                <a:t>02.</a:t>
              </a:r>
            </a:p>
          </p:txBody>
        </p:sp>
      </p:grpSp>
      <p:grpSp>
        <p:nvGrpSpPr>
          <p:cNvPr id="385" name="组合 384">
            <a:extLst>
              <a:ext uri="{FF2B5EF4-FFF2-40B4-BE49-F238E27FC236}">
                <a16:creationId xmlns:a16="http://schemas.microsoft.com/office/drawing/2014/main" id="{877594ED-D884-4054-89D4-3674867530B2}"/>
              </a:ext>
            </a:extLst>
          </p:cNvPr>
          <p:cNvGrpSpPr/>
          <p:nvPr/>
        </p:nvGrpSpPr>
        <p:grpSpPr>
          <a:xfrm>
            <a:off x="5065695" y="3087368"/>
            <a:ext cx="743152" cy="1002902"/>
            <a:chOff x="5065695" y="3087368"/>
            <a:chExt cx="743152" cy="1002902"/>
          </a:xfrm>
        </p:grpSpPr>
        <p:sp>
          <p:nvSpPr>
            <p:cNvPr id="386" name="TextBox 17">
              <a:extLst>
                <a:ext uri="{FF2B5EF4-FFF2-40B4-BE49-F238E27FC236}">
                  <a16:creationId xmlns:a16="http://schemas.microsoft.com/office/drawing/2014/main" id="{134F80E6-8785-47A9-B0C1-8053FD51F610}"/>
                </a:ext>
              </a:extLst>
            </p:cNvPr>
            <p:cNvSpPr txBox="1"/>
            <p:nvPr/>
          </p:nvSpPr>
          <p:spPr>
            <a:xfrm>
              <a:off x="5065695" y="3736327"/>
              <a:ext cx="642163" cy="353943"/>
            </a:xfrm>
            <a:prstGeom prst="rect">
              <a:avLst/>
            </a:prstGeom>
            <a:noFill/>
          </p:spPr>
          <p:txBody>
            <a:bodyPr wrap="none" lIns="0" rtlCol="0">
              <a:spAutoFit/>
            </a:bodyPr>
            <a:lstStyle/>
            <a:p>
              <a:pPr>
                <a:lnSpc>
                  <a:spcPct val="80000"/>
                </a:lnSpc>
              </a:pPr>
              <a:r>
                <a:rPr lang="en-US" sz="2000" dirty="0">
                  <a:solidFill>
                    <a:schemeClr val="tx1">
                      <a:lumMod val="85000"/>
                      <a:lumOff val="15000"/>
                    </a:schemeClr>
                  </a:solidFill>
                  <a:latin typeface="Bebas Neue" charset="0"/>
                  <a:ea typeface="Bebas Neue" charset="0"/>
                  <a:cs typeface="Bebas Neue" charset="0"/>
                </a:rPr>
                <a:t>UI &amp; UX</a:t>
              </a:r>
            </a:p>
          </p:txBody>
        </p:sp>
        <p:sp>
          <p:nvSpPr>
            <p:cNvPr id="387" name="TextBox 16">
              <a:extLst>
                <a:ext uri="{FF2B5EF4-FFF2-40B4-BE49-F238E27FC236}">
                  <a16:creationId xmlns:a16="http://schemas.microsoft.com/office/drawing/2014/main" id="{CD01EB58-3DDD-432B-AD89-7FC752FC5FE5}"/>
                </a:ext>
              </a:extLst>
            </p:cNvPr>
            <p:cNvSpPr txBox="1"/>
            <p:nvPr/>
          </p:nvSpPr>
          <p:spPr>
            <a:xfrm>
              <a:off x="5065695" y="3087368"/>
              <a:ext cx="743152" cy="720197"/>
            </a:xfrm>
            <a:prstGeom prst="rect">
              <a:avLst/>
            </a:prstGeom>
            <a:noFill/>
          </p:spPr>
          <p:txBody>
            <a:bodyPr wrap="none" lIns="0" rtlCol="0">
              <a:spAutoFit/>
            </a:bodyPr>
            <a:lstStyle/>
            <a:p>
              <a:pPr>
                <a:lnSpc>
                  <a:spcPct val="80000"/>
                </a:lnSpc>
              </a:pPr>
              <a:r>
                <a:rPr lang="en-US" sz="4800" b="1" dirty="0">
                  <a:solidFill>
                    <a:schemeClr val="tx1">
                      <a:lumMod val="85000"/>
                      <a:lumOff val="15000"/>
                    </a:schemeClr>
                  </a:solidFill>
                  <a:latin typeface="Bebas Neue" charset="0"/>
                  <a:ea typeface="Bebas Neue" charset="0"/>
                  <a:cs typeface="Bebas Neue" charset="0"/>
                </a:rPr>
                <a:t>03.</a:t>
              </a:r>
            </a:p>
          </p:txBody>
        </p:sp>
      </p:grpSp>
      <p:grpSp>
        <p:nvGrpSpPr>
          <p:cNvPr id="388" name="组合 387">
            <a:extLst>
              <a:ext uri="{FF2B5EF4-FFF2-40B4-BE49-F238E27FC236}">
                <a16:creationId xmlns:a16="http://schemas.microsoft.com/office/drawing/2014/main" id="{114AED57-9C39-48F0-9DBA-6C2F7550B34A}"/>
              </a:ext>
            </a:extLst>
          </p:cNvPr>
          <p:cNvGrpSpPr/>
          <p:nvPr/>
        </p:nvGrpSpPr>
        <p:grpSpPr>
          <a:xfrm>
            <a:off x="7121415" y="3087368"/>
            <a:ext cx="1210973" cy="1002902"/>
            <a:chOff x="7121415" y="3087368"/>
            <a:chExt cx="1210973" cy="1002902"/>
          </a:xfrm>
        </p:grpSpPr>
        <p:sp>
          <p:nvSpPr>
            <p:cNvPr id="389" name="TextBox 22">
              <a:extLst>
                <a:ext uri="{FF2B5EF4-FFF2-40B4-BE49-F238E27FC236}">
                  <a16:creationId xmlns:a16="http://schemas.microsoft.com/office/drawing/2014/main" id="{40D873EC-A5A1-469E-B5CB-B6074928CEF0}"/>
                </a:ext>
              </a:extLst>
            </p:cNvPr>
            <p:cNvSpPr txBox="1"/>
            <p:nvPr/>
          </p:nvSpPr>
          <p:spPr>
            <a:xfrm>
              <a:off x="7121415" y="3736327"/>
              <a:ext cx="1210973" cy="353943"/>
            </a:xfrm>
            <a:prstGeom prst="rect">
              <a:avLst/>
            </a:prstGeom>
            <a:noFill/>
          </p:spPr>
          <p:txBody>
            <a:bodyPr wrap="none" lIns="0" rtlCol="0">
              <a:spAutoFit/>
            </a:bodyPr>
            <a:lstStyle/>
            <a:p>
              <a:pPr>
                <a:lnSpc>
                  <a:spcPct val="80000"/>
                </a:lnSpc>
              </a:pPr>
              <a:r>
                <a:rPr lang="en-US" sz="2000" dirty="0">
                  <a:solidFill>
                    <a:schemeClr val="tx1">
                      <a:lumMod val="85000"/>
                      <a:lumOff val="15000"/>
                    </a:schemeClr>
                  </a:solidFill>
                  <a:latin typeface="Bebas Neue" charset="0"/>
                  <a:ea typeface="Bebas Neue" charset="0"/>
                  <a:cs typeface="Bebas Neue" charset="0"/>
                </a:rPr>
                <a:t>Presentation</a:t>
              </a:r>
            </a:p>
          </p:txBody>
        </p:sp>
        <p:sp>
          <p:nvSpPr>
            <p:cNvPr id="390" name="TextBox 21">
              <a:extLst>
                <a:ext uri="{FF2B5EF4-FFF2-40B4-BE49-F238E27FC236}">
                  <a16:creationId xmlns:a16="http://schemas.microsoft.com/office/drawing/2014/main" id="{1BE4520F-2D30-485D-9EB0-6598A2449872}"/>
                </a:ext>
              </a:extLst>
            </p:cNvPr>
            <p:cNvSpPr txBox="1"/>
            <p:nvPr/>
          </p:nvSpPr>
          <p:spPr>
            <a:xfrm>
              <a:off x="7121415" y="3087368"/>
              <a:ext cx="743152" cy="720197"/>
            </a:xfrm>
            <a:prstGeom prst="rect">
              <a:avLst/>
            </a:prstGeom>
            <a:noFill/>
          </p:spPr>
          <p:txBody>
            <a:bodyPr wrap="none" lIns="0" rtlCol="0">
              <a:spAutoFit/>
            </a:bodyPr>
            <a:lstStyle/>
            <a:p>
              <a:pPr>
                <a:lnSpc>
                  <a:spcPct val="80000"/>
                </a:lnSpc>
              </a:pPr>
              <a:r>
                <a:rPr lang="en-US" sz="4800" b="1" dirty="0">
                  <a:solidFill>
                    <a:schemeClr val="tx1">
                      <a:lumMod val="85000"/>
                      <a:lumOff val="15000"/>
                    </a:schemeClr>
                  </a:solidFill>
                  <a:latin typeface="Bebas Neue" charset="0"/>
                  <a:ea typeface="Bebas Neue" charset="0"/>
                  <a:cs typeface="Bebas Neue" charset="0"/>
                </a:rPr>
                <a:t>04.</a:t>
              </a:r>
            </a:p>
          </p:txBody>
        </p:sp>
      </p:grpSp>
      <p:grpSp>
        <p:nvGrpSpPr>
          <p:cNvPr id="391" name="组合 390">
            <a:extLst>
              <a:ext uri="{FF2B5EF4-FFF2-40B4-BE49-F238E27FC236}">
                <a16:creationId xmlns:a16="http://schemas.microsoft.com/office/drawing/2014/main" id="{DF25740C-A810-4085-96FE-38D8EB0EF696}"/>
              </a:ext>
            </a:extLst>
          </p:cNvPr>
          <p:cNvGrpSpPr/>
          <p:nvPr/>
        </p:nvGrpSpPr>
        <p:grpSpPr>
          <a:xfrm>
            <a:off x="9157641" y="3087368"/>
            <a:ext cx="1002839" cy="1002902"/>
            <a:chOff x="9157641" y="3087368"/>
            <a:chExt cx="1002839" cy="1002902"/>
          </a:xfrm>
        </p:grpSpPr>
        <p:sp>
          <p:nvSpPr>
            <p:cNvPr id="392" name="TextBox 27">
              <a:extLst>
                <a:ext uri="{FF2B5EF4-FFF2-40B4-BE49-F238E27FC236}">
                  <a16:creationId xmlns:a16="http://schemas.microsoft.com/office/drawing/2014/main" id="{FCAD2909-44D6-43AC-97B4-A7351A572CCB}"/>
                </a:ext>
              </a:extLst>
            </p:cNvPr>
            <p:cNvSpPr txBox="1"/>
            <p:nvPr/>
          </p:nvSpPr>
          <p:spPr>
            <a:xfrm>
              <a:off x="9157641" y="3736327"/>
              <a:ext cx="1002839" cy="353943"/>
            </a:xfrm>
            <a:prstGeom prst="rect">
              <a:avLst/>
            </a:prstGeom>
            <a:noFill/>
          </p:spPr>
          <p:txBody>
            <a:bodyPr wrap="none" lIns="0" rtlCol="0">
              <a:spAutoFit/>
            </a:bodyPr>
            <a:lstStyle/>
            <a:p>
              <a:pPr>
                <a:lnSpc>
                  <a:spcPct val="80000"/>
                </a:lnSpc>
              </a:pPr>
              <a:r>
                <a:rPr lang="en-US" sz="2000" dirty="0">
                  <a:solidFill>
                    <a:schemeClr val="tx1">
                      <a:lumMod val="85000"/>
                      <a:lumOff val="15000"/>
                    </a:schemeClr>
                  </a:solidFill>
                  <a:latin typeface="Bebas Neue" charset="0"/>
                  <a:ea typeface="Bebas Neue" charset="0"/>
                  <a:cs typeface="Bebas Neue" charset="0"/>
                </a:rPr>
                <a:t>Minimalist</a:t>
              </a:r>
            </a:p>
          </p:txBody>
        </p:sp>
        <p:sp>
          <p:nvSpPr>
            <p:cNvPr id="393" name="TextBox 26">
              <a:extLst>
                <a:ext uri="{FF2B5EF4-FFF2-40B4-BE49-F238E27FC236}">
                  <a16:creationId xmlns:a16="http://schemas.microsoft.com/office/drawing/2014/main" id="{01067D96-CFAB-4AB9-A7F2-E5142F69C976}"/>
                </a:ext>
              </a:extLst>
            </p:cNvPr>
            <p:cNvSpPr txBox="1"/>
            <p:nvPr/>
          </p:nvSpPr>
          <p:spPr>
            <a:xfrm>
              <a:off x="9157641" y="3087368"/>
              <a:ext cx="743152" cy="720197"/>
            </a:xfrm>
            <a:prstGeom prst="rect">
              <a:avLst/>
            </a:prstGeom>
            <a:noFill/>
          </p:spPr>
          <p:txBody>
            <a:bodyPr wrap="none" lIns="0" rtlCol="0">
              <a:spAutoFit/>
            </a:bodyPr>
            <a:lstStyle/>
            <a:p>
              <a:pPr>
                <a:lnSpc>
                  <a:spcPct val="80000"/>
                </a:lnSpc>
              </a:pPr>
              <a:r>
                <a:rPr lang="en-US" sz="4800" b="1" dirty="0">
                  <a:solidFill>
                    <a:schemeClr val="tx1">
                      <a:lumMod val="85000"/>
                      <a:lumOff val="15000"/>
                    </a:schemeClr>
                  </a:solidFill>
                  <a:latin typeface="Bebas Neue" charset="0"/>
                  <a:ea typeface="Bebas Neue" charset="0"/>
                  <a:cs typeface="Bebas Neue" charset="0"/>
                </a:rPr>
                <a:t>05.</a:t>
              </a:r>
            </a:p>
          </p:txBody>
        </p:sp>
      </p:grpSp>
      <p:sp>
        <p:nvSpPr>
          <p:cNvPr id="6" name="矩形 5">
            <a:extLst>
              <a:ext uri="{FF2B5EF4-FFF2-40B4-BE49-F238E27FC236}">
                <a16:creationId xmlns:a16="http://schemas.microsoft.com/office/drawing/2014/main" id="{182D9A8A-4A5B-4B9F-A336-66FB8C6C82E7}"/>
              </a:ext>
            </a:extLst>
          </p:cNvPr>
          <p:cNvSpPr/>
          <p:nvPr/>
        </p:nvSpPr>
        <p:spPr>
          <a:xfrm>
            <a:off x="0" y="1033388"/>
            <a:ext cx="294786" cy="94135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矩形 31">
            <a:extLst>
              <a:ext uri="{FF2B5EF4-FFF2-40B4-BE49-F238E27FC236}">
                <a16:creationId xmlns:a16="http://schemas.microsoft.com/office/drawing/2014/main" id="{8495C44D-3772-458C-8FB4-BB04473E8079}"/>
              </a:ext>
            </a:extLst>
          </p:cNvPr>
          <p:cNvSpPr/>
          <p:nvPr/>
        </p:nvSpPr>
        <p:spPr>
          <a:xfrm>
            <a:off x="886473" y="4456524"/>
            <a:ext cx="1520069" cy="905248"/>
          </a:xfrm>
          <a:prstGeom prst="rect">
            <a:avLst/>
          </a:prstGeom>
        </p:spPr>
        <p:txBody>
          <a:bodyPr wrap="square">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我就是来凑个字数的不用关注我哦有需要再替换</a:t>
            </a:r>
          </a:p>
        </p:txBody>
      </p:sp>
      <p:sp>
        <p:nvSpPr>
          <p:cNvPr id="33" name="矩形 32">
            <a:extLst>
              <a:ext uri="{FF2B5EF4-FFF2-40B4-BE49-F238E27FC236}">
                <a16:creationId xmlns:a16="http://schemas.microsoft.com/office/drawing/2014/main" id="{8D713147-6434-4952-A109-948990FEA60D}"/>
              </a:ext>
            </a:extLst>
          </p:cNvPr>
          <p:cNvSpPr/>
          <p:nvPr/>
        </p:nvSpPr>
        <p:spPr>
          <a:xfrm>
            <a:off x="2917368" y="4489872"/>
            <a:ext cx="1520069" cy="905248"/>
          </a:xfrm>
          <a:prstGeom prst="rect">
            <a:avLst/>
          </a:prstGeom>
        </p:spPr>
        <p:txBody>
          <a:bodyPr wrap="square">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我就是来凑个字数的不用关注我哦有需要再替换</a:t>
            </a:r>
          </a:p>
        </p:txBody>
      </p:sp>
      <p:sp>
        <p:nvSpPr>
          <p:cNvPr id="34" name="矩形 33">
            <a:extLst>
              <a:ext uri="{FF2B5EF4-FFF2-40B4-BE49-F238E27FC236}">
                <a16:creationId xmlns:a16="http://schemas.microsoft.com/office/drawing/2014/main" id="{6ED4808E-9D09-44A7-9171-BE2072E31D2F}"/>
              </a:ext>
            </a:extLst>
          </p:cNvPr>
          <p:cNvSpPr/>
          <p:nvPr/>
        </p:nvSpPr>
        <p:spPr>
          <a:xfrm>
            <a:off x="4976969" y="4489872"/>
            <a:ext cx="1520069" cy="905248"/>
          </a:xfrm>
          <a:prstGeom prst="rect">
            <a:avLst/>
          </a:prstGeom>
        </p:spPr>
        <p:txBody>
          <a:bodyPr wrap="square">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我就是来凑个字数的不用关注我哦有需要再替换</a:t>
            </a:r>
          </a:p>
        </p:txBody>
      </p:sp>
      <p:sp>
        <p:nvSpPr>
          <p:cNvPr id="35" name="矩形 34">
            <a:extLst>
              <a:ext uri="{FF2B5EF4-FFF2-40B4-BE49-F238E27FC236}">
                <a16:creationId xmlns:a16="http://schemas.microsoft.com/office/drawing/2014/main" id="{C3891BF4-D0E6-4579-8F47-DD4073BB720A}"/>
              </a:ext>
            </a:extLst>
          </p:cNvPr>
          <p:cNvSpPr/>
          <p:nvPr/>
        </p:nvSpPr>
        <p:spPr>
          <a:xfrm>
            <a:off x="6994530" y="4489872"/>
            <a:ext cx="1520069" cy="905248"/>
          </a:xfrm>
          <a:prstGeom prst="rect">
            <a:avLst/>
          </a:prstGeom>
        </p:spPr>
        <p:txBody>
          <a:bodyPr wrap="square">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我就是来凑个字数的不用关注我哦有需要再替换</a:t>
            </a:r>
          </a:p>
        </p:txBody>
      </p:sp>
      <p:sp>
        <p:nvSpPr>
          <p:cNvPr id="36" name="矩形 35">
            <a:extLst>
              <a:ext uri="{FF2B5EF4-FFF2-40B4-BE49-F238E27FC236}">
                <a16:creationId xmlns:a16="http://schemas.microsoft.com/office/drawing/2014/main" id="{66ED31FF-F94C-4304-8FE2-7D3322F183DF}"/>
              </a:ext>
            </a:extLst>
          </p:cNvPr>
          <p:cNvSpPr/>
          <p:nvPr/>
        </p:nvSpPr>
        <p:spPr>
          <a:xfrm>
            <a:off x="9016758" y="4489872"/>
            <a:ext cx="1520069" cy="905248"/>
          </a:xfrm>
          <a:prstGeom prst="rect">
            <a:avLst/>
          </a:prstGeom>
        </p:spPr>
        <p:txBody>
          <a:bodyPr wrap="square">
            <a:spAutoFit/>
          </a:bodyPr>
          <a:lstStyle/>
          <a:p>
            <a:pPr>
              <a:lnSpc>
                <a:spcPct val="130000"/>
              </a:lnSpc>
            </a:pPr>
            <a:r>
              <a:rPr lang="zh-CN" altLang="en-US" sz="1400" dirty="0">
                <a:solidFill>
                  <a:schemeClr val="bg1"/>
                </a:solidFill>
                <a:latin typeface="微软雅黑" panose="020B0503020204020204" pitchFamily="34" charset="-122"/>
                <a:ea typeface="微软雅黑" panose="020B0503020204020204" pitchFamily="34" charset="-122"/>
              </a:rPr>
              <a:t>我就是来凑个字数的不用关注我哦有需要再替换</a:t>
            </a:r>
          </a:p>
        </p:txBody>
      </p:sp>
    </p:spTree>
    <p:extLst>
      <p:ext uri="{BB962C8B-B14F-4D97-AF65-F5344CB8AC3E}">
        <p14:creationId xmlns:p14="http://schemas.microsoft.com/office/powerpoint/2010/main" val="1055077182"/>
      </p:ext>
    </p:extLst>
  </p:cSld>
  <p:clrMapOvr>
    <a:masterClrMapping/>
  </p:clrMapOvr>
  <mc:AlternateContent xmlns:mc="http://schemas.openxmlformats.org/markup-compatibility/2006" xmlns:p14="http://schemas.microsoft.com/office/powerpoint/2010/main">
    <mc:Choice Requires="p14">
      <p:transition p14:dur="0" advTm="12547"/>
    </mc:Choice>
    <mc:Fallback xmlns="">
      <p:transition advTm="12547"/>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500" fill="hold"/>
                                        <p:tgtEl>
                                          <p:spTgt spid="6"/>
                                        </p:tgtEl>
                                        <p:attrNameLst>
                                          <p:attrName>ppt_x</p:attrName>
                                        </p:attrNameLst>
                                      </p:cBhvr>
                                      <p:tavLst>
                                        <p:tav tm="0">
                                          <p:val>
                                            <p:strVal val="0-#ppt_w/2"/>
                                          </p:val>
                                        </p:tav>
                                        <p:tav tm="100000">
                                          <p:val>
                                            <p:strVal val="#ppt_x"/>
                                          </p:val>
                                        </p:tav>
                                      </p:tavLst>
                                    </p:anim>
                                    <p:anim calcmode="lin" valueType="num">
                                      <p:cBhvr additive="base">
                                        <p:cTn id="8" dur="1500" fill="hold"/>
                                        <p:tgtEl>
                                          <p:spTgt spid="6"/>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1500" fill="hold"/>
                                        <p:tgtEl>
                                          <p:spTgt spid="13"/>
                                        </p:tgtEl>
                                        <p:attrNameLst>
                                          <p:attrName>ppt_x</p:attrName>
                                        </p:attrNameLst>
                                      </p:cBhvr>
                                      <p:tavLst>
                                        <p:tav tm="0">
                                          <p:val>
                                            <p:strVal val="0-#ppt_w/2"/>
                                          </p:val>
                                        </p:tav>
                                        <p:tav tm="100000">
                                          <p:val>
                                            <p:strVal val="#ppt_x"/>
                                          </p:val>
                                        </p:tav>
                                      </p:tavLst>
                                    </p:anim>
                                    <p:anim calcmode="lin" valueType="num">
                                      <p:cBhvr additive="base">
                                        <p:cTn id="12" dur="1500" fill="hold"/>
                                        <p:tgtEl>
                                          <p:spTgt spid="13"/>
                                        </p:tgtEl>
                                        <p:attrNameLst>
                                          <p:attrName>ppt_y</p:attrName>
                                        </p:attrNameLst>
                                      </p:cBhvr>
                                      <p:tavLst>
                                        <p:tav tm="0">
                                          <p:val>
                                            <p:strVal val="#ppt_y"/>
                                          </p:val>
                                        </p:tav>
                                        <p:tav tm="100000">
                                          <p:val>
                                            <p:strVal val="#ppt_y"/>
                                          </p:val>
                                        </p:tav>
                                      </p:tavLst>
                                    </p:anim>
                                  </p:childTnLst>
                                </p:cTn>
                              </p:par>
                              <p:par>
                                <p:cTn id="13" presetID="2" presetClass="entr" presetSubtype="4" decel="100000" fill="hold" grpId="0" nodeType="withEffect">
                                  <p:stCondLst>
                                    <p:cond delay="0"/>
                                  </p:stCondLst>
                                  <p:childTnLst>
                                    <p:set>
                                      <p:cBhvr>
                                        <p:cTn id="14" dur="1" fill="hold">
                                          <p:stCondLst>
                                            <p:cond delay="0"/>
                                          </p:stCondLst>
                                        </p:cTn>
                                        <p:tgtEl>
                                          <p:spTgt spid="373"/>
                                        </p:tgtEl>
                                        <p:attrNameLst>
                                          <p:attrName>style.visibility</p:attrName>
                                        </p:attrNameLst>
                                      </p:cBhvr>
                                      <p:to>
                                        <p:strVal val="visible"/>
                                      </p:to>
                                    </p:set>
                                    <p:anim calcmode="lin" valueType="num">
                                      <p:cBhvr additive="base">
                                        <p:cTn id="15" dur="1000" fill="hold"/>
                                        <p:tgtEl>
                                          <p:spTgt spid="373"/>
                                        </p:tgtEl>
                                        <p:attrNameLst>
                                          <p:attrName>ppt_x</p:attrName>
                                        </p:attrNameLst>
                                      </p:cBhvr>
                                      <p:tavLst>
                                        <p:tav tm="0">
                                          <p:val>
                                            <p:strVal val="#ppt_x"/>
                                          </p:val>
                                        </p:tav>
                                        <p:tav tm="100000">
                                          <p:val>
                                            <p:strVal val="#ppt_x"/>
                                          </p:val>
                                        </p:tav>
                                      </p:tavLst>
                                    </p:anim>
                                    <p:anim calcmode="lin" valueType="num">
                                      <p:cBhvr additive="base">
                                        <p:cTn id="16" dur="1000" fill="hold"/>
                                        <p:tgtEl>
                                          <p:spTgt spid="373"/>
                                        </p:tgtEl>
                                        <p:attrNameLst>
                                          <p:attrName>ppt_y</p:attrName>
                                        </p:attrNameLst>
                                      </p:cBhvr>
                                      <p:tavLst>
                                        <p:tav tm="0">
                                          <p:val>
                                            <p:strVal val="1+#ppt_h/2"/>
                                          </p:val>
                                        </p:tav>
                                        <p:tav tm="100000">
                                          <p:val>
                                            <p:strVal val="#ppt_y"/>
                                          </p:val>
                                        </p:tav>
                                      </p:tavLst>
                                    </p:anim>
                                  </p:childTnLst>
                                </p:cTn>
                              </p:par>
                              <p:par>
                                <p:cTn id="17" presetID="47" presetClass="entr" presetSubtype="0" fill="hold" nodeType="withEffect">
                                  <p:stCondLst>
                                    <p:cond delay="500"/>
                                  </p:stCondLst>
                                  <p:childTnLst>
                                    <p:set>
                                      <p:cBhvr>
                                        <p:cTn id="18" dur="1" fill="hold">
                                          <p:stCondLst>
                                            <p:cond delay="0"/>
                                          </p:stCondLst>
                                        </p:cTn>
                                        <p:tgtEl>
                                          <p:spTgt spid="379"/>
                                        </p:tgtEl>
                                        <p:attrNameLst>
                                          <p:attrName>style.visibility</p:attrName>
                                        </p:attrNameLst>
                                      </p:cBhvr>
                                      <p:to>
                                        <p:strVal val="visible"/>
                                      </p:to>
                                    </p:set>
                                    <p:animEffect transition="in" filter="fade">
                                      <p:cBhvr>
                                        <p:cTn id="19" dur="1000"/>
                                        <p:tgtEl>
                                          <p:spTgt spid="379"/>
                                        </p:tgtEl>
                                      </p:cBhvr>
                                    </p:animEffect>
                                    <p:anim calcmode="lin" valueType="num">
                                      <p:cBhvr>
                                        <p:cTn id="20" dur="1000" fill="hold"/>
                                        <p:tgtEl>
                                          <p:spTgt spid="379"/>
                                        </p:tgtEl>
                                        <p:attrNameLst>
                                          <p:attrName>ppt_x</p:attrName>
                                        </p:attrNameLst>
                                      </p:cBhvr>
                                      <p:tavLst>
                                        <p:tav tm="0">
                                          <p:val>
                                            <p:strVal val="#ppt_x"/>
                                          </p:val>
                                        </p:tav>
                                        <p:tav tm="100000">
                                          <p:val>
                                            <p:strVal val="#ppt_x"/>
                                          </p:val>
                                        </p:tav>
                                      </p:tavLst>
                                    </p:anim>
                                    <p:anim calcmode="lin" valueType="num">
                                      <p:cBhvr>
                                        <p:cTn id="21" dur="1000" fill="hold"/>
                                        <p:tgtEl>
                                          <p:spTgt spid="379"/>
                                        </p:tgtEl>
                                        <p:attrNameLst>
                                          <p:attrName>ppt_y</p:attrName>
                                        </p:attrNameLst>
                                      </p:cBhvr>
                                      <p:tavLst>
                                        <p:tav tm="0">
                                          <p:val>
                                            <p:strVal val="#ppt_y-.1"/>
                                          </p:val>
                                        </p:tav>
                                        <p:tav tm="100000">
                                          <p:val>
                                            <p:strVal val="#ppt_y"/>
                                          </p:val>
                                        </p:tav>
                                      </p:tavLst>
                                    </p:anim>
                                  </p:childTnLst>
                                </p:cTn>
                              </p:par>
                              <p:par>
                                <p:cTn id="22" presetID="17" presetClass="entr" presetSubtype="8" fill="hold" nodeType="withEffect">
                                  <p:stCondLst>
                                    <p:cond delay="1000"/>
                                  </p:stCondLst>
                                  <p:childTnLst>
                                    <p:set>
                                      <p:cBhvr>
                                        <p:cTn id="23" dur="1" fill="hold">
                                          <p:stCondLst>
                                            <p:cond delay="0"/>
                                          </p:stCondLst>
                                        </p:cTn>
                                        <p:tgtEl>
                                          <p:spTgt spid="374"/>
                                        </p:tgtEl>
                                        <p:attrNameLst>
                                          <p:attrName>style.visibility</p:attrName>
                                        </p:attrNameLst>
                                      </p:cBhvr>
                                      <p:to>
                                        <p:strVal val="visible"/>
                                      </p:to>
                                    </p:set>
                                    <p:anim calcmode="lin" valueType="num">
                                      <p:cBhvr>
                                        <p:cTn id="24" dur="500" fill="hold"/>
                                        <p:tgtEl>
                                          <p:spTgt spid="374"/>
                                        </p:tgtEl>
                                        <p:attrNameLst>
                                          <p:attrName>ppt_x</p:attrName>
                                        </p:attrNameLst>
                                      </p:cBhvr>
                                      <p:tavLst>
                                        <p:tav tm="0">
                                          <p:val>
                                            <p:strVal val="#ppt_x-#ppt_w/2"/>
                                          </p:val>
                                        </p:tav>
                                        <p:tav tm="100000">
                                          <p:val>
                                            <p:strVal val="#ppt_x"/>
                                          </p:val>
                                        </p:tav>
                                      </p:tavLst>
                                    </p:anim>
                                    <p:anim calcmode="lin" valueType="num">
                                      <p:cBhvr>
                                        <p:cTn id="25" dur="500" fill="hold"/>
                                        <p:tgtEl>
                                          <p:spTgt spid="374"/>
                                        </p:tgtEl>
                                        <p:attrNameLst>
                                          <p:attrName>ppt_y</p:attrName>
                                        </p:attrNameLst>
                                      </p:cBhvr>
                                      <p:tavLst>
                                        <p:tav tm="0">
                                          <p:val>
                                            <p:strVal val="#ppt_y"/>
                                          </p:val>
                                        </p:tav>
                                        <p:tav tm="100000">
                                          <p:val>
                                            <p:strVal val="#ppt_y"/>
                                          </p:val>
                                        </p:tav>
                                      </p:tavLst>
                                    </p:anim>
                                    <p:anim calcmode="lin" valueType="num">
                                      <p:cBhvr>
                                        <p:cTn id="26" dur="500" fill="hold"/>
                                        <p:tgtEl>
                                          <p:spTgt spid="374"/>
                                        </p:tgtEl>
                                        <p:attrNameLst>
                                          <p:attrName>ppt_w</p:attrName>
                                        </p:attrNameLst>
                                      </p:cBhvr>
                                      <p:tavLst>
                                        <p:tav tm="0">
                                          <p:val>
                                            <p:fltVal val="0"/>
                                          </p:val>
                                        </p:tav>
                                        <p:tav tm="100000">
                                          <p:val>
                                            <p:strVal val="#ppt_w"/>
                                          </p:val>
                                        </p:tav>
                                      </p:tavLst>
                                    </p:anim>
                                    <p:anim calcmode="lin" valueType="num">
                                      <p:cBhvr>
                                        <p:cTn id="27" dur="500" fill="hold"/>
                                        <p:tgtEl>
                                          <p:spTgt spid="374"/>
                                        </p:tgtEl>
                                        <p:attrNameLst>
                                          <p:attrName>ppt_h</p:attrName>
                                        </p:attrNameLst>
                                      </p:cBhvr>
                                      <p:tavLst>
                                        <p:tav tm="0">
                                          <p:val>
                                            <p:strVal val="#ppt_h"/>
                                          </p:val>
                                        </p:tav>
                                        <p:tav tm="100000">
                                          <p:val>
                                            <p:strVal val="#ppt_h"/>
                                          </p:val>
                                        </p:tav>
                                      </p:tavLst>
                                    </p:anim>
                                  </p:childTnLst>
                                </p:cTn>
                              </p:par>
                              <p:par>
                                <p:cTn id="28" presetID="47" presetClass="entr" presetSubtype="0" fill="hold" nodeType="withEffect">
                                  <p:stCondLst>
                                    <p:cond delay="750"/>
                                  </p:stCondLst>
                                  <p:childTnLst>
                                    <p:set>
                                      <p:cBhvr>
                                        <p:cTn id="29" dur="1" fill="hold">
                                          <p:stCondLst>
                                            <p:cond delay="0"/>
                                          </p:stCondLst>
                                        </p:cTn>
                                        <p:tgtEl>
                                          <p:spTgt spid="382"/>
                                        </p:tgtEl>
                                        <p:attrNameLst>
                                          <p:attrName>style.visibility</p:attrName>
                                        </p:attrNameLst>
                                      </p:cBhvr>
                                      <p:to>
                                        <p:strVal val="visible"/>
                                      </p:to>
                                    </p:set>
                                    <p:animEffect transition="in" filter="fade">
                                      <p:cBhvr>
                                        <p:cTn id="30" dur="1000"/>
                                        <p:tgtEl>
                                          <p:spTgt spid="382"/>
                                        </p:tgtEl>
                                      </p:cBhvr>
                                    </p:animEffect>
                                    <p:anim calcmode="lin" valueType="num">
                                      <p:cBhvr>
                                        <p:cTn id="31" dur="1000" fill="hold"/>
                                        <p:tgtEl>
                                          <p:spTgt spid="382"/>
                                        </p:tgtEl>
                                        <p:attrNameLst>
                                          <p:attrName>ppt_x</p:attrName>
                                        </p:attrNameLst>
                                      </p:cBhvr>
                                      <p:tavLst>
                                        <p:tav tm="0">
                                          <p:val>
                                            <p:strVal val="#ppt_x"/>
                                          </p:val>
                                        </p:tav>
                                        <p:tav tm="100000">
                                          <p:val>
                                            <p:strVal val="#ppt_x"/>
                                          </p:val>
                                        </p:tav>
                                      </p:tavLst>
                                    </p:anim>
                                    <p:anim calcmode="lin" valueType="num">
                                      <p:cBhvr>
                                        <p:cTn id="32" dur="1000" fill="hold"/>
                                        <p:tgtEl>
                                          <p:spTgt spid="382"/>
                                        </p:tgtEl>
                                        <p:attrNameLst>
                                          <p:attrName>ppt_y</p:attrName>
                                        </p:attrNameLst>
                                      </p:cBhvr>
                                      <p:tavLst>
                                        <p:tav tm="0">
                                          <p:val>
                                            <p:strVal val="#ppt_y-.1"/>
                                          </p:val>
                                        </p:tav>
                                        <p:tav tm="100000">
                                          <p:val>
                                            <p:strVal val="#ppt_y"/>
                                          </p:val>
                                        </p:tav>
                                      </p:tavLst>
                                    </p:anim>
                                  </p:childTnLst>
                                </p:cTn>
                              </p:par>
                              <p:par>
                                <p:cTn id="33" presetID="17" presetClass="entr" presetSubtype="8" fill="hold" nodeType="withEffect">
                                  <p:stCondLst>
                                    <p:cond delay="1250"/>
                                  </p:stCondLst>
                                  <p:childTnLst>
                                    <p:set>
                                      <p:cBhvr>
                                        <p:cTn id="34" dur="1" fill="hold">
                                          <p:stCondLst>
                                            <p:cond delay="0"/>
                                          </p:stCondLst>
                                        </p:cTn>
                                        <p:tgtEl>
                                          <p:spTgt spid="375"/>
                                        </p:tgtEl>
                                        <p:attrNameLst>
                                          <p:attrName>style.visibility</p:attrName>
                                        </p:attrNameLst>
                                      </p:cBhvr>
                                      <p:to>
                                        <p:strVal val="visible"/>
                                      </p:to>
                                    </p:set>
                                    <p:anim calcmode="lin" valueType="num">
                                      <p:cBhvr>
                                        <p:cTn id="35" dur="500" fill="hold"/>
                                        <p:tgtEl>
                                          <p:spTgt spid="375"/>
                                        </p:tgtEl>
                                        <p:attrNameLst>
                                          <p:attrName>ppt_x</p:attrName>
                                        </p:attrNameLst>
                                      </p:cBhvr>
                                      <p:tavLst>
                                        <p:tav tm="0">
                                          <p:val>
                                            <p:strVal val="#ppt_x-#ppt_w/2"/>
                                          </p:val>
                                        </p:tav>
                                        <p:tav tm="100000">
                                          <p:val>
                                            <p:strVal val="#ppt_x"/>
                                          </p:val>
                                        </p:tav>
                                      </p:tavLst>
                                    </p:anim>
                                    <p:anim calcmode="lin" valueType="num">
                                      <p:cBhvr>
                                        <p:cTn id="36" dur="500" fill="hold"/>
                                        <p:tgtEl>
                                          <p:spTgt spid="375"/>
                                        </p:tgtEl>
                                        <p:attrNameLst>
                                          <p:attrName>ppt_y</p:attrName>
                                        </p:attrNameLst>
                                      </p:cBhvr>
                                      <p:tavLst>
                                        <p:tav tm="0">
                                          <p:val>
                                            <p:strVal val="#ppt_y"/>
                                          </p:val>
                                        </p:tav>
                                        <p:tav tm="100000">
                                          <p:val>
                                            <p:strVal val="#ppt_y"/>
                                          </p:val>
                                        </p:tav>
                                      </p:tavLst>
                                    </p:anim>
                                    <p:anim calcmode="lin" valueType="num">
                                      <p:cBhvr>
                                        <p:cTn id="37" dur="500" fill="hold"/>
                                        <p:tgtEl>
                                          <p:spTgt spid="375"/>
                                        </p:tgtEl>
                                        <p:attrNameLst>
                                          <p:attrName>ppt_w</p:attrName>
                                        </p:attrNameLst>
                                      </p:cBhvr>
                                      <p:tavLst>
                                        <p:tav tm="0">
                                          <p:val>
                                            <p:fltVal val="0"/>
                                          </p:val>
                                        </p:tav>
                                        <p:tav tm="100000">
                                          <p:val>
                                            <p:strVal val="#ppt_w"/>
                                          </p:val>
                                        </p:tav>
                                      </p:tavLst>
                                    </p:anim>
                                    <p:anim calcmode="lin" valueType="num">
                                      <p:cBhvr>
                                        <p:cTn id="38" dur="500" fill="hold"/>
                                        <p:tgtEl>
                                          <p:spTgt spid="375"/>
                                        </p:tgtEl>
                                        <p:attrNameLst>
                                          <p:attrName>ppt_h</p:attrName>
                                        </p:attrNameLst>
                                      </p:cBhvr>
                                      <p:tavLst>
                                        <p:tav tm="0">
                                          <p:val>
                                            <p:strVal val="#ppt_h"/>
                                          </p:val>
                                        </p:tav>
                                        <p:tav tm="100000">
                                          <p:val>
                                            <p:strVal val="#ppt_h"/>
                                          </p:val>
                                        </p:tav>
                                      </p:tavLst>
                                    </p:anim>
                                  </p:childTnLst>
                                </p:cTn>
                              </p:par>
                              <p:par>
                                <p:cTn id="39" presetID="47" presetClass="entr" presetSubtype="0" fill="hold" nodeType="withEffect">
                                  <p:stCondLst>
                                    <p:cond delay="1000"/>
                                  </p:stCondLst>
                                  <p:childTnLst>
                                    <p:set>
                                      <p:cBhvr>
                                        <p:cTn id="40" dur="1" fill="hold">
                                          <p:stCondLst>
                                            <p:cond delay="0"/>
                                          </p:stCondLst>
                                        </p:cTn>
                                        <p:tgtEl>
                                          <p:spTgt spid="385"/>
                                        </p:tgtEl>
                                        <p:attrNameLst>
                                          <p:attrName>style.visibility</p:attrName>
                                        </p:attrNameLst>
                                      </p:cBhvr>
                                      <p:to>
                                        <p:strVal val="visible"/>
                                      </p:to>
                                    </p:set>
                                    <p:animEffect transition="in" filter="fade">
                                      <p:cBhvr>
                                        <p:cTn id="41" dur="1000"/>
                                        <p:tgtEl>
                                          <p:spTgt spid="385"/>
                                        </p:tgtEl>
                                      </p:cBhvr>
                                    </p:animEffect>
                                    <p:anim calcmode="lin" valueType="num">
                                      <p:cBhvr>
                                        <p:cTn id="42" dur="1000" fill="hold"/>
                                        <p:tgtEl>
                                          <p:spTgt spid="385"/>
                                        </p:tgtEl>
                                        <p:attrNameLst>
                                          <p:attrName>ppt_x</p:attrName>
                                        </p:attrNameLst>
                                      </p:cBhvr>
                                      <p:tavLst>
                                        <p:tav tm="0">
                                          <p:val>
                                            <p:strVal val="#ppt_x"/>
                                          </p:val>
                                        </p:tav>
                                        <p:tav tm="100000">
                                          <p:val>
                                            <p:strVal val="#ppt_x"/>
                                          </p:val>
                                        </p:tav>
                                      </p:tavLst>
                                    </p:anim>
                                    <p:anim calcmode="lin" valueType="num">
                                      <p:cBhvr>
                                        <p:cTn id="43" dur="1000" fill="hold"/>
                                        <p:tgtEl>
                                          <p:spTgt spid="385"/>
                                        </p:tgtEl>
                                        <p:attrNameLst>
                                          <p:attrName>ppt_y</p:attrName>
                                        </p:attrNameLst>
                                      </p:cBhvr>
                                      <p:tavLst>
                                        <p:tav tm="0">
                                          <p:val>
                                            <p:strVal val="#ppt_y-.1"/>
                                          </p:val>
                                        </p:tav>
                                        <p:tav tm="100000">
                                          <p:val>
                                            <p:strVal val="#ppt_y"/>
                                          </p:val>
                                        </p:tav>
                                      </p:tavLst>
                                    </p:anim>
                                  </p:childTnLst>
                                </p:cTn>
                              </p:par>
                              <p:par>
                                <p:cTn id="44" presetID="17" presetClass="entr" presetSubtype="8" fill="hold" nodeType="withEffect">
                                  <p:stCondLst>
                                    <p:cond delay="1500"/>
                                  </p:stCondLst>
                                  <p:childTnLst>
                                    <p:set>
                                      <p:cBhvr>
                                        <p:cTn id="45" dur="1" fill="hold">
                                          <p:stCondLst>
                                            <p:cond delay="0"/>
                                          </p:stCondLst>
                                        </p:cTn>
                                        <p:tgtEl>
                                          <p:spTgt spid="376"/>
                                        </p:tgtEl>
                                        <p:attrNameLst>
                                          <p:attrName>style.visibility</p:attrName>
                                        </p:attrNameLst>
                                      </p:cBhvr>
                                      <p:to>
                                        <p:strVal val="visible"/>
                                      </p:to>
                                    </p:set>
                                    <p:anim calcmode="lin" valueType="num">
                                      <p:cBhvr>
                                        <p:cTn id="46" dur="500" fill="hold"/>
                                        <p:tgtEl>
                                          <p:spTgt spid="376"/>
                                        </p:tgtEl>
                                        <p:attrNameLst>
                                          <p:attrName>ppt_x</p:attrName>
                                        </p:attrNameLst>
                                      </p:cBhvr>
                                      <p:tavLst>
                                        <p:tav tm="0">
                                          <p:val>
                                            <p:strVal val="#ppt_x-#ppt_w/2"/>
                                          </p:val>
                                        </p:tav>
                                        <p:tav tm="100000">
                                          <p:val>
                                            <p:strVal val="#ppt_x"/>
                                          </p:val>
                                        </p:tav>
                                      </p:tavLst>
                                    </p:anim>
                                    <p:anim calcmode="lin" valueType="num">
                                      <p:cBhvr>
                                        <p:cTn id="47" dur="500" fill="hold"/>
                                        <p:tgtEl>
                                          <p:spTgt spid="376"/>
                                        </p:tgtEl>
                                        <p:attrNameLst>
                                          <p:attrName>ppt_y</p:attrName>
                                        </p:attrNameLst>
                                      </p:cBhvr>
                                      <p:tavLst>
                                        <p:tav tm="0">
                                          <p:val>
                                            <p:strVal val="#ppt_y"/>
                                          </p:val>
                                        </p:tav>
                                        <p:tav tm="100000">
                                          <p:val>
                                            <p:strVal val="#ppt_y"/>
                                          </p:val>
                                        </p:tav>
                                      </p:tavLst>
                                    </p:anim>
                                    <p:anim calcmode="lin" valueType="num">
                                      <p:cBhvr>
                                        <p:cTn id="48" dur="500" fill="hold"/>
                                        <p:tgtEl>
                                          <p:spTgt spid="376"/>
                                        </p:tgtEl>
                                        <p:attrNameLst>
                                          <p:attrName>ppt_w</p:attrName>
                                        </p:attrNameLst>
                                      </p:cBhvr>
                                      <p:tavLst>
                                        <p:tav tm="0">
                                          <p:val>
                                            <p:fltVal val="0"/>
                                          </p:val>
                                        </p:tav>
                                        <p:tav tm="100000">
                                          <p:val>
                                            <p:strVal val="#ppt_w"/>
                                          </p:val>
                                        </p:tav>
                                      </p:tavLst>
                                    </p:anim>
                                    <p:anim calcmode="lin" valueType="num">
                                      <p:cBhvr>
                                        <p:cTn id="49" dur="500" fill="hold"/>
                                        <p:tgtEl>
                                          <p:spTgt spid="376"/>
                                        </p:tgtEl>
                                        <p:attrNameLst>
                                          <p:attrName>ppt_h</p:attrName>
                                        </p:attrNameLst>
                                      </p:cBhvr>
                                      <p:tavLst>
                                        <p:tav tm="0">
                                          <p:val>
                                            <p:strVal val="#ppt_h"/>
                                          </p:val>
                                        </p:tav>
                                        <p:tav tm="100000">
                                          <p:val>
                                            <p:strVal val="#ppt_h"/>
                                          </p:val>
                                        </p:tav>
                                      </p:tavLst>
                                    </p:anim>
                                  </p:childTnLst>
                                </p:cTn>
                              </p:par>
                              <p:par>
                                <p:cTn id="50" presetID="47" presetClass="entr" presetSubtype="0" fill="hold" nodeType="withEffect">
                                  <p:stCondLst>
                                    <p:cond delay="1250"/>
                                  </p:stCondLst>
                                  <p:childTnLst>
                                    <p:set>
                                      <p:cBhvr>
                                        <p:cTn id="51" dur="1" fill="hold">
                                          <p:stCondLst>
                                            <p:cond delay="0"/>
                                          </p:stCondLst>
                                        </p:cTn>
                                        <p:tgtEl>
                                          <p:spTgt spid="388"/>
                                        </p:tgtEl>
                                        <p:attrNameLst>
                                          <p:attrName>style.visibility</p:attrName>
                                        </p:attrNameLst>
                                      </p:cBhvr>
                                      <p:to>
                                        <p:strVal val="visible"/>
                                      </p:to>
                                    </p:set>
                                    <p:animEffect transition="in" filter="fade">
                                      <p:cBhvr>
                                        <p:cTn id="52" dur="1000"/>
                                        <p:tgtEl>
                                          <p:spTgt spid="388"/>
                                        </p:tgtEl>
                                      </p:cBhvr>
                                    </p:animEffect>
                                    <p:anim calcmode="lin" valueType="num">
                                      <p:cBhvr>
                                        <p:cTn id="53" dur="1000" fill="hold"/>
                                        <p:tgtEl>
                                          <p:spTgt spid="388"/>
                                        </p:tgtEl>
                                        <p:attrNameLst>
                                          <p:attrName>ppt_x</p:attrName>
                                        </p:attrNameLst>
                                      </p:cBhvr>
                                      <p:tavLst>
                                        <p:tav tm="0">
                                          <p:val>
                                            <p:strVal val="#ppt_x"/>
                                          </p:val>
                                        </p:tav>
                                        <p:tav tm="100000">
                                          <p:val>
                                            <p:strVal val="#ppt_x"/>
                                          </p:val>
                                        </p:tav>
                                      </p:tavLst>
                                    </p:anim>
                                    <p:anim calcmode="lin" valueType="num">
                                      <p:cBhvr>
                                        <p:cTn id="54" dur="1000" fill="hold"/>
                                        <p:tgtEl>
                                          <p:spTgt spid="388"/>
                                        </p:tgtEl>
                                        <p:attrNameLst>
                                          <p:attrName>ppt_y</p:attrName>
                                        </p:attrNameLst>
                                      </p:cBhvr>
                                      <p:tavLst>
                                        <p:tav tm="0">
                                          <p:val>
                                            <p:strVal val="#ppt_y-.1"/>
                                          </p:val>
                                        </p:tav>
                                        <p:tav tm="100000">
                                          <p:val>
                                            <p:strVal val="#ppt_y"/>
                                          </p:val>
                                        </p:tav>
                                      </p:tavLst>
                                    </p:anim>
                                  </p:childTnLst>
                                </p:cTn>
                              </p:par>
                              <p:par>
                                <p:cTn id="55" presetID="17" presetClass="entr" presetSubtype="8" fill="hold" nodeType="withEffect">
                                  <p:stCondLst>
                                    <p:cond delay="1750"/>
                                  </p:stCondLst>
                                  <p:childTnLst>
                                    <p:set>
                                      <p:cBhvr>
                                        <p:cTn id="56" dur="1" fill="hold">
                                          <p:stCondLst>
                                            <p:cond delay="0"/>
                                          </p:stCondLst>
                                        </p:cTn>
                                        <p:tgtEl>
                                          <p:spTgt spid="377"/>
                                        </p:tgtEl>
                                        <p:attrNameLst>
                                          <p:attrName>style.visibility</p:attrName>
                                        </p:attrNameLst>
                                      </p:cBhvr>
                                      <p:to>
                                        <p:strVal val="visible"/>
                                      </p:to>
                                    </p:set>
                                    <p:anim calcmode="lin" valueType="num">
                                      <p:cBhvr>
                                        <p:cTn id="57" dur="500" fill="hold"/>
                                        <p:tgtEl>
                                          <p:spTgt spid="377"/>
                                        </p:tgtEl>
                                        <p:attrNameLst>
                                          <p:attrName>ppt_x</p:attrName>
                                        </p:attrNameLst>
                                      </p:cBhvr>
                                      <p:tavLst>
                                        <p:tav tm="0">
                                          <p:val>
                                            <p:strVal val="#ppt_x-#ppt_w/2"/>
                                          </p:val>
                                        </p:tav>
                                        <p:tav tm="100000">
                                          <p:val>
                                            <p:strVal val="#ppt_x"/>
                                          </p:val>
                                        </p:tav>
                                      </p:tavLst>
                                    </p:anim>
                                    <p:anim calcmode="lin" valueType="num">
                                      <p:cBhvr>
                                        <p:cTn id="58" dur="500" fill="hold"/>
                                        <p:tgtEl>
                                          <p:spTgt spid="377"/>
                                        </p:tgtEl>
                                        <p:attrNameLst>
                                          <p:attrName>ppt_y</p:attrName>
                                        </p:attrNameLst>
                                      </p:cBhvr>
                                      <p:tavLst>
                                        <p:tav tm="0">
                                          <p:val>
                                            <p:strVal val="#ppt_y"/>
                                          </p:val>
                                        </p:tav>
                                        <p:tav tm="100000">
                                          <p:val>
                                            <p:strVal val="#ppt_y"/>
                                          </p:val>
                                        </p:tav>
                                      </p:tavLst>
                                    </p:anim>
                                    <p:anim calcmode="lin" valueType="num">
                                      <p:cBhvr>
                                        <p:cTn id="59" dur="500" fill="hold"/>
                                        <p:tgtEl>
                                          <p:spTgt spid="377"/>
                                        </p:tgtEl>
                                        <p:attrNameLst>
                                          <p:attrName>ppt_w</p:attrName>
                                        </p:attrNameLst>
                                      </p:cBhvr>
                                      <p:tavLst>
                                        <p:tav tm="0">
                                          <p:val>
                                            <p:fltVal val="0"/>
                                          </p:val>
                                        </p:tav>
                                        <p:tav tm="100000">
                                          <p:val>
                                            <p:strVal val="#ppt_w"/>
                                          </p:val>
                                        </p:tav>
                                      </p:tavLst>
                                    </p:anim>
                                    <p:anim calcmode="lin" valueType="num">
                                      <p:cBhvr>
                                        <p:cTn id="60" dur="500" fill="hold"/>
                                        <p:tgtEl>
                                          <p:spTgt spid="377"/>
                                        </p:tgtEl>
                                        <p:attrNameLst>
                                          <p:attrName>ppt_h</p:attrName>
                                        </p:attrNameLst>
                                      </p:cBhvr>
                                      <p:tavLst>
                                        <p:tav tm="0">
                                          <p:val>
                                            <p:strVal val="#ppt_h"/>
                                          </p:val>
                                        </p:tav>
                                        <p:tav tm="100000">
                                          <p:val>
                                            <p:strVal val="#ppt_h"/>
                                          </p:val>
                                        </p:tav>
                                      </p:tavLst>
                                    </p:anim>
                                  </p:childTnLst>
                                </p:cTn>
                              </p:par>
                              <p:par>
                                <p:cTn id="61" presetID="47" presetClass="entr" presetSubtype="0" fill="hold" nodeType="withEffect">
                                  <p:stCondLst>
                                    <p:cond delay="1500"/>
                                  </p:stCondLst>
                                  <p:childTnLst>
                                    <p:set>
                                      <p:cBhvr>
                                        <p:cTn id="62" dur="1" fill="hold">
                                          <p:stCondLst>
                                            <p:cond delay="0"/>
                                          </p:stCondLst>
                                        </p:cTn>
                                        <p:tgtEl>
                                          <p:spTgt spid="391"/>
                                        </p:tgtEl>
                                        <p:attrNameLst>
                                          <p:attrName>style.visibility</p:attrName>
                                        </p:attrNameLst>
                                      </p:cBhvr>
                                      <p:to>
                                        <p:strVal val="visible"/>
                                      </p:to>
                                    </p:set>
                                    <p:animEffect transition="in" filter="fade">
                                      <p:cBhvr>
                                        <p:cTn id="63" dur="1000"/>
                                        <p:tgtEl>
                                          <p:spTgt spid="391"/>
                                        </p:tgtEl>
                                      </p:cBhvr>
                                    </p:animEffect>
                                    <p:anim calcmode="lin" valueType="num">
                                      <p:cBhvr>
                                        <p:cTn id="64" dur="1000" fill="hold"/>
                                        <p:tgtEl>
                                          <p:spTgt spid="391"/>
                                        </p:tgtEl>
                                        <p:attrNameLst>
                                          <p:attrName>ppt_x</p:attrName>
                                        </p:attrNameLst>
                                      </p:cBhvr>
                                      <p:tavLst>
                                        <p:tav tm="0">
                                          <p:val>
                                            <p:strVal val="#ppt_x"/>
                                          </p:val>
                                        </p:tav>
                                        <p:tav tm="100000">
                                          <p:val>
                                            <p:strVal val="#ppt_x"/>
                                          </p:val>
                                        </p:tav>
                                      </p:tavLst>
                                    </p:anim>
                                    <p:anim calcmode="lin" valueType="num">
                                      <p:cBhvr>
                                        <p:cTn id="65" dur="1000" fill="hold"/>
                                        <p:tgtEl>
                                          <p:spTgt spid="391"/>
                                        </p:tgtEl>
                                        <p:attrNameLst>
                                          <p:attrName>ppt_y</p:attrName>
                                        </p:attrNameLst>
                                      </p:cBhvr>
                                      <p:tavLst>
                                        <p:tav tm="0">
                                          <p:val>
                                            <p:strVal val="#ppt_y-.1"/>
                                          </p:val>
                                        </p:tav>
                                        <p:tav tm="100000">
                                          <p:val>
                                            <p:strVal val="#ppt_y"/>
                                          </p:val>
                                        </p:tav>
                                      </p:tavLst>
                                    </p:anim>
                                  </p:childTnLst>
                                </p:cTn>
                              </p:par>
                              <p:par>
                                <p:cTn id="66" presetID="17" presetClass="entr" presetSubtype="8" fill="hold" nodeType="withEffect">
                                  <p:stCondLst>
                                    <p:cond delay="2000"/>
                                  </p:stCondLst>
                                  <p:childTnLst>
                                    <p:set>
                                      <p:cBhvr>
                                        <p:cTn id="67" dur="1" fill="hold">
                                          <p:stCondLst>
                                            <p:cond delay="0"/>
                                          </p:stCondLst>
                                        </p:cTn>
                                        <p:tgtEl>
                                          <p:spTgt spid="378"/>
                                        </p:tgtEl>
                                        <p:attrNameLst>
                                          <p:attrName>style.visibility</p:attrName>
                                        </p:attrNameLst>
                                      </p:cBhvr>
                                      <p:to>
                                        <p:strVal val="visible"/>
                                      </p:to>
                                    </p:set>
                                    <p:anim calcmode="lin" valueType="num">
                                      <p:cBhvr>
                                        <p:cTn id="68" dur="500" fill="hold"/>
                                        <p:tgtEl>
                                          <p:spTgt spid="378"/>
                                        </p:tgtEl>
                                        <p:attrNameLst>
                                          <p:attrName>ppt_x</p:attrName>
                                        </p:attrNameLst>
                                      </p:cBhvr>
                                      <p:tavLst>
                                        <p:tav tm="0">
                                          <p:val>
                                            <p:strVal val="#ppt_x-#ppt_w/2"/>
                                          </p:val>
                                        </p:tav>
                                        <p:tav tm="100000">
                                          <p:val>
                                            <p:strVal val="#ppt_x"/>
                                          </p:val>
                                        </p:tav>
                                      </p:tavLst>
                                    </p:anim>
                                    <p:anim calcmode="lin" valueType="num">
                                      <p:cBhvr>
                                        <p:cTn id="69" dur="500" fill="hold"/>
                                        <p:tgtEl>
                                          <p:spTgt spid="378"/>
                                        </p:tgtEl>
                                        <p:attrNameLst>
                                          <p:attrName>ppt_y</p:attrName>
                                        </p:attrNameLst>
                                      </p:cBhvr>
                                      <p:tavLst>
                                        <p:tav tm="0">
                                          <p:val>
                                            <p:strVal val="#ppt_y"/>
                                          </p:val>
                                        </p:tav>
                                        <p:tav tm="100000">
                                          <p:val>
                                            <p:strVal val="#ppt_y"/>
                                          </p:val>
                                        </p:tav>
                                      </p:tavLst>
                                    </p:anim>
                                    <p:anim calcmode="lin" valueType="num">
                                      <p:cBhvr>
                                        <p:cTn id="70" dur="500" fill="hold"/>
                                        <p:tgtEl>
                                          <p:spTgt spid="378"/>
                                        </p:tgtEl>
                                        <p:attrNameLst>
                                          <p:attrName>ppt_w</p:attrName>
                                        </p:attrNameLst>
                                      </p:cBhvr>
                                      <p:tavLst>
                                        <p:tav tm="0">
                                          <p:val>
                                            <p:fltVal val="0"/>
                                          </p:val>
                                        </p:tav>
                                        <p:tav tm="100000">
                                          <p:val>
                                            <p:strVal val="#ppt_w"/>
                                          </p:val>
                                        </p:tav>
                                      </p:tavLst>
                                    </p:anim>
                                    <p:anim calcmode="lin" valueType="num">
                                      <p:cBhvr>
                                        <p:cTn id="71" dur="500" fill="hold"/>
                                        <p:tgtEl>
                                          <p:spTgt spid="378"/>
                                        </p:tgtEl>
                                        <p:attrNameLst>
                                          <p:attrName>ppt_h</p:attrName>
                                        </p:attrNameLst>
                                      </p:cBhvr>
                                      <p:tavLst>
                                        <p:tav tm="0">
                                          <p:val>
                                            <p:strVal val="#ppt_h"/>
                                          </p:val>
                                        </p:tav>
                                        <p:tav tm="100000">
                                          <p:val>
                                            <p:strVal val="#ppt_h"/>
                                          </p:val>
                                        </p:tav>
                                      </p:tavLst>
                                    </p:anim>
                                  </p:childTnLst>
                                </p:cTn>
                              </p:par>
                              <p:par>
                                <p:cTn id="72" presetID="42" presetClass="entr" presetSubtype="0" fill="hold" grpId="0" nodeType="withEffect">
                                  <p:stCondLst>
                                    <p:cond delay="1250"/>
                                  </p:stCondLst>
                                  <p:childTnLst>
                                    <p:set>
                                      <p:cBhvr>
                                        <p:cTn id="73" dur="1" fill="hold">
                                          <p:stCondLst>
                                            <p:cond delay="0"/>
                                          </p:stCondLst>
                                        </p:cTn>
                                        <p:tgtEl>
                                          <p:spTgt spid="32"/>
                                        </p:tgtEl>
                                        <p:attrNameLst>
                                          <p:attrName>style.visibility</p:attrName>
                                        </p:attrNameLst>
                                      </p:cBhvr>
                                      <p:to>
                                        <p:strVal val="visible"/>
                                      </p:to>
                                    </p:set>
                                    <p:animEffect transition="in" filter="fade">
                                      <p:cBhvr>
                                        <p:cTn id="74" dur="1000"/>
                                        <p:tgtEl>
                                          <p:spTgt spid="32"/>
                                        </p:tgtEl>
                                      </p:cBhvr>
                                    </p:animEffect>
                                    <p:anim calcmode="lin" valueType="num">
                                      <p:cBhvr>
                                        <p:cTn id="75" dur="1000" fill="hold"/>
                                        <p:tgtEl>
                                          <p:spTgt spid="32"/>
                                        </p:tgtEl>
                                        <p:attrNameLst>
                                          <p:attrName>ppt_x</p:attrName>
                                        </p:attrNameLst>
                                      </p:cBhvr>
                                      <p:tavLst>
                                        <p:tav tm="0">
                                          <p:val>
                                            <p:strVal val="#ppt_x"/>
                                          </p:val>
                                        </p:tav>
                                        <p:tav tm="100000">
                                          <p:val>
                                            <p:strVal val="#ppt_x"/>
                                          </p:val>
                                        </p:tav>
                                      </p:tavLst>
                                    </p:anim>
                                    <p:anim calcmode="lin" valueType="num">
                                      <p:cBhvr>
                                        <p:cTn id="76" dur="1000" fill="hold"/>
                                        <p:tgtEl>
                                          <p:spTgt spid="32"/>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125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1250"/>
                                  </p:stCondLst>
                                  <p:childTnLst>
                                    <p:set>
                                      <p:cBhvr>
                                        <p:cTn id="83" dur="1" fill="hold">
                                          <p:stCondLst>
                                            <p:cond delay="0"/>
                                          </p:stCondLst>
                                        </p:cTn>
                                        <p:tgtEl>
                                          <p:spTgt spid="34"/>
                                        </p:tgtEl>
                                        <p:attrNameLst>
                                          <p:attrName>style.visibility</p:attrName>
                                        </p:attrNameLst>
                                      </p:cBhvr>
                                      <p:to>
                                        <p:strVal val="visible"/>
                                      </p:to>
                                    </p:set>
                                    <p:animEffect transition="in" filter="fade">
                                      <p:cBhvr>
                                        <p:cTn id="84" dur="1000"/>
                                        <p:tgtEl>
                                          <p:spTgt spid="34"/>
                                        </p:tgtEl>
                                      </p:cBhvr>
                                    </p:animEffect>
                                    <p:anim calcmode="lin" valueType="num">
                                      <p:cBhvr>
                                        <p:cTn id="85" dur="1000" fill="hold"/>
                                        <p:tgtEl>
                                          <p:spTgt spid="34"/>
                                        </p:tgtEl>
                                        <p:attrNameLst>
                                          <p:attrName>ppt_x</p:attrName>
                                        </p:attrNameLst>
                                      </p:cBhvr>
                                      <p:tavLst>
                                        <p:tav tm="0">
                                          <p:val>
                                            <p:strVal val="#ppt_x"/>
                                          </p:val>
                                        </p:tav>
                                        <p:tav tm="100000">
                                          <p:val>
                                            <p:strVal val="#ppt_x"/>
                                          </p:val>
                                        </p:tav>
                                      </p:tavLst>
                                    </p:anim>
                                    <p:anim calcmode="lin" valueType="num">
                                      <p:cBhvr>
                                        <p:cTn id="86" dur="1000" fill="hold"/>
                                        <p:tgtEl>
                                          <p:spTgt spid="3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125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1000"/>
                                        <p:tgtEl>
                                          <p:spTgt spid="35"/>
                                        </p:tgtEl>
                                      </p:cBhvr>
                                    </p:animEffect>
                                    <p:anim calcmode="lin" valueType="num">
                                      <p:cBhvr>
                                        <p:cTn id="90" dur="1000" fill="hold"/>
                                        <p:tgtEl>
                                          <p:spTgt spid="35"/>
                                        </p:tgtEl>
                                        <p:attrNameLst>
                                          <p:attrName>ppt_x</p:attrName>
                                        </p:attrNameLst>
                                      </p:cBhvr>
                                      <p:tavLst>
                                        <p:tav tm="0">
                                          <p:val>
                                            <p:strVal val="#ppt_x"/>
                                          </p:val>
                                        </p:tav>
                                        <p:tav tm="100000">
                                          <p:val>
                                            <p:strVal val="#ppt_x"/>
                                          </p:val>
                                        </p:tav>
                                      </p:tavLst>
                                    </p:anim>
                                    <p:anim calcmode="lin" valueType="num">
                                      <p:cBhvr>
                                        <p:cTn id="91" dur="1000" fill="hold"/>
                                        <p:tgtEl>
                                          <p:spTgt spid="3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1250"/>
                                  </p:stCondLst>
                                  <p:childTnLst>
                                    <p:set>
                                      <p:cBhvr>
                                        <p:cTn id="93" dur="1" fill="hold">
                                          <p:stCondLst>
                                            <p:cond delay="0"/>
                                          </p:stCondLst>
                                        </p:cTn>
                                        <p:tgtEl>
                                          <p:spTgt spid="36"/>
                                        </p:tgtEl>
                                        <p:attrNameLst>
                                          <p:attrName>style.visibility</p:attrName>
                                        </p:attrNameLst>
                                      </p:cBhvr>
                                      <p:to>
                                        <p:strVal val="visible"/>
                                      </p:to>
                                    </p:set>
                                    <p:animEffect transition="in" filter="fade">
                                      <p:cBhvr>
                                        <p:cTn id="94" dur="1000"/>
                                        <p:tgtEl>
                                          <p:spTgt spid="36"/>
                                        </p:tgtEl>
                                      </p:cBhvr>
                                    </p:animEffect>
                                    <p:anim calcmode="lin" valueType="num">
                                      <p:cBhvr>
                                        <p:cTn id="95" dur="1000" fill="hold"/>
                                        <p:tgtEl>
                                          <p:spTgt spid="36"/>
                                        </p:tgtEl>
                                        <p:attrNameLst>
                                          <p:attrName>ppt_x</p:attrName>
                                        </p:attrNameLst>
                                      </p:cBhvr>
                                      <p:tavLst>
                                        <p:tav tm="0">
                                          <p:val>
                                            <p:strVal val="#ppt_x"/>
                                          </p:val>
                                        </p:tav>
                                        <p:tav tm="100000">
                                          <p:val>
                                            <p:strVal val="#ppt_x"/>
                                          </p:val>
                                        </p:tav>
                                      </p:tavLst>
                                    </p:anim>
                                    <p:anim calcmode="lin" valueType="num">
                                      <p:cBhvr>
                                        <p:cTn id="9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373" grpId="0" animBg="1"/>
      <p:bldP spid="6" grpId="0" animBg="1"/>
      <p:bldP spid="32" grpId="0"/>
      <p:bldP spid="33" grpId="0"/>
      <p:bldP spid="34" grpId="0"/>
      <p:bldP spid="35" grpId="0"/>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s://ss0.bdstatic.com/70cFuHSh_Q1YnxGkpoWK1HF6hhy/it/u=364548117,2598540067&amp;fm=26&amp;gp=0.jpg">
            <a:extLst>
              <a:ext uri="{FF2B5EF4-FFF2-40B4-BE49-F238E27FC236}">
                <a16:creationId xmlns:a16="http://schemas.microsoft.com/office/drawing/2014/main" id="{C00A7335-2AC9-4520-BA74-5EE1EC775AE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7515" b="7512"/>
          <a:stretch/>
        </p:blipFill>
        <p:spPr bwMode="auto">
          <a:xfrm>
            <a:off x="-1" y="-1"/>
            <a:ext cx="12191597" cy="6858001"/>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a:extLst>
              <a:ext uri="{FF2B5EF4-FFF2-40B4-BE49-F238E27FC236}">
                <a16:creationId xmlns:a16="http://schemas.microsoft.com/office/drawing/2014/main" id="{B849C06B-6B5F-4B5B-B171-08950B10D767}"/>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6" name="图片 5">
            <a:extLst>
              <a:ext uri="{FF2B5EF4-FFF2-40B4-BE49-F238E27FC236}">
                <a16:creationId xmlns:a16="http://schemas.microsoft.com/office/drawing/2014/main" id="{2F5B0227-F17F-4AD2-81A0-9C85CF8C78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889" y="415327"/>
            <a:ext cx="1875816" cy="1731523"/>
          </a:xfrm>
          <a:prstGeom prst="rect">
            <a:avLst/>
          </a:prstGeom>
        </p:spPr>
      </p:pic>
      <p:sp>
        <p:nvSpPr>
          <p:cNvPr id="7" name="文本框 6">
            <a:extLst>
              <a:ext uri="{FF2B5EF4-FFF2-40B4-BE49-F238E27FC236}">
                <a16:creationId xmlns:a16="http://schemas.microsoft.com/office/drawing/2014/main" id="{610C316E-584C-4E4C-9FA6-2D2DE7E12ED4}"/>
              </a:ext>
            </a:extLst>
          </p:cNvPr>
          <p:cNvSpPr txBox="1"/>
          <p:nvPr/>
        </p:nvSpPr>
        <p:spPr>
          <a:xfrm>
            <a:off x="757083" y="2281172"/>
            <a:ext cx="10677833" cy="1200329"/>
          </a:xfrm>
          <a:prstGeom prst="rect">
            <a:avLst/>
          </a:prstGeom>
          <a:noFill/>
        </p:spPr>
        <p:txBody>
          <a:bodyPr wrap="square" rtlCol="0">
            <a:spAutoFit/>
          </a:bodyPr>
          <a:lstStyle/>
          <a:p>
            <a:pPr lvl="0" algn="ctr">
              <a:defRPr/>
            </a:pPr>
            <a:r>
              <a:rPr lang="zh-CN" altLang="en-US" sz="7200" spc="600" dirty="0">
                <a:solidFill>
                  <a:schemeClr val="accent1"/>
                </a:solidFill>
                <a:latin typeface="华文中宋" panose="02010600040101010101" pitchFamily="2" charset="-122"/>
                <a:ea typeface="华文中宋" panose="02010600040101010101" pitchFamily="2" charset="-122"/>
                <a:sym typeface="Source Han Serif SC" panose="02020400000000000000" pitchFamily="18" charset="-122"/>
              </a:rPr>
              <a:t>谢谢观看</a:t>
            </a:r>
            <a:endParaRPr lang="en-US" altLang="zh-CN" sz="7200" spc="600" dirty="0">
              <a:solidFill>
                <a:schemeClr val="accent1"/>
              </a:solidFill>
              <a:latin typeface="华文中宋" panose="02010600040101010101" pitchFamily="2" charset="-122"/>
              <a:ea typeface="华文中宋" panose="02010600040101010101" pitchFamily="2" charset="-122"/>
              <a:sym typeface="Source Han Serif SC" panose="02020400000000000000" pitchFamily="18" charset="-122"/>
            </a:endParaRPr>
          </a:p>
        </p:txBody>
      </p:sp>
      <p:sp>
        <p:nvSpPr>
          <p:cNvPr id="8" name="矩形 7">
            <a:extLst>
              <a:ext uri="{FF2B5EF4-FFF2-40B4-BE49-F238E27FC236}">
                <a16:creationId xmlns:a16="http://schemas.microsoft.com/office/drawing/2014/main" id="{196F9A31-7B15-4C1E-A808-0160F654136B}"/>
              </a:ext>
            </a:extLst>
          </p:cNvPr>
          <p:cNvSpPr/>
          <p:nvPr/>
        </p:nvSpPr>
        <p:spPr>
          <a:xfrm>
            <a:off x="0" y="6096000"/>
            <a:ext cx="12192000" cy="762000"/>
          </a:xfrm>
          <a:prstGeom prst="rect">
            <a:avLst/>
          </a:prstGeom>
          <a:solidFill>
            <a:srgbClr val="CE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E2126"/>
              </a:solidFill>
            </a:endParaRPr>
          </a:p>
        </p:txBody>
      </p:sp>
      <p:cxnSp>
        <p:nvCxnSpPr>
          <p:cNvPr id="9" name="直接连接符 8">
            <a:extLst>
              <a:ext uri="{FF2B5EF4-FFF2-40B4-BE49-F238E27FC236}">
                <a16:creationId xmlns:a16="http://schemas.microsoft.com/office/drawing/2014/main" id="{2F9BB4A5-F67B-4790-B228-B24F3668E613}"/>
              </a:ext>
            </a:extLst>
          </p:cNvPr>
          <p:cNvCxnSpPr>
            <a:cxnSpLocks/>
          </p:cNvCxnSpPr>
          <p:nvPr/>
        </p:nvCxnSpPr>
        <p:spPr>
          <a:xfrm>
            <a:off x="2132581" y="3568148"/>
            <a:ext cx="7568010" cy="0"/>
          </a:xfrm>
          <a:prstGeom prst="line">
            <a:avLst/>
          </a:prstGeom>
          <a:ln w="31750">
            <a:solidFill>
              <a:srgbClr val="CE2126"/>
            </a:solidFill>
          </a:ln>
        </p:spPr>
        <p:style>
          <a:lnRef idx="1">
            <a:schemeClr val="accent1"/>
          </a:lnRef>
          <a:fillRef idx="0">
            <a:schemeClr val="accent1"/>
          </a:fillRef>
          <a:effectRef idx="0">
            <a:schemeClr val="accent1"/>
          </a:effectRef>
          <a:fontRef idx="minor">
            <a:schemeClr val="tx1"/>
          </a:fontRef>
        </p:style>
      </p:cxnSp>
      <p:sp>
        <p:nvSpPr>
          <p:cNvPr id="67" name="流程图: 过程 66">
            <a:extLst>
              <a:ext uri="{FF2B5EF4-FFF2-40B4-BE49-F238E27FC236}">
                <a16:creationId xmlns:a16="http://schemas.microsoft.com/office/drawing/2014/main" id="{55FF5273-9B8F-47C5-BF2A-3A124AE5F14F}"/>
              </a:ext>
            </a:extLst>
          </p:cNvPr>
          <p:cNvSpPr/>
          <p:nvPr/>
        </p:nvSpPr>
        <p:spPr>
          <a:xfrm>
            <a:off x="4997726" y="4055551"/>
            <a:ext cx="2196548" cy="546650"/>
          </a:xfrm>
          <a:prstGeom prst="flowChartProcess">
            <a:avLst/>
          </a:prstGeom>
          <a:solidFill>
            <a:srgbClr val="CE21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a16="http://schemas.microsoft.com/office/drawing/2014/main" id="{DD83F894-EFA3-4D0B-B6EF-CB2A69DCF1B5}"/>
              </a:ext>
            </a:extLst>
          </p:cNvPr>
          <p:cNvSpPr txBox="1"/>
          <p:nvPr/>
        </p:nvSpPr>
        <p:spPr>
          <a:xfrm>
            <a:off x="4842921" y="4114993"/>
            <a:ext cx="2506159" cy="400110"/>
          </a:xfrm>
          <a:prstGeom prst="rect">
            <a:avLst/>
          </a:prstGeom>
          <a:noFill/>
        </p:spPr>
        <p:txBody>
          <a:bodyPr wrap="square" rtlCol="0">
            <a:spAutoFit/>
          </a:bodyPr>
          <a:lstStyle/>
          <a:p>
            <a:pPr algn="ctr"/>
            <a:r>
              <a:rPr lang="zh-CN" altLang="en-US" sz="2000" dirty="0">
                <a:solidFill>
                  <a:schemeClr val="bg1"/>
                </a:solidFill>
                <a:latin typeface="华文中宋" panose="02010600040101010101" pitchFamily="2" charset="-122"/>
                <a:ea typeface="华文中宋" panose="02010600040101010101" pitchFamily="2" charset="-122"/>
              </a:rPr>
              <a:t>答辩人：</a:t>
            </a:r>
            <a:r>
              <a:rPr lang="en-US" altLang="zh-CN" sz="2000" dirty="0">
                <a:solidFill>
                  <a:schemeClr val="bg1"/>
                </a:solidFill>
                <a:latin typeface="华文中宋" panose="02010600040101010101" pitchFamily="2" charset="-122"/>
                <a:ea typeface="华文中宋" panose="02010600040101010101" pitchFamily="2" charset="-122"/>
              </a:rPr>
              <a:t>XXX</a:t>
            </a:r>
            <a:endParaRPr lang="zh-CN" altLang="en-US" sz="2000" dirty="0">
              <a:solidFill>
                <a:schemeClr val="bg1"/>
              </a:solidFill>
              <a:latin typeface="华文中宋" panose="02010600040101010101" pitchFamily="2" charset="-122"/>
              <a:ea typeface="华文中宋" panose="02010600040101010101" pitchFamily="2" charset="-122"/>
            </a:endParaRPr>
          </a:p>
        </p:txBody>
      </p:sp>
      <p:grpSp>
        <p:nvGrpSpPr>
          <p:cNvPr id="11" name="组合 10">
            <a:extLst>
              <a:ext uri="{FF2B5EF4-FFF2-40B4-BE49-F238E27FC236}">
                <a16:creationId xmlns:a16="http://schemas.microsoft.com/office/drawing/2014/main" id="{9B1BFE58-BCC9-4206-A386-1C05DD7893F2}"/>
              </a:ext>
            </a:extLst>
          </p:cNvPr>
          <p:cNvGrpSpPr/>
          <p:nvPr/>
        </p:nvGrpSpPr>
        <p:grpSpPr>
          <a:xfrm>
            <a:off x="4842920" y="3877250"/>
            <a:ext cx="603362" cy="559905"/>
            <a:chOff x="4115904" y="1278172"/>
            <a:chExt cx="1588936" cy="1600118"/>
          </a:xfrm>
        </p:grpSpPr>
        <p:cxnSp>
          <p:nvCxnSpPr>
            <p:cNvPr id="12" name="直接连接符 11">
              <a:extLst>
                <a:ext uri="{FF2B5EF4-FFF2-40B4-BE49-F238E27FC236}">
                  <a16:creationId xmlns:a16="http://schemas.microsoft.com/office/drawing/2014/main" id="{F0475DF7-AD86-4C09-BBD0-4A776A63542F}"/>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68D590CB-40F8-46D6-9A06-371C6DFD7EC6}"/>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4CCED0B7-1F38-42C6-9E3D-6B2B8BD48721}"/>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641965B-2197-4F78-8D31-B90B8366C8FD}"/>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080EA1AC-648C-4355-B1ED-354D217E72BD}"/>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CEFA6E7-01F6-4861-996E-80F25F857CF8}"/>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C34FD257-6DA4-4296-9003-D5507B918E57}"/>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ED79593B-EC1E-424C-9DB9-8AAFFAFDE345}"/>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D01EBDAD-A023-49C8-875A-93AF371BF129}"/>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B6E6FCB5-DAF7-46EE-BAD2-573BFC39E733}"/>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DA97F651-5A61-43CA-B049-977C110014BE}"/>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D92DD355-F865-4035-B1AB-61477550FE59}"/>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2580E2C2-B3CC-4526-8518-C428B4DC6C37}"/>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5" name="组合 24">
            <a:extLst>
              <a:ext uri="{FF2B5EF4-FFF2-40B4-BE49-F238E27FC236}">
                <a16:creationId xmlns:a16="http://schemas.microsoft.com/office/drawing/2014/main" id="{6AE2545D-78FC-465D-AA41-3C7175845651}"/>
              </a:ext>
            </a:extLst>
          </p:cNvPr>
          <p:cNvGrpSpPr/>
          <p:nvPr/>
        </p:nvGrpSpPr>
        <p:grpSpPr>
          <a:xfrm rot="5400000">
            <a:off x="6760150" y="3898979"/>
            <a:ext cx="603362" cy="559905"/>
            <a:chOff x="4115904" y="1278172"/>
            <a:chExt cx="1588936" cy="1600118"/>
          </a:xfrm>
        </p:grpSpPr>
        <p:cxnSp>
          <p:nvCxnSpPr>
            <p:cNvPr id="26" name="直接连接符 25">
              <a:extLst>
                <a:ext uri="{FF2B5EF4-FFF2-40B4-BE49-F238E27FC236}">
                  <a16:creationId xmlns:a16="http://schemas.microsoft.com/office/drawing/2014/main" id="{E4F05CDD-C083-472E-B224-88CAE74609E0}"/>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A793E5B4-1AC0-4FEF-8DBC-79AD10F97027}"/>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2F123FDA-5F55-4CFC-800E-0A09812B69BE}"/>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7E77D6BA-F9FB-48FD-A63E-7C02FBFB4E8F}"/>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D6874FB-442B-458C-A0E7-91FD26303D72}"/>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1EE6FE55-101A-4EA5-B436-F354280FB33B}"/>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5915A06D-2BDF-4A62-8445-FB7FF446CC7D}"/>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A88D8A11-AF44-4231-A7B4-39C9A4122EB0}"/>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698DC3EF-001D-4DF6-AC6F-CFBF6304703F}"/>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47458AC7-A239-4079-B829-BB563DB4B34F}"/>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FBCD6644-0213-45D1-966B-1834C71EC45D}"/>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402FE0C5-6134-4BAB-9A18-D14646C6CF91}"/>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B53B5D12-E86D-4B3C-AB32-E85F8DD6EA38}"/>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39" name="组合 38">
            <a:extLst>
              <a:ext uri="{FF2B5EF4-FFF2-40B4-BE49-F238E27FC236}">
                <a16:creationId xmlns:a16="http://schemas.microsoft.com/office/drawing/2014/main" id="{A1E4CF94-0161-4E2C-AFEB-D494AB27C6A4}"/>
              </a:ext>
            </a:extLst>
          </p:cNvPr>
          <p:cNvGrpSpPr/>
          <p:nvPr/>
        </p:nvGrpSpPr>
        <p:grpSpPr>
          <a:xfrm rot="16200000">
            <a:off x="4821191" y="4198867"/>
            <a:ext cx="603362" cy="559905"/>
            <a:chOff x="4115904" y="1278172"/>
            <a:chExt cx="1588936" cy="1600118"/>
          </a:xfrm>
        </p:grpSpPr>
        <p:cxnSp>
          <p:nvCxnSpPr>
            <p:cNvPr id="40" name="直接连接符 39">
              <a:extLst>
                <a:ext uri="{FF2B5EF4-FFF2-40B4-BE49-F238E27FC236}">
                  <a16:creationId xmlns:a16="http://schemas.microsoft.com/office/drawing/2014/main" id="{851D1462-E48A-4F45-BBD8-B450421FAB52}"/>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BCF02F98-0D35-4B64-B5A5-6285855D3B5A}"/>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CE6814BE-7A5E-412B-8256-7D22389B7EDA}"/>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DC2F908-D072-46B5-A43F-28C88E8EEAEE}"/>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05E36025-B150-47E4-95BD-7B3429D373CD}"/>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71E08D41-F447-46F3-92D9-2A3948182EE9}"/>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D1F36D02-A46A-4B55-8897-9F7E6DFAF885}"/>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AC4F534A-C619-447A-9937-C33A370682C8}"/>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01ECB7D1-14D2-4765-9A51-F9B65A14CA2D}"/>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5CAF8EB8-7BB8-48DA-A395-8A6F7DA53713}"/>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A3F7AFE-BADF-4E54-AE7F-F62B3E7A18A3}"/>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32DA3C23-4734-4E8A-8720-1B2E4672914E}"/>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E855286B-4360-4EF2-89E1-6490AF13AE4A}"/>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53" name="组合 52">
            <a:extLst>
              <a:ext uri="{FF2B5EF4-FFF2-40B4-BE49-F238E27FC236}">
                <a16:creationId xmlns:a16="http://schemas.microsoft.com/office/drawing/2014/main" id="{28DE4460-AC3E-400C-83BD-294D44188536}"/>
              </a:ext>
            </a:extLst>
          </p:cNvPr>
          <p:cNvGrpSpPr/>
          <p:nvPr/>
        </p:nvGrpSpPr>
        <p:grpSpPr>
          <a:xfrm rot="10800000">
            <a:off x="6738421" y="4232622"/>
            <a:ext cx="603362" cy="559905"/>
            <a:chOff x="4115904" y="1278172"/>
            <a:chExt cx="1588936" cy="1600118"/>
          </a:xfrm>
        </p:grpSpPr>
        <p:cxnSp>
          <p:nvCxnSpPr>
            <p:cNvPr id="54" name="直接连接符 53">
              <a:extLst>
                <a:ext uri="{FF2B5EF4-FFF2-40B4-BE49-F238E27FC236}">
                  <a16:creationId xmlns:a16="http://schemas.microsoft.com/office/drawing/2014/main" id="{367065D1-4CF4-48CE-A5F4-FA6496837504}"/>
                </a:ext>
              </a:extLst>
            </p:cNvPr>
            <p:cNvCxnSpPr>
              <a:cxnSpLocks/>
            </p:cNvCxnSpPr>
            <p:nvPr/>
          </p:nvCxnSpPr>
          <p:spPr>
            <a:xfrm>
              <a:off x="411590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20F9326F-8FEF-4B04-B28F-F8F072730E17}"/>
                </a:ext>
              </a:extLst>
            </p:cNvPr>
            <p:cNvCxnSpPr>
              <a:cxnSpLocks/>
            </p:cNvCxnSpPr>
            <p:nvPr/>
          </p:nvCxnSpPr>
          <p:spPr>
            <a:xfrm>
              <a:off x="4115904" y="1278172"/>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73D92E4C-BF4A-4A0C-AB3F-071FA1E62F3C}"/>
                </a:ext>
              </a:extLst>
            </p:cNvPr>
            <p:cNvCxnSpPr>
              <a:cxnSpLocks/>
            </p:cNvCxnSpPr>
            <p:nvPr/>
          </p:nvCxnSpPr>
          <p:spPr>
            <a:xfrm>
              <a:off x="4238487" y="1278172"/>
              <a:ext cx="0" cy="42426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CB043925-59A0-464C-9149-C1C7FF8576C0}"/>
                </a:ext>
              </a:extLst>
            </p:cNvPr>
            <p:cNvCxnSpPr>
              <a:cxnSpLocks/>
            </p:cNvCxnSpPr>
            <p:nvPr/>
          </p:nvCxnSpPr>
          <p:spPr>
            <a:xfrm>
              <a:off x="4115904" y="1427259"/>
              <a:ext cx="370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EB68A392-5758-41FA-861F-D95EE704831F}"/>
                </a:ext>
              </a:extLst>
            </p:cNvPr>
            <p:cNvCxnSpPr>
              <a:cxnSpLocks/>
            </p:cNvCxnSpPr>
            <p:nvPr/>
          </p:nvCxnSpPr>
          <p:spPr>
            <a:xfrm flipH="1">
              <a:off x="4115904" y="1702435"/>
              <a:ext cx="122583"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DA581C95-DD46-4AD9-BCF7-8C21A9CC541F}"/>
                </a:ext>
              </a:extLst>
            </p:cNvPr>
            <p:cNvCxnSpPr>
              <a:cxnSpLocks/>
            </p:cNvCxnSpPr>
            <p:nvPr/>
          </p:nvCxnSpPr>
          <p:spPr>
            <a:xfrm>
              <a:off x="4115904" y="1556385"/>
              <a:ext cx="0" cy="14605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B70221BD-BA43-4071-A110-C404B0A2D71D}"/>
                </a:ext>
              </a:extLst>
            </p:cNvPr>
            <p:cNvCxnSpPr>
              <a:cxnSpLocks/>
            </p:cNvCxnSpPr>
            <p:nvPr/>
          </p:nvCxnSpPr>
          <p:spPr>
            <a:xfrm flipH="1">
              <a:off x="4115904" y="1556385"/>
              <a:ext cx="497840"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1" name="直接连接符 60">
              <a:extLst>
                <a:ext uri="{FF2B5EF4-FFF2-40B4-BE49-F238E27FC236}">
                  <a16:creationId xmlns:a16="http://schemas.microsoft.com/office/drawing/2014/main" id="{C84177CD-6237-4972-B47C-B08920F84980}"/>
                </a:ext>
              </a:extLst>
            </p:cNvPr>
            <p:cNvCxnSpPr>
              <a:cxnSpLocks/>
            </p:cNvCxnSpPr>
            <p:nvPr/>
          </p:nvCxnSpPr>
          <p:spPr>
            <a:xfrm>
              <a:off x="4374984" y="1278172"/>
              <a:ext cx="0" cy="559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2" name="直接连接符 61">
              <a:extLst>
                <a:ext uri="{FF2B5EF4-FFF2-40B4-BE49-F238E27FC236}">
                  <a16:creationId xmlns:a16="http://schemas.microsoft.com/office/drawing/2014/main" id="{341DDA61-7348-4678-9780-0782810D6152}"/>
                </a:ext>
              </a:extLst>
            </p:cNvPr>
            <p:cNvCxnSpPr>
              <a:cxnSpLocks/>
            </p:cNvCxnSpPr>
            <p:nvPr/>
          </p:nvCxnSpPr>
          <p:spPr>
            <a:xfrm>
              <a:off x="4115904" y="1556385"/>
              <a:ext cx="0" cy="1321905"/>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a16="http://schemas.microsoft.com/office/drawing/2014/main" id="{AC75FE9D-65EB-4358-BB80-E71B1D10DB1D}"/>
                </a:ext>
              </a:extLst>
            </p:cNvPr>
            <p:cNvCxnSpPr>
              <a:cxnSpLocks/>
            </p:cNvCxnSpPr>
            <p:nvPr/>
          </p:nvCxnSpPr>
          <p:spPr>
            <a:xfrm>
              <a:off x="4374984" y="1278172"/>
              <a:ext cx="1329856"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a16="http://schemas.microsoft.com/office/drawing/2014/main" id="{70FD679B-B32D-4521-A74D-A89E3DD388CA}"/>
                </a:ext>
              </a:extLst>
            </p:cNvPr>
            <p:cNvCxnSpPr>
              <a:cxnSpLocks/>
            </p:cNvCxnSpPr>
            <p:nvPr/>
          </p:nvCxnSpPr>
          <p:spPr>
            <a:xfrm>
              <a:off x="4486744" y="1278172"/>
              <a:ext cx="0" cy="149087"/>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a16="http://schemas.microsoft.com/office/drawing/2014/main" id="{369155F4-EE61-469B-A691-560974B897A8}"/>
                </a:ext>
              </a:extLst>
            </p:cNvPr>
            <p:cNvCxnSpPr>
              <a:cxnSpLocks/>
            </p:cNvCxnSpPr>
            <p:nvPr/>
          </p:nvCxnSpPr>
          <p:spPr>
            <a:xfrm>
              <a:off x="4613744" y="1278172"/>
              <a:ext cx="0" cy="278213"/>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a16="http://schemas.microsoft.com/office/drawing/2014/main" id="{838E1605-8647-402A-A510-835F0EF59537}"/>
                </a:ext>
              </a:extLst>
            </p:cNvPr>
            <p:cNvCxnSpPr>
              <a:cxnSpLocks/>
            </p:cNvCxnSpPr>
            <p:nvPr/>
          </p:nvCxnSpPr>
          <p:spPr>
            <a:xfrm flipH="1">
              <a:off x="4115904" y="1838077"/>
              <a:ext cx="259081" cy="0"/>
            </a:xfrm>
            <a:prstGeom prst="line">
              <a:avLst/>
            </a:prstGeom>
            <a:ln w="25400">
              <a:solidFill>
                <a:schemeClr val="accent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4250429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71206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7A690D91-435A-4202-A004-7642C901EFF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7665" y="3691468"/>
            <a:ext cx="2016000" cy="2016000"/>
          </a:xfrm>
          <a:prstGeom prst="rect">
            <a:avLst/>
          </a:prstGeom>
        </p:spPr>
      </p:pic>
    </p:spTree>
    <p:extLst>
      <p:ext uri="{BB962C8B-B14F-4D97-AF65-F5344CB8AC3E}">
        <p14:creationId xmlns:p14="http://schemas.microsoft.com/office/powerpoint/2010/main" val="2625445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208FA2-E9DF-4826-B405-B0747E5E3554}"/>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1" y="0"/>
            <a:ext cx="12192001" cy="6858000"/>
          </a:xfrm>
          <a:prstGeom prst="rect">
            <a:avLst/>
          </a:prstGeom>
        </p:spPr>
      </p:pic>
      <p:pic>
        <p:nvPicPr>
          <p:cNvPr id="34" name="图片 33">
            <a:extLst>
              <a:ext uri="{FF2B5EF4-FFF2-40B4-BE49-F238E27FC236}">
                <a16:creationId xmlns:a16="http://schemas.microsoft.com/office/drawing/2014/main" id="{3DBF4BE2-4F90-4459-ABA0-15E567A116A7}"/>
              </a:ext>
            </a:extLst>
          </p:cNvPr>
          <p:cNvPicPr>
            <a:picLocks noChangeAspect="1"/>
          </p:cNvPicPr>
          <p:nvPr/>
        </p:nvPicPr>
        <p:blipFill rotWithShape="1">
          <a:blip r:embed="rId3">
            <a:extLst>
              <a:ext uri="{28A0092B-C50C-407E-A947-70E740481C1C}">
                <a14:useLocalDpi xmlns:a14="http://schemas.microsoft.com/office/drawing/2010/main" val="0"/>
              </a:ext>
            </a:extLst>
          </a:blip>
          <a:srcRect t="7839" b="7839"/>
          <a:stretch/>
        </p:blipFill>
        <p:spPr>
          <a:xfrm>
            <a:off x="0" y="0"/>
            <a:ext cx="12192000" cy="6858000"/>
          </a:xfrm>
          <a:prstGeom prst="rect">
            <a:avLst/>
          </a:prstGeom>
        </p:spPr>
      </p:pic>
      <p:sp>
        <p:nvSpPr>
          <p:cNvPr id="14" name="任意多边形: 形状 13">
            <a:extLst>
              <a:ext uri="{FF2B5EF4-FFF2-40B4-BE49-F238E27FC236}">
                <a16:creationId xmlns:a16="http://schemas.microsoft.com/office/drawing/2014/main" id="{554C9C4F-D845-42AD-8C19-9A813C338FE1}"/>
              </a:ext>
            </a:extLst>
          </p:cNvPr>
          <p:cNvSpPr/>
          <p:nvPr/>
        </p:nvSpPr>
        <p:spPr>
          <a:xfrm>
            <a:off x="-1" y="2636352"/>
            <a:ext cx="12191998" cy="4221649"/>
          </a:xfrm>
          <a:custGeom>
            <a:avLst/>
            <a:gdLst>
              <a:gd name="connsiteX0" fmla="*/ 0 w 12191998"/>
              <a:gd name="connsiteY0" fmla="*/ 0 h 4221649"/>
              <a:gd name="connsiteX1" fmla="*/ 219329 w 12191998"/>
              <a:gd name="connsiteY1" fmla="*/ 75841 h 4221649"/>
              <a:gd name="connsiteX2" fmla="*/ 6096001 w 12191998"/>
              <a:gd name="connsiteY2" fmla="*/ 899329 h 4221649"/>
              <a:gd name="connsiteX3" fmla="*/ 11972674 w 12191998"/>
              <a:gd name="connsiteY3" fmla="*/ 75841 h 4221649"/>
              <a:gd name="connsiteX4" fmla="*/ 12191998 w 12191998"/>
              <a:gd name="connsiteY4" fmla="*/ 2 h 4221649"/>
              <a:gd name="connsiteX5" fmla="*/ 12191998 w 12191998"/>
              <a:gd name="connsiteY5" fmla="*/ 4221649 h 4221649"/>
              <a:gd name="connsiteX6" fmla="*/ 0 w 12191998"/>
              <a:gd name="connsiteY6" fmla="*/ 4221649 h 422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8" h="4221649">
                <a:moveTo>
                  <a:pt x="0" y="0"/>
                </a:moveTo>
                <a:lnTo>
                  <a:pt x="219329" y="75841"/>
                </a:lnTo>
                <a:cubicBezTo>
                  <a:pt x="1771465" y="587488"/>
                  <a:pt x="3833324" y="899329"/>
                  <a:pt x="6096001" y="899329"/>
                </a:cubicBezTo>
                <a:cubicBezTo>
                  <a:pt x="8358679" y="899329"/>
                  <a:pt x="10420537" y="587488"/>
                  <a:pt x="11972674" y="75841"/>
                </a:cubicBezTo>
                <a:lnTo>
                  <a:pt x="12191998" y="2"/>
                </a:lnTo>
                <a:lnTo>
                  <a:pt x="12191998" y="4221649"/>
                </a:lnTo>
                <a:lnTo>
                  <a:pt x="0" y="4221649"/>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 name="组合 15">
            <a:extLst>
              <a:ext uri="{FF2B5EF4-FFF2-40B4-BE49-F238E27FC236}">
                <a16:creationId xmlns:a16="http://schemas.microsoft.com/office/drawing/2014/main" id="{2F3C0AA0-D825-4EDB-B8F6-1D753682CAD2}"/>
              </a:ext>
            </a:extLst>
          </p:cNvPr>
          <p:cNvGrpSpPr/>
          <p:nvPr/>
        </p:nvGrpSpPr>
        <p:grpSpPr>
          <a:xfrm>
            <a:off x="2633434" y="4102924"/>
            <a:ext cx="6925128" cy="2187831"/>
            <a:chOff x="2639787" y="672699"/>
            <a:chExt cx="6925128" cy="2187831"/>
          </a:xfrm>
          <a:noFill/>
        </p:grpSpPr>
        <p:sp>
          <p:nvSpPr>
            <p:cNvPr id="17" name="文本框 13">
              <a:extLst>
                <a:ext uri="{FF2B5EF4-FFF2-40B4-BE49-F238E27FC236}">
                  <a16:creationId xmlns:a16="http://schemas.microsoft.com/office/drawing/2014/main" id="{FC9194C8-4036-4097-B846-CA5A81C95621}"/>
                </a:ext>
              </a:extLst>
            </p:cNvPr>
            <p:cNvSpPr txBox="1">
              <a:spLocks noChangeArrowheads="1"/>
            </p:cNvSpPr>
            <p:nvPr/>
          </p:nvSpPr>
          <p:spPr bwMode="auto">
            <a:xfrm>
              <a:off x="5116773" y="672699"/>
              <a:ext cx="1929439"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4000" dirty="0">
                  <a:solidFill>
                    <a:srgbClr val="004899"/>
                  </a:solidFill>
                  <a:latin typeface="Times New Roman" panose="02020603050405020304" pitchFamily="18" charset="0"/>
                  <a:cs typeface="Times New Roman" panose="02020603050405020304" pitchFamily="18" charset="0"/>
                </a:rPr>
                <a:t>PART01</a:t>
              </a:r>
              <a:endParaRPr lang="zh-CN" altLang="en-US" sz="4267" dirty="0">
                <a:solidFill>
                  <a:srgbClr val="004899"/>
                </a:solidFill>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97DEB8F4-7EEA-44BD-82A9-9E550F6BF43C}"/>
                </a:ext>
              </a:extLst>
            </p:cNvPr>
            <p:cNvSpPr txBox="1">
              <a:spLocks noChangeArrowheads="1"/>
            </p:cNvSpPr>
            <p:nvPr/>
          </p:nvSpPr>
          <p:spPr bwMode="auto">
            <a:xfrm>
              <a:off x="3425825" y="1796285"/>
              <a:ext cx="5353051"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4000" dirty="0">
                  <a:solidFill>
                    <a:schemeClr val="tx1">
                      <a:lumMod val="85000"/>
                      <a:lumOff val="15000"/>
                    </a:schemeClr>
                  </a:solidFill>
                  <a:latin typeface="方正大标宋简体" panose="02010601030101010101" pitchFamily="2" charset="-122"/>
                  <a:ea typeface="方正大标宋简体" panose="02010601030101010101" pitchFamily="2" charset="-122"/>
                </a:rPr>
                <a:t>学校发展</a:t>
              </a:r>
            </a:p>
          </p:txBody>
        </p:sp>
        <p:sp>
          <p:nvSpPr>
            <p:cNvPr id="19" name="文本框 16">
              <a:extLst>
                <a:ext uri="{FF2B5EF4-FFF2-40B4-BE49-F238E27FC236}">
                  <a16:creationId xmlns:a16="http://schemas.microsoft.com/office/drawing/2014/main" id="{8A6B6289-082B-467B-A888-195F186AE9EB}"/>
                </a:ext>
              </a:extLst>
            </p:cNvPr>
            <p:cNvSpPr txBox="1">
              <a:spLocks noChangeArrowheads="1"/>
            </p:cNvSpPr>
            <p:nvPr/>
          </p:nvSpPr>
          <p:spPr bwMode="auto">
            <a:xfrm>
              <a:off x="2639787" y="2546598"/>
              <a:ext cx="6925128" cy="3139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spcBef>
                  <a:spcPct val="0"/>
                </a:spcBef>
                <a:buNone/>
                <a:defRPr/>
              </a:pPr>
              <a:r>
                <a:rPr lang="en-US" altLang="zh-CN" sz="1600" dirty="0">
                  <a:solidFill>
                    <a:schemeClr val="tx1">
                      <a:lumMod val="85000"/>
                      <a:lumOff val="15000"/>
                    </a:schemeClr>
                  </a:solidFill>
                  <a:latin typeface="Times New Roman" panose="02020603050405020304" pitchFamily="18" charset="0"/>
                  <a:ea typeface="+mn-ea"/>
                  <a:cs typeface="Times New Roman" panose="02020603050405020304" pitchFamily="18" charset="0"/>
                </a:rPr>
                <a:t>OVERVIEW OF GOLDEN BAY ECONOMIC AREA</a:t>
              </a:r>
              <a:endParaRPr lang="zh-CN" altLang="en-US" sz="1600" dirty="0">
                <a:solidFill>
                  <a:schemeClr val="tx1">
                    <a:lumMod val="85000"/>
                    <a:lumOff val="15000"/>
                  </a:schemeClr>
                </a:solidFill>
                <a:latin typeface="Times New Roman" panose="02020603050405020304" pitchFamily="18" charset="0"/>
                <a:ea typeface="+mn-ea"/>
                <a:cs typeface="Times New Roman" panose="02020603050405020304" pitchFamily="18" charset="0"/>
              </a:endParaRPr>
            </a:p>
          </p:txBody>
        </p:sp>
        <p:grpSp>
          <p:nvGrpSpPr>
            <p:cNvPr id="20" name="组合 19">
              <a:extLst>
                <a:ext uri="{FF2B5EF4-FFF2-40B4-BE49-F238E27FC236}">
                  <a16:creationId xmlns:a16="http://schemas.microsoft.com/office/drawing/2014/main" id="{132B221E-30E0-4D1F-B7AF-082B2CCAC08A}"/>
                </a:ext>
              </a:extLst>
            </p:cNvPr>
            <p:cNvGrpSpPr/>
            <p:nvPr/>
          </p:nvGrpSpPr>
          <p:grpSpPr>
            <a:xfrm>
              <a:off x="5701110" y="1581361"/>
              <a:ext cx="789780" cy="54217"/>
              <a:chOff x="686622" y="3437639"/>
              <a:chExt cx="576091" cy="0"/>
            </a:xfrm>
            <a:grpFill/>
          </p:grpSpPr>
          <p:cxnSp>
            <p:nvCxnSpPr>
              <p:cNvPr id="21" name="直接连接符 20">
                <a:extLst>
                  <a:ext uri="{FF2B5EF4-FFF2-40B4-BE49-F238E27FC236}">
                    <a16:creationId xmlns:a16="http://schemas.microsoft.com/office/drawing/2014/main" id="{46195F65-DC8B-4EB5-8462-9778D734A838}"/>
                  </a:ext>
                </a:extLst>
              </p:cNvPr>
              <p:cNvCxnSpPr/>
              <p:nvPr/>
            </p:nvCxnSpPr>
            <p:spPr>
              <a:xfrm flipH="1">
                <a:off x="853240" y="3437639"/>
                <a:ext cx="409473"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7C7A4FA-0A14-4180-BF3B-C3BD46764543}"/>
                  </a:ext>
                </a:extLst>
              </p:cNvPr>
              <p:cNvCxnSpPr/>
              <p:nvPr/>
            </p:nvCxnSpPr>
            <p:spPr>
              <a:xfrm flipH="1">
                <a:off x="686622" y="3437639"/>
                <a:ext cx="74510"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grpSp>
      </p:grpSp>
      <p:sp>
        <p:nvSpPr>
          <p:cNvPr id="33" name="任意多边形: 形状 32">
            <a:extLst>
              <a:ext uri="{FF2B5EF4-FFF2-40B4-BE49-F238E27FC236}">
                <a16:creationId xmlns:a16="http://schemas.microsoft.com/office/drawing/2014/main" id="{8EBF5838-0368-4A2F-87AA-F6AA6AFAE9A7}"/>
              </a:ext>
            </a:extLst>
          </p:cNvPr>
          <p:cNvSpPr/>
          <p:nvPr/>
        </p:nvSpPr>
        <p:spPr>
          <a:xfrm>
            <a:off x="-4" y="-42426"/>
            <a:ext cx="12192004" cy="3578107"/>
          </a:xfrm>
          <a:custGeom>
            <a:avLst/>
            <a:gdLst>
              <a:gd name="connsiteX0" fmla="*/ 0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4" h="3578107">
                <a:moveTo>
                  <a:pt x="0"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close/>
              </a:path>
            </a:pathLst>
          </a:custGeom>
          <a:solidFill>
            <a:schemeClr val="accent1">
              <a:alpha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538C0667-5AB9-4F8B-BB90-2E10E5DB1FD3}"/>
              </a:ext>
            </a:extLst>
          </p:cNvPr>
          <p:cNvPicPr>
            <a:picLocks noChangeAspect="1"/>
          </p:cNvPicPr>
          <p:nvPr/>
        </p:nvPicPr>
        <p:blipFill>
          <a:blip r:embed="rId4">
            <a:alphaModFix amt="45000"/>
            <a:extLst>
              <a:ext uri="{BEBA8EAE-BF5A-486C-A8C5-ECC9F3942E4B}">
                <a14:imgProps xmlns:a14="http://schemas.microsoft.com/office/drawing/2010/main">
                  <a14:imgLayer r:embed="rId5">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3824730" y="-349439"/>
            <a:ext cx="4542539" cy="4203366"/>
          </a:xfrm>
          <a:prstGeom prst="rect">
            <a:avLst/>
          </a:prstGeom>
          <a:noFill/>
          <a:effectLst>
            <a:softEdge rad="0"/>
          </a:effectLst>
        </p:spPr>
      </p:pic>
      <p:sp>
        <p:nvSpPr>
          <p:cNvPr id="23" name="文本框 22">
            <a:extLst>
              <a:ext uri="{FF2B5EF4-FFF2-40B4-BE49-F238E27FC236}">
                <a16:creationId xmlns:a16="http://schemas.microsoft.com/office/drawing/2014/main" id="{12F336E0-1CCE-4D98-AAA9-85C413538ECF}"/>
              </a:ext>
            </a:extLst>
          </p:cNvPr>
          <p:cNvSpPr txBox="1"/>
          <p:nvPr/>
        </p:nvSpPr>
        <p:spPr>
          <a:xfrm>
            <a:off x="822310" y="1246384"/>
            <a:ext cx="10446029" cy="935603"/>
          </a:xfrm>
          <a:custGeom>
            <a:avLst/>
            <a:gdLst/>
            <a:ahLst/>
            <a:cxnLst/>
            <a:rect l="l" t="t" r="r" b="b"/>
            <a:pathLst>
              <a:path w="10446029" h="935603">
                <a:moveTo>
                  <a:pt x="2187150" y="644119"/>
                </a:moveTo>
                <a:cubicBezTo>
                  <a:pt x="2184093" y="644119"/>
                  <a:pt x="2181035" y="645138"/>
                  <a:pt x="2177978" y="647177"/>
                </a:cubicBezTo>
                <a:lnTo>
                  <a:pt x="2166766" y="652272"/>
                </a:lnTo>
                <a:cubicBezTo>
                  <a:pt x="2163370" y="658387"/>
                  <a:pt x="2156745" y="664163"/>
                  <a:pt x="2146893" y="669598"/>
                </a:cubicBezTo>
                <a:cubicBezTo>
                  <a:pt x="2137041" y="675034"/>
                  <a:pt x="2136192" y="681829"/>
                  <a:pt x="2144345" y="689982"/>
                </a:cubicBezTo>
                <a:cubicBezTo>
                  <a:pt x="2164049" y="683187"/>
                  <a:pt x="2180696" y="672316"/>
                  <a:pt x="2194284" y="657368"/>
                </a:cubicBezTo>
                <a:cubicBezTo>
                  <a:pt x="2201758" y="654650"/>
                  <a:pt x="2202438" y="651253"/>
                  <a:pt x="2196322" y="647177"/>
                </a:cubicBezTo>
                <a:cubicBezTo>
                  <a:pt x="2193265" y="645138"/>
                  <a:pt x="2190207" y="644119"/>
                  <a:pt x="2187150" y="644119"/>
                </a:cubicBezTo>
                <a:close/>
                <a:moveTo>
                  <a:pt x="5973562" y="612223"/>
                </a:moveTo>
                <a:lnTo>
                  <a:pt x="5973222" y="612652"/>
                </a:lnTo>
                <a:lnTo>
                  <a:pt x="5972832" y="612505"/>
                </a:lnTo>
                <a:close/>
                <a:moveTo>
                  <a:pt x="5990930" y="595708"/>
                </a:moveTo>
                <a:cubicBezTo>
                  <a:pt x="5990251" y="595368"/>
                  <a:pt x="5988892" y="595878"/>
                  <a:pt x="5986854" y="597237"/>
                </a:cubicBezTo>
                <a:cubicBezTo>
                  <a:pt x="5988212" y="602673"/>
                  <a:pt x="5989571" y="603352"/>
                  <a:pt x="5990930" y="599275"/>
                </a:cubicBezTo>
                <a:cubicBezTo>
                  <a:pt x="5991610" y="597237"/>
                  <a:pt x="5991610" y="596048"/>
                  <a:pt x="5990930" y="595708"/>
                </a:cubicBezTo>
                <a:close/>
                <a:moveTo>
                  <a:pt x="263967" y="585007"/>
                </a:moveTo>
                <a:cubicBezTo>
                  <a:pt x="318323" y="595199"/>
                  <a:pt x="340235" y="623056"/>
                  <a:pt x="329704" y="668579"/>
                </a:cubicBezTo>
                <a:cubicBezTo>
                  <a:pt x="319172" y="714102"/>
                  <a:pt x="302696" y="754190"/>
                  <a:pt x="280274" y="788842"/>
                </a:cubicBezTo>
                <a:cubicBezTo>
                  <a:pt x="253096" y="790201"/>
                  <a:pt x="238318" y="774064"/>
                  <a:pt x="235940" y="740431"/>
                </a:cubicBezTo>
                <a:cubicBezTo>
                  <a:pt x="233562" y="706798"/>
                  <a:pt x="240526" y="678601"/>
                  <a:pt x="256833" y="655840"/>
                </a:cubicBezTo>
                <a:cubicBezTo>
                  <a:pt x="273139" y="633078"/>
                  <a:pt x="271441" y="617281"/>
                  <a:pt x="251737" y="608448"/>
                </a:cubicBezTo>
                <a:cubicBezTo>
                  <a:pt x="232033" y="599615"/>
                  <a:pt x="236110" y="591801"/>
                  <a:pt x="263967" y="585007"/>
                </a:cubicBezTo>
                <a:close/>
                <a:moveTo>
                  <a:pt x="7187887" y="565451"/>
                </a:moveTo>
                <a:cubicBezTo>
                  <a:pt x="7196933" y="563540"/>
                  <a:pt x="7204258" y="568700"/>
                  <a:pt x="7209863" y="580930"/>
                </a:cubicBezTo>
                <a:cubicBezTo>
                  <a:pt x="7238400" y="591801"/>
                  <a:pt x="7262521" y="608448"/>
                  <a:pt x="7282225" y="630870"/>
                </a:cubicBezTo>
                <a:cubicBezTo>
                  <a:pt x="7281545" y="651933"/>
                  <a:pt x="7275430" y="668579"/>
                  <a:pt x="7263880" y="680809"/>
                </a:cubicBezTo>
                <a:cubicBezTo>
                  <a:pt x="7255726" y="693039"/>
                  <a:pt x="7245195" y="700853"/>
                  <a:pt x="7232285" y="704250"/>
                </a:cubicBezTo>
                <a:cubicBezTo>
                  <a:pt x="7213261" y="715801"/>
                  <a:pt x="7192537" y="723954"/>
                  <a:pt x="7170116" y="728711"/>
                </a:cubicBezTo>
                <a:cubicBezTo>
                  <a:pt x="7179628" y="734826"/>
                  <a:pt x="7190499" y="737883"/>
                  <a:pt x="7202729" y="737883"/>
                </a:cubicBezTo>
                <a:cubicBezTo>
                  <a:pt x="7214959" y="737883"/>
                  <a:pt x="7224811" y="741960"/>
                  <a:pt x="7232285" y="750113"/>
                </a:cubicBezTo>
                <a:cubicBezTo>
                  <a:pt x="7246554" y="760984"/>
                  <a:pt x="7248932" y="773554"/>
                  <a:pt x="7239419" y="787823"/>
                </a:cubicBezTo>
                <a:cubicBezTo>
                  <a:pt x="7234663" y="802091"/>
                  <a:pt x="7224472" y="809905"/>
                  <a:pt x="7208844" y="811264"/>
                </a:cubicBezTo>
                <a:cubicBezTo>
                  <a:pt x="7172833" y="805149"/>
                  <a:pt x="7137162" y="796995"/>
                  <a:pt x="7101831" y="786804"/>
                </a:cubicBezTo>
                <a:cubicBezTo>
                  <a:pt x="7076691" y="788162"/>
                  <a:pt x="7061404" y="775932"/>
                  <a:pt x="7055968" y="750113"/>
                </a:cubicBezTo>
                <a:cubicBezTo>
                  <a:pt x="7068878" y="733806"/>
                  <a:pt x="7083146" y="718519"/>
                  <a:pt x="7098773" y="704250"/>
                </a:cubicBezTo>
                <a:cubicBezTo>
                  <a:pt x="7115080" y="692020"/>
                  <a:pt x="7124932" y="678771"/>
                  <a:pt x="7128330" y="664503"/>
                </a:cubicBezTo>
                <a:cubicBezTo>
                  <a:pt x="7116779" y="670618"/>
                  <a:pt x="7104039" y="671467"/>
                  <a:pt x="7090111" y="667050"/>
                </a:cubicBezTo>
                <a:cubicBezTo>
                  <a:pt x="7076182" y="662634"/>
                  <a:pt x="7061404" y="662464"/>
                  <a:pt x="7045776" y="666541"/>
                </a:cubicBezTo>
                <a:cubicBezTo>
                  <a:pt x="7025392" y="660426"/>
                  <a:pt x="7004669" y="650914"/>
                  <a:pt x="6983607" y="638004"/>
                </a:cubicBezTo>
                <a:cubicBezTo>
                  <a:pt x="6995157" y="642760"/>
                  <a:pt x="7005519" y="641401"/>
                  <a:pt x="7014691" y="633927"/>
                </a:cubicBezTo>
                <a:cubicBezTo>
                  <a:pt x="7023864" y="626453"/>
                  <a:pt x="7033886" y="621697"/>
                  <a:pt x="7044757" y="619659"/>
                </a:cubicBezTo>
                <a:cubicBezTo>
                  <a:pt x="7067858" y="606070"/>
                  <a:pt x="7093338" y="594179"/>
                  <a:pt x="7121195" y="583988"/>
                </a:cubicBezTo>
                <a:cubicBezTo>
                  <a:pt x="7138861" y="580590"/>
                  <a:pt x="7157886" y="575834"/>
                  <a:pt x="7178269" y="569719"/>
                </a:cubicBezTo>
                <a:cubicBezTo>
                  <a:pt x="7181666" y="567511"/>
                  <a:pt x="7184872" y="566088"/>
                  <a:pt x="7187887" y="565451"/>
                </a:cubicBezTo>
                <a:close/>
                <a:moveTo>
                  <a:pt x="6159094" y="526914"/>
                </a:moveTo>
                <a:lnTo>
                  <a:pt x="6156036" y="533029"/>
                </a:lnTo>
                <a:cubicBezTo>
                  <a:pt x="6158754" y="539144"/>
                  <a:pt x="6161472" y="539144"/>
                  <a:pt x="6164190" y="533029"/>
                </a:cubicBezTo>
                <a:cubicBezTo>
                  <a:pt x="6166908" y="526914"/>
                  <a:pt x="6165209" y="524876"/>
                  <a:pt x="6159094" y="526914"/>
                </a:cubicBezTo>
                <a:close/>
                <a:moveTo>
                  <a:pt x="399135" y="446654"/>
                </a:moveTo>
                <a:cubicBezTo>
                  <a:pt x="398371" y="446144"/>
                  <a:pt x="396799" y="446399"/>
                  <a:pt x="394421" y="447418"/>
                </a:cubicBezTo>
                <a:lnTo>
                  <a:pt x="391364" y="447418"/>
                </a:lnTo>
                <a:cubicBezTo>
                  <a:pt x="394761" y="453533"/>
                  <a:pt x="397309" y="454552"/>
                  <a:pt x="399008" y="450476"/>
                </a:cubicBezTo>
                <a:cubicBezTo>
                  <a:pt x="399857" y="448437"/>
                  <a:pt x="399899" y="447163"/>
                  <a:pt x="399135" y="446654"/>
                </a:cubicBezTo>
                <a:close/>
                <a:moveTo>
                  <a:pt x="4524118" y="446399"/>
                </a:moveTo>
                <a:lnTo>
                  <a:pt x="4526157" y="446399"/>
                </a:lnTo>
                <a:cubicBezTo>
                  <a:pt x="4545861" y="451835"/>
                  <a:pt x="4559450" y="461687"/>
                  <a:pt x="4566923" y="475955"/>
                </a:cubicBezTo>
                <a:cubicBezTo>
                  <a:pt x="4575756" y="484109"/>
                  <a:pt x="4577794" y="493111"/>
                  <a:pt x="4573039" y="502963"/>
                </a:cubicBezTo>
                <a:cubicBezTo>
                  <a:pt x="4568283" y="512815"/>
                  <a:pt x="4566584" y="523177"/>
                  <a:pt x="4567942" y="534048"/>
                </a:cubicBezTo>
                <a:cubicBezTo>
                  <a:pt x="4557751" y="572097"/>
                  <a:pt x="4555373" y="607768"/>
                  <a:pt x="4560809" y="641061"/>
                </a:cubicBezTo>
                <a:cubicBezTo>
                  <a:pt x="4562167" y="663483"/>
                  <a:pt x="4565564" y="683527"/>
                  <a:pt x="4571000" y="701193"/>
                </a:cubicBezTo>
                <a:cubicBezTo>
                  <a:pt x="4602255" y="740601"/>
                  <a:pt x="4644381" y="759286"/>
                  <a:pt x="4697378" y="757247"/>
                </a:cubicBezTo>
                <a:cubicBezTo>
                  <a:pt x="4741542" y="754530"/>
                  <a:pt x="4772117" y="732108"/>
                  <a:pt x="4789103" y="689982"/>
                </a:cubicBezTo>
                <a:cubicBezTo>
                  <a:pt x="4792501" y="679111"/>
                  <a:pt x="4796578" y="670618"/>
                  <a:pt x="4801333" y="664503"/>
                </a:cubicBezTo>
                <a:lnTo>
                  <a:pt x="4796238" y="587045"/>
                </a:lnTo>
                <a:cubicBezTo>
                  <a:pt x="4800314" y="607429"/>
                  <a:pt x="4805750" y="626453"/>
                  <a:pt x="4812544" y="644119"/>
                </a:cubicBezTo>
                <a:cubicBezTo>
                  <a:pt x="4811186" y="654990"/>
                  <a:pt x="4813224" y="664163"/>
                  <a:pt x="4818660" y="671637"/>
                </a:cubicBezTo>
                <a:cubicBezTo>
                  <a:pt x="4818660" y="685905"/>
                  <a:pt x="4821038" y="694738"/>
                  <a:pt x="4825794" y="698135"/>
                </a:cubicBezTo>
                <a:cubicBezTo>
                  <a:pt x="4834627" y="706968"/>
                  <a:pt x="4842101" y="717160"/>
                  <a:pt x="4848217" y="728711"/>
                </a:cubicBezTo>
                <a:cubicBezTo>
                  <a:pt x="4846178" y="735505"/>
                  <a:pt x="4847537" y="738563"/>
                  <a:pt x="4852293" y="737883"/>
                </a:cubicBezTo>
                <a:cubicBezTo>
                  <a:pt x="4857049" y="737204"/>
                  <a:pt x="4859087" y="739242"/>
                  <a:pt x="4858408" y="743998"/>
                </a:cubicBezTo>
                <a:cubicBezTo>
                  <a:pt x="4861125" y="760305"/>
                  <a:pt x="4862145" y="775253"/>
                  <a:pt x="4861465" y="788842"/>
                </a:cubicBezTo>
                <a:cubicBezTo>
                  <a:pt x="4868260" y="810584"/>
                  <a:pt x="4863844" y="828250"/>
                  <a:pt x="4848217" y="841839"/>
                </a:cubicBezTo>
                <a:cubicBezTo>
                  <a:pt x="4831230" y="861543"/>
                  <a:pt x="4811186" y="868677"/>
                  <a:pt x="4788084" y="863242"/>
                </a:cubicBezTo>
                <a:cubicBezTo>
                  <a:pt x="4784008" y="868677"/>
                  <a:pt x="4779081" y="869866"/>
                  <a:pt x="4773306" y="866809"/>
                </a:cubicBezTo>
                <a:cubicBezTo>
                  <a:pt x="4767531" y="863751"/>
                  <a:pt x="4762605" y="864601"/>
                  <a:pt x="4758529" y="869357"/>
                </a:cubicBezTo>
                <a:cubicBezTo>
                  <a:pt x="4732030" y="868677"/>
                  <a:pt x="4707570" y="862562"/>
                  <a:pt x="4685147" y="851012"/>
                </a:cubicBezTo>
                <a:cubicBezTo>
                  <a:pt x="4647778" y="847614"/>
                  <a:pt x="4613805" y="830968"/>
                  <a:pt x="4583230" y="801072"/>
                </a:cubicBezTo>
                <a:cubicBezTo>
                  <a:pt x="4541784" y="768458"/>
                  <a:pt x="4516304" y="727352"/>
                  <a:pt x="4506792" y="677752"/>
                </a:cubicBezTo>
                <a:cubicBezTo>
                  <a:pt x="4498639" y="633588"/>
                  <a:pt x="4498639" y="589423"/>
                  <a:pt x="4506792" y="545259"/>
                </a:cubicBezTo>
                <a:cubicBezTo>
                  <a:pt x="4494563" y="552054"/>
                  <a:pt x="4480294" y="562245"/>
                  <a:pt x="4463987" y="575834"/>
                </a:cubicBezTo>
                <a:cubicBezTo>
                  <a:pt x="4454474" y="592821"/>
                  <a:pt x="4441905" y="607768"/>
                  <a:pt x="4426277" y="620678"/>
                </a:cubicBezTo>
                <a:cubicBezTo>
                  <a:pt x="4399100" y="652612"/>
                  <a:pt x="4366146" y="674694"/>
                  <a:pt x="4327417" y="686924"/>
                </a:cubicBezTo>
                <a:cubicBezTo>
                  <a:pt x="4317905" y="686924"/>
                  <a:pt x="4307713" y="685905"/>
                  <a:pt x="4296842" y="683867"/>
                </a:cubicBezTo>
                <a:cubicBezTo>
                  <a:pt x="4285971" y="678431"/>
                  <a:pt x="4273231" y="678941"/>
                  <a:pt x="4258623" y="685396"/>
                </a:cubicBezTo>
                <a:cubicBezTo>
                  <a:pt x="4244015" y="691850"/>
                  <a:pt x="4230936" y="689982"/>
                  <a:pt x="4219385" y="679790"/>
                </a:cubicBezTo>
                <a:cubicBezTo>
                  <a:pt x="4209872" y="672996"/>
                  <a:pt x="4205116" y="664842"/>
                  <a:pt x="4205116" y="655330"/>
                </a:cubicBezTo>
                <a:cubicBezTo>
                  <a:pt x="4220064" y="656689"/>
                  <a:pt x="4232634" y="650574"/>
                  <a:pt x="4242826" y="636985"/>
                </a:cubicBezTo>
                <a:cubicBezTo>
                  <a:pt x="4282913" y="617281"/>
                  <a:pt x="4321642" y="594179"/>
                  <a:pt x="4359012" y="567681"/>
                </a:cubicBezTo>
                <a:cubicBezTo>
                  <a:pt x="4373280" y="561566"/>
                  <a:pt x="4388228" y="554092"/>
                  <a:pt x="4403855" y="545259"/>
                </a:cubicBezTo>
                <a:cubicBezTo>
                  <a:pt x="4409971" y="543221"/>
                  <a:pt x="4414388" y="537955"/>
                  <a:pt x="4417105" y="529462"/>
                </a:cubicBezTo>
                <a:cubicBezTo>
                  <a:pt x="4419822" y="520969"/>
                  <a:pt x="4423899" y="519780"/>
                  <a:pt x="4429335" y="525895"/>
                </a:cubicBezTo>
                <a:cubicBezTo>
                  <a:pt x="4457192" y="513665"/>
                  <a:pt x="4479614" y="495999"/>
                  <a:pt x="4496600" y="472898"/>
                </a:cubicBezTo>
                <a:cubicBezTo>
                  <a:pt x="4506113" y="463385"/>
                  <a:pt x="4515285" y="454552"/>
                  <a:pt x="4524118" y="446399"/>
                </a:cubicBezTo>
                <a:close/>
                <a:moveTo>
                  <a:pt x="351616" y="439265"/>
                </a:moveTo>
                <a:cubicBezTo>
                  <a:pt x="367243" y="452174"/>
                  <a:pt x="376925" y="455232"/>
                  <a:pt x="380662" y="448437"/>
                </a:cubicBezTo>
                <a:cubicBezTo>
                  <a:pt x="384400" y="441643"/>
                  <a:pt x="378114" y="438585"/>
                  <a:pt x="361808" y="439265"/>
                </a:cubicBezTo>
                <a:close/>
                <a:moveTo>
                  <a:pt x="332251" y="436207"/>
                </a:moveTo>
                <a:lnTo>
                  <a:pt x="273139" y="465763"/>
                </a:lnTo>
                <a:cubicBezTo>
                  <a:pt x="256153" y="488185"/>
                  <a:pt x="255134" y="497698"/>
                  <a:pt x="270082" y="494300"/>
                </a:cubicBezTo>
                <a:cubicBezTo>
                  <a:pt x="285030" y="490903"/>
                  <a:pt x="300657" y="485128"/>
                  <a:pt x="316964" y="476974"/>
                </a:cubicBezTo>
                <a:cubicBezTo>
                  <a:pt x="337348" y="479013"/>
                  <a:pt x="350427" y="473237"/>
                  <a:pt x="356202" y="459648"/>
                </a:cubicBezTo>
                <a:cubicBezTo>
                  <a:pt x="361978" y="446059"/>
                  <a:pt x="353994" y="438246"/>
                  <a:pt x="332251" y="436207"/>
                </a:cubicBezTo>
                <a:close/>
                <a:moveTo>
                  <a:pt x="315945" y="394421"/>
                </a:moveTo>
                <a:lnTo>
                  <a:pt x="300657" y="398498"/>
                </a:lnTo>
                <a:cubicBezTo>
                  <a:pt x="285030" y="422958"/>
                  <a:pt x="285709" y="430432"/>
                  <a:pt x="302696" y="420920"/>
                </a:cubicBezTo>
                <a:cubicBezTo>
                  <a:pt x="319682" y="411407"/>
                  <a:pt x="324098" y="402575"/>
                  <a:pt x="315945" y="394421"/>
                </a:cubicBezTo>
                <a:close/>
                <a:moveTo>
                  <a:pt x="4416340" y="365629"/>
                </a:moveTo>
                <a:cubicBezTo>
                  <a:pt x="4426702" y="366139"/>
                  <a:pt x="4436809" y="367243"/>
                  <a:pt x="4446661" y="368942"/>
                </a:cubicBezTo>
                <a:cubicBezTo>
                  <a:pt x="4451417" y="373698"/>
                  <a:pt x="4455324" y="373868"/>
                  <a:pt x="4458381" y="369451"/>
                </a:cubicBezTo>
                <a:cubicBezTo>
                  <a:pt x="4461439" y="365035"/>
                  <a:pt x="4465006" y="365205"/>
                  <a:pt x="4469083" y="369961"/>
                </a:cubicBezTo>
                <a:cubicBezTo>
                  <a:pt x="4484030" y="366564"/>
                  <a:pt x="4498808" y="367753"/>
                  <a:pt x="4513417" y="373528"/>
                </a:cubicBezTo>
                <a:cubicBezTo>
                  <a:pt x="4528025" y="379303"/>
                  <a:pt x="4533631" y="390005"/>
                  <a:pt x="4530234" y="405632"/>
                </a:cubicBezTo>
                <a:cubicBezTo>
                  <a:pt x="4543822" y="415824"/>
                  <a:pt x="4543822" y="424996"/>
                  <a:pt x="4530234" y="433150"/>
                </a:cubicBezTo>
                <a:cubicBezTo>
                  <a:pt x="4520041" y="438585"/>
                  <a:pt x="4510529" y="441643"/>
                  <a:pt x="4501696" y="442322"/>
                </a:cubicBezTo>
                <a:cubicBezTo>
                  <a:pt x="4475198" y="442322"/>
                  <a:pt x="4449039" y="440963"/>
                  <a:pt x="4423220" y="438246"/>
                </a:cubicBezTo>
                <a:cubicBezTo>
                  <a:pt x="4408952" y="452514"/>
                  <a:pt x="4394683" y="466443"/>
                  <a:pt x="4380414" y="480032"/>
                </a:cubicBezTo>
                <a:cubicBezTo>
                  <a:pt x="4370902" y="487506"/>
                  <a:pt x="4362069" y="494300"/>
                  <a:pt x="4353916" y="500415"/>
                </a:cubicBezTo>
                <a:cubicBezTo>
                  <a:pt x="4342365" y="515363"/>
                  <a:pt x="4329456" y="525215"/>
                  <a:pt x="4315187" y="529971"/>
                </a:cubicBezTo>
                <a:lnTo>
                  <a:pt x="4395702" y="430092"/>
                </a:lnTo>
                <a:cubicBezTo>
                  <a:pt x="4400458" y="423977"/>
                  <a:pt x="4399779" y="421259"/>
                  <a:pt x="4393664" y="421939"/>
                </a:cubicBezTo>
                <a:cubicBezTo>
                  <a:pt x="4387549" y="422618"/>
                  <a:pt x="4383472" y="421599"/>
                  <a:pt x="4381434" y="418881"/>
                </a:cubicBezTo>
                <a:cubicBezTo>
                  <a:pt x="4358333" y="414805"/>
                  <a:pt x="4337609" y="407331"/>
                  <a:pt x="4319264" y="396459"/>
                </a:cubicBezTo>
                <a:cubicBezTo>
                  <a:pt x="4338968" y="383550"/>
                  <a:pt x="4360710" y="373358"/>
                  <a:pt x="4384491" y="365884"/>
                </a:cubicBezTo>
                <a:cubicBezTo>
                  <a:pt x="4395362" y="365205"/>
                  <a:pt x="4405978" y="365120"/>
                  <a:pt x="4416340" y="365629"/>
                </a:cubicBezTo>
                <a:close/>
                <a:moveTo>
                  <a:pt x="7836655" y="364865"/>
                </a:moveTo>
                <a:cubicBezTo>
                  <a:pt x="7875384" y="370301"/>
                  <a:pt x="7911565" y="382361"/>
                  <a:pt x="7945198" y="401046"/>
                </a:cubicBezTo>
                <a:cubicBezTo>
                  <a:pt x="7978831" y="419731"/>
                  <a:pt x="7986135" y="451155"/>
                  <a:pt x="7967110" y="495319"/>
                </a:cubicBezTo>
                <a:cubicBezTo>
                  <a:pt x="7938573" y="483769"/>
                  <a:pt x="7911395" y="487846"/>
                  <a:pt x="7885576" y="507550"/>
                </a:cubicBezTo>
                <a:cubicBezTo>
                  <a:pt x="7859757" y="527254"/>
                  <a:pt x="7833598" y="545259"/>
                  <a:pt x="7807100" y="561566"/>
                </a:cubicBezTo>
                <a:cubicBezTo>
                  <a:pt x="7834278" y="564284"/>
                  <a:pt x="7861796" y="558848"/>
                  <a:pt x="7889653" y="545259"/>
                </a:cubicBezTo>
                <a:cubicBezTo>
                  <a:pt x="7917510" y="531670"/>
                  <a:pt x="7946727" y="524876"/>
                  <a:pt x="7977302" y="524876"/>
                </a:cubicBezTo>
                <a:cubicBezTo>
                  <a:pt x="7997685" y="507210"/>
                  <a:pt x="8018069" y="502624"/>
                  <a:pt x="8038452" y="511117"/>
                </a:cubicBezTo>
                <a:cubicBezTo>
                  <a:pt x="8058836" y="519610"/>
                  <a:pt x="8077181" y="532010"/>
                  <a:pt x="8093487" y="548317"/>
                </a:cubicBezTo>
                <a:cubicBezTo>
                  <a:pt x="8100961" y="585007"/>
                  <a:pt x="8093318" y="620848"/>
                  <a:pt x="8070556" y="655840"/>
                </a:cubicBezTo>
                <a:cubicBezTo>
                  <a:pt x="8047795" y="690831"/>
                  <a:pt x="8022145" y="721576"/>
                  <a:pt x="7993609" y="748075"/>
                </a:cubicBezTo>
                <a:cubicBezTo>
                  <a:pt x="7971866" y="760984"/>
                  <a:pt x="7948085" y="777121"/>
                  <a:pt x="7922267" y="796486"/>
                </a:cubicBezTo>
                <a:cubicBezTo>
                  <a:pt x="7896447" y="815850"/>
                  <a:pt x="7875384" y="815001"/>
                  <a:pt x="7859078" y="793938"/>
                </a:cubicBezTo>
                <a:cubicBezTo>
                  <a:pt x="7899845" y="744338"/>
                  <a:pt x="7939253" y="685905"/>
                  <a:pt x="7977302" y="618640"/>
                </a:cubicBezTo>
                <a:cubicBezTo>
                  <a:pt x="7994967" y="597577"/>
                  <a:pt x="7995986" y="587045"/>
                  <a:pt x="7980359" y="587045"/>
                </a:cubicBezTo>
                <a:cubicBezTo>
                  <a:pt x="7964732" y="587045"/>
                  <a:pt x="7947746" y="590782"/>
                  <a:pt x="7929400" y="598256"/>
                </a:cubicBezTo>
                <a:cubicBezTo>
                  <a:pt x="7903582" y="605730"/>
                  <a:pt x="7874365" y="613034"/>
                  <a:pt x="7841752" y="620168"/>
                </a:cubicBezTo>
                <a:cubicBezTo>
                  <a:pt x="7809138" y="627303"/>
                  <a:pt x="7789094" y="615242"/>
                  <a:pt x="7781620" y="583988"/>
                </a:cubicBezTo>
                <a:cubicBezTo>
                  <a:pt x="7778903" y="550015"/>
                  <a:pt x="7794360" y="525385"/>
                  <a:pt x="7827993" y="510098"/>
                </a:cubicBezTo>
                <a:cubicBezTo>
                  <a:pt x="7861625" y="494810"/>
                  <a:pt x="7879121" y="471539"/>
                  <a:pt x="7880480" y="440284"/>
                </a:cubicBezTo>
                <a:lnTo>
                  <a:pt x="7837675" y="397479"/>
                </a:lnTo>
                <a:cubicBezTo>
                  <a:pt x="7820688" y="380492"/>
                  <a:pt x="7820349" y="369621"/>
                  <a:pt x="7836655" y="364865"/>
                </a:cubicBezTo>
                <a:close/>
                <a:moveTo>
                  <a:pt x="1371810" y="345501"/>
                </a:moveTo>
                <a:lnTo>
                  <a:pt x="1398309" y="345501"/>
                </a:lnTo>
                <a:cubicBezTo>
                  <a:pt x="1418692" y="344142"/>
                  <a:pt x="1430243" y="351616"/>
                  <a:pt x="1432961" y="367923"/>
                </a:cubicBezTo>
                <a:cubicBezTo>
                  <a:pt x="1443832" y="383550"/>
                  <a:pt x="1447229" y="400536"/>
                  <a:pt x="1443153" y="418881"/>
                </a:cubicBezTo>
                <a:cubicBezTo>
                  <a:pt x="1443832" y="431791"/>
                  <a:pt x="1449268" y="432810"/>
                  <a:pt x="1459459" y="421939"/>
                </a:cubicBezTo>
                <a:cubicBezTo>
                  <a:pt x="1455382" y="398838"/>
                  <a:pt x="1455382" y="377435"/>
                  <a:pt x="1459459" y="357731"/>
                </a:cubicBezTo>
                <a:cubicBezTo>
                  <a:pt x="1457421" y="350257"/>
                  <a:pt x="1461497" y="350257"/>
                  <a:pt x="1471689" y="357731"/>
                </a:cubicBezTo>
                <a:cubicBezTo>
                  <a:pt x="1489355" y="371320"/>
                  <a:pt x="1508719" y="380153"/>
                  <a:pt x="1529782" y="384229"/>
                </a:cubicBezTo>
                <a:cubicBezTo>
                  <a:pt x="1544730" y="386947"/>
                  <a:pt x="1560357" y="386947"/>
                  <a:pt x="1576664" y="384229"/>
                </a:cubicBezTo>
                <a:cubicBezTo>
                  <a:pt x="1586856" y="390344"/>
                  <a:pt x="1596029" y="391703"/>
                  <a:pt x="1604182" y="388306"/>
                </a:cubicBezTo>
                <a:cubicBezTo>
                  <a:pt x="1610297" y="393062"/>
                  <a:pt x="1613015" y="398498"/>
                  <a:pt x="1612336" y="404613"/>
                </a:cubicBezTo>
                <a:cubicBezTo>
                  <a:pt x="1613694" y="412766"/>
                  <a:pt x="1609958" y="419561"/>
                  <a:pt x="1601124" y="424996"/>
                </a:cubicBezTo>
                <a:cubicBezTo>
                  <a:pt x="1592292" y="430432"/>
                  <a:pt x="1587196" y="437226"/>
                  <a:pt x="1585837" y="445380"/>
                </a:cubicBezTo>
                <a:cubicBezTo>
                  <a:pt x="1535558" y="475955"/>
                  <a:pt x="1485618" y="505172"/>
                  <a:pt x="1436018" y="533029"/>
                </a:cubicBezTo>
                <a:cubicBezTo>
                  <a:pt x="1448248" y="541862"/>
                  <a:pt x="1460139" y="550695"/>
                  <a:pt x="1471689" y="559527"/>
                </a:cubicBezTo>
                <a:cubicBezTo>
                  <a:pt x="1528083" y="593500"/>
                  <a:pt x="1586177" y="623735"/>
                  <a:pt x="1645968" y="650234"/>
                </a:cubicBezTo>
                <a:cubicBezTo>
                  <a:pt x="1710516" y="670618"/>
                  <a:pt x="1774384" y="691681"/>
                  <a:pt x="1837573" y="713423"/>
                </a:cubicBezTo>
                <a:cubicBezTo>
                  <a:pt x="1855918" y="718179"/>
                  <a:pt x="1872225" y="722596"/>
                  <a:pt x="1886494" y="726672"/>
                </a:cubicBezTo>
                <a:cubicBezTo>
                  <a:pt x="1900082" y="735505"/>
                  <a:pt x="1914351" y="744678"/>
                  <a:pt x="1929299" y="754190"/>
                </a:cubicBezTo>
                <a:cubicBezTo>
                  <a:pt x="1944247" y="763702"/>
                  <a:pt x="1953080" y="777631"/>
                  <a:pt x="1955797" y="795976"/>
                </a:cubicBezTo>
                <a:cubicBezTo>
                  <a:pt x="1957157" y="806847"/>
                  <a:pt x="1953080" y="811943"/>
                  <a:pt x="1943568" y="811264"/>
                </a:cubicBezTo>
                <a:cubicBezTo>
                  <a:pt x="1928619" y="816020"/>
                  <a:pt x="1913672" y="817718"/>
                  <a:pt x="1898724" y="816360"/>
                </a:cubicBezTo>
                <a:cubicBezTo>
                  <a:pt x="1893288" y="810924"/>
                  <a:pt x="1887852" y="810075"/>
                  <a:pt x="1882416" y="813812"/>
                </a:cubicBezTo>
                <a:cubicBezTo>
                  <a:pt x="1876981" y="817549"/>
                  <a:pt x="1871886" y="818398"/>
                  <a:pt x="1867129" y="816360"/>
                </a:cubicBezTo>
                <a:cubicBezTo>
                  <a:pt x="1854220" y="820436"/>
                  <a:pt x="1839951" y="822814"/>
                  <a:pt x="1824324" y="823494"/>
                </a:cubicBezTo>
                <a:cubicBezTo>
                  <a:pt x="1810735" y="823494"/>
                  <a:pt x="1798165" y="821795"/>
                  <a:pt x="1786615" y="818398"/>
                </a:cubicBezTo>
                <a:cubicBezTo>
                  <a:pt x="1754001" y="811603"/>
                  <a:pt x="1723426" y="802431"/>
                  <a:pt x="1694889" y="790880"/>
                </a:cubicBezTo>
                <a:cubicBezTo>
                  <a:pt x="1643930" y="765741"/>
                  <a:pt x="1594670" y="736864"/>
                  <a:pt x="1547108" y="704250"/>
                </a:cubicBezTo>
                <a:cubicBezTo>
                  <a:pt x="1517212" y="675713"/>
                  <a:pt x="1487657" y="646497"/>
                  <a:pt x="1458440" y="616601"/>
                </a:cubicBezTo>
                <a:cubicBezTo>
                  <a:pt x="1443492" y="601653"/>
                  <a:pt x="1428204" y="589084"/>
                  <a:pt x="1412577" y="578892"/>
                </a:cubicBezTo>
                <a:lnTo>
                  <a:pt x="1383021" y="648196"/>
                </a:lnTo>
                <a:cubicBezTo>
                  <a:pt x="1357882" y="712064"/>
                  <a:pt x="1317114" y="760305"/>
                  <a:pt x="1260720" y="792919"/>
                </a:cubicBezTo>
                <a:cubicBezTo>
                  <a:pt x="1253926" y="799034"/>
                  <a:pt x="1246452" y="801412"/>
                  <a:pt x="1238299" y="800053"/>
                </a:cubicBezTo>
                <a:cubicBezTo>
                  <a:pt x="1220632" y="778990"/>
                  <a:pt x="1219274" y="755889"/>
                  <a:pt x="1234222" y="730749"/>
                </a:cubicBezTo>
                <a:cubicBezTo>
                  <a:pt x="1236260" y="723954"/>
                  <a:pt x="1239147" y="723785"/>
                  <a:pt x="1242885" y="730239"/>
                </a:cubicBezTo>
                <a:cubicBezTo>
                  <a:pt x="1246621" y="736694"/>
                  <a:pt x="1251548" y="739582"/>
                  <a:pt x="1257663" y="738902"/>
                </a:cubicBezTo>
                <a:cubicBezTo>
                  <a:pt x="1300468" y="700174"/>
                  <a:pt x="1332062" y="654650"/>
                  <a:pt x="1352446" y="602333"/>
                </a:cubicBezTo>
                <a:cubicBezTo>
                  <a:pt x="1353805" y="594859"/>
                  <a:pt x="1356183" y="586536"/>
                  <a:pt x="1359580" y="577363"/>
                </a:cubicBezTo>
                <a:cubicBezTo>
                  <a:pt x="1362978" y="568190"/>
                  <a:pt x="1359580" y="564623"/>
                  <a:pt x="1349388" y="566662"/>
                </a:cubicBezTo>
                <a:cubicBezTo>
                  <a:pt x="1333761" y="576174"/>
                  <a:pt x="1317454" y="576853"/>
                  <a:pt x="1300468" y="568700"/>
                </a:cubicBezTo>
                <a:cubicBezTo>
                  <a:pt x="1292315" y="560547"/>
                  <a:pt x="1284161" y="551374"/>
                  <a:pt x="1276008" y="541182"/>
                </a:cubicBezTo>
                <a:cubicBezTo>
                  <a:pt x="1272610" y="530991"/>
                  <a:pt x="1269893" y="523517"/>
                  <a:pt x="1267854" y="518760"/>
                </a:cubicBezTo>
                <a:cubicBezTo>
                  <a:pt x="1267854" y="508569"/>
                  <a:pt x="1265476" y="497018"/>
                  <a:pt x="1260720" y="484109"/>
                </a:cubicBezTo>
                <a:cubicBezTo>
                  <a:pt x="1257323" y="475276"/>
                  <a:pt x="1257323" y="474087"/>
                  <a:pt x="1260720" y="480541"/>
                </a:cubicBezTo>
                <a:cubicBezTo>
                  <a:pt x="1264118" y="486996"/>
                  <a:pt x="1268364" y="491413"/>
                  <a:pt x="1273460" y="493791"/>
                </a:cubicBezTo>
                <a:cubicBezTo>
                  <a:pt x="1278556" y="496169"/>
                  <a:pt x="1283482" y="502114"/>
                  <a:pt x="1288238" y="511626"/>
                </a:cubicBezTo>
                <a:cubicBezTo>
                  <a:pt x="1295712" y="521818"/>
                  <a:pt x="1305564" y="521818"/>
                  <a:pt x="1317794" y="511626"/>
                </a:cubicBezTo>
                <a:cubicBezTo>
                  <a:pt x="1337498" y="500076"/>
                  <a:pt x="1355164" y="488185"/>
                  <a:pt x="1370791" y="475955"/>
                </a:cubicBezTo>
                <a:cubicBezTo>
                  <a:pt x="1392533" y="467122"/>
                  <a:pt x="1400007" y="450136"/>
                  <a:pt x="1393213" y="424996"/>
                </a:cubicBezTo>
                <a:cubicBezTo>
                  <a:pt x="1395251" y="414805"/>
                  <a:pt x="1393213" y="403764"/>
                  <a:pt x="1387098" y="391873"/>
                </a:cubicBezTo>
                <a:cubicBezTo>
                  <a:pt x="1380983" y="379983"/>
                  <a:pt x="1372150" y="375057"/>
                  <a:pt x="1360599" y="377095"/>
                </a:cubicBezTo>
                <a:cubicBezTo>
                  <a:pt x="1347010" y="373698"/>
                  <a:pt x="1337158" y="376076"/>
                  <a:pt x="1331043" y="384229"/>
                </a:cubicBezTo>
                <a:cubicBezTo>
                  <a:pt x="1321531" y="380153"/>
                  <a:pt x="1315755" y="373698"/>
                  <a:pt x="1313717" y="364865"/>
                </a:cubicBezTo>
                <a:cubicBezTo>
                  <a:pt x="1332062" y="355353"/>
                  <a:pt x="1351427" y="348898"/>
                  <a:pt x="1371810" y="345501"/>
                </a:cubicBezTo>
                <a:close/>
                <a:moveTo>
                  <a:pt x="2677374" y="323079"/>
                </a:moveTo>
                <a:cubicBezTo>
                  <a:pt x="2669220" y="331912"/>
                  <a:pt x="2660047" y="340405"/>
                  <a:pt x="2649856" y="348558"/>
                </a:cubicBezTo>
                <a:cubicBezTo>
                  <a:pt x="2622677" y="364186"/>
                  <a:pt x="2603653" y="386607"/>
                  <a:pt x="2592782" y="415824"/>
                </a:cubicBezTo>
                <a:cubicBezTo>
                  <a:pt x="2581910" y="421939"/>
                  <a:pt x="2576136" y="431451"/>
                  <a:pt x="2575456" y="444361"/>
                </a:cubicBezTo>
                <a:cubicBezTo>
                  <a:pt x="2574776" y="457270"/>
                  <a:pt x="2572398" y="469161"/>
                  <a:pt x="2568322" y="480032"/>
                </a:cubicBezTo>
                <a:cubicBezTo>
                  <a:pt x="2564245" y="497018"/>
                  <a:pt x="2567642" y="499396"/>
                  <a:pt x="2578513" y="487166"/>
                </a:cubicBezTo>
                <a:cubicBezTo>
                  <a:pt x="2609768" y="440963"/>
                  <a:pt x="2641702" y="394761"/>
                  <a:pt x="2674316" y="348558"/>
                </a:cubicBezTo>
                <a:cubicBezTo>
                  <a:pt x="2683828" y="336328"/>
                  <a:pt x="2684847" y="327835"/>
                  <a:pt x="2677374" y="323079"/>
                </a:cubicBezTo>
                <a:close/>
                <a:moveTo>
                  <a:pt x="10016671" y="189567"/>
                </a:moveTo>
                <a:lnTo>
                  <a:pt x="10018709" y="189567"/>
                </a:lnTo>
                <a:cubicBezTo>
                  <a:pt x="10024825" y="203835"/>
                  <a:pt x="10036036" y="214367"/>
                  <a:pt x="10052342" y="221161"/>
                </a:cubicBezTo>
                <a:cubicBezTo>
                  <a:pt x="10057777" y="224559"/>
                  <a:pt x="10061514" y="230674"/>
                  <a:pt x="10063553" y="239507"/>
                </a:cubicBezTo>
                <a:cubicBezTo>
                  <a:pt x="10063553" y="258531"/>
                  <a:pt x="10056079" y="271441"/>
                  <a:pt x="10041131" y="278235"/>
                </a:cubicBezTo>
                <a:cubicBezTo>
                  <a:pt x="10023466" y="275517"/>
                  <a:pt x="10010556" y="282312"/>
                  <a:pt x="10002403" y="298619"/>
                </a:cubicBezTo>
                <a:cubicBezTo>
                  <a:pt x="9991531" y="302695"/>
                  <a:pt x="9982359" y="304734"/>
                  <a:pt x="9974885" y="304734"/>
                </a:cubicBezTo>
                <a:cubicBezTo>
                  <a:pt x="9948386" y="325117"/>
                  <a:pt x="9926983" y="349577"/>
                  <a:pt x="9910677" y="378114"/>
                </a:cubicBezTo>
                <a:cubicBezTo>
                  <a:pt x="9885537" y="399177"/>
                  <a:pt x="9865493" y="422279"/>
                  <a:pt x="9850546" y="447418"/>
                </a:cubicBezTo>
                <a:cubicBezTo>
                  <a:pt x="9849187" y="456251"/>
                  <a:pt x="9844090" y="463725"/>
                  <a:pt x="9835257" y="469840"/>
                </a:cubicBezTo>
                <a:cubicBezTo>
                  <a:pt x="9826425" y="475955"/>
                  <a:pt x="9822688" y="482750"/>
                  <a:pt x="9824046" y="490224"/>
                </a:cubicBezTo>
                <a:cubicBezTo>
                  <a:pt x="9857340" y="482750"/>
                  <a:pt x="9891312" y="477994"/>
                  <a:pt x="9925965" y="475955"/>
                </a:cubicBezTo>
                <a:cubicBezTo>
                  <a:pt x="9978961" y="478673"/>
                  <a:pt x="10028901" y="489204"/>
                  <a:pt x="10075783" y="507550"/>
                </a:cubicBezTo>
                <a:cubicBezTo>
                  <a:pt x="10132857" y="521139"/>
                  <a:pt x="10187552" y="539144"/>
                  <a:pt x="10239870" y="561566"/>
                </a:cubicBezTo>
                <a:cubicBezTo>
                  <a:pt x="10291509" y="578552"/>
                  <a:pt x="10339750" y="602333"/>
                  <a:pt x="10384594" y="632908"/>
                </a:cubicBezTo>
                <a:cubicBezTo>
                  <a:pt x="10405656" y="634267"/>
                  <a:pt x="10422303" y="644459"/>
                  <a:pt x="10434532" y="663483"/>
                </a:cubicBezTo>
                <a:cubicBezTo>
                  <a:pt x="10447442" y="677072"/>
                  <a:pt x="10449480" y="693379"/>
                  <a:pt x="10440647" y="712404"/>
                </a:cubicBezTo>
                <a:cubicBezTo>
                  <a:pt x="10431135" y="714442"/>
                  <a:pt x="10425360" y="720897"/>
                  <a:pt x="10423321" y="731768"/>
                </a:cubicBezTo>
                <a:cubicBezTo>
                  <a:pt x="10415168" y="731768"/>
                  <a:pt x="10410751" y="736864"/>
                  <a:pt x="10410072" y="747056"/>
                </a:cubicBezTo>
                <a:cubicBezTo>
                  <a:pt x="10394445" y="730069"/>
                  <a:pt x="10375421" y="721576"/>
                  <a:pt x="10352999" y="721576"/>
                </a:cubicBezTo>
                <a:cubicBezTo>
                  <a:pt x="10351640" y="714102"/>
                  <a:pt x="10345525" y="712743"/>
                  <a:pt x="10334654" y="717500"/>
                </a:cubicBezTo>
                <a:cubicBezTo>
                  <a:pt x="10300681" y="697796"/>
                  <a:pt x="10265010" y="679790"/>
                  <a:pt x="10227640" y="663483"/>
                </a:cubicBezTo>
                <a:cubicBezTo>
                  <a:pt x="10182797" y="649215"/>
                  <a:pt x="10138972" y="631549"/>
                  <a:pt x="10096167" y="610486"/>
                </a:cubicBezTo>
                <a:cubicBezTo>
                  <a:pt x="10076462" y="600974"/>
                  <a:pt x="10059476" y="589423"/>
                  <a:pt x="10045207" y="575834"/>
                </a:cubicBezTo>
                <a:cubicBezTo>
                  <a:pt x="10010556" y="566322"/>
                  <a:pt x="9973526" y="561566"/>
                  <a:pt x="9934118" y="561566"/>
                </a:cubicBezTo>
                <a:cubicBezTo>
                  <a:pt x="9917810" y="560207"/>
                  <a:pt x="9902183" y="559867"/>
                  <a:pt x="9887236" y="560547"/>
                </a:cubicBezTo>
                <a:cubicBezTo>
                  <a:pt x="9872288" y="556470"/>
                  <a:pt x="9859038" y="556470"/>
                  <a:pt x="9847488" y="560547"/>
                </a:cubicBezTo>
                <a:cubicBezTo>
                  <a:pt x="9835937" y="555791"/>
                  <a:pt x="9824046" y="554432"/>
                  <a:pt x="9811817" y="556470"/>
                </a:cubicBezTo>
                <a:cubicBezTo>
                  <a:pt x="9800266" y="561226"/>
                  <a:pt x="9787696" y="561566"/>
                  <a:pt x="9774108" y="557489"/>
                </a:cubicBezTo>
                <a:cubicBezTo>
                  <a:pt x="9757121" y="577193"/>
                  <a:pt x="9741663" y="597916"/>
                  <a:pt x="9727735" y="619659"/>
                </a:cubicBezTo>
                <a:cubicBezTo>
                  <a:pt x="9713807" y="641401"/>
                  <a:pt x="9694611" y="657368"/>
                  <a:pt x="9670151" y="667560"/>
                </a:cubicBezTo>
                <a:cubicBezTo>
                  <a:pt x="9653845" y="677072"/>
                  <a:pt x="9645351" y="671976"/>
                  <a:pt x="9644672" y="652272"/>
                </a:cubicBezTo>
                <a:cubicBezTo>
                  <a:pt x="9648069" y="642081"/>
                  <a:pt x="9650108" y="631889"/>
                  <a:pt x="9650787" y="621697"/>
                </a:cubicBezTo>
                <a:cubicBezTo>
                  <a:pt x="9649428" y="606749"/>
                  <a:pt x="9651807" y="600634"/>
                  <a:pt x="9657922" y="603352"/>
                </a:cubicBezTo>
                <a:cubicBezTo>
                  <a:pt x="9674228" y="589763"/>
                  <a:pt x="9688496" y="574475"/>
                  <a:pt x="9700727" y="557489"/>
                </a:cubicBezTo>
                <a:cubicBezTo>
                  <a:pt x="9721111" y="523517"/>
                  <a:pt x="9740814" y="489544"/>
                  <a:pt x="9759839" y="455572"/>
                </a:cubicBezTo>
                <a:cubicBezTo>
                  <a:pt x="9802644" y="388306"/>
                  <a:pt x="9854282" y="325117"/>
                  <a:pt x="9914754" y="266005"/>
                </a:cubicBezTo>
                <a:cubicBezTo>
                  <a:pt x="9940573" y="243583"/>
                  <a:pt x="9967071" y="222520"/>
                  <a:pt x="9994249" y="202816"/>
                </a:cubicBezTo>
                <a:cubicBezTo>
                  <a:pt x="9995608" y="197381"/>
                  <a:pt x="9999515" y="195682"/>
                  <a:pt x="10005970" y="197720"/>
                </a:cubicBezTo>
                <a:cubicBezTo>
                  <a:pt x="10012424" y="199759"/>
                  <a:pt x="10015992" y="197041"/>
                  <a:pt x="10016671" y="189567"/>
                </a:cubicBezTo>
                <a:close/>
                <a:moveTo>
                  <a:pt x="2487807" y="161030"/>
                </a:moveTo>
                <a:cubicBezTo>
                  <a:pt x="2496640" y="163068"/>
                  <a:pt x="2505133" y="163068"/>
                  <a:pt x="2513286" y="161030"/>
                </a:cubicBezTo>
                <a:cubicBezTo>
                  <a:pt x="2523478" y="162389"/>
                  <a:pt x="2532310" y="164427"/>
                  <a:pt x="2539785" y="167145"/>
                </a:cubicBezTo>
                <a:cubicBezTo>
                  <a:pt x="2564245" y="171901"/>
                  <a:pt x="2580891" y="185830"/>
                  <a:pt x="2589724" y="208931"/>
                </a:cubicBezTo>
                <a:cubicBezTo>
                  <a:pt x="2585648" y="225918"/>
                  <a:pt x="2583270" y="242904"/>
                  <a:pt x="2582590" y="259890"/>
                </a:cubicBezTo>
                <a:lnTo>
                  <a:pt x="2582590" y="308810"/>
                </a:lnTo>
                <a:cubicBezTo>
                  <a:pt x="2601615" y="300657"/>
                  <a:pt x="2619280" y="289446"/>
                  <a:pt x="2635587" y="275178"/>
                </a:cubicBezTo>
                <a:cubicBezTo>
                  <a:pt x="2645779" y="264986"/>
                  <a:pt x="2657329" y="257172"/>
                  <a:pt x="2670239" y="251737"/>
                </a:cubicBezTo>
                <a:cubicBezTo>
                  <a:pt x="2688584" y="257852"/>
                  <a:pt x="2706590" y="260230"/>
                  <a:pt x="2724256" y="258871"/>
                </a:cubicBezTo>
                <a:cubicBezTo>
                  <a:pt x="2736486" y="257512"/>
                  <a:pt x="2747187" y="261249"/>
                  <a:pt x="2756359" y="270082"/>
                </a:cubicBezTo>
                <a:cubicBezTo>
                  <a:pt x="2765532" y="278915"/>
                  <a:pt x="2766042" y="288427"/>
                  <a:pt x="2757888" y="298619"/>
                </a:cubicBezTo>
                <a:cubicBezTo>
                  <a:pt x="2764003" y="310849"/>
                  <a:pt x="2764003" y="324098"/>
                  <a:pt x="2757888" y="338367"/>
                </a:cubicBezTo>
                <a:cubicBezTo>
                  <a:pt x="2736146" y="378454"/>
                  <a:pt x="2713384" y="418202"/>
                  <a:pt x="2689604" y="457610"/>
                </a:cubicBezTo>
                <a:cubicBezTo>
                  <a:pt x="2669900" y="487506"/>
                  <a:pt x="2645779" y="510607"/>
                  <a:pt x="2617242" y="526914"/>
                </a:cubicBezTo>
                <a:cubicBezTo>
                  <a:pt x="2606371" y="539144"/>
                  <a:pt x="2593292" y="547297"/>
                  <a:pt x="2578004" y="551374"/>
                </a:cubicBezTo>
                <a:cubicBezTo>
                  <a:pt x="2562716" y="555451"/>
                  <a:pt x="2551675" y="564963"/>
                  <a:pt x="2544881" y="579911"/>
                </a:cubicBezTo>
                <a:cubicBezTo>
                  <a:pt x="2542163" y="598256"/>
                  <a:pt x="2534689" y="612185"/>
                  <a:pt x="2522459" y="621697"/>
                </a:cubicBezTo>
                <a:cubicBezTo>
                  <a:pt x="2519062" y="629851"/>
                  <a:pt x="2514985" y="631209"/>
                  <a:pt x="2510229" y="625774"/>
                </a:cubicBezTo>
                <a:cubicBezTo>
                  <a:pt x="2505472" y="620338"/>
                  <a:pt x="2500377" y="616262"/>
                  <a:pt x="2494941" y="613544"/>
                </a:cubicBezTo>
                <a:cubicBezTo>
                  <a:pt x="2473878" y="578892"/>
                  <a:pt x="2468782" y="539823"/>
                  <a:pt x="2479653" y="496339"/>
                </a:cubicBezTo>
                <a:cubicBezTo>
                  <a:pt x="2478974" y="479352"/>
                  <a:pt x="2469122" y="475615"/>
                  <a:pt x="2450097" y="485128"/>
                </a:cubicBezTo>
                <a:cubicBezTo>
                  <a:pt x="2434470" y="486487"/>
                  <a:pt x="2425297" y="492941"/>
                  <a:pt x="2422580" y="504492"/>
                </a:cubicBezTo>
                <a:cubicBezTo>
                  <a:pt x="2446360" y="513325"/>
                  <a:pt x="2455533" y="529632"/>
                  <a:pt x="2450097" y="553412"/>
                </a:cubicBezTo>
                <a:cubicBezTo>
                  <a:pt x="2433111" y="572437"/>
                  <a:pt x="2423939" y="594859"/>
                  <a:pt x="2422580" y="620678"/>
                </a:cubicBezTo>
                <a:cubicBezTo>
                  <a:pt x="2430733" y="647856"/>
                  <a:pt x="2449758" y="663483"/>
                  <a:pt x="2479653" y="667560"/>
                </a:cubicBezTo>
                <a:cubicBezTo>
                  <a:pt x="2572059" y="664842"/>
                  <a:pt x="2662086" y="654650"/>
                  <a:pt x="2749735" y="636985"/>
                </a:cubicBezTo>
                <a:cubicBezTo>
                  <a:pt x="2772836" y="630870"/>
                  <a:pt x="2796277" y="624415"/>
                  <a:pt x="2820058" y="617620"/>
                </a:cubicBezTo>
                <a:cubicBezTo>
                  <a:pt x="2879850" y="539484"/>
                  <a:pt x="2916540" y="450476"/>
                  <a:pt x="2930129" y="350597"/>
                </a:cubicBezTo>
                <a:cubicBezTo>
                  <a:pt x="2932846" y="333610"/>
                  <a:pt x="2935225" y="336328"/>
                  <a:pt x="2937263" y="358750"/>
                </a:cubicBezTo>
                <a:cubicBezTo>
                  <a:pt x="2940660" y="375736"/>
                  <a:pt x="2941000" y="392383"/>
                  <a:pt x="2938282" y="408690"/>
                </a:cubicBezTo>
                <a:cubicBezTo>
                  <a:pt x="2938282" y="432470"/>
                  <a:pt x="2936923" y="454892"/>
                  <a:pt x="2934206" y="475955"/>
                </a:cubicBezTo>
                <a:cubicBezTo>
                  <a:pt x="2943039" y="490903"/>
                  <a:pt x="2946435" y="507889"/>
                  <a:pt x="2944397" y="526914"/>
                </a:cubicBezTo>
                <a:cubicBezTo>
                  <a:pt x="2951871" y="551374"/>
                  <a:pt x="2956967" y="576853"/>
                  <a:pt x="2959685" y="603352"/>
                </a:cubicBezTo>
                <a:cubicBezTo>
                  <a:pt x="2956967" y="618979"/>
                  <a:pt x="2954929" y="635286"/>
                  <a:pt x="2953570" y="652272"/>
                </a:cubicBezTo>
                <a:cubicBezTo>
                  <a:pt x="2952211" y="674694"/>
                  <a:pt x="2939641" y="689642"/>
                  <a:pt x="2915860" y="697116"/>
                </a:cubicBezTo>
                <a:cubicBezTo>
                  <a:pt x="2899553" y="699834"/>
                  <a:pt x="2884946" y="701193"/>
                  <a:pt x="2872036" y="701193"/>
                </a:cubicBezTo>
                <a:cubicBezTo>
                  <a:pt x="2854370" y="704590"/>
                  <a:pt x="2835345" y="706628"/>
                  <a:pt x="2814962" y="707308"/>
                </a:cubicBezTo>
                <a:cubicBezTo>
                  <a:pt x="2792540" y="713423"/>
                  <a:pt x="2768760" y="716820"/>
                  <a:pt x="2743620" y="717500"/>
                </a:cubicBezTo>
                <a:cubicBezTo>
                  <a:pt x="2721878" y="720217"/>
                  <a:pt x="2700475" y="721576"/>
                  <a:pt x="2679412" y="721576"/>
                </a:cubicBezTo>
                <a:cubicBezTo>
                  <a:pt x="2626415" y="724294"/>
                  <a:pt x="2575116" y="721916"/>
                  <a:pt x="2525516" y="714442"/>
                </a:cubicBezTo>
                <a:cubicBezTo>
                  <a:pt x="2495621" y="721916"/>
                  <a:pt x="2466404" y="718859"/>
                  <a:pt x="2437867" y="705270"/>
                </a:cubicBezTo>
                <a:cubicBezTo>
                  <a:pt x="2405254" y="676733"/>
                  <a:pt x="2388608" y="638344"/>
                  <a:pt x="2387928" y="590103"/>
                </a:cubicBezTo>
                <a:cubicBezTo>
                  <a:pt x="2385889" y="574475"/>
                  <a:pt x="2381812" y="561226"/>
                  <a:pt x="2375697" y="550355"/>
                </a:cubicBezTo>
                <a:cubicBezTo>
                  <a:pt x="2370941" y="576174"/>
                  <a:pt x="2358371" y="597577"/>
                  <a:pt x="2337988" y="614563"/>
                </a:cubicBezTo>
                <a:cubicBezTo>
                  <a:pt x="2283632" y="647177"/>
                  <a:pt x="2237090" y="687944"/>
                  <a:pt x="2198361" y="736864"/>
                </a:cubicBezTo>
                <a:cubicBezTo>
                  <a:pt x="2191567" y="759965"/>
                  <a:pt x="2179336" y="772535"/>
                  <a:pt x="2161671" y="774573"/>
                </a:cubicBezTo>
                <a:cubicBezTo>
                  <a:pt x="2147402" y="763023"/>
                  <a:pt x="2133814" y="750453"/>
                  <a:pt x="2120904" y="736864"/>
                </a:cubicBezTo>
                <a:cubicBezTo>
                  <a:pt x="2116827" y="736185"/>
                  <a:pt x="2116827" y="732448"/>
                  <a:pt x="2120904" y="725653"/>
                </a:cubicBezTo>
                <a:cubicBezTo>
                  <a:pt x="2124981" y="718859"/>
                  <a:pt x="2122602" y="714442"/>
                  <a:pt x="2113769" y="712404"/>
                </a:cubicBezTo>
                <a:cubicBezTo>
                  <a:pt x="2104257" y="706289"/>
                  <a:pt x="2102559" y="700174"/>
                  <a:pt x="2108674" y="694059"/>
                </a:cubicBezTo>
                <a:cubicBezTo>
                  <a:pt x="2114789" y="687944"/>
                  <a:pt x="2116147" y="681489"/>
                  <a:pt x="2112751" y="674694"/>
                </a:cubicBezTo>
                <a:cubicBezTo>
                  <a:pt x="2127019" y="648196"/>
                  <a:pt x="2145024" y="622377"/>
                  <a:pt x="2166766" y="597237"/>
                </a:cubicBezTo>
                <a:cubicBezTo>
                  <a:pt x="2172881" y="571418"/>
                  <a:pt x="2174241" y="544919"/>
                  <a:pt x="2170843" y="517741"/>
                </a:cubicBezTo>
                <a:lnTo>
                  <a:pt x="2137210" y="537106"/>
                </a:lnTo>
                <a:cubicBezTo>
                  <a:pt x="2111392" y="561566"/>
                  <a:pt x="2084214" y="563264"/>
                  <a:pt x="2055677" y="542202"/>
                </a:cubicBezTo>
                <a:cubicBezTo>
                  <a:pt x="2046164" y="540163"/>
                  <a:pt x="2044126" y="532689"/>
                  <a:pt x="2049561" y="519780"/>
                </a:cubicBezTo>
                <a:cubicBezTo>
                  <a:pt x="2040729" y="511626"/>
                  <a:pt x="2035633" y="501774"/>
                  <a:pt x="2034274" y="490224"/>
                </a:cubicBezTo>
                <a:cubicBezTo>
                  <a:pt x="2038351" y="482750"/>
                  <a:pt x="2041408" y="482240"/>
                  <a:pt x="2043446" y="488695"/>
                </a:cubicBezTo>
                <a:cubicBezTo>
                  <a:pt x="2045485" y="495150"/>
                  <a:pt x="2048543" y="500415"/>
                  <a:pt x="2052619" y="504492"/>
                </a:cubicBezTo>
                <a:cubicBezTo>
                  <a:pt x="2083874" y="494980"/>
                  <a:pt x="2113090" y="479352"/>
                  <a:pt x="2140268" y="457610"/>
                </a:cubicBezTo>
                <a:cubicBezTo>
                  <a:pt x="2149101" y="453533"/>
                  <a:pt x="2158953" y="448268"/>
                  <a:pt x="2169824" y="441813"/>
                </a:cubicBezTo>
                <a:cubicBezTo>
                  <a:pt x="2180696" y="435358"/>
                  <a:pt x="2181035" y="426695"/>
                  <a:pt x="2170843" y="415824"/>
                </a:cubicBezTo>
                <a:cubicBezTo>
                  <a:pt x="2181035" y="404273"/>
                  <a:pt x="2184602" y="391533"/>
                  <a:pt x="2181545" y="377605"/>
                </a:cubicBezTo>
                <a:cubicBezTo>
                  <a:pt x="2178487" y="363676"/>
                  <a:pt x="2178317" y="350597"/>
                  <a:pt x="2181035" y="338367"/>
                </a:cubicBezTo>
                <a:cubicBezTo>
                  <a:pt x="2180356" y="311868"/>
                  <a:pt x="2176619" y="285709"/>
                  <a:pt x="2169824" y="259890"/>
                </a:cubicBezTo>
                <a:cubicBezTo>
                  <a:pt x="2152158" y="259890"/>
                  <a:pt x="2133474" y="260909"/>
                  <a:pt x="2113769" y="262948"/>
                </a:cubicBezTo>
                <a:cubicBezTo>
                  <a:pt x="2104257" y="272460"/>
                  <a:pt x="2101200" y="271441"/>
                  <a:pt x="2104597" y="259890"/>
                </a:cubicBezTo>
                <a:cubicBezTo>
                  <a:pt x="2115468" y="244942"/>
                  <a:pt x="2130077" y="233052"/>
                  <a:pt x="2148422" y="224219"/>
                </a:cubicBezTo>
                <a:cubicBezTo>
                  <a:pt x="2185112" y="208592"/>
                  <a:pt x="2216367" y="216065"/>
                  <a:pt x="2242186" y="246641"/>
                </a:cubicBezTo>
                <a:cubicBezTo>
                  <a:pt x="2246262" y="294202"/>
                  <a:pt x="2247961" y="341424"/>
                  <a:pt x="2247281" y="388306"/>
                </a:cubicBezTo>
                <a:cubicBezTo>
                  <a:pt x="2243884" y="402575"/>
                  <a:pt x="2250509" y="410218"/>
                  <a:pt x="2267155" y="411238"/>
                </a:cubicBezTo>
                <a:cubicBezTo>
                  <a:pt x="2283802" y="412257"/>
                  <a:pt x="2297561" y="420240"/>
                  <a:pt x="2308432" y="435188"/>
                </a:cubicBezTo>
                <a:cubicBezTo>
                  <a:pt x="2302997" y="440624"/>
                  <a:pt x="2297561" y="448098"/>
                  <a:pt x="2292125" y="457610"/>
                </a:cubicBezTo>
                <a:cubicBezTo>
                  <a:pt x="2276498" y="467802"/>
                  <a:pt x="2262569" y="476974"/>
                  <a:pt x="2250339" y="485128"/>
                </a:cubicBezTo>
                <a:cubicBezTo>
                  <a:pt x="2246262" y="504152"/>
                  <a:pt x="2243544" y="522497"/>
                  <a:pt x="2242186" y="540163"/>
                </a:cubicBezTo>
                <a:cubicBezTo>
                  <a:pt x="2243544" y="567341"/>
                  <a:pt x="2236410" y="592141"/>
                  <a:pt x="2220783" y="614563"/>
                </a:cubicBezTo>
                <a:cubicBezTo>
                  <a:pt x="2216027" y="626793"/>
                  <a:pt x="2214668" y="635626"/>
                  <a:pt x="2216706" y="641061"/>
                </a:cubicBezTo>
                <a:cubicBezTo>
                  <a:pt x="2245243" y="625434"/>
                  <a:pt x="2274460" y="608448"/>
                  <a:pt x="2304355" y="590103"/>
                </a:cubicBezTo>
                <a:cubicBezTo>
                  <a:pt x="2321342" y="579911"/>
                  <a:pt x="2332553" y="564963"/>
                  <a:pt x="2337988" y="545259"/>
                </a:cubicBezTo>
                <a:cubicBezTo>
                  <a:pt x="2340027" y="537785"/>
                  <a:pt x="2344273" y="530311"/>
                  <a:pt x="2350728" y="522837"/>
                </a:cubicBezTo>
                <a:cubicBezTo>
                  <a:pt x="2357182" y="515363"/>
                  <a:pt x="2355654" y="508908"/>
                  <a:pt x="2346142" y="503473"/>
                </a:cubicBezTo>
                <a:cubicBezTo>
                  <a:pt x="2344783" y="498037"/>
                  <a:pt x="2340366" y="496678"/>
                  <a:pt x="2332892" y="499396"/>
                </a:cubicBezTo>
                <a:cubicBezTo>
                  <a:pt x="2325419" y="502114"/>
                  <a:pt x="2324738" y="499736"/>
                  <a:pt x="2330854" y="492262"/>
                </a:cubicBezTo>
                <a:cubicBezTo>
                  <a:pt x="2349199" y="491583"/>
                  <a:pt x="2364826" y="490903"/>
                  <a:pt x="2377736" y="490224"/>
                </a:cubicBezTo>
                <a:cubicBezTo>
                  <a:pt x="2412388" y="463725"/>
                  <a:pt x="2443643" y="433829"/>
                  <a:pt x="2471500" y="400536"/>
                </a:cubicBezTo>
                <a:cubicBezTo>
                  <a:pt x="2483730" y="391703"/>
                  <a:pt x="2489675" y="380153"/>
                  <a:pt x="2489335" y="365884"/>
                </a:cubicBezTo>
                <a:cubicBezTo>
                  <a:pt x="2488996" y="351616"/>
                  <a:pt x="2489845" y="338027"/>
                  <a:pt x="2491883" y="325117"/>
                </a:cubicBezTo>
                <a:cubicBezTo>
                  <a:pt x="2494601" y="285709"/>
                  <a:pt x="2495621" y="247660"/>
                  <a:pt x="2494941" y="210970"/>
                </a:cubicBezTo>
                <a:cubicBezTo>
                  <a:pt x="2496300" y="201457"/>
                  <a:pt x="2494092" y="198739"/>
                  <a:pt x="2488316" y="202816"/>
                </a:cubicBezTo>
                <a:cubicBezTo>
                  <a:pt x="2482541" y="206893"/>
                  <a:pt x="2479314" y="211989"/>
                  <a:pt x="2478634" y="218104"/>
                </a:cubicBezTo>
                <a:cubicBezTo>
                  <a:pt x="2469801" y="228296"/>
                  <a:pt x="2466404" y="227956"/>
                  <a:pt x="2468442" y="217085"/>
                </a:cubicBezTo>
                <a:cubicBezTo>
                  <a:pt x="2470481" y="206213"/>
                  <a:pt x="2472859" y="197720"/>
                  <a:pt x="2475577" y="191605"/>
                </a:cubicBezTo>
                <a:cubicBezTo>
                  <a:pt x="2479653" y="186170"/>
                  <a:pt x="2477445" y="183792"/>
                  <a:pt x="2468952" y="184471"/>
                </a:cubicBezTo>
                <a:cubicBezTo>
                  <a:pt x="2460459" y="185151"/>
                  <a:pt x="2458590" y="184131"/>
                  <a:pt x="2463347" y="181414"/>
                </a:cubicBezTo>
                <a:cubicBezTo>
                  <a:pt x="2470821" y="171901"/>
                  <a:pt x="2478974" y="165107"/>
                  <a:pt x="2487807" y="161030"/>
                </a:cubicBezTo>
                <a:close/>
                <a:moveTo>
                  <a:pt x="3537557" y="148800"/>
                </a:moveTo>
                <a:lnTo>
                  <a:pt x="3541634" y="153896"/>
                </a:lnTo>
                <a:cubicBezTo>
                  <a:pt x="3547749" y="151857"/>
                  <a:pt x="3553524" y="150159"/>
                  <a:pt x="3558960" y="148800"/>
                </a:cubicBezTo>
                <a:cubicBezTo>
                  <a:pt x="3570510" y="152197"/>
                  <a:pt x="3581381" y="153216"/>
                  <a:pt x="3591573" y="151857"/>
                </a:cubicBezTo>
                <a:cubicBezTo>
                  <a:pt x="3609239" y="155934"/>
                  <a:pt x="3627924" y="158992"/>
                  <a:pt x="3647628" y="161030"/>
                </a:cubicBezTo>
                <a:cubicBezTo>
                  <a:pt x="3663255" y="162389"/>
                  <a:pt x="3677184" y="169183"/>
                  <a:pt x="3689414" y="181414"/>
                </a:cubicBezTo>
                <a:cubicBezTo>
                  <a:pt x="3700965" y="188208"/>
                  <a:pt x="3703343" y="199079"/>
                  <a:pt x="3696548" y="214027"/>
                </a:cubicBezTo>
                <a:cubicBezTo>
                  <a:pt x="3697228" y="221501"/>
                  <a:pt x="3693661" y="226087"/>
                  <a:pt x="3685847" y="227786"/>
                </a:cubicBezTo>
                <a:cubicBezTo>
                  <a:pt x="3678033" y="229485"/>
                  <a:pt x="3672428" y="234071"/>
                  <a:pt x="3669031" y="241545"/>
                </a:cubicBezTo>
                <a:cubicBezTo>
                  <a:pt x="3664274" y="237468"/>
                  <a:pt x="3660877" y="238148"/>
                  <a:pt x="3658839" y="243583"/>
                </a:cubicBezTo>
                <a:cubicBezTo>
                  <a:pt x="3656801" y="249019"/>
                  <a:pt x="3653063" y="251737"/>
                  <a:pt x="3647628" y="251737"/>
                </a:cubicBezTo>
                <a:cubicBezTo>
                  <a:pt x="3641513" y="260569"/>
                  <a:pt x="3635058" y="267024"/>
                  <a:pt x="3628263" y="271101"/>
                </a:cubicBezTo>
                <a:cubicBezTo>
                  <a:pt x="3615354" y="267024"/>
                  <a:pt x="3605162" y="269402"/>
                  <a:pt x="3597688" y="278235"/>
                </a:cubicBezTo>
                <a:cubicBezTo>
                  <a:pt x="3590214" y="280953"/>
                  <a:pt x="3581721" y="283331"/>
                  <a:pt x="3572209" y="285369"/>
                </a:cubicBezTo>
                <a:cubicBezTo>
                  <a:pt x="3568132" y="293523"/>
                  <a:pt x="3562357" y="297939"/>
                  <a:pt x="3554883" y="298619"/>
                </a:cubicBezTo>
                <a:cubicBezTo>
                  <a:pt x="3546050" y="297260"/>
                  <a:pt x="3536877" y="300657"/>
                  <a:pt x="3527365" y="308810"/>
                </a:cubicBezTo>
                <a:cubicBezTo>
                  <a:pt x="3511738" y="325797"/>
                  <a:pt x="3495091" y="341424"/>
                  <a:pt x="3477426" y="355692"/>
                </a:cubicBezTo>
                <a:cubicBezTo>
                  <a:pt x="3484899" y="368602"/>
                  <a:pt x="3494072" y="370640"/>
                  <a:pt x="3504943" y="361808"/>
                </a:cubicBezTo>
                <a:cubicBezTo>
                  <a:pt x="3513776" y="367923"/>
                  <a:pt x="3522949" y="371660"/>
                  <a:pt x="3532461" y="373018"/>
                </a:cubicBezTo>
                <a:cubicBezTo>
                  <a:pt x="3554883" y="374377"/>
                  <a:pt x="3571529" y="382531"/>
                  <a:pt x="3582401" y="397479"/>
                </a:cubicBezTo>
                <a:cubicBezTo>
                  <a:pt x="3593951" y="410388"/>
                  <a:pt x="3597009" y="426695"/>
                  <a:pt x="3591573" y="446399"/>
                </a:cubicBezTo>
                <a:cubicBezTo>
                  <a:pt x="3584099" y="453194"/>
                  <a:pt x="3583420" y="460158"/>
                  <a:pt x="3589535" y="467292"/>
                </a:cubicBezTo>
                <a:cubicBezTo>
                  <a:pt x="3595650" y="474426"/>
                  <a:pt x="3603124" y="474936"/>
                  <a:pt x="3611957" y="468821"/>
                </a:cubicBezTo>
                <a:cubicBezTo>
                  <a:pt x="3616713" y="462026"/>
                  <a:pt x="3623847" y="461007"/>
                  <a:pt x="3633360" y="465763"/>
                </a:cubicBezTo>
                <a:cubicBezTo>
                  <a:pt x="3654423" y="461687"/>
                  <a:pt x="3675485" y="459988"/>
                  <a:pt x="3696548" y="460668"/>
                </a:cubicBezTo>
                <a:cubicBezTo>
                  <a:pt x="3709458" y="465424"/>
                  <a:pt x="3723386" y="467632"/>
                  <a:pt x="3738334" y="467292"/>
                </a:cubicBezTo>
                <a:cubicBezTo>
                  <a:pt x="3753282" y="466952"/>
                  <a:pt x="3766192" y="471199"/>
                  <a:pt x="3777063" y="480032"/>
                </a:cubicBezTo>
                <a:cubicBezTo>
                  <a:pt x="3783857" y="491583"/>
                  <a:pt x="3788953" y="502454"/>
                  <a:pt x="3792351" y="512645"/>
                </a:cubicBezTo>
                <a:cubicBezTo>
                  <a:pt x="3793030" y="521478"/>
                  <a:pt x="3793030" y="528613"/>
                  <a:pt x="3792351" y="534048"/>
                </a:cubicBezTo>
                <a:cubicBezTo>
                  <a:pt x="3780800" y="542202"/>
                  <a:pt x="3766531" y="549675"/>
                  <a:pt x="3749545" y="556470"/>
                </a:cubicBezTo>
                <a:cubicBezTo>
                  <a:pt x="3735956" y="568021"/>
                  <a:pt x="3719990" y="572437"/>
                  <a:pt x="3701644" y="569719"/>
                </a:cubicBezTo>
                <a:cubicBezTo>
                  <a:pt x="3683978" y="573116"/>
                  <a:pt x="3668182" y="570569"/>
                  <a:pt x="3654252" y="562075"/>
                </a:cubicBezTo>
                <a:cubicBezTo>
                  <a:pt x="3640323" y="553582"/>
                  <a:pt x="3625206" y="546958"/>
                  <a:pt x="3608899" y="542202"/>
                </a:cubicBezTo>
                <a:cubicBezTo>
                  <a:pt x="3603464" y="553073"/>
                  <a:pt x="3599727" y="566662"/>
                  <a:pt x="3597688" y="582968"/>
                </a:cubicBezTo>
                <a:cubicBezTo>
                  <a:pt x="3599047" y="603352"/>
                  <a:pt x="3593951" y="621357"/>
                  <a:pt x="3582401" y="636985"/>
                </a:cubicBezTo>
                <a:cubicBezTo>
                  <a:pt x="3579003" y="649215"/>
                  <a:pt x="3576625" y="660426"/>
                  <a:pt x="3575266" y="670618"/>
                </a:cubicBezTo>
                <a:cubicBezTo>
                  <a:pt x="3602444" y="667220"/>
                  <a:pt x="3630302" y="666201"/>
                  <a:pt x="3658839" y="667560"/>
                </a:cubicBezTo>
                <a:cubicBezTo>
                  <a:pt x="3670389" y="660766"/>
                  <a:pt x="3682959" y="654650"/>
                  <a:pt x="3696548" y="649215"/>
                </a:cubicBezTo>
                <a:cubicBezTo>
                  <a:pt x="3700625" y="656689"/>
                  <a:pt x="3705721" y="659407"/>
                  <a:pt x="3711836" y="657368"/>
                </a:cubicBezTo>
                <a:cubicBezTo>
                  <a:pt x="3720669" y="645818"/>
                  <a:pt x="3731200" y="645138"/>
                  <a:pt x="3743431" y="655330"/>
                </a:cubicBezTo>
                <a:cubicBezTo>
                  <a:pt x="3763814" y="664842"/>
                  <a:pt x="3785556" y="669938"/>
                  <a:pt x="3808657" y="670618"/>
                </a:cubicBezTo>
                <a:cubicBezTo>
                  <a:pt x="3824964" y="675374"/>
                  <a:pt x="3840931" y="683187"/>
                  <a:pt x="3856559" y="694059"/>
                </a:cubicBezTo>
                <a:cubicBezTo>
                  <a:pt x="3854520" y="703571"/>
                  <a:pt x="3857068" y="710705"/>
                  <a:pt x="3864202" y="715461"/>
                </a:cubicBezTo>
                <a:cubicBezTo>
                  <a:pt x="3871337" y="720217"/>
                  <a:pt x="3872865" y="725653"/>
                  <a:pt x="3868789" y="731768"/>
                </a:cubicBezTo>
                <a:cubicBezTo>
                  <a:pt x="3868789" y="749434"/>
                  <a:pt x="3859956" y="756908"/>
                  <a:pt x="3842290" y="754190"/>
                </a:cubicBezTo>
                <a:cubicBezTo>
                  <a:pt x="3826663" y="759626"/>
                  <a:pt x="3813753" y="758606"/>
                  <a:pt x="3803561" y="751132"/>
                </a:cubicBezTo>
                <a:cubicBezTo>
                  <a:pt x="3787255" y="753171"/>
                  <a:pt x="3772307" y="750793"/>
                  <a:pt x="3758718" y="743998"/>
                </a:cubicBezTo>
                <a:cubicBezTo>
                  <a:pt x="3702323" y="741960"/>
                  <a:pt x="3648987" y="742979"/>
                  <a:pt x="3598707" y="747056"/>
                </a:cubicBezTo>
                <a:cubicBezTo>
                  <a:pt x="3589195" y="747056"/>
                  <a:pt x="3581381" y="745017"/>
                  <a:pt x="3575266" y="740941"/>
                </a:cubicBezTo>
                <a:lnTo>
                  <a:pt x="3444812" y="754190"/>
                </a:lnTo>
                <a:cubicBezTo>
                  <a:pt x="3422390" y="758267"/>
                  <a:pt x="3400987" y="762683"/>
                  <a:pt x="3380604" y="767439"/>
                </a:cubicBezTo>
                <a:lnTo>
                  <a:pt x="3337799" y="767439"/>
                </a:lnTo>
                <a:cubicBezTo>
                  <a:pt x="3311980" y="771516"/>
                  <a:pt x="3286500" y="774913"/>
                  <a:pt x="3261360" y="777631"/>
                </a:cubicBezTo>
                <a:cubicBezTo>
                  <a:pt x="3246413" y="775593"/>
                  <a:pt x="3233843" y="778650"/>
                  <a:pt x="3223651" y="786804"/>
                </a:cubicBezTo>
                <a:cubicBezTo>
                  <a:pt x="3182884" y="782727"/>
                  <a:pt x="3161481" y="759626"/>
                  <a:pt x="3159443" y="717500"/>
                </a:cubicBezTo>
                <a:cubicBezTo>
                  <a:pt x="3154687" y="710705"/>
                  <a:pt x="3156216" y="705439"/>
                  <a:pt x="3164030" y="701702"/>
                </a:cubicBezTo>
                <a:cubicBezTo>
                  <a:pt x="3171843" y="697965"/>
                  <a:pt x="3174051" y="700853"/>
                  <a:pt x="3170654" y="710365"/>
                </a:cubicBezTo>
                <a:cubicBezTo>
                  <a:pt x="3169295" y="723954"/>
                  <a:pt x="3176769" y="731089"/>
                  <a:pt x="3193076" y="731768"/>
                </a:cubicBezTo>
                <a:cubicBezTo>
                  <a:pt x="3239958" y="729050"/>
                  <a:pt x="3284462" y="720217"/>
                  <a:pt x="3326588" y="705270"/>
                </a:cubicBezTo>
                <a:cubicBezTo>
                  <a:pt x="3344933" y="703911"/>
                  <a:pt x="3363957" y="699155"/>
                  <a:pt x="3383661" y="691001"/>
                </a:cubicBezTo>
                <a:cubicBezTo>
                  <a:pt x="3378905" y="680130"/>
                  <a:pt x="3372791" y="668919"/>
                  <a:pt x="3365317" y="657368"/>
                </a:cubicBezTo>
                <a:cubicBezTo>
                  <a:pt x="3353766" y="660086"/>
                  <a:pt x="3342215" y="659407"/>
                  <a:pt x="3330665" y="655330"/>
                </a:cubicBezTo>
                <a:cubicBezTo>
                  <a:pt x="3323870" y="647177"/>
                  <a:pt x="3323870" y="641741"/>
                  <a:pt x="3330665" y="639023"/>
                </a:cubicBezTo>
                <a:cubicBezTo>
                  <a:pt x="3337459" y="636305"/>
                  <a:pt x="3343914" y="633248"/>
                  <a:pt x="3350029" y="629851"/>
                </a:cubicBezTo>
                <a:cubicBezTo>
                  <a:pt x="3353426" y="596557"/>
                  <a:pt x="3340516" y="568360"/>
                  <a:pt x="3311300" y="545259"/>
                </a:cubicBezTo>
                <a:cubicBezTo>
                  <a:pt x="3307903" y="534388"/>
                  <a:pt x="3313338" y="532689"/>
                  <a:pt x="3327607" y="540163"/>
                </a:cubicBezTo>
                <a:cubicBezTo>
                  <a:pt x="3340516" y="538125"/>
                  <a:pt x="3353086" y="540843"/>
                  <a:pt x="3365317" y="548317"/>
                </a:cubicBezTo>
                <a:cubicBezTo>
                  <a:pt x="3382303" y="551034"/>
                  <a:pt x="3398949" y="554092"/>
                  <a:pt x="3415256" y="557489"/>
                </a:cubicBezTo>
                <a:cubicBezTo>
                  <a:pt x="3428845" y="571078"/>
                  <a:pt x="3432921" y="587725"/>
                  <a:pt x="3427486" y="607429"/>
                </a:cubicBezTo>
                <a:cubicBezTo>
                  <a:pt x="3424089" y="618300"/>
                  <a:pt x="3421710" y="629171"/>
                  <a:pt x="3420352" y="640042"/>
                </a:cubicBezTo>
                <a:cubicBezTo>
                  <a:pt x="3418313" y="658387"/>
                  <a:pt x="3415595" y="674015"/>
                  <a:pt x="3412198" y="686924"/>
                </a:cubicBezTo>
                <a:cubicBezTo>
                  <a:pt x="3442094" y="684207"/>
                  <a:pt x="3470631" y="680130"/>
                  <a:pt x="3497809" y="674694"/>
                </a:cubicBezTo>
                <a:cubicBezTo>
                  <a:pt x="3497129" y="658387"/>
                  <a:pt x="3493732" y="642420"/>
                  <a:pt x="3487618" y="626793"/>
                </a:cubicBezTo>
                <a:cubicBezTo>
                  <a:pt x="3488976" y="615922"/>
                  <a:pt x="3487278" y="607089"/>
                  <a:pt x="3482521" y="600294"/>
                </a:cubicBezTo>
                <a:cubicBezTo>
                  <a:pt x="3476407" y="589423"/>
                  <a:pt x="3471650" y="581270"/>
                  <a:pt x="3468253" y="575834"/>
                </a:cubicBezTo>
                <a:cubicBezTo>
                  <a:pt x="3472330" y="564284"/>
                  <a:pt x="3474708" y="552393"/>
                  <a:pt x="3475387" y="540163"/>
                </a:cubicBezTo>
                <a:cubicBezTo>
                  <a:pt x="3469272" y="521818"/>
                  <a:pt x="3467404" y="502624"/>
                  <a:pt x="3469782" y="482580"/>
                </a:cubicBezTo>
                <a:cubicBezTo>
                  <a:pt x="3472160" y="462536"/>
                  <a:pt x="3471990" y="444021"/>
                  <a:pt x="3469272" y="427035"/>
                </a:cubicBezTo>
                <a:cubicBezTo>
                  <a:pt x="3455683" y="421599"/>
                  <a:pt x="3446171" y="411747"/>
                  <a:pt x="3440736" y="397479"/>
                </a:cubicBezTo>
                <a:cubicBezTo>
                  <a:pt x="3441415" y="386607"/>
                  <a:pt x="3439036" y="375057"/>
                  <a:pt x="3433601" y="362827"/>
                </a:cubicBezTo>
                <a:cubicBezTo>
                  <a:pt x="3430204" y="349917"/>
                  <a:pt x="3435639" y="341764"/>
                  <a:pt x="3449908" y="338367"/>
                </a:cubicBezTo>
                <a:cubicBezTo>
                  <a:pt x="3460100" y="319342"/>
                  <a:pt x="3472669" y="303035"/>
                  <a:pt x="3487618" y="289446"/>
                </a:cubicBezTo>
                <a:cubicBezTo>
                  <a:pt x="3470631" y="272460"/>
                  <a:pt x="3452626" y="258871"/>
                  <a:pt x="3433601" y="248679"/>
                </a:cubicBezTo>
                <a:cubicBezTo>
                  <a:pt x="3430204" y="241205"/>
                  <a:pt x="3424089" y="236279"/>
                  <a:pt x="3415256" y="233901"/>
                </a:cubicBezTo>
                <a:cubicBezTo>
                  <a:pt x="3406423" y="231523"/>
                  <a:pt x="3402346" y="226257"/>
                  <a:pt x="3403026" y="218104"/>
                </a:cubicBezTo>
                <a:cubicBezTo>
                  <a:pt x="3411179" y="218783"/>
                  <a:pt x="3414237" y="214707"/>
                  <a:pt x="3412198" y="205874"/>
                </a:cubicBezTo>
                <a:cubicBezTo>
                  <a:pt x="3425108" y="207233"/>
                  <a:pt x="3437678" y="206213"/>
                  <a:pt x="3449908" y="202816"/>
                </a:cubicBezTo>
                <a:cubicBezTo>
                  <a:pt x="3462138" y="192624"/>
                  <a:pt x="3478105" y="183112"/>
                  <a:pt x="3497809" y="174279"/>
                </a:cubicBezTo>
                <a:cubicBezTo>
                  <a:pt x="3494412" y="164767"/>
                  <a:pt x="3497639" y="161540"/>
                  <a:pt x="3507491" y="164597"/>
                </a:cubicBezTo>
                <a:cubicBezTo>
                  <a:pt x="3517343" y="167655"/>
                  <a:pt x="3522269" y="164767"/>
                  <a:pt x="3522269" y="155934"/>
                </a:cubicBezTo>
                <a:cubicBezTo>
                  <a:pt x="3529064" y="160011"/>
                  <a:pt x="3534160" y="157633"/>
                  <a:pt x="3537557" y="148800"/>
                </a:cubicBezTo>
                <a:close/>
                <a:moveTo>
                  <a:pt x="5731041" y="141666"/>
                </a:moveTo>
                <a:cubicBezTo>
                  <a:pt x="5753463" y="153896"/>
                  <a:pt x="5777753" y="161370"/>
                  <a:pt x="5803912" y="164088"/>
                </a:cubicBezTo>
                <a:cubicBezTo>
                  <a:pt x="5830071" y="166805"/>
                  <a:pt x="5854021" y="173600"/>
                  <a:pt x="5875763" y="184471"/>
                </a:cubicBezTo>
                <a:cubicBezTo>
                  <a:pt x="5894109" y="189907"/>
                  <a:pt x="5905999" y="201118"/>
                  <a:pt x="5911434" y="218104"/>
                </a:cubicBezTo>
                <a:cubicBezTo>
                  <a:pt x="5908717" y="224898"/>
                  <a:pt x="5909736" y="232712"/>
                  <a:pt x="5914492" y="241545"/>
                </a:cubicBezTo>
                <a:cubicBezTo>
                  <a:pt x="5923325" y="255134"/>
                  <a:pt x="5919248" y="261249"/>
                  <a:pt x="5902262" y="259890"/>
                </a:cubicBezTo>
                <a:cubicBezTo>
                  <a:pt x="5892749" y="266005"/>
                  <a:pt x="5883067" y="266345"/>
                  <a:pt x="5873216" y="260909"/>
                </a:cubicBezTo>
                <a:cubicBezTo>
                  <a:pt x="5863363" y="255474"/>
                  <a:pt x="5853002" y="253435"/>
                  <a:pt x="5842130" y="254794"/>
                </a:cubicBezTo>
                <a:cubicBezTo>
                  <a:pt x="5832618" y="261589"/>
                  <a:pt x="5825144" y="258871"/>
                  <a:pt x="5819709" y="246641"/>
                </a:cubicBezTo>
                <a:cubicBezTo>
                  <a:pt x="5791172" y="233052"/>
                  <a:pt x="5767051" y="213008"/>
                  <a:pt x="5747347" y="186509"/>
                </a:cubicBezTo>
                <a:cubicBezTo>
                  <a:pt x="5737835" y="170203"/>
                  <a:pt x="5732399" y="155255"/>
                  <a:pt x="5731041" y="141666"/>
                </a:cubicBezTo>
                <a:close/>
                <a:moveTo>
                  <a:pt x="7902902" y="124340"/>
                </a:moveTo>
                <a:cubicBezTo>
                  <a:pt x="7913773" y="134531"/>
                  <a:pt x="7925663" y="146082"/>
                  <a:pt x="7938573" y="158992"/>
                </a:cubicBezTo>
                <a:cubicBezTo>
                  <a:pt x="7951483" y="171901"/>
                  <a:pt x="7956918" y="188208"/>
                  <a:pt x="7954880" y="207912"/>
                </a:cubicBezTo>
                <a:cubicBezTo>
                  <a:pt x="7927702" y="222860"/>
                  <a:pt x="7926003" y="232202"/>
                  <a:pt x="7949784" y="235939"/>
                </a:cubicBezTo>
                <a:cubicBezTo>
                  <a:pt x="7973565" y="239676"/>
                  <a:pt x="7995307" y="244263"/>
                  <a:pt x="8015011" y="249698"/>
                </a:cubicBezTo>
                <a:cubicBezTo>
                  <a:pt x="8078880" y="289106"/>
                  <a:pt x="8148184" y="317643"/>
                  <a:pt x="8222923" y="335309"/>
                </a:cubicBezTo>
                <a:cubicBezTo>
                  <a:pt x="8297662" y="352975"/>
                  <a:pt x="8360851" y="387966"/>
                  <a:pt x="8412489" y="440284"/>
                </a:cubicBezTo>
                <a:cubicBezTo>
                  <a:pt x="8424720" y="474257"/>
                  <a:pt x="8416566" y="489884"/>
                  <a:pt x="8388029" y="487166"/>
                </a:cubicBezTo>
                <a:cubicBezTo>
                  <a:pt x="8359492" y="484448"/>
                  <a:pt x="8332314" y="476295"/>
                  <a:pt x="8306495" y="462706"/>
                </a:cubicBezTo>
                <a:cubicBezTo>
                  <a:pt x="8230397" y="444361"/>
                  <a:pt x="8162282" y="410048"/>
                  <a:pt x="8102151" y="359769"/>
                </a:cubicBezTo>
                <a:cubicBezTo>
                  <a:pt x="8042020" y="309490"/>
                  <a:pt x="7972206" y="277556"/>
                  <a:pt x="7892711" y="263967"/>
                </a:cubicBezTo>
                <a:cubicBezTo>
                  <a:pt x="7828842" y="333950"/>
                  <a:pt x="7765653" y="405972"/>
                  <a:pt x="7703144" y="480032"/>
                </a:cubicBezTo>
                <a:cubicBezTo>
                  <a:pt x="7685478" y="503133"/>
                  <a:pt x="7661358" y="528103"/>
                  <a:pt x="7630783" y="554941"/>
                </a:cubicBezTo>
                <a:cubicBezTo>
                  <a:pt x="7600207" y="581779"/>
                  <a:pt x="7579144" y="578892"/>
                  <a:pt x="7567593" y="546278"/>
                </a:cubicBezTo>
                <a:cubicBezTo>
                  <a:pt x="7622629" y="494640"/>
                  <a:pt x="7675287" y="433150"/>
                  <a:pt x="7725566" y="361808"/>
                </a:cubicBezTo>
                <a:cubicBezTo>
                  <a:pt x="7752064" y="324438"/>
                  <a:pt x="7780432" y="287578"/>
                  <a:pt x="7810667" y="251227"/>
                </a:cubicBezTo>
                <a:cubicBezTo>
                  <a:pt x="7840902" y="214876"/>
                  <a:pt x="7857039" y="174959"/>
                  <a:pt x="7859078" y="131474"/>
                </a:cubicBezTo>
                <a:cubicBezTo>
                  <a:pt x="7870628" y="149140"/>
                  <a:pt x="7885236" y="146762"/>
                  <a:pt x="7902902" y="124340"/>
                </a:cubicBezTo>
                <a:close/>
                <a:moveTo>
                  <a:pt x="1550166" y="108033"/>
                </a:moveTo>
                <a:cubicBezTo>
                  <a:pt x="1556281" y="111430"/>
                  <a:pt x="1561377" y="111430"/>
                  <a:pt x="1565454" y="108033"/>
                </a:cubicBezTo>
                <a:cubicBezTo>
                  <a:pt x="1583799" y="116866"/>
                  <a:pt x="1603163" y="122301"/>
                  <a:pt x="1623546" y="124340"/>
                </a:cubicBezTo>
                <a:cubicBezTo>
                  <a:pt x="1637815" y="121622"/>
                  <a:pt x="1649196" y="127567"/>
                  <a:pt x="1657689" y="142175"/>
                </a:cubicBezTo>
                <a:cubicBezTo>
                  <a:pt x="1666182" y="156783"/>
                  <a:pt x="1661256" y="164767"/>
                  <a:pt x="1642911" y="166126"/>
                </a:cubicBezTo>
                <a:cubicBezTo>
                  <a:pt x="1634078" y="170882"/>
                  <a:pt x="1624905" y="177337"/>
                  <a:pt x="1615393" y="185490"/>
                </a:cubicBezTo>
                <a:cubicBezTo>
                  <a:pt x="1589574" y="193644"/>
                  <a:pt x="1565454" y="204175"/>
                  <a:pt x="1543032" y="217085"/>
                </a:cubicBezTo>
                <a:lnTo>
                  <a:pt x="1479843" y="270082"/>
                </a:lnTo>
                <a:cubicBezTo>
                  <a:pt x="1451985" y="289786"/>
                  <a:pt x="1423788" y="307112"/>
                  <a:pt x="1395251" y="322060"/>
                </a:cubicBezTo>
                <a:cubicBezTo>
                  <a:pt x="1380983" y="324778"/>
                  <a:pt x="1369432" y="326476"/>
                  <a:pt x="1360599" y="327156"/>
                </a:cubicBezTo>
                <a:cubicBezTo>
                  <a:pt x="1376906" y="312887"/>
                  <a:pt x="1394912" y="297260"/>
                  <a:pt x="1414615" y="280274"/>
                </a:cubicBezTo>
                <a:cubicBezTo>
                  <a:pt x="1428204" y="269402"/>
                  <a:pt x="1435679" y="257852"/>
                  <a:pt x="1437037" y="245622"/>
                </a:cubicBezTo>
                <a:cubicBezTo>
                  <a:pt x="1417333" y="249019"/>
                  <a:pt x="1398309" y="246641"/>
                  <a:pt x="1379964" y="238487"/>
                </a:cubicBezTo>
                <a:cubicBezTo>
                  <a:pt x="1369092" y="221501"/>
                  <a:pt x="1359920" y="203835"/>
                  <a:pt x="1352446" y="185490"/>
                </a:cubicBezTo>
                <a:cubicBezTo>
                  <a:pt x="1353125" y="177337"/>
                  <a:pt x="1352106" y="168844"/>
                  <a:pt x="1349388" y="160011"/>
                </a:cubicBezTo>
                <a:cubicBezTo>
                  <a:pt x="1358221" y="162049"/>
                  <a:pt x="1368073" y="166805"/>
                  <a:pt x="1378945" y="174279"/>
                </a:cubicBezTo>
                <a:cubicBezTo>
                  <a:pt x="1416994" y="179715"/>
                  <a:pt x="1452665" y="172581"/>
                  <a:pt x="1485958" y="152877"/>
                </a:cubicBezTo>
                <a:cubicBezTo>
                  <a:pt x="1493432" y="151518"/>
                  <a:pt x="1497169" y="145912"/>
                  <a:pt x="1497169" y="136060"/>
                </a:cubicBezTo>
                <a:cubicBezTo>
                  <a:pt x="1497169" y="126208"/>
                  <a:pt x="1501245" y="122301"/>
                  <a:pt x="1509399" y="124340"/>
                </a:cubicBezTo>
                <a:cubicBezTo>
                  <a:pt x="1526385" y="123660"/>
                  <a:pt x="1539974" y="118225"/>
                  <a:pt x="1550166" y="108033"/>
                </a:cubicBezTo>
                <a:close/>
                <a:moveTo>
                  <a:pt x="7001952" y="103956"/>
                </a:moveTo>
                <a:lnTo>
                  <a:pt x="7025392" y="109052"/>
                </a:lnTo>
                <a:cubicBezTo>
                  <a:pt x="7041020" y="116526"/>
                  <a:pt x="7056307" y="121622"/>
                  <a:pt x="7071255" y="124340"/>
                </a:cubicBezTo>
                <a:cubicBezTo>
                  <a:pt x="7099793" y="129096"/>
                  <a:pt x="7112702" y="145742"/>
                  <a:pt x="7109984" y="174279"/>
                </a:cubicBezTo>
                <a:cubicBezTo>
                  <a:pt x="7103189" y="181753"/>
                  <a:pt x="7101321" y="190756"/>
                  <a:pt x="7104379" y="201287"/>
                </a:cubicBezTo>
                <a:cubicBezTo>
                  <a:pt x="7107436" y="211819"/>
                  <a:pt x="7105568" y="220482"/>
                  <a:pt x="7098773" y="227276"/>
                </a:cubicBezTo>
                <a:cubicBezTo>
                  <a:pt x="7097415" y="265326"/>
                  <a:pt x="7098433" y="302356"/>
                  <a:pt x="7101831" y="338366"/>
                </a:cubicBezTo>
                <a:cubicBezTo>
                  <a:pt x="7101151" y="348558"/>
                  <a:pt x="7103530" y="350936"/>
                  <a:pt x="7108965" y="345501"/>
                </a:cubicBezTo>
                <a:cubicBezTo>
                  <a:pt x="7114400" y="340065"/>
                  <a:pt x="7117458" y="336668"/>
                  <a:pt x="7118137" y="335309"/>
                </a:cubicBezTo>
                <a:cubicBezTo>
                  <a:pt x="7127650" y="337347"/>
                  <a:pt x="7135803" y="335988"/>
                  <a:pt x="7142597" y="331232"/>
                </a:cubicBezTo>
                <a:cubicBezTo>
                  <a:pt x="7145316" y="344142"/>
                  <a:pt x="7154489" y="348218"/>
                  <a:pt x="7170116" y="343462"/>
                </a:cubicBezTo>
                <a:cubicBezTo>
                  <a:pt x="7197294" y="348898"/>
                  <a:pt x="7224811" y="353994"/>
                  <a:pt x="7252669" y="358750"/>
                </a:cubicBezTo>
                <a:cubicBezTo>
                  <a:pt x="7254027" y="366224"/>
                  <a:pt x="7259293" y="370301"/>
                  <a:pt x="7268466" y="370980"/>
                </a:cubicBezTo>
                <a:cubicBezTo>
                  <a:pt x="7277639" y="371660"/>
                  <a:pt x="7283244" y="375736"/>
                  <a:pt x="7285282" y="383210"/>
                </a:cubicBezTo>
                <a:cubicBezTo>
                  <a:pt x="7270334" y="383890"/>
                  <a:pt x="7266937" y="387287"/>
                  <a:pt x="7275091" y="393402"/>
                </a:cubicBezTo>
                <a:cubicBezTo>
                  <a:pt x="7285282" y="399517"/>
                  <a:pt x="7283584" y="404613"/>
                  <a:pt x="7269994" y="408690"/>
                </a:cubicBezTo>
                <a:cubicBezTo>
                  <a:pt x="7267277" y="421599"/>
                  <a:pt x="7258104" y="427374"/>
                  <a:pt x="7242477" y="426016"/>
                </a:cubicBezTo>
                <a:cubicBezTo>
                  <a:pt x="7224132" y="428054"/>
                  <a:pt x="7205107" y="430432"/>
                  <a:pt x="7185403" y="433150"/>
                </a:cubicBezTo>
                <a:cubicBezTo>
                  <a:pt x="7158225" y="439265"/>
                  <a:pt x="7131727" y="447418"/>
                  <a:pt x="7105908" y="457610"/>
                </a:cubicBezTo>
                <a:cubicBezTo>
                  <a:pt x="7103869" y="492941"/>
                  <a:pt x="7091299" y="522158"/>
                  <a:pt x="7068198" y="545259"/>
                </a:cubicBezTo>
                <a:cubicBezTo>
                  <a:pt x="7058006" y="561566"/>
                  <a:pt x="7043398" y="572097"/>
                  <a:pt x="7024373" y="576853"/>
                </a:cubicBezTo>
                <a:cubicBezTo>
                  <a:pt x="7007387" y="577533"/>
                  <a:pt x="6997875" y="585177"/>
                  <a:pt x="6995837" y="599785"/>
                </a:cubicBezTo>
                <a:cubicBezTo>
                  <a:pt x="6993798" y="614393"/>
                  <a:pt x="6989722" y="627133"/>
                  <a:pt x="6983607" y="638004"/>
                </a:cubicBezTo>
                <a:cubicBezTo>
                  <a:pt x="6963223" y="659067"/>
                  <a:pt x="6941481" y="679111"/>
                  <a:pt x="6918379" y="698135"/>
                </a:cubicBezTo>
                <a:cubicBezTo>
                  <a:pt x="6907508" y="709686"/>
                  <a:pt x="6909547" y="716480"/>
                  <a:pt x="6924495" y="718519"/>
                </a:cubicBezTo>
                <a:cubicBezTo>
                  <a:pt x="6934686" y="731428"/>
                  <a:pt x="6947936" y="739921"/>
                  <a:pt x="6964242" y="743998"/>
                </a:cubicBezTo>
                <a:cubicBezTo>
                  <a:pt x="6976472" y="748075"/>
                  <a:pt x="6987004" y="756738"/>
                  <a:pt x="6995837" y="769987"/>
                </a:cubicBezTo>
                <a:cubicBezTo>
                  <a:pt x="7004669" y="783236"/>
                  <a:pt x="7004669" y="795976"/>
                  <a:pt x="6995837" y="808206"/>
                </a:cubicBezTo>
                <a:cubicBezTo>
                  <a:pt x="6991760" y="827231"/>
                  <a:pt x="6979530" y="836064"/>
                  <a:pt x="6959146" y="834705"/>
                </a:cubicBezTo>
                <a:cubicBezTo>
                  <a:pt x="6929251" y="812283"/>
                  <a:pt x="6904111" y="783406"/>
                  <a:pt x="6883727" y="748075"/>
                </a:cubicBezTo>
                <a:cubicBezTo>
                  <a:pt x="6868780" y="732448"/>
                  <a:pt x="6868440" y="720217"/>
                  <a:pt x="6882708" y="711385"/>
                </a:cubicBezTo>
                <a:cubicBezTo>
                  <a:pt x="6894938" y="695078"/>
                  <a:pt x="6907848" y="679450"/>
                  <a:pt x="6921437" y="664503"/>
                </a:cubicBezTo>
                <a:cubicBezTo>
                  <a:pt x="6947256" y="640042"/>
                  <a:pt x="6964922" y="611845"/>
                  <a:pt x="6974434" y="579911"/>
                </a:cubicBezTo>
                <a:cubicBezTo>
                  <a:pt x="6974434" y="563604"/>
                  <a:pt x="6977661" y="548147"/>
                  <a:pt x="6984116" y="533539"/>
                </a:cubicBezTo>
                <a:cubicBezTo>
                  <a:pt x="6990571" y="518930"/>
                  <a:pt x="6992100" y="503473"/>
                  <a:pt x="6988702" y="487166"/>
                </a:cubicBezTo>
                <a:lnTo>
                  <a:pt x="6931628" y="507550"/>
                </a:lnTo>
                <a:cubicBezTo>
                  <a:pt x="6888144" y="522497"/>
                  <a:pt x="6846358" y="540163"/>
                  <a:pt x="6806270" y="560547"/>
                </a:cubicBezTo>
                <a:cubicBezTo>
                  <a:pt x="6789284" y="551714"/>
                  <a:pt x="6772977" y="552054"/>
                  <a:pt x="6757349" y="561566"/>
                </a:cubicBezTo>
                <a:cubicBezTo>
                  <a:pt x="6731531" y="561566"/>
                  <a:pt x="6710467" y="547637"/>
                  <a:pt x="6694161" y="519780"/>
                </a:cubicBezTo>
                <a:cubicBezTo>
                  <a:pt x="6698237" y="512985"/>
                  <a:pt x="6703673" y="515024"/>
                  <a:pt x="6710467" y="525895"/>
                </a:cubicBezTo>
                <a:cubicBezTo>
                  <a:pt x="6739005" y="519780"/>
                  <a:pt x="6765843" y="509928"/>
                  <a:pt x="6790982" y="496339"/>
                </a:cubicBezTo>
                <a:cubicBezTo>
                  <a:pt x="6801174" y="488865"/>
                  <a:pt x="6810007" y="485128"/>
                  <a:pt x="6817481" y="485128"/>
                </a:cubicBezTo>
                <a:lnTo>
                  <a:pt x="7021316" y="393402"/>
                </a:lnTo>
                <a:cubicBezTo>
                  <a:pt x="7026072" y="336328"/>
                  <a:pt x="7027431" y="279254"/>
                  <a:pt x="7025392" y="222181"/>
                </a:cubicBezTo>
                <a:cubicBezTo>
                  <a:pt x="7029470" y="198400"/>
                  <a:pt x="7026752" y="179375"/>
                  <a:pt x="7017239" y="165107"/>
                </a:cubicBezTo>
                <a:cubicBezTo>
                  <a:pt x="6999574" y="178016"/>
                  <a:pt x="6983267" y="192624"/>
                  <a:pt x="6968319" y="208931"/>
                </a:cubicBezTo>
                <a:cubicBezTo>
                  <a:pt x="6959486" y="206893"/>
                  <a:pt x="6954050" y="200098"/>
                  <a:pt x="6952012" y="188548"/>
                </a:cubicBezTo>
                <a:cubicBezTo>
                  <a:pt x="6943179" y="183112"/>
                  <a:pt x="6943009" y="176318"/>
                  <a:pt x="6951503" y="168164"/>
                </a:cubicBezTo>
                <a:cubicBezTo>
                  <a:pt x="6959996" y="160011"/>
                  <a:pt x="6967640" y="153216"/>
                  <a:pt x="6974434" y="147781"/>
                </a:cubicBezTo>
                <a:cubicBezTo>
                  <a:pt x="6992100" y="137589"/>
                  <a:pt x="7001272" y="122981"/>
                  <a:pt x="7001952" y="103956"/>
                </a:cubicBezTo>
                <a:close/>
                <a:moveTo>
                  <a:pt x="6082656" y="91726"/>
                </a:moveTo>
                <a:lnTo>
                  <a:pt x="6085713" y="91726"/>
                </a:lnTo>
                <a:cubicBezTo>
                  <a:pt x="6100661" y="92406"/>
                  <a:pt x="6115270" y="95803"/>
                  <a:pt x="6129538" y="101918"/>
                </a:cubicBezTo>
                <a:cubicBezTo>
                  <a:pt x="6147883" y="105995"/>
                  <a:pt x="6155017" y="117885"/>
                  <a:pt x="6150941" y="137589"/>
                </a:cubicBezTo>
                <a:cubicBezTo>
                  <a:pt x="6155697" y="151857"/>
                  <a:pt x="6155357" y="165446"/>
                  <a:pt x="6149921" y="178356"/>
                </a:cubicBezTo>
                <a:cubicBezTo>
                  <a:pt x="6151280" y="204855"/>
                  <a:pt x="6151280" y="231693"/>
                  <a:pt x="6149921" y="258871"/>
                </a:cubicBezTo>
                <a:cubicBezTo>
                  <a:pt x="6163510" y="256833"/>
                  <a:pt x="6178119" y="251057"/>
                  <a:pt x="6193746" y="241545"/>
                </a:cubicBezTo>
                <a:cubicBezTo>
                  <a:pt x="6213450" y="249019"/>
                  <a:pt x="6232135" y="255134"/>
                  <a:pt x="6249801" y="259890"/>
                </a:cubicBezTo>
                <a:cubicBezTo>
                  <a:pt x="6257954" y="264646"/>
                  <a:pt x="6258973" y="270082"/>
                  <a:pt x="6252858" y="276197"/>
                </a:cubicBezTo>
                <a:cubicBezTo>
                  <a:pt x="6246743" y="282312"/>
                  <a:pt x="6247083" y="289106"/>
                  <a:pt x="6253877" y="296580"/>
                </a:cubicBezTo>
                <a:cubicBezTo>
                  <a:pt x="6258633" y="308131"/>
                  <a:pt x="6253538" y="319002"/>
                  <a:pt x="6238590" y="329194"/>
                </a:cubicBezTo>
                <a:cubicBezTo>
                  <a:pt x="6223642" y="339386"/>
                  <a:pt x="6208354" y="345161"/>
                  <a:pt x="6192727" y="346520"/>
                </a:cubicBezTo>
                <a:cubicBezTo>
                  <a:pt x="6185253" y="348558"/>
                  <a:pt x="6176760" y="349408"/>
                  <a:pt x="6167247" y="349068"/>
                </a:cubicBezTo>
                <a:cubicBezTo>
                  <a:pt x="6157735" y="348728"/>
                  <a:pt x="6153319" y="353314"/>
                  <a:pt x="6153998" y="362827"/>
                </a:cubicBezTo>
                <a:cubicBezTo>
                  <a:pt x="6151960" y="396799"/>
                  <a:pt x="6148563" y="430092"/>
                  <a:pt x="6143806" y="462706"/>
                </a:cubicBezTo>
                <a:cubicBezTo>
                  <a:pt x="6158754" y="464065"/>
                  <a:pt x="6175061" y="462366"/>
                  <a:pt x="6192727" y="457610"/>
                </a:cubicBezTo>
                <a:lnTo>
                  <a:pt x="6226360" y="450476"/>
                </a:lnTo>
                <a:cubicBezTo>
                  <a:pt x="6241308" y="448437"/>
                  <a:pt x="6254557" y="447418"/>
                  <a:pt x="6266107" y="447418"/>
                </a:cubicBezTo>
                <a:cubicBezTo>
                  <a:pt x="6272223" y="441983"/>
                  <a:pt x="6277998" y="437226"/>
                  <a:pt x="6283433" y="433150"/>
                </a:cubicBezTo>
                <a:cubicBezTo>
                  <a:pt x="6305176" y="439265"/>
                  <a:pt x="6323521" y="449117"/>
                  <a:pt x="6338469" y="462706"/>
                </a:cubicBezTo>
                <a:cubicBezTo>
                  <a:pt x="6344584" y="466103"/>
                  <a:pt x="6344924" y="468821"/>
                  <a:pt x="6339488" y="470859"/>
                </a:cubicBezTo>
                <a:cubicBezTo>
                  <a:pt x="6334053" y="472898"/>
                  <a:pt x="6332354" y="475955"/>
                  <a:pt x="6334392" y="480032"/>
                </a:cubicBezTo>
                <a:cubicBezTo>
                  <a:pt x="6316726" y="491583"/>
                  <a:pt x="6299740" y="504152"/>
                  <a:pt x="6283433" y="517741"/>
                </a:cubicBezTo>
                <a:cubicBezTo>
                  <a:pt x="6267806" y="538804"/>
                  <a:pt x="6247762" y="554432"/>
                  <a:pt x="6223302" y="564623"/>
                </a:cubicBezTo>
                <a:cubicBezTo>
                  <a:pt x="6177099" y="594519"/>
                  <a:pt x="6131237" y="626453"/>
                  <a:pt x="6085713" y="660426"/>
                </a:cubicBezTo>
                <a:cubicBezTo>
                  <a:pt x="6070086" y="666541"/>
                  <a:pt x="6060234" y="674355"/>
                  <a:pt x="6056157" y="683867"/>
                </a:cubicBezTo>
                <a:cubicBezTo>
                  <a:pt x="6103039" y="668919"/>
                  <a:pt x="6149921" y="653292"/>
                  <a:pt x="6196803" y="636985"/>
                </a:cubicBezTo>
                <a:cubicBezTo>
                  <a:pt x="6207675" y="635626"/>
                  <a:pt x="6215149" y="629341"/>
                  <a:pt x="6219225" y="618130"/>
                </a:cubicBezTo>
                <a:cubicBezTo>
                  <a:pt x="6223302" y="606919"/>
                  <a:pt x="6227039" y="608108"/>
                  <a:pt x="6230436" y="621697"/>
                </a:cubicBezTo>
                <a:cubicBezTo>
                  <a:pt x="6238590" y="625774"/>
                  <a:pt x="6242497" y="623226"/>
                  <a:pt x="6242157" y="614053"/>
                </a:cubicBezTo>
                <a:cubicBezTo>
                  <a:pt x="6241817" y="604881"/>
                  <a:pt x="6237910" y="599275"/>
                  <a:pt x="6230436" y="597237"/>
                </a:cubicBezTo>
                <a:cubicBezTo>
                  <a:pt x="6220924" y="597237"/>
                  <a:pt x="6222962" y="594859"/>
                  <a:pt x="6236551" y="590103"/>
                </a:cubicBezTo>
                <a:cubicBezTo>
                  <a:pt x="6236551" y="588064"/>
                  <a:pt x="6240968" y="586026"/>
                  <a:pt x="6249801" y="583988"/>
                </a:cubicBezTo>
                <a:lnTo>
                  <a:pt x="6288529" y="607429"/>
                </a:lnTo>
                <a:cubicBezTo>
                  <a:pt x="6307554" y="627812"/>
                  <a:pt x="6319105" y="651253"/>
                  <a:pt x="6323181" y="677752"/>
                </a:cubicBezTo>
                <a:cubicBezTo>
                  <a:pt x="6322502" y="692020"/>
                  <a:pt x="6320803" y="706628"/>
                  <a:pt x="6318085" y="721576"/>
                </a:cubicBezTo>
                <a:cubicBezTo>
                  <a:pt x="6318765" y="742639"/>
                  <a:pt x="6312989" y="761664"/>
                  <a:pt x="6300759" y="778650"/>
                </a:cubicBezTo>
                <a:cubicBezTo>
                  <a:pt x="6279696" y="779330"/>
                  <a:pt x="6263050" y="772195"/>
                  <a:pt x="6250820" y="757247"/>
                </a:cubicBezTo>
                <a:cubicBezTo>
                  <a:pt x="6241987" y="745697"/>
                  <a:pt x="6233834" y="733806"/>
                  <a:pt x="6226360" y="721576"/>
                </a:cubicBezTo>
                <a:cubicBezTo>
                  <a:pt x="6217527" y="715461"/>
                  <a:pt x="6220924" y="710026"/>
                  <a:pt x="6236551" y="705270"/>
                </a:cubicBezTo>
                <a:cubicBezTo>
                  <a:pt x="6236551" y="695078"/>
                  <a:pt x="6232984" y="691511"/>
                  <a:pt x="6225850" y="694568"/>
                </a:cubicBezTo>
                <a:cubicBezTo>
                  <a:pt x="6218716" y="697626"/>
                  <a:pt x="6212431" y="699834"/>
                  <a:pt x="6206995" y="701193"/>
                </a:cubicBezTo>
                <a:cubicBezTo>
                  <a:pt x="6180497" y="711385"/>
                  <a:pt x="6153658" y="718179"/>
                  <a:pt x="6126480" y="721576"/>
                </a:cubicBezTo>
                <a:cubicBezTo>
                  <a:pt x="6105417" y="731089"/>
                  <a:pt x="6084355" y="740941"/>
                  <a:pt x="6063292" y="751132"/>
                </a:cubicBezTo>
                <a:cubicBezTo>
                  <a:pt x="6041549" y="752491"/>
                  <a:pt x="6021166" y="756228"/>
                  <a:pt x="6002141" y="762343"/>
                </a:cubicBezTo>
                <a:cubicBezTo>
                  <a:pt x="5990590" y="757587"/>
                  <a:pt x="5980399" y="751472"/>
                  <a:pt x="5971566" y="743998"/>
                </a:cubicBezTo>
                <a:cubicBezTo>
                  <a:pt x="5964092" y="746037"/>
                  <a:pt x="5961544" y="742979"/>
                  <a:pt x="5963922" y="734826"/>
                </a:cubicBezTo>
                <a:cubicBezTo>
                  <a:pt x="5966300" y="726672"/>
                  <a:pt x="5967489" y="719198"/>
                  <a:pt x="5967489" y="712404"/>
                </a:cubicBezTo>
                <a:cubicBezTo>
                  <a:pt x="5965451" y="700174"/>
                  <a:pt x="5968169" y="690661"/>
                  <a:pt x="5975643" y="683867"/>
                </a:cubicBezTo>
                <a:cubicBezTo>
                  <a:pt x="5980399" y="673675"/>
                  <a:pt x="5989232" y="667220"/>
                  <a:pt x="6002141" y="664503"/>
                </a:cubicBezTo>
                <a:lnTo>
                  <a:pt x="6028640" y="640042"/>
                </a:lnTo>
                <a:cubicBezTo>
                  <a:pt x="6064650" y="609467"/>
                  <a:pt x="6102700" y="579571"/>
                  <a:pt x="6142787" y="550355"/>
                </a:cubicBezTo>
                <a:cubicBezTo>
                  <a:pt x="6152299" y="546958"/>
                  <a:pt x="6152299" y="543560"/>
                  <a:pt x="6142787" y="540163"/>
                </a:cubicBezTo>
                <a:cubicBezTo>
                  <a:pt x="6138711" y="542202"/>
                  <a:pt x="6134294" y="544919"/>
                  <a:pt x="6129538" y="548317"/>
                </a:cubicBezTo>
                <a:cubicBezTo>
                  <a:pt x="6120705" y="552393"/>
                  <a:pt x="6112721" y="555621"/>
                  <a:pt x="6105588" y="557999"/>
                </a:cubicBezTo>
                <a:cubicBezTo>
                  <a:pt x="6098453" y="560377"/>
                  <a:pt x="6092168" y="561226"/>
                  <a:pt x="6086733" y="560547"/>
                </a:cubicBezTo>
                <a:cubicBezTo>
                  <a:pt x="6084015" y="567341"/>
                  <a:pt x="6078749" y="569719"/>
                  <a:pt x="6070936" y="567681"/>
                </a:cubicBezTo>
                <a:cubicBezTo>
                  <a:pt x="6063122" y="565643"/>
                  <a:pt x="6058196" y="568700"/>
                  <a:pt x="6056157" y="576853"/>
                </a:cubicBezTo>
                <a:cubicBezTo>
                  <a:pt x="6052760" y="571418"/>
                  <a:pt x="6050891" y="570908"/>
                  <a:pt x="6050552" y="575325"/>
                </a:cubicBezTo>
                <a:cubicBezTo>
                  <a:pt x="6050212" y="579741"/>
                  <a:pt x="6048344" y="580251"/>
                  <a:pt x="6044946" y="576853"/>
                </a:cubicBezTo>
                <a:cubicBezTo>
                  <a:pt x="6038152" y="574136"/>
                  <a:pt x="6034415" y="576174"/>
                  <a:pt x="6033736" y="582968"/>
                </a:cubicBezTo>
                <a:cubicBezTo>
                  <a:pt x="6033736" y="587045"/>
                  <a:pt x="6032716" y="587045"/>
                  <a:pt x="6030678" y="582968"/>
                </a:cubicBezTo>
                <a:cubicBezTo>
                  <a:pt x="6028640" y="578892"/>
                  <a:pt x="6027960" y="580251"/>
                  <a:pt x="6028640" y="587045"/>
                </a:cubicBezTo>
                <a:cubicBezTo>
                  <a:pt x="6018788" y="592821"/>
                  <a:pt x="6008766" y="598001"/>
                  <a:pt x="5998574" y="602588"/>
                </a:cubicBezTo>
                <a:lnTo>
                  <a:pt x="5973562" y="612223"/>
                </a:lnTo>
                <a:lnTo>
                  <a:pt x="5976152" y="608957"/>
                </a:lnTo>
                <a:cubicBezTo>
                  <a:pt x="5977172" y="604541"/>
                  <a:pt x="5974623" y="604031"/>
                  <a:pt x="5968508" y="607429"/>
                </a:cubicBezTo>
                <a:lnTo>
                  <a:pt x="5967489" y="610486"/>
                </a:lnTo>
                <a:lnTo>
                  <a:pt x="5972832" y="612505"/>
                </a:lnTo>
                <a:lnTo>
                  <a:pt x="5967489" y="614563"/>
                </a:lnTo>
                <a:cubicBezTo>
                  <a:pt x="5963412" y="609807"/>
                  <a:pt x="5955939" y="610826"/>
                  <a:pt x="5945067" y="617620"/>
                </a:cubicBezTo>
                <a:cubicBezTo>
                  <a:pt x="5929440" y="626453"/>
                  <a:pt x="5915171" y="630530"/>
                  <a:pt x="5902262" y="629851"/>
                </a:cubicBezTo>
                <a:cubicBezTo>
                  <a:pt x="5875763" y="636645"/>
                  <a:pt x="5854360" y="626793"/>
                  <a:pt x="5838054" y="600294"/>
                </a:cubicBezTo>
                <a:cubicBezTo>
                  <a:pt x="5811555" y="651933"/>
                  <a:pt x="5784717" y="703231"/>
                  <a:pt x="5757539" y="754190"/>
                </a:cubicBezTo>
                <a:cubicBezTo>
                  <a:pt x="5751424" y="768458"/>
                  <a:pt x="5748027" y="783746"/>
                  <a:pt x="5747347" y="800053"/>
                </a:cubicBezTo>
                <a:cubicBezTo>
                  <a:pt x="5744629" y="814321"/>
                  <a:pt x="5742252" y="828250"/>
                  <a:pt x="5740213" y="841839"/>
                </a:cubicBezTo>
                <a:cubicBezTo>
                  <a:pt x="5717112" y="843198"/>
                  <a:pt x="5701484" y="830628"/>
                  <a:pt x="5693331" y="804129"/>
                </a:cubicBezTo>
                <a:cubicBezTo>
                  <a:pt x="5689254" y="792579"/>
                  <a:pt x="5685857" y="783746"/>
                  <a:pt x="5683139" y="777631"/>
                </a:cubicBezTo>
                <a:cubicBezTo>
                  <a:pt x="5683139" y="768798"/>
                  <a:pt x="5681611" y="759626"/>
                  <a:pt x="5678553" y="750113"/>
                </a:cubicBezTo>
                <a:cubicBezTo>
                  <a:pt x="5675496" y="740601"/>
                  <a:pt x="5678723" y="733467"/>
                  <a:pt x="5688235" y="728711"/>
                </a:cubicBezTo>
                <a:cubicBezTo>
                  <a:pt x="5697747" y="681829"/>
                  <a:pt x="5700805" y="633588"/>
                  <a:pt x="5697408" y="583988"/>
                </a:cubicBezTo>
                <a:cubicBezTo>
                  <a:pt x="5696728" y="573796"/>
                  <a:pt x="5696219" y="561566"/>
                  <a:pt x="5695879" y="547297"/>
                </a:cubicBezTo>
                <a:cubicBezTo>
                  <a:pt x="5695539" y="533029"/>
                  <a:pt x="5688235" y="523856"/>
                  <a:pt x="5673967" y="519780"/>
                </a:cubicBezTo>
                <a:cubicBezTo>
                  <a:pt x="5663095" y="516382"/>
                  <a:pt x="5651035" y="513665"/>
                  <a:pt x="5637786" y="511626"/>
                </a:cubicBezTo>
                <a:cubicBezTo>
                  <a:pt x="5624537" y="509588"/>
                  <a:pt x="5615534" y="502454"/>
                  <a:pt x="5610778" y="490224"/>
                </a:cubicBezTo>
                <a:cubicBezTo>
                  <a:pt x="5601945" y="476635"/>
                  <a:pt x="5602964" y="464405"/>
                  <a:pt x="5613836" y="453533"/>
                </a:cubicBezTo>
                <a:cubicBezTo>
                  <a:pt x="5614515" y="469161"/>
                  <a:pt x="5620969" y="476635"/>
                  <a:pt x="5633200" y="475955"/>
                </a:cubicBezTo>
                <a:cubicBezTo>
                  <a:pt x="5660378" y="477994"/>
                  <a:pt x="5686197" y="483429"/>
                  <a:pt x="5710657" y="492262"/>
                </a:cubicBezTo>
                <a:cubicBezTo>
                  <a:pt x="5743950" y="518760"/>
                  <a:pt x="5757199" y="555791"/>
                  <a:pt x="5750405" y="603352"/>
                </a:cubicBezTo>
                <a:cubicBezTo>
                  <a:pt x="5748366" y="621018"/>
                  <a:pt x="5749385" y="636305"/>
                  <a:pt x="5753463" y="649215"/>
                </a:cubicBezTo>
                <a:cubicBezTo>
                  <a:pt x="5769769" y="628831"/>
                  <a:pt x="5786416" y="609127"/>
                  <a:pt x="5803402" y="590103"/>
                </a:cubicBezTo>
                <a:cubicBezTo>
                  <a:pt x="5843490" y="528273"/>
                  <a:pt x="5888333" y="467802"/>
                  <a:pt x="5937933" y="408690"/>
                </a:cubicBezTo>
                <a:cubicBezTo>
                  <a:pt x="5919588" y="435868"/>
                  <a:pt x="5902941" y="463725"/>
                  <a:pt x="5887993" y="492262"/>
                </a:cubicBezTo>
                <a:cubicBezTo>
                  <a:pt x="5881879" y="499056"/>
                  <a:pt x="5876782" y="507550"/>
                  <a:pt x="5872706" y="517741"/>
                </a:cubicBezTo>
                <a:cubicBezTo>
                  <a:pt x="5866591" y="535407"/>
                  <a:pt x="5859796" y="552733"/>
                  <a:pt x="5852322" y="569719"/>
                </a:cubicBezTo>
                <a:cubicBezTo>
                  <a:pt x="5861155" y="574475"/>
                  <a:pt x="5872026" y="573796"/>
                  <a:pt x="5884936" y="567681"/>
                </a:cubicBezTo>
                <a:cubicBezTo>
                  <a:pt x="5948804" y="541182"/>
                  <a:pt x="6010974" y="517402"/>
                  <a:pt x="6071445" y="496339"/>
                </a:cubicBezTo>
                <a:cubicBezTo>
                  <a:pt x="6070765" y="486826"/>
                  <a:pt x="6068048" y="477994"/>
                  <a:pt x="6063292" y="469840"/>
                </a:cubicBezTo>
                <a:cubicBezTo>
                  <a:pt x="6074163" y="461007"/>
                  <a:pt x="6077900" y="448777"/>
                  <a:pt x="6074502" y="433150"/>
                </a:cubicBezTo>
                <a:cubicBezTo>
                  <a:pt x="6075182" y="412766"/>
                  <a:pt x="6075182" y="393742"/>
                  <a:pt x="6074502" y="376076"/>
                </a:cubicBezTo>
                <a:cubicBezTo>
                  <a:pt x="6055478" y="374038"/>
                  <a:pt x="6037132" y="373018"/>
                  <a:pt x="6019467" y="373018"/>
                </a:cubicBezTo>
                <a:cubicBezTo>
                  <a:pt x="6012672" y="358750"/>
                  <a:pt x="6004519" y="344821"/>
                  <a:pt x="5995007" y="331232"/>
                </a:cubicBezTo>
                <a:cubicBezTo>
                  <a:pt x="5994327" y="320361"/>
                  <a:pt x="5998064" y="318323"/>
                  <a:pt x="6006218" y="325117"/>
                </a:cubicBezTo>
                <a:cubicBezTo>
                  <a:pt x="6021166" y="332591"/>
                  <a:pt x="6034755" y="330553"/>
                  <a:pt x="6046985" y="319002"/>
                </a:cubicBezTo>
                <a:cubicBezTo>
                  <a:pt x="6053100" y="321041"/>
                  <a:pt x="6058196" y="317643"/>
                  <a:pt x="6062272" y="308810"/>
                </a:cubicBezTo>
                <a:cubicBezTo>
                  <a:pt x="6072464" y="316284"/>
                  <a:pt x="6080278" y="313906"/>
                  <a:pt x="6085713" y="301676"/>
                </a:cubicBezTo>
                <a:cubicBezTo>
                  <a:pt x="6083675" y="271101"/>
                  <a:pt x="6084864" y="242564"/>
                  <a:pt x="6089280" y="216065"/>
                </a:cubicBezTo>
                <a:cubicBezTo>
                  <a:pt x="6093697" y="189567"/>
                  <a:pt x="6094206" y="161709"/>
                  <a:pt x="6090809" y="132493"/>
                </a:cubicBezTo>
                <a:cubicBezTo>
                  <a:pt x="6082656" y="133852"/>
                  <a:pt x="6073144" y="137929"/>
                  <a:pt x="6062272" y="144723"/>
                </a:cubicBezTo>
                <a:cubicBezTo>
                  <a:pt x="6058196" y="148120"/>
                  <a:pt x="6052420" y="149819"/>
                  <a:pt x="6044946" y="149819"/>
                </a:cubicBezTo>
                <a:cubicBezTo>
                  <a:pt x="6037473" y="149819"/>
                  <a:pt x="6035774" y="146082"/>
                  <a:pt x="6039850" y="138608"/>
                </a:cubicBezTo>
                <a:cubicBezTo>
                  <a:pt x="6049363" y="119584"/>
                  <a:pt x="6063631" y="103956"/>
                  <a:pt x="6082656" y="91726"/>
                </a:cubicBezTo>
                <a:close/>
                <a:moveTo>
                  <a:pt x="4335571" y="67266"/>
                </a:moveTo>
                <a:lnTo>
                  <a:pt x="4350859" y="67266"/>
                </a:lnTo>
                <a:cubicBezTo>
                  <a:pt x="4381434" y="74060"/>
                  <a:pt x="4405215" y="89688"/>
                  <a:pt x="4422201" y="114148"/>
                </a:cubicBezTo>
                <a:cubicBezTo>
                  <a:pt x="4429675" y="118904"/>
                  <a:pt x="4431373" y="124510"/>
                  <a:pt x="4427296" y="130964"/>
                </a:cubicBezTo>
                <a:cubicBezTo>
                  <a:pt x="4423220" y="137419"/>
                  <a:pt x="4422880" y="143364"/>
                  <a:pt x="4426277" y="148800"/>
                </a:cubicBezTo>
                <a:cubicBezTo>
                  <a:pt x="4399779" y="180734"/>
                  <a:pt x="4377357" y="216405"/>
                  <a:pt x="4359012" y="255813"/>
                </a:cubicBezTo>
                <a:cubicBezTo>
                  <a:pt x="4358333" y="260569"/>
                  <a:pt x="4355614" y="265156"/>
                  <a:pt x="4350859" y="269572"/>
                </a:cubicBezTo>
                <a:cubicBezTo>
                  <a:pt x="4346102" y="273989"/>
                  <a:pt x="4347122" y="276876"/>
                  <a:pt x="4353916" y="278235"/>
                </a:cubicBezTo>
                <a:cubicBezTo>
                  <a:pt x="4411669" y="239507"/>
                  <a:pt x="4470102" y="202816"/>
                  <a:pt x="4529214" y="168164"/>
                </a:cubicBezTo>
                <a:cubicBezTo>
                  <a:pt x="4531932" y="160011"/>
                  <a:pt x="4537707" y="156953"/>
                  <a:pt x="4546540" y="158992"/>
                </a:cubicBezTo>
                <a:cubicBezTo>
                  <a:pt x="4552655" y="158992"/>
                  <a:pt x="4556053" y="156274"/>
                  <a:pt x="4556731" y="150838"/>
                </a:cubicBezTo>
                <a:cubicBezTo>
                  <a:pt x="4557411" y="145403"/>
                  <a:pt x="4560809" y="144723"/>
                  <a:pt x="4566923" y="148800"/>
                </a:cubicBezTo>
                <a:cubicBezTo>
                  <a:pt x="4575077" y="156953"/>
                  <a:pt x="4585608" y="161200"/>
                  <a:pt x="4598518" y="161540"/>
                </a:cubicBezTo>
                <a:cubicBezTo>
                  <a:pt x="4611427" y="161879"/>
                  <a:pt x="4621279" y="166466"/>
                  <a:pt x="4628074" y="175298"/>
                </a:cubicBezTo>
                <a:cubicBezTo>
                  <a:pt x="4628074" y="183452"/>
                  <a:pt x="4630792" y="190077"/>
                  <a:pt x="4636228" y="195172"/>
                </a:cubicBezTo>
                <a:cubicBezTo>
                  <a:pt x="4641663" y="200268"/>
                  <a:pt x="4639964" y="203835"/>
                  <a:pt x="4631132" y="205874"/>
                </a:cubicBezTo>
                <a:cubicBezTo>
                  <a:pt x="4625017" y="209271"/>
                  <a:pt x="4619242" y="212668"/>
                  <a:pt x="4613805" y="216065"/>
                </a:cubicBezTo>
                <a:cubicBezTo>
                  <a:pt x="4592743" y="222181"/>
                  <a:pt x="4572699" y="230674"/>
                  <a:pt x="4553675" y="241545"/>
                </a:cubicBezTo>
                <a:cubicBezTo>
                  <a:pt x="4514946" y="259211"/>
                  <a:pt x="4477576" y="278235"/>
                  <a:pt x="4441565" y="298619"/>
                </a:cubicBezTo>
                <a:cubicBezTo>
                  <a:pt x="4426617" y="310169"/>
                  <a:pt x="4411330" y="319002"/>
                  <a:pt x="4395702" y="325117"/>
                </a:cubicBezTo>
                <a:cubicBezTo>
                  <a:pt x="4384151" y="333950"/>
                  <a:pt x="4379055" y="333950"/>
                  <a:pt x="4380414" y="325117"/>
                </a:cubicBezTo>
                <a:cubicBezTo>
                  <a:pt x="4393325" y="316964"/>
                  <a:pt x="4398760" y="309150"/>
                  <a:pt x="4396721" y="301676"/>
                </a:cubicBezTo>
                <a:lnTo>
                  <a:pt x="4339648" y="328175"/>
                </a:lnTo>
                <a:cubicBezTo>
                  <a:pt x="4319943" y="333610"/>
                  <a:pt x="4304317" y="344821"/>
                  <a:pt x="4292765" y="361808"/>
                </a:cubicBezTo>
                <a:cubicBezTo>
                  <a:pt x="4281894" y="365205"/>
                  <a:pt x="4272722" y="366564"/>
                  <a:pt x="4265248" y="365884"/>
                </a:cubicBezTo>
                <a:cubicBezTo>
                  <a:pt x="4265927" y="356372"/>
                  <a:pt x="4261511" y="351276"/>
                  <a:pt x="4251998" y="350597"/>
                </a:cubicBezTo>
                <a:cubicBezTo>
                  <a:pt x="4247922" y="335649"/>
                  <a:pt x="4247242" y="320701"/>
                  <a:pt x="4249960" y="305753"/>
                </a:cubicBezTo>
                <a:cubicBezTo>
                  <a:pt x="4264908" y="245282"/>
                  <a:pt x="4285631" y="186170"/>
                  <a:pt x="4312130" y="128416"/>
                </a:cubicBezTo>
                <a:cubicBezTo>
                  <a:pt x="4320283" y="116866"/>
                  <a:pt x="4319094" y="107693"/>
                  <a:pt x="4308563" y="100899"/>
                </a:cubicBezTo>
                <a:cubicBezTo>
                  <a:pt x="4298031" y="94104"/>
                  <a:pt x="4288689" y="87649"/>
                  <a:pt x="4280535" y="81534"/>
                </a:cubicBezTo>
                <a:cubicBezTo>
                  <a:pt x="4294804" y="70663"/>
                  <a:pt x="4313149" y="65907"/>
                  <a:pt x="4335571" y="67266"/>
                </a:cubicBezTo>
                <a:close/>
                <a:moveTo>
                  <a:pt x="8835447" y="54017"/>
                </a:moveTo>
                <a:cubicBezTo>
                  <a:pt x="8841562" y="56055"/>
                  <a:pt x="8846319" y="56055"/>
                  <a:pt x="8849715" y="54017"/>
                </a:cubicBezTo>
                <a:cubicBezTo>
                  <a:pt x="8865343" y="57414"/>
                  <a:pt x="8879611" y="59452"/>
                  <a:pt x="8892521" y="60132"/>
                </a:cubicBezTo>
                <a:cubicBezTo>
                  <a:pt x="8929211" y="67606"/>
                  <a:pt x="8963523" y="80515"/>
                  <a:pt x="8995457" y="98860"/>
                </a:cubicBezTo>
                <a:cubicBezTo>
                  <a:pt x="9010405" y="107014"/>
                  <a:pt x="9022975" y="116866"/>
                  <a:pt x="9033167" y="128416"/>
                </a:cubicBezTo>
                <a:cubicBezTo>
                  <a:pt x="9035885" y="143364"/>
                  <a:pt x="9040641" y="156614"/>
                  <a:pt x="9047436" y="168164"/>
                </a:cubicBezTo>
                <a:cubicBezTo>
                  <a:pt x="9048795" y="177677"/>
                  <a:pt x="9044888" y="184301"/>
                  <a:pt x="9035715" y="188038"/>
                </a:cubicBezTo>
                <a:cubicBezTo>
                  <a:pt x="9026543" y="191775"/>
                  <a:pt x="9022975" y="197720"/>
                  <a:pt x="9025014" y="205874"/>
                </a:cubicBezTo>
                <a:lnTo>
                  <a:pt x="9059665" y="191605"/>
                </a:lnTo>
                <a:cubicBezTo>
                  <a:pt x="9084126" y="180734"/>
                  <a:pt x="9109266" y="172581"/>
                  <a:pt x="9135085" y="167145"/>
                </a:cubicBezTo>
                <a:cubicBezTo>
                  <a:pt x="9143917" y="167145"/>
                  <a:pt x="9153429" y="166126"/>
                  <a:pt x="9163622" y="164088"/>
                </a:cubicBezTo>
                <a:cubicBezTo>
                  <a:pt x="9170416" y="172920"/>
                  <a:pt x="9179249" y="179715"/>
                  <a:pt x="9190120" y="184471"/>
                </a:cubicBezTo>
                <a:cubicBezTo>
                  <a:pt x="9210504" y="195342"/>
                  <a:pt x="9225791" y="209950"/>
                  <a:pt x="9235983" y="228296"/>
                </a:cubicBezTo>
                <a:cubicBezTo>
                  <a:pt x="9240739" y="238487"/>
                  <a:pt x="9238701" y="244942"/>
                  <a:pt x="9229868" y="247660"/>
                </a:cubicBezTo>
                <a:cubicBezTo>
                  <a:pt x="9221035" y="250378"/>
                  <a:pt x="9213562" y="253095"/>
                  <a:pt x="9207446" y="255813"/>
                </a:cubicBezTo>
                <a:cubicBezTo>
                  <a:pt x="9187062" y="259890"/>
                  <a:pt x="9167359" y="268383"/>
                  <a:pt x="9148334" y="281293"/>
                </a:cubicBezTo>
                <a:cubicBezTo>
                  <a:pt x="9131348" y="287408"/>
                  <a:pt x="9114362" y="294202"/>
                  <a:pt x="9097376" y="301676"/>
                </a:cubicBezTo>
                <a:cubicBezTo>
                  <a:pt x="9079709" y="313906"/>
                  <a:pt x="9059665" y="319682"/>
                  <a:pt x="9037243" y="319002"/>
                </a:cubicBezTo>
                <a:cubicBezTo>
                  <a:pt x="9039283" y="313567"/>
                  <a:pt x="9037584" y="311868"/>
                  <a:pt x="9032148" y="313906"/>
                </a:cubicBezTo>
                <a:cubicBezTo>
                  <a:pt x="9026712" y="315945"/>
                  <a:pt x="9022636" y="315605"/>
                  <a:pt x="9019918" y="312887"/>
                </a:cubicBezTo>
                <a:cubicBezTo>
                  <a:pt x="9008367" y="313567"/>
                  <a:pt x="9001572" y="306093"/>
                  <a:pt x="8999534" y="290465"/>
                </a:cubicBezTo>
                <a:cubicBezTo>
                  <a:pt x="9017200" y="291824"/>
                  <a:pt x="9031468" y="286389"/>
                  <a:pt x="9042339" y="274158"/>
                </a:cubicBezTo>
                <a:cubicBezTo>
                  <a:pt x="9057287" y="266685"/>
                  <a:pt x="9065442" y="258191"/>
                  <a:pt x="9066800" y="248679"/>
                </a:cubicBezTo>
                <a:cubicBezTo>
                  <a:pt x="9016520" y="264986"/>
                  <a:pt x="8969299" y="287408"/>
                  <a:pt x="8925135" y="315945"/>
                </a:cubicBezTo>
                <a:cubicBezTo>
                  <a:pt x="8908828" y="323419"/>
                  <a:pt x="8901354" y="332591"/>
                  <a:pt x="8902713" y="343462"/>
                </a:cubicBezTo>
                <a:cubicBezTo>
                  <a:pt x="8936685" y="341424"/>
                  <a:pt x="8967600" y="350257"/>
                  <a:pt x="8995457" y="369961"/>
                </a:cubicBezTo>
                <a:cubicBezTo>
                  <a:pt x="9012444" y="374038"/>
                  <a:pt x="9025353" y="385249"/>
                  <a:pt x="9034186" y="403594"/>
                </a:cubicBezTo>
                <a:cubicBezTo>
                  <a:pt x="9042339" y="426695"/>
                  <a:pt x="9037584" y="442322"/>
                  <a:pt x="9019918" y="450476"/>
                </a:cubicBezTo>
                <a:cubicBezTo>
                  <a:pt x="9017200" y="455911"/>
                  <a:pt x="9018729" y="457950"/>
                  <a:pt x="9024504" y="456591"/>
                </a:cubicBezTo>
                <a:cubicBezTo>
                  <a:pt x="9030280" y="455232"/>
                  <a:pt x="9034526" y="456591"/>
                  <a:pt x="9037243" y="460668"/>
                </a:cubicBezTo>
                <a:cubicBezTo>
                  <a:pt x="9044038" y="453194"/>
                  <a:pt x="9051512" y="451495"/>
                  <a:pt x="9059665" y="455572"/>
                </a:cubicBezTo>
                <a:cubicBezTo>
                  <a:pt x="9060345" y="464405"/>
                  <a:pt x="9063743" y="468821"/>
                  <a:pt x="9069858" y="468821"/>
                </a:cubicBezTo>
                <a:cubicBezTo>
                  <a:pt x="9082767" y="465424"/>
                  <a:pt x="9092958" y="469331"/>
                  <a:pt x="9100432" y="480541"/>
                </a:cubicBezTo>
                <a:cubicBezTo>
                  <a:pt x="9107906" y="491752"/>
                  <a:pt x="9109266" y="503473"/>
                  <a:pt x="9104509" y="515703"/>
                </a:cubicBezTo>
                <a:cubicBezTo>
                  <a:pt x="9058986" y="541522"/>
                  <a:pt x="9018559" y="574136"/>
                  <a:pt x="8983228" y="613544"/>
                </a:cubicBezTo>
                <a:cubicBezTo>
                  <a:pt x="8970318" y="623056"/>
                  <a:pt x="8971677" y="625774"/>
                  <a:pt x="8987304" y="621697"/>
                </a:cubicBezTo>
                <a:cubicBezTo>
                  <a:pt x="8994099" y="619659"/>
                  <a:pt x="9002592" y="619319"/>
                  <a:pt x="9012783" y="620678"/>
                </a:cubicBezTo>
                <a:cubicBezTo>
                  <a:pt x="9028411" y="619319"/>
                  <a:pt x="9042679" y="622377"/>
                  <a:pt x="9055589" y="629851"/>
                </a:cubicBezTo>
                <a:cubicBezTo>
                  <a:pt x="9070537" y="635966"/>
                  <a:pt x="9077841" y="646667"/>
                  <a:pt x="9077501" y="661955"/>
                </a:cubicBezTo>
                <a:cubicBezTo>
                  <a:pt x="9077162" y="677242"/>
                  <a:pt x="9075293" y="691681"/>
                  <a:pt x="9071896" y="705270"/>
                </a:cubicBezTo>
                <a:cubicBezTo>
                  <a:pt x="9065781" y="741280"/>
                  <a:pt x="9058307" y="776951"/>
                  <a:pt x="9049474" y="812283"/>
                </a:cubicBezTo>
                <a:cubicBezTo>
                  <a:pt x="9084805" y="824513"/>
                  <a:pt x="9124893" y="827570"/>
                  <a:pt x="9169736" y="821455"/>
                </a:cubicBezTo>
                <a:cubicBezTo>
                  <a:pt x="9199632" y="817379"/>
                  <a:pt x="9229188" y="811603"/>
                  <a:pt x="9258405" y="804129"/>
                </a:cubicBezTo>
                <a:cubicBezTo>
                  <a:pt x="9279468" y="805488"/>
                  <a:pt x="9294586" y="797845"/>
                  <a:pt x="9303758" y="781198"/>
                </a:cubicBezTo>
                <a:cubicBezTo>
                  <a:pt x="9312931" y="764552"/>
                  <a:pt x="9319555" y="748075"/>
                  <a:pt x="9323632" y="731768"/>
                </a:cubicBezTo>
                <a:cubicBezTo>
                  <a:pt x="9329747" y="722935"/>
                  <a:pt x="9331106" y="716480"/>
                  <a:pt x="9327709" y="712404"/>
                </a:cubicBezTo>
                <a:lnTo>
                  <a:pt x="9344015" y="655330"/>
                </a:lnTo>
                <a:cubicBezTo>
                  <a:pt x="9344695" y="649894"/>
                  <a:pt x="9345544" y="643100"/>
                  <a:pt x="9346564" y="634946"/>
                </a:cubicBezTo>
                <a:cubicBezTo>
                  <a:pt x="9347582" y="626793"/>
                  <a:pt x="9348432" y="626453"/>
                  <a:pt x="9349111" y="633927"/>
                </a:cubicBezTo>
                <a:cubicBezTo>
                  <a:pt x="9351829" y="649555"/>
                  <a:pt x="9354887" y="664842"/>
                  <a:pt x="9358284" y="679790"/>
                </a:cubicBezTo>
                <a:cubicBezTo>
                  <a:pt x="9363040" y="679111"/>
                  <a:pt x="9365419" y="683867"/>
                  <a:pt x="9365419" y="694059"/>
                </a:cubicBezTo>
                <a:cubicBezTo>
                  <a:pt x="9364738" y="722596"/>
                  <a:pt x="9366777" y="750793"/>
                  <a:pt x="9371533" y="778650"/>
                </a:cubicBezTo>
                <a:cubicBezTo>
                  <a:pt x="9369495" y="790880"/>
                  <a:pt x="9370853" y="802771"/>
                  <a:pt x="9375610" y="814321"/>
                </a:cubicBezTo>
                <a:cubicBezTo>
                  <a:pt x="9372893" y="851691"/>
                  <a:pt x="9353868" y="870036"/>
                  <a:pt x="9318537" y="869357"/>
                </a:cubicBezTo>
                <a:cubicBezTo>
                  <a:pt x="9291358" y="872754"/>
                  <a:pt x="9263840" y="875472"/>
                  <a:pt x="9235983" y="877510"/>
                </a:cubicBezTo>
                <a:cubicBezTo>
                  <a:pt x="9210164" y="881587"/>
                  <a:pt x="9184684" y="881927"/>
                  <a:pt x="9159545" y="878529"/>
                </a:cubicBezTo>
                <a:cubicBezTo>
                  <a:pt x="9146635" y="882606"/>
                  <a:pt x="9133726" y="881247"/>
                  <a:pt x="9120816" y="874453"/>
                </a:cubicBezTo>
                <a:cubicBezTo>
                  <a:pt x="9103830" y="876491"/>
                  <a:pt x="9087523" y="876491"/>
                  <a:pt x="9071896" y="874453"/>
                </a:cubicBezTo>
                <a:cubicBezTo>
                  <a:pt x="9056948" y="857466"/>
                  <a:pt x="9042679" y="839801"/>
                  <a:pt x="9029090" y="821455"/>
                </a:cubicBezTo>
                <a:cubicBezTo>
                  <a:pt x="9020257" y="809225"/>
                  <a:pt x="9016181" y="796995"/>
                  <a:pt x="9016861" y="784765"/>
                </a:cubicBezTo>
                <a:cubicBezTo>
                  <a:pt x="9011425" y="764382"/>
                  <a:pt x="9011255" y="743658"/>
                  <a:pt x="9016350" y="722596"/>
                </a:cubicBezTo>
                <a:cubicBezTo>
                  <a:pt x="9021447" y="701533"/>
                  <a:pt x="9021616" y="680809"/>
                  <a:pt x="9016861" y="660426"/>
                </a:cubicBezTo>
                <a:cubicBezTo>
                  <a:pt x="9016181" y="650234"/>
                  <a:pt x="9010405" y="644798"/>
                  <a:pt x="8999534" y="644119"/>
                </a:cubicBezTo>
                <a:cubicBezTo>
                  <a:pt x="8996138" y="649555"/>
                  <a:pt x="8992060" y="650404"/>
                  <a:pt x="8987304" y="646667"/>
                </a:cubicBezTo>
                <a:cubicBezTo>
                  <a:pt x="8982548" y="642930"/>
                  <a:pt x="8978471" y="643100"/>
                  <a:pt x="8975074" y="647177"/>
                </a:cubicBezTo>
                <a:cubicBezTo>
                  <a:pt x="8968280" y="639703"/>
                  <a:pt x="8967260" y="631209"/>
                  <a:pt x="8972017" y="621697"/>
                </a:cubicBezTo>
                <a:cubicBezTo>
                  <a:pt x="8896597" y="697796"/>
                  <a:pt x="8819480" y="774234"/>
                  <a:pt x="8740664" y="851012"/>
                </a:cubicBezTo>
                <a:cubicBezTo>
                  <a:pt x="8727754" y="861203"/>
                  <a:pt x="8723677" y="856107"/>
                  <a:pt x="8728434" y="835724"/>
                </a:cubicBezTo>
                <a:cubicBezTo>
                  <a:pt x="8718921" y="807866"/>
                  <a:pt x="8722319" y="778650"/>
                  <a:pt x="8738625" y="748075"/>
                </a:cubicBezTo>
                <a:cubicBezTo>
                  <a:pt x="8742023" y="759626"/>
                  <a:pt x="8747459" y="760645"/>
                  <a:pt x="8754933" y="751132"/>
                </a:cubicBezTo>
                <a:cubicBezTo>
                  <a:pt x="8782790" y="717160"/>
                  <a:pt x="8812006" y="685905"/>
                  <a:pt x="8842582" y="657368"/>
                </a:cubicBezTo>
                <a:cubicBezTo>
                  <a:pt x="8847337" y="649215"/>
                  <a:pt x="8854132" y="641911"/>
                  <a:pt x="8862964" y="635456"/>
                </a:cubicBezTo>
                <a:cubicBezTo>
                  <a:pt x="8871798" y="629001"/>
                  <a:pt x="8874855" y="621697"/>
                  <a:pt x="8872137" y="613544"/>
                </a:cubicBezTo>
                <a:cubicBezTo>
                  <a:pt x="8853793" y="617620"/>
                  <a:pt x="8834767" y="616601"/>
                  <a:pt x="8815064" y="610486"/>
                </a:cubicBezTo>
                <a:cubicBezTo>
                  <a:pt x="8794001" y="609807"/>
                  <a:pt x="8777354" y="600634"/>
                  <a:pt x="8765124" y="582968"/>
                </a:cubicBezTo>
                <a:cubicBezTo>
                  <a:pt x="8757650" y="577533"/>
                  <a:pt x="8755951" y="569889"/>
                  <a:pt x="8760029" y="560037"/>
                </a:cubicBezTo>
                <a:cubicBezTo>
                  <a:pt x="8764105" y="550185"/>
                  <a:pt x="8767842" y="546958"/>
                  <a:pt x="8771239" y="550355"/>
                </a:cubicBezTo>
                <a:cubicBezTo>
                  <a:pt x="8759688" y="564623"/>
                  <a:pt x="8762067" y="574475"/>
                  <a:pt x="8778373" y="579911"/>
                </a:cubicBezTo>
                <a:cubicBezTo>
                  <a:pt x="8789923" y="568360"/>
                  <a:pt x="8802154" y="558508"/>
                  <a:pt x="8815064" y="550355"/>
                </a:cubicBezTo>
                <a:cubicBezTo>
                  <a:pt x="8877573" y="522497"/>
                  <a:pt x="8941441" y="500755"/>
                  <a:pt x="9006668" y="485128"/>
                </a:cubicBezTo>
                <a:cubicBezTo>
                  <a:pt x="9012104" y="476295"/>
                  <a:pt x="9014482" y="468141"/>
                  <a:pt x="9013803" y="460668"/>
                </a:cubicBezTo>
                <a:cubicBezTo>
                  <a:pt x="8987983" y="466783"/>
                  <a:pt x="8961825" y="474257"/>
                  <a:pt x="8935326" y="483089"/>
                </a:cubicBezTo>
                <a:cubicBezTo>
                  <a:pt x="8912904" y="483769"/>
                  <a:pt x="8891842" y="492941"/>
                  <a:pt x="8872137" y="510607"/>
                </a:cubicBezTo>
                <a:lnTo>
                  <a:pt x="8807929" y="522837"/>
                </a:lnTo>
                <a:cubicBezTo>
                  <a:pt x="8847337" y="503133"/>
                  <a:pt x="8886406" y="484109"/>
                  <a:pt x="8925135" y="465763"/>
                </a:cubicBezTo>
                <a:cubicBezTo>
                  <a:pt x="8942800" y="457610"/>
                  <a:pt x="8952991" y="445720"/>
                  <a:pt x="8955710" y="430092"/>
                </a:cubicBezTo>
                <a:cubicBezTo>
                  <a:pt x="8925135" y="409709"/>
                  <a:pt x="8896258" y="386947"/>
                  <a:pt x="8869080" y="361808"/>
                </a:cubicBezTo>
                <a:cubicBezTo>
                  <a:pt x="8831710" y="393062"/>
                  <a:pt x="8790604" y="417522"/>
                  <a:pt x="8745760" y="435188"/>
                </a:cubicBezTo>
                <a:cubicBezTo>
                  <a:pt x="8735568" y="450136"/>
                  <a:pt x="8724357" y="452514"/>
                  <a:pt x="8712127" y="442322"/>
                </a:cubicBezTo>
                <a:cubicBezTo>
                  <a:pt x="8703294" y="434848"/>
                  <a:pt x="8698538" y="424996"/>
                  <a:pt x="8697859" y="412766"/>
                </a:cubicBezTo>
                <a:cubicBezTo>
                  <a:pt x="8691064" y="399177"/>
                  <a:pt x="8685629" y="384909"/>
                  <a:pt x="8681552" y="369961"/>
                </a:cubicBezTo>
                <a:cubicBezTo>
                  <a:pt x="8680193" y="326476"/>
                  <a:pt x="8695820" y="289446"/>
                  <a:pt x="8728434" y="258871"/>
                </a:cubicBezTo>
                <a:cubicBezTo>
                  <a:pt x="8756971" y="227616"/>
                  <a:pt x="8788565" y="202816"/>
                  <a:pt x="8823217" y="184471"/>
                </a:cubicBezTo>
                <a:cubicBezTo>
                  <a:pt x="8832050" y="174279"/>
                  <a:pt x="8840883" y="167485"/>
                  <a:pt x="8849715" y="164088"/>
                </a:cubicBezTo>
                <a:cubicBezTo>
                  <a:pt x="8840883" y="179715"/>
                  <a:pt x="8838165" y="195342"/>
                  <a:pt x="8841562" y="210970"/>
                </a:cubicBezTo>
                <a:cubicBezTo>
                  <a:pt x="8830012" y="236109"/>
                  <a:pt x="8818801" y="259890"/>
                  <a:pt x="8807929" y="282312"/>
                </a:cubicBezTo>
                <a:cubicBezTo>
                  <a:pt x="8799096" y="297260"/>
                  <a:pt x="8792642" y="310849"/>
                  <a:pt x="8788565" y="323079"/>
                </a:cubicBezTo>
                <a:cubicBezTo>
                  <a:pt x="8849036" y="291145"/>
                  <a:pt x="8910187" y="260569"/>
                  <a:pt x="8972017" y="231353"/>
                </a:cubicBezTo>
                <a:cubicBezTo>
                  <a:pt x="8984246" y="228635"/>
                  <a:pt x="8992060" y="223539"/>
                  <a:pt x="8995457" y="216065"/>
                </a:cubicBezTo>
                <a:cubicBezTo>
                  <a:pt x="8956730" y="196361"/>
                  <a:pt x="8922077" y="172581"/>
                  <a:pt x="8891502" y="144723"/>
                </a:cubicBezTo>
                <a:cubicBezTo>
                  <a:pt x="8877913" y="133852"/>
                  <a:pt x="8862964" y="119584"/>
                  <a:pt x="8846658" y="101918"/>
                </a:cubicBezTo>
                <a:cubicBezTo>
                  <a:pt x="8833070" y="87649"/>
                  <a:pt x="8819140" y="74060"/>
                  <a:pt x="8804871" y="61151"/>
                </a:cubicBezTo>
                <a:cubicBezTo>
                  <a:pt x="8798757" y="57074"/>
                  <a:pt x="8801134" y="55545"/>
                  <a:pt x="8812006" y="56565"/>
                </a:cubicBezTo>
                <a:cubicBezTo>
                  <a:pt x="8822877" y="57584"/>
                  <a:pt x="8830691" y="56734"/>
                  <a:pt x="8835447" y="54017"/>
                </a:cubicBezTo>
                <a:close/>
                <a:moveTo>
                  <a:pt x="489205" y="0"/>
                </a:moveTo>
                <a:lnTo>
                  <a:pt x="510607" y="22422"/>
                </a:lnTo>
                <a:cubicBezTo>
                  <a:pt x="547298" y="38050"/>
                  <a:pt x="559698" y="59622"/>
                  <a:pt x="547807" y="87140"/>
                </a:cubicBezTo>
                <a:cubicBezTo>
                  <a:pt x="535917" y="114658"/>
                  <a:pt x="513665" y="133852"/>
                  <a:pt x="481051" y="144723"/>
                </a:cubicBezTo>
                <a:cubicBezTo>
                  <a:pt x="469500" y="149479"/>
                  <a:pt x="453364" y="156614"/>
                  <a:pt x="432640" y="166126"/>
                </a:cubicBezTo>
                <a:cubicBezTo>
                  <a:pt x="411917" y="175638"/>
                  <a:pt x="409369" y="179715"/>
                  <a:pt x="424997" y="178356"/>
                </a:cubicBezTo>
                <a:cubicBezTo>
                  <a:pt x="444701" y="176318"/>
                  <a:pt x="465424" y="180224"/>
                  <a:pt x="487166" y="190077"/>
                </a:cubicBezTo>
                <a:cubicBezTo>
                  <a:pt x="508909" y="199929"/>
                  <a:pt x="522838" y="215726"/>
                  <a:pt x="528952" y="237468"/>
                </a:cubicBezTo>
                <a:cubicBezTo>
                  <a:pt x="495659" y="246301"/>
                  <a:pt x="455742" y="255474"/>
                  <a:pt x="409199" y="264986"/>
                </a:cubicBezTo>
                <a:cubicBezTo>
                  <a:pt x="362657" y="274498"/>
                  <a:pt x="332931" y="299298"/>
                  <a:pt x="320021" y="339386"/>
                </a:cubicBezTo>
                <a:cubicBezTo>
                  <a:pt x="352635" y="325797"/>
                  <a:pt x="383210" y="317473"/>
                  <a:pt x="411747" y="314416"/>
                </a:cubicBezTo>
                <a:cubicBezTo>
                  <a:pt x="440284" y="311358"/>
                  <a:pt x="466103" y="323419"/>
                  <a:pt x="489205" y="350597"/>
                </a:cubicBezTo>
                <a:cubicBezTo>
                  <a:pt x="483090" y="363506"/>
                  <a:pt x="467972" y="373698"/>
                  <a:pt x="443851" y="381172"/>
                </a:cubicBezTo>
                <a:cubicBezTo>
                  <a:pt x="419731" y="388646"/>
                  <a:pt x="398838" y="398158"/>
                  <a:pt x="381172" y="409709"/>
                </a:cubicBezTo>
                <a:cubicBezTo>
                  <a:pt x="349238" y="423298"/>
                  <a:pt x="343632" y="431451"/>
                  <a:pt x="364356" y="434169"/>
                </a:cubicBezTo>
                <a:cubicBezTo>
                  <a:pt x="385079" y="436887"/>
                  <a:pt x="406312" y="436547"/>
                  <a:pt x="428054" y="433150"/>
                </a:cubicBezTo>
                <a:cubicBezTo>
                  <a:pt x="443002" y="427714"/>
                  <a:pt x="461347" y="424827"/>
                  <a:pt x="483090" y="424487"/>
                </a:cubicBezTo>
                <a:cubicBezTo>
                  <a:pt x="504832" y="424147"/>
                  <a:pt x="519100" y="431791"/>
                  <a:pt x="525895" y="447418"/>
                </a:cubicBezTo>
                <a:cubicBezTo>
                  <a:pt x="538804" y="469840"/>
                  <a:pt x="559868" y="487506"/>
                  <a:pt x="589084" y="500415"/>
                </a:cubicBezTo>
                <a:cubicBezTo>
                  <a:pt x="618300" y="513325"/>
                  <a:pt x="646497" y="524196"/>
                  <a:pt x="673675" y="533029"/>
                </a:cubicBezTo>
                <a:cubicBezTo>
                  <a:pt x="719878" y="541182"/>
                  <a:pt x="767270" y="556980"/>
                  <a:pt x="815850" y="580421"/>
                </a:cubicBezTo>
                <a:cubicBezTo>
                  <a:pt x="864431" y="603862"/>
                  <a:pt x="883965" y="639023"/>
                  <a:pt x="874453" y="685905"/>
                </a:cubicBezTo>
                <a:cubicBezTo>
                  <a:pt x="805828" y="679111"/>
                  <a:pt x="741620" y="656519"/>
                  <a:pt x="681829" y="618130"/>
                </a:cubicBezTo>
                <a:cubicBezTo>
                  <a:pt x="622037" y="579741"/>
                  <a:pt x="563604" y="541182"/>
                  <a:pt x="506531" y="502454"/>
                </a:cubicBezTo>
                <a:cubicBezTo>
                  <a:pt x="498377" y="570399"/>
                  <a:pt x="496848" y="643440"/>
                  <a:pt x="501944" y="721576"/>
                </a:cubicBezTo>
                <a:cubicBezTo>
                  <a:pt x="507040" y="799713"/>
                  <a:pt x="495320" y="871055"/>
                  <a:pt x="466783" y="935603"/>
                </a:cubicBezTo>
                <a:cubicBezTo>
                  <a:pt x="436887" y="892798"/>
                  <a:pt x="423468" y="841329"/>
                  <a:pt x="426525" y="781198"/>
                </a:cubicBezTo>
                <a:cubicBezTo>
                  <a:pt x="429583" y="721067"/>
                  <a:pt x="431451" y="663144"/>
                  <a:pt x="432131" y="607429"/>
                </a:cubicBezTo>
                <a:cubicBezTo>
                  <a:pt x="432131" y="588404"/>
                  <a:pt x="434339" y="565303"/>
                  <a:pt x="438755" y="538125"/>
                </a:cubicBezTo>
                <a:cubicBezTo>
                  <a:pt x="443172" y="510947"/>
                  <a:pt x="436208" y="496678"/>
                  <a:pt x="417862" y="495319"/>
                </a:cubicBezTo>
                <a:cubicBezTo>
                  <a:pt x="387287" y="512306"/>
                  <a:pt x="353145" y="521818"/>
                  <a:pt x="315435" y="523856"/>
                </a:cubicBezTo>
                <a:cubicBezTo>
                  <a:pt x="277726" y="525895"/>
                  <a:pt x="246981" y="538465"/>
                  <a:pt x="223200" y="561566"/>
                </a:cubicBezTo>
                <a:cubicBezTo>
                  <a:pt x="193304" y="607768"/>
                  <a:pt x="162049" y="654650"/>
                  <a:pt x="129436" y="702212"/>
                </a:cubicBezTo>
                <a:cubicBezTo>
                  <a:pt x="96822" y="749774"/>
                  <a:pt x="53677" y="776272"/>
                  <a:pt x="0" y="781708"/>
                </a:cubicBezTo>
                <a:cubicBezTo>
                  <a:pt x="54357" y="737543"/>
                  <a:pt x="100050" y="685056"/>
                  <a:pt x="137080" y="624245"/>
                </a:cubicBezTo>
                <a:cubicBezTo>
                  <a:pt x="174110" y="563434"/>
                  <a:pt x="205534" y="504492"/>
                  <a:pt x="231354" y="447418"/>
                </a:cubicBezTo>
                <a:cubicBezTo>
                  <a:pt x="250378" y="428394"/>
                  <a:pt x="250378" y="413446"/>
                  <a:pt x="231354" y="402575"/>
                </a:cubicBezTo>
                <a:cubicBezTo>
                  <a:pt x="212329" y="391703"/>
                  <a:pt x="205874" y="377775"/>
                  <a:pt x="211989" y="360788"/>
                </a:cubicBezTo>
                <a:cubicBezTo>
                  <a:pt x="231013" y="377095"/>
                  <a:pt x="251567" y="373188"/>
                  <a:pt x="273649" y="349068"/>
                </a:cubicBezTo>
                <a:cubicBezTo>
                  <a:pt x="295731" y="324947"/>
                  <a:pt x="293183" y="312887"/>
                  <a:pt x="266005" y="312887"/>
                </a:cubicBezTo>
                <a:cubicBezTo>
                  <a:pt x="288427" y="296580"/>
                  <a:pt x="291485" y="288257"/>
                  <a:pt x="275178" y="287917"/>
                </a:cubicBezTo>
                <a:cubicBezTo>
                  <a:pt x="258871" y="287578"/>
                  <a:pt x="241885" y="284690"/>
                  <a:pt x="224219" y="279254"/>
                </a:cubicBezTo>
                <a:cubicBezTo>
                  <a:pt x="203156" y="271101"/>
                  <a:pt x="196022" y="265835"/>
                  <a:pt x="202816" y="263457"/>
                </a:cubicBezTo>
                <a:cubicBezTo>
                  <a:pt x="209611" y="261079"/>
                  <a:pt x="221501" y="257852"/>
                  <a:pt x="238488" y="253775"/>
                </a:cubicBezTo>
                <a:cubicBezTo>
                  <a:pt x="251397" y="249698"/>
                  <a:pt x="268044" y="243923"/>
                  <a:pt x="288427" y="236449"/>
                </a:cubicBezTo>
                <a:cubicBezTo>
                  <a:pt x="308810" y="228975"/>
                  <a:pt x="314586" y="222181"/>
                  <a:pt x="305753" y="216065"/>
                </a:cubicBezTo>
                <a:lnTo>
                  <a:pt x="454553" y="66247"/>
                </a:lnTo>
                <a:cubicBezTo>
                  <a:pt x="443681" y="58773"/>
                  <a:pt x="427884" y="58773"/>
                  <a:pt x="407161" y="66247"/>
                </a:cubicBezTo>
                <a:cubicBezTo>
                  <a:pt x="386438" y="73721"/>
                  <a:pt x="369622" y="83573"/>
                  <a:pt x="356712" y="95803"/>
                </a:cubicBezTo>
                <a:cubicBezTo>
                  <a:pt x="340405" y="126378"/>
                  <a:pt x="318833" y="154066"/>
                  <a:pt x="291994" y="178866"/>
                </a:cubicBezTo>
                <a:cubicBezTo>
                  <a:pt x="265156" y="203666"/>
                  <a:pt x="238488" y="197720"/>
                  <a:pt x="211989" y="161030"/>
                </a:cubicBezTo>
                <a:cubicBezTo>
                  <a:pt x="190246" y="140647"/>
                  <a:pt x="186170" y="115677"/>
                  <a:pt x="199759" y="86121"/>
                </a:cubicBezTo>
                <a:cubicBezTo>
                  <a:pt x="213348" y="56565"/>
                  <a:pt x="222521" y="57754"/>
                  <a:pt x="227277" y="89688"/>
                </a:cubicBezTo>
                <a:cubicBezTo>
                  <a:pt x="272120" y="92406"/>
                  <a:pt x="315945" y="81704"/>
                  <a:pt x="358750" y="57584"/>
                </a:cubicBezTo>
                <a:cubicBezTo>
                  <a:pt x="401556" y="33463"/>
                  <a:pt x="445040" y="14269"/>
                  <a:pt x="489205" y="0"/>
                </a:cubicBezTo>
                <a:close/>
              </a:path>
            </a:pathLst>
          </a:custGeom>
          <a:solidFill>
            <a:schemeClr val="accent4">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solidFill>
                <a:schemeClr val="accent4">
                  <a:lumMod val="60000"/>
                  <a:lumOff val="40000"/>
                </a:schemeClr>
              </a:solidFill>
              <a:latin typeface="方正吕建德字体" panose="02010600010101010101" pitchFamily="2" charset="-122"/>
              <a:ea typeface="方正吕建德字体" panose="02010600010101010101" pitchFamily="2" charset="-122"/>
            </a:endParaRPr>
          </a:p>
        </p:txBody>
      </p:sp>
      <p:sp>
        <p:nvSpPr>
          <p:cNvPr id="32" name="任意多边形: 形状 31">
            <a:extLst>
              <a:ext uri="{FF2B5EF4-FFF2-40B4-BE49-F238E27FC236}">
                <a16:creationId xmlns:a16="http://schemas.microsoft.com/office/drawing/2014/main" id="{0B61552F-1132-4AE5-8461-EB9EE3DBECD4}"/>
              </a:ext>
            </a:extLst>
          </p:cNvPr>
          <p:cNvSpPr/>
          <p:nvPr/>
        </p:nvSpPr>
        <p:spPr>
          <a:xfrm>
            <a:off x="-2" y="109974"/>
            <a:ext cx="12192004" cy="3578107"/>
          </a:xfrm>
          <a:custGeom>
            <a:avLst/>
            <a:gdLst>
              <a:gd name="connsiteX0" fmla="*/ 12192002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 name="connsiteX7" fmla="*/ 0 w 12192004"/>
              <a:gd name="connsiteY7" fmla="*/ 2525017 h 3578107"/>
              <a:gd name="connsiteX8" fmla="*/ 536462 w 12192004"/>
              <a:gd name="connsiteY8" fmla="*/ 2701851 h 3578107"/>
              <a:gd name="connsiteX9" fmla="*/ 6096003 w 12192004"/>
              <a:gd name="connsiteY9" fmla="*/ 3425707 h 3578107"/>
              <a:gd name="connsiteX10" fmla="*/ 11655543 w 12192004"/>
              <a:gd name="connsiteY10" fmla="*/ 2701851 h 3578107"/>
              <a:gd name="connsiteX11" fmla="*/ 12192002 w 12192004"/>
              <a:gd name="connsiteY11" fmla="*/ 2525018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4" h="3578107">
                <a:moveTo>
                  <a:pt x="12192002"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lnTo>
                  <a:pt x="0" y="2525017"/>
                </a:lnTo>
                <a:lnTo>
                  <a:pt x="536462" y="2701851"/>
                </a:lnTo>
                <a:cubicBezTo>
                  <a:pt x="2047273" y="3154059"/>
                  <a:pt x="3984170" y="3425707"/>
                  <a:pt x="6096003" y="3425707"/>
                </a:cubicBezTo>
                <a:cubicBezTo>
                  <a:pt x="8207835" y="3425707"/>
                  <a:pt x="10144731" y="3154059"/>
                  <a:pt x="11655543" y="2701851"/>
                </a:cubicBezTo>
                <a:lnTo>
                  <a:pt x="12192002" y="2525018"/>
                </a:lnTo>
                <a:close/>
              </a:path>
            </a:pathLst>
          </a:custGeom>
          <a:solidFill>
            <a:schemeClr val="accent4">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878676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ppt_x"/>
                                              </p:val>
                                            </p:tav>
                                            <p:tav tm="100000">
                                              <p:val>
                                                <p:strVal val="#ppt_x"/>
                                              </p:val>
                                            </p:tav>
                                          </p:tavLst>
                                        </p:anim>
                                        <p:anim calcmode="lin" valueType="num">
                                          <p:cBhvr additive="base">
                                            <p:cTn id="13" dur="10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ppt_x"/>
                                              </p:val>
                                            </p:tav>
                                            <p:tav tm="100000">
                                              <p:val>
                                                <p:strVal val="#ppt_x"/>
                                              </p:val>
                                            </p:tav>
                                          </p:tavLst>
                                        </p:anim>
                                        <p:anim calcmode="lin" valueType="num">
                                          <p:cBhvr additive="base">
                                            <p:cTn id="1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图片 45">
            <a:extLst>
              <a:ext uri="{FF2B5EF4-FFF2-40B4-BE49-F238E27FC236}">
                <a16:creationId xmlns:a16="http://schemas.microsoft.com/office/drawing/2014/main" id="{09061912-E45E-41BB-BE92-92F4CE56CD85}"/>
              </a:ext>
            </a:extLst>
          </p:cNvPr>
          <p:cNvPicPr>
            <a:picLocks noChangeAspect="1"/>
          </p:cNvPicPr>
          <p:nvPr/>
        </p:nvPicPr>
        <p:blipFill rotWithShape="1">
          <a:blip r:embed="rId2">
            <a:extLst>
              <a:ext uri="{28A0092B-C50C-407E-A947-70E740481C1C}">
                <a14:useLocalDpi xmlns:a14="http://schemas.microsoft.com/office/drawing/2010/main" val="0"/>
              </a:ext>
            </a:extLst>
          </a:blip>
          <a:srcRect t="5313" b="5313"/>
          <a:stretch/>
        </p:blipFill>
        <p:spPr>
          <a:xfrm>
            <a:off x="0" y="0"/>
            <a:ext cx="12192000" cy="6858000"/>
          </a:xfrm>
          <a:prstGeom prst="rect">
            <a:avLst/>
          </a:prstGeom>
        </p:spPr>
      </p:pic>
      <p:sp>
        <p:nvSpPr>
          <p:cNvPr id="47" name="矩形 46">
            <a:extLst>
              <a:ext uri="{FF2B5EF4-FFF2-40B4-BE49-F238E27FC236}">
                <a16:creationId xmlns:a16="http://schemas.microsoft.com/office/drawing/2014/main" id="{36AB7800-65B8-42E6-84EC-E60023B36140}"/>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a:extLst>
              <a:ext uri="{FF2B5EF4-FFF2-40B4-BE49-F238E27FC236}">
                <a16:creationId xmlns:a16="http://schemas.microsoft.com/office/drawing/2014/main" id="{12EF8F45-CF34-4409-833F-CB8D7799578D}"/>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contrast="-100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48" name="矩形 47">
            <a:extLst>
              <a:ext uri="{FF2B5EF4-FFF2-40B4-BE49-F238E27FC236}">
                <a16:creationId xmlns:a16="http://schemas.microsoft.com/office/drawing/2014/main" id="{3E3450CC-AB01-4A09-AD2D-A16EB74F8E00}"/>
              </a:ext>
            </a:extLst>
          </p:cNvPr>
          <p:cNvSpPr/>
          <p:nvPr/>
        </p:nvSpPr>
        <p:spPr>
          <a:xfrm>
            <a:off x="0" y="6512560"/>
            <a:ext cx="12192000" cy="34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Straight Connector 48">
            <a:extLst>
              <a:ext uri="{FF2B5EF4-FFF2-40B4-BE49-F238E27FC236}">
                <a16:creationId xmlns:a16="http://schemas.microsoft.com/office/drawing/2014/main" id="{950FF42A-6E3F-4730-B276-D60B8DC239E4}"/>
              </a:ext>
            </a:extLst>
          </p:cNvPr>
          <p:cNvCxnSpPr/>
          <p:nvPr/>
        </p:nvCxnSpPr>
        <p:spPr>
          <a:xfrm>
            <a:off x="5518151" y="3642585"/>
            <a:ext cx="1149351"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2" name="Straight Connector 45">
            <a:extLst>
              <a:ext uri="{FF2B5EF4-FFF2-40B4-BE49-F238E27FC236}">
                <a16:creationId xmlns:a16="http://schemas.microsoft.com/office/drawing/2014/main" id="{3C88B603-9F94-4AA2-9A3F-BD692865D82C}"/>
              </a:ext>
            </a:extLst>
          </p:cNvPr>
          <p:cNvCxnSpPr/>
          <p:nvPr/>
        </p:nvCxnSpPr>
        <p:spPr>
          <a:xfrm>
            <a:off x="5518151" y="2571023"/>
            <a:ext cx="1149351" cy="1588"/>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3" name="Straight Connector 50">
            <a:extLst>
              <a:ext uri="{FF2B5EF4-FFF2-40B4-BE49-F238E27FC236}">
                <a16:creationId xmlns:a16="http://schemas.microsoft.com/office/drawing/2014/main" id="{3B4489AA-66ED-4E3C-836F-E324B024DBBF}"/>
              </a:ext>
            </a:extLst>
          </p:cNvPr>
          <p:cNvCxnSpPr/>
          <p:nvPr/>
        </p:nvCxnSpPr>
        <p:spPr>
          <a:xfrm>
            <a:off x="5518151" y="4785585"/>
            <a:ext cx="1149351" cy="158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4" name="组合 53">
            <a:extLst>
              <a:ext uri="{FF2B5EF4-FFF2-40B4-BE49-F238E27FC236}">
                <a16:creationId xmlns:a16="http://schemas.microsoft.com/office/drawing/2014/main" id="{45BE5C27-0E75-4041-B5A6-4511F3A4EC41}"/>
              </a:ext>
            </a:extLst>
          </p:cNvPr>
          <p:cNvGrpSpPr>
            <a:grpSpLocks/>
          </p:cNvGrpSpPr>
          <p:nvPr/>
        </p:nvGrpSpPr>
        <p:grpSpPr bwMode="auto">
          <a:xfrm>
            <a:off x="6053140" y="1967774"/>
            <a:ext cx="85725" cy="3573463"/>
            <a:chOff x="4529137" y="1142992"/>
            <a:chExt cx="85726" cy="3572693"/>
          </a:xfrm>
        </p:grpSpPr>
        <p:cxnSp>
          <p:nvCxnSpPr>
            <p:cNvPr id="55" name="Straight Connector 8">
              <a:extLst>
                <a:ext uri="{FF2B5EF4-FFF2-40B4-BE49-F238E27FC236}">
                  <a16:creationId xmlns:a16="http://schemas.microsoft.com/office/drawing/2014/main" id="{8CA3A917-71DF-41FF-A66E-118E378BB897}"/>
                </a:ext>
              </a:extLst>
            </p:cNvPr>
            <p:cNvCxnSpPr/>
            <p:nvPr/>
          </p:nvCxnSpPr>
          <p:spPr>
            <a:xfrm rot="5400000">
              <a:off x="2785652" y="2929339"/>
              <a:ext cx="3572693" cy="0"/>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6" name="Oval 51">
              <a:extLst>
                <a:ext uri="{FF2B5EF4-FFF2-40B4-BE49-F238E27FC236}">
                  <a16:creationId xmlns:a16="http://schemas.microsoft.com/office/drawing/2014/main" id="{37D5F4E5-371D-4BBE-8A03-798047B5D4E7}"/>
                </a:ext>
              </a:extLst>
            </p:cNvPr>
            <p:cNvSpPr/>
            <p:nvPr/>
          </p:nvSpPr>
          <p:spPr>
            <a:xfrm>
              <a:off x="4529137" y="2774590"/>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57" name="Oval 52">
              <a:extLst>
                <a:ext uri="{FF2B5EF4-FFF2-40B4-BE49-F238E27FC236}">
                  <a16:creationId xmlns:a16="http://schemas.microsoft.com/office/drawing/2014/main" id="{B0B160AF-74F4-4DCD-BC62-FE36263C7DF1}"/>
                </a:ext>
              </a:extLst>
            </p:cNvPr>
            <p:cNvSpPr/>
            <p:nvPr/>
          </p:nvSpPr>
          <p:spPr>
            <a:xfrm>
              <a:off x="4529137" y="1708020"/>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58" name="Oval 53">
              <a:extLst>
                <a:ext uri="{FF2B5EF4-FFF2-40B4-BE49-F238E27FC236}">
                  <a16:creationId xmlns:a16="http://schemas.microsoft.com/office/drawing/2014/main" id="{78F40B2F-D2B7-40A4-90A7-11DF0D5DB671}"/>
                </a:ext>
              </a:extLst>
            </p:cNvPr>
            <p:cNvSpPr/>
            <p:nvPr/>
          </p:nvSpPr>
          <p:spPr>
            <a:xfrm>
              <a:off x="4529137" y="3917344"/>
              <a:ext cx="85726" cy="85707"/>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nvGrpSpPr>
          <p:cNvPr id="59" name="Group 88">
            <a:extLst>
              <a:ext uri="{FF2B5EF4-FFF2-40B4-BE49-F238E27FC236}">
                <a16:creationId xmlns:a16="http://schemas.microsoft.com/office/drawing/2014/main" id="{D5E69F46-6AC1-445D-8173-F0001849761D}"/>
              </a:ext>
            </a:extLst>
          </p:cNvPr>
          <p:cNvGrpSpPr>
            <a:grpSpLocks/>
          </p:cNvGrpSpPr>
          <p:nvPr/>
        </p:nvGrpSpPr>
        <p:grpSpPr bwMode="auto">
          <a:xfrm>
            <a:off x="1609297" y="3207612"/>
            <a:ext cx="2950535" cy="859304"/>
            <a:chOff x="585036" y="2428874"/>
            <a:chExt cx="2415328" cy="859507"/>
          </a:xfrm>
        </p:grpSpPr>
        <p:sp>
          <p:nvSpPr>
            <p:cNvPr id="60" name="Rectangle 31">
              <a:extLst>
                <a:ext uri="{FF2B5EF4-FFF2-40B4-BE49-F238E27FC236}">
                  <a16:creationId xmlns:a16="http://schemas.microsoft.com/office/drawing/2014/main" id="{ED97A5A6-785C-42F3-A416-4817F419A737}"/>
                </a:ext>
              </a:extLst>
            </p:cNvPr>
            <p:cNvSpPr/>
            <p:nvPr/>
          </p:nvSpPr>
          <p:spPr>
            <a:xfrm>
              <a:off x="585036" y="2714691"/>
              <a:ext cx="2415328" cy="573690"/>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61" name="Rectangle 32">
              <a:extLst>
                <a:ext uri="{FF2B5EF4-FFF2-40B4-BE49-F238E27FC236}">
                  <a16:creationId xmlns:a16="http://schemas.microsoft.com/office/drawing/2014/main" id="{288B9B30-4D1D-4B53-AEAF-005CF9D3E90F}"/>
                </a:ext>
              </a:extLst>
            </p:cNvPr>
            <p:cNvSpPr/>
            <p:nvPr/>
          </p:nvSpPr>
          <p:spPr>
            <a:xfrm>
              <a:off x="2197644" y="2428874"/>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62" name="组合 61">
            <a:extLst>
              <a:ext uri="{FF2B5EF4-FFF2-40B4-BE49-F238E27FC236}">
                <a16:creationId xmlns:a16="http://schemas.microsoft.com/office/drawing/2014/main" id="{3470125B-76BF-4F22-84D0-60DE5A0E7C73}"/>
              </a:ext>
            </a:extLst>
          </p:cNvPr>
          <p:cNvGrpSpPr>
            <a:grpSpLocks/>
          </p:cNvGrpSpPr>
          <p:nvPr/>
        </p:nvGrpSpPr>
        <p:grpSpPr bwMode="auto">
          <a:xfrm>
            <a:off x="4881565" y="3325085"/>
            <a:ext cx="636587" cy="636587"/>
            <a:chOff x="3357554" y="2500312"/>
            <a:chExt cx="636196" cy="636164"/>
          </a:xfrm>
        </p:grpSpPr>
        <p:sp>
          <p:nvSpPr>
            <p:cNvPr id="63" name="Rectangle 22">
              <a:extLst>
                <a:ext uri="{FF2B5EF4-FFF2-40B4-BE49-F238E27FC236}">
                  <a16:creationId xmlns:a16="http://schemas.microsoft.com/office/drawing/2014/main" id="{3D9E0A40-2CF5-4A8A-9025-0AE1AABC407B}"/>
                </a:ext>
              </a:extLst>
            </p:cNvPr>
            <p:cNvSpPr/>
            <p:nvPr/>
          </p:nvSpPr>
          <p:spPr>
            <a:xfrm>
              <a:off x="3357554" y="2500312"/>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64" name="Freeform 23">
              <a:extLst>
                <a:ext uri="{FF2B5EF4-FFF2-40B4-BE49-F238E27FC236}">
                  <a16:creationId xmlns:a16="http://schemas.microsoft.com/office/drawing/2014/main" id="{B3F89518-0BA4-4E6D-BDD3-792F1B549FD7}"/>
                </a:ext>
              </a:extLst>
            </p:cNvPr>
            <p:cNvSpPr>
              <a:spLocks noEditPoints="1"/>
            </p:cNvSpPr>
            <p:nvPr/>
          </p:nvSpPr>
          <p:spPr bwMode="auto">
            <a:xfrm>
              <a:off x="3478130" y="2660542"/>
              <a:ext cx="388698" cy="323635"/>
            </a:xfrm>
            <a:custGeom>
              <a:avLst/>
              <a:gdLst/>
              <a:ahLst/>
              <a:cxnLst>
                <a:cxn ang="0">
                  <a:pos x="312" y="110"/>
                </a:cxn>
                <a:cxn ang="0">
                  <a:pos x="323" y="138"/>
                </a:cxn>
                <a:cxn ang="0">
                  <a:pos x="350" y="127"/>
                </a:cxn>
                <a:cxn ang="0">
                  <a:pos x="339" y="100"/>
                </a:cxn>
                <a:cxn ang="0">
                  <a:pos x="25" y="100"/>
                </a:cxn>
                <a:cxn ang="0">
                  <a:pos x="15" y="127"/>
                </a:cxn>
                <a:cxn ang="0">
                  <a:pos x="42" y="138"/>
                </a:cxn>
                <a:cxn ang="0">
                  <a:pos x="53" y="110"/>
                </a:cxn>
                <a:cxn ang="0">
                  <a:pos x="270" y="60"/>
                </a:cxn>
                <a:cxn ang="0">
                  <a:pos x="248" y="69"/>
                </a:cxn>
                <a:cxn ang="0">
                  <a:pos x="239" y="91"/>
                </a:cxn>
                <a:cxn ang="0">
                  <a:pos x="252" y="116"/>
                </a:cxn>
                <a:cxn ang="0">
                  <a:pos x="276" y="121"/>
                </a:cxn>
                <a:cxn ang="0">
                  <a:pos x="297" y="103"/>
                </a:cxn>
                <a:cxn ang="0">
                  <a:pos x="297" y="80"/>
                </a:cxn>
                <a:cxn ang="0">
                  <a:pos x="276" y="62"/>
                </a:cxn>
                <a:cxn ang="0">
                  <a:pos x="330" y="183"/>
                </a:cxn>
                <a:cxn ang="0">
                  <a:pos x="321" y="152"/>
                </a:cxn>
                <a:cxn ang="0">
                  <a:pos x="350" y="158"/>
                </a:cxn>
                <a:cxn ang="0">
                  <a:pos x="364" y="185"/>
                </a:cxn>
                <a:cxn ang="0">
                  <a:pos x="83" y="63"/>
                </a:cxn>
                <a:cxn ang="0">
                  <a:pos x="65" y="85"/>
                </a:cxn>
                <a:cxn ang="0">
                  <a:pos x="71" y="109"/>
                </a:cxn>
                <a:cxn ang="0">
                  <a:pos x="96" y="121"/>
                </a:cxn>
                <a:cxn ang="0">
                  <a:pos x="118" y="112"/>
                </a:cxn>
                <a:cxn ang="0">
                  <a:pos x="127" y="91"/>
                </a:cxn>
                <a:cxn ang="0">
                  <a:pos x="112" y="65"/>
                </a:cxn>
                <a:cxn ang="0">
                  <a:pos x="35" y="150"/>
                </a:cxn>
                <a:cxn ang="0">
                  <a:pos x="36" y="176"/>
                </a:cxn>
                <a:cxn ang="0">
                  <a:pos x="0" y="185"/>
                </a:cxn>
                <a:cxn ang="0">
                  <a:pos x="15" y="158"/>
                </a:cxn>
                <a:cxn ang="0">
                  <a:pos x="183" y="0"/>
                </a:cxn>
                <a:cxn ang="0">
                  <a:pos x="151" y="13"/>
                </a:cxn>
                <a:cxn ang="0">
                  <a:pos x="138" y="45"/>
                </a:cxn>
                <a:cxn ang="0">
                  <a:pos x="158" y="81"/>
                </a:cxn>
                <a:cxn ang="0">
                  <a:pos x="192" y="89"/>
                </a:cxn>
                <a:cxn ang="0">
                  <a:pos x="225" y="62"/>
                </a:cxn>
                <a:cxn ang="0">
                  <a:pos x="225" y="27"/>
                </a:cxn>
                <a:cxn ang="0">
                  <a:pos x="192" y="0"/>
                </a:cxn>
                <a:cxn ang="0">
                  <a:pos x="265" y="174"/>
                </a:cxn>
                <a:cxn ang="0">
                  <a:pos x="256" y="136"/>
                </a:cxn>
                <a:cxn ang="0">
                  <a:pos x="279" y="136"/>
                </a:cxn>
                <a:cxn ang="0">
                  <a:pos x="316" y="165"/>
                </a:cxn>
                <a:cxn ang="0">
                  <a:pos x="100" y="272"/>
                </a:cxn>
                <a:cxn ang="0">
                  <a:pos x="51" y="165"/>
                </a:cxn>
                <a:cxn ang="0">
                  <a:pos x="85" y="136"/>
                </a:cxn>
                <a:cxn ang="0">
                  <a:pos x="109" y="136"/>
                </a:cxn>
                <a:cxn ang="0">
                  <a:pos x="100" y="174"/>
                </a:cxn>
                <a:cxn ang="0">
                  <a:pos x="252" y="159"/>
                </a:cxn>
                <a:cxn ang="0">
                  <a:pos x="210" y="109"/>
                </a:cxn>
                <a:cxn ang="0">
                  <a:pos x="154" y="109"/>
                </a:cxn>
                <a:cxn ang="0">
                  <a:pos x="112" y="159"/>
                </a:cxn>
              </a:cxnLst>
              <a:rect l="0" t="0" r="r" b="b"/>
              <a:pathLst>
                <a:path w="364" h="301">
                  <a:moveTo>
                    <a:pt x="332" y="98"/>
                  </a:moveTo>
                  <a:lnTo>
                    <a:pt x="332" y="98"/>
                  </a:lnTo>
                  <a:lnTo>
                    <a:pt x="323" y="100"/>
                  </a:lnTo>
                  <a:lnTo>
                    <a:pt x="317" y="105"/>
                  </a:lnTo>
                  <a:lnTo>
                    <a:pt x="312" y="110"/>
                  </a:lnTo>
                  <a:lnTo>
                    <a:pt x="310" y="120"/>
                  </a:lnTo>
                  <a:lnTo>
                    <a:pt x="310" y="120"/>
                  </a:lnTo>
                  <a:lnTo>
                    <a:pt x="312" y="127"/>
                  </a:lnTo>
                  <a:lnTo>
                    <a:pt x="317" y="134"/>
                  </a:lnTo>
                  <a:lnTo>
                    <a:pt x="323" y="138"/>
                  </a:lnTo>
                  <a:lnTo>
                    <a:pt x="332" y="139"/>
                  </a:lnTo>
                  <a:lnTo>
                    <a:pt x="332" y="139"/>
                  </a:lnTo>
                  <a:lnTo>
                    <a:pt x="339" y="138"/>
                  </a:lnTo>
                  <a:lnTo>
                    <a:pt x="346" y="134"/>
                  </a:lnTo>
                  <a:lnTo>
                    <a:pt x="350" y="127"/>
                  </a:lnTo>
                  <a:lnTo>
                    <a:pt x="352" y="120"/>
                  </a:lnTo>
                  <a:lnTo>
                    <a:pt x="352" y="120"/>
                  </a:lnTo>
                  <a:lnTo>
                    <a:pt x="350" y="110"/>
                  </a:lnTo>
                  <a:lnTo>
                    <a:pt x="346" y="105"/>
                  </a:lnTo>
                  <a:lnTo>
                    <a:pt x="339" y="100"/>
                  </a:lnTo>
                  <a:lnTo>
                    <a:pt x="332" y="98"/>
                  </a:lnTo>
                  <a:lnTo>
                    <a:pt x="332" y="98"/>
                  </a:lnTo>
                  <a:close/>
                  <a:moveTo>
                    <a:pt x="35" y="98"/>
                  </a:moveTo>
                  <a:lnTo>
                    <a:pt x="35" y="98"/>
                  </a:lnTo>
                  <a:lnTo>
                    <a:pt x="25" y="100"/>
                  </a:lnTo>
                  <a:lnTo>
                    <a:pt x="20" y="105"/>
                  </a:lnTo>
                  <a:lnTo>
                    <a:pt x="15" y="110"/>
                  </a:lnTo>
                  <a:lnTo>
                    <a:pt x="13" y="120"/>
                  </a:lnTo>
                  <a:lnTo>
                    <a:pt x="13" y="120"/>
                  </a:lnTo>
                  <a:lnTo>
                    <a:pt x="15" y="127"/>
                  </a:lnTo>
                  <a:lnTo>
                    <a:pt x="20" y="134"/>
                  </a:lnTo>
                  <a:lnTo>
                    <a:pt x="25" y="138"/>
                  </a:lnTo>
                  <a:lnTo>
                    <a:pt x="35" y="139"/>
                  </a:lnTo>
                  <a:lnTo>
                    <a:pt x="35" y="139"/>
                  </a:lnTo>
                  <a:lnTo>
                    <a:pt x="42" y="138"/>
                  </a:lnTo>
                  <a:lnTo>
                    <a:pt x="49" y="134"/>
                  </a:lnTo>
                  <a:lnTo>
                    <a:pt x="53" y="127"/>
                  </a:lnTo>
                  <a:lnTo>
                    <a:pt x="54" y="120"/>
                  </a:lnTo>
                  <a:lnTo>
                    <a:pt x="54" y="120"/>
                  </a:lnTo>
                  <a:lnTo>
                    <a:pt x="53" y="110"/>
                  </a:lnTo>
                  <a:lnTo>
                    <a:pt x="49" y="105"/>
                  </a:lnTo>
                  <a:lnTo>
                    <a:pt x="42" y="100"/>
                  </a:lnTo>
                  <a:lnTo>
                    <a:pt x="35" y="98"/>
                  </a:lnTo>
                  <a:lnTo>
                    <a:pt x="35" y="98"/>
                  </a:lnTo>
                  <a:close/>
                  <a:moveTo>
                    <a:pt x="270" y="60"/>
                  </a:moveTo>
                  <a:lnTo>
                    <a:pt x="270" y="60"/>
                  </a:lnTo>
                  <a:lnTo>
                    <a:pt x="263" y="62"/>
                  </a:lnTo>
                  <a:lnTo>
                    <a:pt x="258" y="63"/>
                  </a:lnTo>
                  <a:lnTo>
                    <a:pt x="252" y="65"/>
                  </a:lnTo>
                  <a:lnTo>
                    <a:pt x="248" y="69"/>
                  </a:lnTo>
                  <a:lnTo>
                    <a:pt x="245" y="74"/>
                  </a:lnTo>
                  <a:lnTo>
                    <a:pt x="241" y="80"/>
                  </a:lnTo>
                  <a:lnTo>
                    <a:pt x="239" y="85"/>
                  </a:lnTo>
                  <a:lnTo>
                    <a:pt x="239" y="91"/>
                  </a:lnTo>
                  <a:lnTo>
                    <a:pt x="239" y="91"/>
                  </a:lnTo>
                  <a:lnTo>
                    <a:pt x="239" y="98"/>
                  </a:lnTo>
                  <a:lnTo>
                    <a:pt x="241" y="103"/>
                  </a:lnTo>
                  <a:lnTo>
                    <a:pt x="245" y="109"/>
                  </a:lnTo>
                  <a:lnTo>
                    <a:pt x="248" y="112"/>
                  </a:lnTo>
                  <a:lnTo>
                    <a:pt x="252" y="116"/>
                  </a:lnTo>
                  <a:lnTo>
                    <a:pt x="258" y="120"/>
                  </a:lnTo>
                  <a:lnTo>
                    <a:pt x="263" y="121"/>
                  </a:lnTo>
                  <a:lnTo>
                    <a:pt x="270" y="121"/>
                  </a:lnTo>
                  <a:lnTo>
                    <a:pt x="270" y="121"/>
                  </a:lnTo>
                  <a:lnTo>
                    <a:pt x="276" y="121"/>
                  </a:lnTo>
                  <a:lnTo>
                    <a:pt x="281" y="120"/>
                  </a:lnTo>
                  <a:lnTo>
                    <a:pt x="287" y="116"/>
                  </a:lnTo>
                  <a:lnTo>
                    <a:pt x="292" y="112"/>
                  </a:lnTo>
                  <a:lnTo>
                    <a:pt x="296" y="109"/>
                  </a:lnTo>
                  <a:lnTo>
                    <a:pt x="297" y="103"/>
                  </a:lnTo>
                  <a:lnTo>
                    <a:pt x="299" y="98"/>
                  </a:lnTo>
                  <a:lnTo>
                    <a:pt x="301" y="91"/>
                  </a:lnTo>
                  <a:lnTo>
                    <a:pt x="301" y="91"/>
                  </a:lnTo>
                  <a:lnTo>
                    <a:pt x="299" y="85"/>
                  </a:lnTo>
                  <a:lnTo>
                    <a:pt x="297" y="80"/>
                  </a:lnTo>
                  <a:lnTo>
                    <a:pt x="296" y="74"/>
                  </a:lnTo>
                  <a:lnTo>
                    <a:pt x="292" y="69"/>
                  </a:lnTo>
                  <a:lnTo>
                    <a:pt x="287" y="65"/>
                  </a:lnTo>
                  <a:lnTo>
                    <a:pt x="281" y="63"/>
                  </a:lnTo>
                  <a:lnTo>
                    <a:pt x="276" y="62"/>
                  </a:lnTo>
                  <a:lnTo>
                    <a:pt x="270" y="60"/>
                  </a:lnTo>
                  <a:lnTo>
                    <a:pt x="270" y="60"/>
                  </a:lnTo>
                  <a:close/>
                  <a:moveTo>
                    <a:pt x="364" y="248"/>
                  </a:moveTo>
                  <a:lnTo>
                    <a:pt x="330" y="248"/>
                  </a:lnTo>
                  <a:lnTo>
                    <a:pt x="330" y="183"/>
                  </a:lnTo>
                  <a:lnTo>
                    <a:pt x="330" y="183"/>
                  </a:lnTo>
                  <a:lnTo>
                    <a:pt x="330" y="176"/>
                  </a:lnTo>
                  <a:lnTo>
                    <a:pt x="328" y="167"/>
                  </a:lnTo>
                  <a:lnTo>
                    <a:pt x="321" y="152"/>
                  </a:lnTo>
                  <a:lnTo>
                    <a:pt x="321" y="152"/>
                  </a:lnTo>
                  <a:lnTo>
                    <a:pt x="332" y="150"/>
                  </a:lnTo>
                  <a:lnTo>
                    <a:pt x="332" y="150"/>
                  </a:lnTo>
                  <a:lnTo>
                    <a:pt x="337" y="152"/>
                  </a:lnTo>
                  <a:lnTo>
                    <a:pt x="345" y="154"/>
                  </a:lnTo>
                  <a:lnTo>
                    <a:pt x="350" y="158"/>
                  </a:lnTo>
                  <a:lnTo>
                    <a:pt x="355" y="161"/>
                  </a:lnTo>
                  <a:lnTo>
                    <a:pt x="359" y="167"/>
                  </a:lnTo>
                  <a:lnTo>
                    <a:pt x="363" y="172"/>
                  </a:lnTo>
                  <a:lnTo>
                    <a:pt x="364" y="178"/>
                  </a:lnTo>
                  <a:lnTo>
                    <a:pt x="364" y="185"/>
                  </a:lnTo>
                  <a:lnTo>
                    <a:pt x="364" y="248"/>
                  </a:lnTo>
                  <a:close/>
                  <a:moveTo>
                    <a:pt x="96" y="60"/>
                  </a:moveTo>
                  <a:lnTo>
                    <a:pt x="96" y="60"/>
                  </a:lnTo>
                  <a:lnTo>
                    <a:pt x="89" y="62"/>
                  </a:lnTo>
                  <a:lnTo>
                    <a:pt x="83" y="63"/>
                  </a:lnTo>
                  <a:lnTo>
                    <a:pt x="78" y="65"/>
                  </a:lnTo>
                  <a:lnTo>
                    <a:pt x="74" y="69"/>
                  </a:lnTo>
                  <a:lnTo>
                    <a:pt x="71" y="74"/>
                  </a:lnTo>
                  <a:lnTo>
                    <a:pt x="67" y="80"/>
                  </a:lnTo>
                  <a:lnTo>
                    <a:pt x="65" y="85"/>
                  </a:lnTo>
                  <a:lnTo>
                    <a:pt x="65" y="91"/>
                  </a:lnTo>
                  <a:lnTo>
                    <a:pt x="65" y="91"/>
                  </a:lnTo>
                  <a:lnTo>
                    <a:pt x="65" y="98"/>
                  </a:lnTo>
                  <a:lnTo>
                    <a:pt x="67" y="103"/>
                  </a:lnTo>
                  <a:lnTo>
                    <a:pt x="71" y="109"/>
                  </a:lnTo>
                  <a:lnTo>
                    <a:pt x="74" y="112"/>
                  </a:lnTo>
                  <a:lnTo>
                    <a:pt x="78" y="116"/>
                  </a:lnTo>
                  <a:lnTo>
                    <a:pt x="83" y="120"/>
                  </a:lnTo>
                  <a:lnTo>
                    <a:pt x="89" y="121"/>
                  </a:lnTo>
                  <a:lnTo>
                    <a:pt x="96" y="121"/>
                  </a:lnTo>
                  <a:lnTo>
                    <a:pt x="96" y="121"/>
                  </a:lnTo>
                  <a:lnTo>
                    <a:pt x="102" y="121"/>
                  </a:lnTo>
                  <a:lnTo>
                    <a:pt x="107" y="120"/>
                  </a:lnTo>
                  <a:lnTo>
                    <a:pt x="112" y="116"/>
                  </a:lnTo>
                  <a:lnTo>
                    <a:pt x="118" y="112"/>
                  </a:lnTo>
                  <a:lnTo>
                    <a:pt x="122" y="109"/>
                  </a:lnTo>
                  <a:lnTo>
                    <a:pt x="123" y="103"/>
                  </a:lnTo>
                  <a:lnTo>
                    <a:pt x="125" y="98"/>
                  </a:lnTo>
                  <a:lnTo>
                    <a:pt x="127" y="91"/>
                  </a:lnTo>
                  <a:lnTo>
                    <a:pt x="127" y="91"/>
                  </a:lnTo>
                  <a:lnTo>
                    <a:pt x="125" y="85"/>
                  </a:lnTo>
                  <a:lnTo>
                    <a:pt x="123" y="80"/>
                  </a:lnTo>
                  <a:lnTo>
                    <a:pt x="122" y="74"/>
                  </a:lnTo>
                  <a:lnTo>
                    <a:pt x="118" y="69"/>
                  </a:lnTo>
                  <a:lnTo>
                    <a:pt x="112" y="65"/>
                  </a:lnTo>
                  <a:lnTo>
                    <a:pt x="107" y="63"/>
                  </a:lnTo>
                  <a:lnTo>
                    <a:pt x="102" y="62"/>
                  </a:lnTo>
                  <a:lnTo>
                    <a:pt x="96" y="60"/>
                  </a:lnTo>
                  <a:lnTo>
                    <a:pt x="96" y="60"/>
                  </a:lnTo>
                  <a:close/>
                  <a:moveTo>
                    <a:pt x="35" y="150"/>
                  </a:moveTo>
                  <a:lnTo>
                    <a:pt x="35" y="150"/>
                  </a:lnTo>
                  <a:lnTo>
                    <a:pt x="44" y="152"/>
                  </a:lnTo>
                  <a:lnTo>
                    <a:pt x="44" y="152"/>
                  </a:lnTo>
                  <a:lnTo>
                    <a:pt x="38" y="167"/>
                  </a:lnTo>
                  <a:lnTo>
                    <a:pt x="36" y="176"/>
                  </a:lnTo>
                  <a:lnTo>
                    <a:pt x="35" y="183"/>
                  </a:lnTo>
                  <a:lnTo>
                    <a:pt x="35" y="248"/>
                  </a:lnTo>
                  <a:lnTo>
                    <a:pt x="0" y="248"/>
                  </a:lnTo>
                  <a:lnTo>
                    <a:pt x="0" y="185"/>
                  </a:lnTo>
                  <a:lnTo>
                    <a:pt x="0" y="185"/>
                  </a:lnTo>
                  <a:lnTo>
                    <a:pt x="0" y="178"/>
                  </a:lnTo>
                  <a:lnTo>
                    <a:pt x="2" y="172"/>
                  </a:lnTo>
                  <a:lnTo>
                    <a:pt x="6" y="167"/>
                  </a:lnTo>
                  <a:lnTo>
                    <a:pt x="9" y="161"/>
                  </a:lnTo>
                  <a:lnTo>
                    <a:pt x="15" y="158"/>
                  </a:lnTo>
                  <a:lnTo>
                    <a:pt x="20" y="154"/>
                  </a:lnTo>
                  <a:lnTo>
                    <a:pt x="27" y="152"/>
                  </a:lnTo>
                  <a:lnTo>
                    <a:pt x="35" y="150"/>
                  </a:lnTo>
                  <a:lnTo>
                    <a:pt x="35" y="150"/>
                  </a:lnTo>
                  <a:close/>
                  <a:moveTo>
                    <a:pt x="183" y="0"/>
                  </a:moveTo>
                  <a:lnTo>
                    <a:pt x="183" y="0"/>
                  </a:lnTo>
                  <a:lnTo>
                    <a:pt x="174" y="0"/>
                  </a:lnTo>
                  <a:lnTo>
                    <a:pt x="165" y="4"/>
                  </a:lnTo>
                  <a:lnTo>
                    <a:pt x="158" y="7"/>
                  </a:lnTo>
                  <a:lnTo>
                    <a:pt x="151" y="13"/>
                  </a:lnTo>
                  <a:lnTo>
                    <a:pt x="145" y="20"/>
                  </a:lnTo>
                  <a:lnTo>
                    <a:pt x="141" y="27"/>
                  </a:lnTo>
                  <a:lnTo>
                    <a:pt x="138" y="36"/>
                  </a:lnTo>
                  <a:lnTo>
                    <a:pt x="138" y="45"/>
                  </a:lnTo>
                  <a:lnTo>
                    <a:pt x="138" y="45"/>
                  </a:lnTo>
                  <a:lnTo>
                    <a:pt x="138" y="54"/>
                  </a:lnTo>
                  <a:lnTo>
                    <a:pt x="141" y="62"/>
                  </a:lnTo>
                  <a:lnTo>
                    <a:pt x="145" y="71"/>
                  </a:lnTo>
                  <a:lnTo>
                    <a:pt x="151" y="76"/>
                  </a:lnTo>
                  <a:lnTo>
                    <a:pt x="158" y="81"/>
                  </a:lnTo>
                  <a:lnTo>
                    <a:pt x="165" y="87"/>
                  </a:lnTo>
                  <a:lnTo>
                    <a:pt x="174" y="89"/>
                  </a:lnTo>
                  <a:lnTo>
                    <a:pt x="183" y="91"/>
                  </a:lnTo>
                  <a:lnTo>
                    <a:pt x="183" y="91"/>
                  </a:lnTo>
                  <a:lnTo>
                    <a:pt x="192" y="89"/>
                  </a:lnTo>
                  <a:lnTo>
                    <a:pt x="200" y="87"/>
                  </a:lnTo>
                  <a:lnTo>
                    <a:pt x="209" y="81"/>
                  </a:lnTo>
                  <a:lnTo>
                    <a:pt x="214" y="76"/>
                  </a:lnTo>
                  <a:lnTo>
                    <a:pt x="219" y="71"/>
                  </a:lnTo>
                  <a:lnTo>
                    <a:pt x="225" y="62"/>
                  </a:lnTo>
                  <a:lnTo>
                    <a:pt x="227" y="54"/>
                  </a:lnTo>
                  <a:lnTo>
                    <a:pt x="229" y="45"/>
                  </a:lnTo>
                  <a:lnTo>
                    <a:pt x="229" y="45"/>
                  </a:lnTo>
                  <a:lnTo>
                    <a:pt x="227" y="36"/>
                  </a:lnTo>
                  <a:lnTo>
                    <a:pt x="225" y="27"/>
                  </a:lnTo>
                  <a:lnTo>
                    <a:pt x="219" y="20"/>
                  </a:lnTo>
                  <a:lnTo>
                    <a:pt x="214" y="13"/>
                  </a:lnTo>
                  <a:lnTo>
                    <a:pt x="209" y="7"/>
                  </a:lnTo>
                  <a:lnTo>
                    <a:pt x="200" y="4"/>
                  </a:lnTo>
                  <a:lnTo>
                    <a:pt x="192" y="0"/>
                  </a:lnTo>
                  <a:lnTo>
                    <a:pt x="183" y="0"/>
                  </a:lnTo>
                  <a:lnTo>
                    <a:pt x="183" y="0"/>
                  </a:lnTo>
                  <a:close/>
                  <a:moveTo>
                    <a:pt x="319" y="272"/>
                  </a:moveTo>
                  <a:lnTo>
                    <a:pt x="265" y="272"/>
                  </a:lnTo>
                  <a:lnTo>
                    <a:pt x="265" y="174"/>
                  </a:lnTo>
                  <a:lnTo>
                    <a:pt x="265" y="174"/>
                  </a:lnTo>
                  <a:lnTo>
                    <a:pt x="265" y="163"/>
                  </a:lnTo>
                  <a:lnTo>
                    <a:pt x="263" y="154"/>
                  </a:lnTo>
                  <a:lnTo>
                    <a:pt x="259" y="145"/>
                  </a:lnTo>
                  <a:lnTo>
                    <a:pt x="256" y="136"/>
                  </a:lnTo>
                  <a:lnTo>
                    <a:pt x="256" y="136"/>
                  </a:lnTo>
                  <a:lnTo>
                    <a:pt x="263" y="134"/>
                  </a:lnTo>
                  <a:lnTo>
                    <a:pt x="270" y="134"/>
                  </a:lnTo>
                  <a:lnTo>
                    <a:pt x="270" y="134"/>
                  </a:lnTo>
                  <a:lnTo>
                    <a:pt x="279" y="136"/>
                  </a:lnTo>
                  <a:lnTo>
                    <a:pt x="288" y="138"/>
                  </a:lnTo>
                  <a:lnTo>
                    <a:pt x="297" y="143"/>
                  </a:lnTo>
                  <a:lnTo>
                    <a:pt x="305" y="149"/>
                  </a:lnTo>
                  <a:lnTo>
                    <a:pt x="310" y="156"/>
                  </a:lnTo>
                  <a:lnTo>
                    <a:pt x="316" y="165"/>
                  </a:lnTo>
                  <a:lnTo>
                    <a:pt x="317" y="174"/>
                  </a:lnTo>
                  <a:lnTo>
                    <a:pt x="319" y="183"/>
                  </a:lnTo>
                  <a:lnTo>
                    <a:pt x="319" y="272"/>
                  </a:lnTo>
                  <a:close/>
                  <a:moveTo>
                    <a:pt x="100" y="174"/>
                  </a:moveTo>
                  <a:lnTo>
                    <a:pt x="100" y="272"/>
                  </a:lnTo>
                  <a:lnTo>
                    <a:pt x="45" y="272"/>
                  </a:lnTo>
                  <a:lnTo>
                    <a:pt x="45" y="183"/>
                  </a:lnTo>
                  <a:lnTo>
                    <a:pt x="45" y="183"/>
                  </a:lnTo>
                  <a:lnTo>
                    <a:pt x="47" y="174"/>
                  </a:lnTo>
                  <a:lnTo>
                    <a:pt x="51" y="165"/>
                  </a:lnTo>
                  <a:lnTo>
                    <a:pt x="54" y="156"/>
                  </a:lnTo>
                  <a:lnTo>
                    <a:pt x="60" y="149"/>
                  </a:lnTo>
                  <a:lnTo>
                    <a:pt x="67" y="143"/>
                  </a:lnTo>
                  <a:lnTo>
                    <a:pt x="76" y="138"/>
                  </a:lnTo>
                  <a:lnTo>
                    <a:pt x="85" y="136"/>
                  </a:lnTo>
                  <a:lnTo>
                    <a:pt x="96" y="134"/>
                  </a:lnTo>
                  <a:lnTo>
                    <a:pt x="96" y="134"/>
                  </a:lnTo>
                  <a:lnTo>
                    <a:pt x="103" y="134"/>
                  </a:lnTo>
                  <a:lnTo>
                    <a:pt x="109" y="136"/>
                  </a:lnTo>
                  <a:lnTo>
                    <a:pt x="109" y="136"/>
                  </a:lnTo>
                  <a:lnTo>
                    <a:pt x="105" y="145"/>
                  </a:lnTo>
                  <a:lnTo>
                    <a:pt x="102" y="154"/>
                  </a:lnTo>
                  <a:lnTo>
                    <a:pt x="100" y="163"/>
                  </a:lnTo>
                  <a:lnTo>
                    <a:pt x="100" y="174"/>
                  </a:lnTo>
                  <a:lnTo>
                    <a:pt x="100" y="174"/>
                  </a:lnTo>
                  <a:close/>
                  <a:moveTo>
                    <a:pt x="111" y="301"/>
                  </a:moveTo>
                  <a:lnTo>
                    <a:pt x="254" y="301"/>
                  </a:lnTo>
                  <a:lnTo>
                    <a:pt x="254" y="174"/>
                  </a:lnTo>
                  <a:lnTo>
                    <a:pt x="254" y="174"/>
                  </a:lnTo>
                  <a:lnTo>
                    <a:pt x="252" y="159"/>
                  </a:lnTo>
                  <a:lnTo>
                    <a:pt x="248" y="145"/>
                  </a:lnTo>
                  <a:lnTo>
                    <a:pt x="241" y="134"/>
                  </a:lnTo>
                  <a:lnTo>
                    <a:pt x="232" y="123"/>
                  </a:lnTo>
                  <a:lnTo>
                    <a:pt x="223" y="114"/>
                  </a:lnTo>
                  <a:lnTo>
                    <a:pt x="210" y="109"/>
                  </a:lnTo>
                  <a:lnTo>
                    <a:pt x="198" y="103"/>
                  </a:lnTo>
                  <a:lnTo>
                    <a:pt x="183" y="101"/>
                  </a:lnTo>
                  <a:lnTo>
                    <a:pt x="183" y="101"/>
                  </a:lnTo>
                  <a:lnTo>
                    <a:pt x="169" y="103"/>
                  </a:lnTo>
                  <a:lnTo>
                    <a:pt x="154" y="109"/>
                  </a:lnTo>
                  <a:lnTo>
                    <a:pt x="143" y="114"/>
                  </a:lnTo>
                  <a:lnTo>
                    <a:pt x="132" y="123"/>
                  </a:lnTo>
                  <a:lnTo>
                    <a:pt x="123" y="134"/>
                  </a:lnTo>
                  <a:lnTo>
                    <a:pt x="116" y="145"/>
                  </a:lnTo>
                  <a:lnTo>
                    <a:pt x="112" y="159"/>
                  </a:lnTo>
                  <a:lnTo>
                    <a:pt x="111" y="174"/>
                  </a:lnTo>
                  <a:lnTo>
                    <a:pt x="111" y="301"/>
                  </a:lnTo>
                  <a:close/>
                </a:path>
              </a:pathLst>
            </a:custGeom>
            <a:solidFill>
              <a:schemeClr val="bg1"/>
            </a:solidFill>
            <a:ln w="9525">
              <a:noFill/>
              <a:round/>
              <a:headEnd/>
              <a:tailEnd/>
            </a:ln>
          </p:spPr>
          <p:txBody>
            <a:bodyPr/>
            <a:lstStyle/>
            <a:p>
              <a:pP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nvGrpSpPr>
          <p:cNvPr id="65" name="Group 89">
            <a:extLst>
              <a:ext uri="{FF2B5EF4-FFF2-40B4-BE49-F238E27FC236}">
                <a16:creationId xmlns:a16="http://schemas.microsoft.com/office/drawing/2014/main" id="{68BF20CC-76B9-4864-A0E4-825A055B3529}"/>
              </a:ext>
            </a:extLst>
          </p:cNvPr>
          <p:cNvGrpSpPr>
            <a:grpSpLocks/>
          </p:cNvGrpSpPr>
          <p:nvPr/>
        </p:nvGrpSpPr>
        <p:grpSpPr bwMode="auto">
          <a:xfrm>
            <a:off x="1609296" y="2136047"/>
            <a:ext cx="2950533" cy="859304"/>
            <a:chOff x="585036" y="1357304"/>
            <a:chExt cx="2415328" cy="859508"/>
          </a:xfrm>
        </p:grpSpPr>
        <p:sp>
          <p:nvSpPr>
            <p:cNvPr id="66" name="Rectangle 29">
              <a:extLst>
                <a:ext uri="{FF2B5EF4-FFF2-40B4-BE49-F238E27FC236}">
                  <a16:creationId xmlns:a16="http://schemas.microsoft.com/office/drawing/2014/main" id="{17932146-A2A5-42AF-AC26-B9D16B1D9E00}"/>
                </a:ext>
              </a:extLst>
            </p:cNvPr>
            <p:cNvSpPr/>
            <p:nvPr/>
          </p:nvSpPr>
          <p:spPr>
            <a:xfrm>
              <a:off x="585036" y="1643121"/>
              <a:ext cx="2415328" cy="573691"/>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67" name="Rectangle 30">
              <a:extLst>
                <a:ext uri="{FF2B5EF4-FFF2-40B4-BE49-F238E27FC236}">
                  <a16:creationId xmlns:a16="http://schemas.microsoft.com/office/drawing/2014/main" id="{44538D44-F06E-4838-8417-91EA987AEB2D}"/>
                </a:ext>
              </a:extLst>
            </p:cNvPr>
            <p:cNvSpPr/>
            <p:nvPr/>
          </p:nvSpPr>
          <p:spPr>
            <a:xfrm>
              <a:off x="2249463" y="1357304"/>
              <a:ext cx="712803" cy="364032"/>
            </a:xfrm>
            <a:prstGeom prst="rect">
              <a:avLst/>
            </a:prstGeom>
          </p:spPr>
          <p:txBody>
            <a:bodyPr wrap="none">
              <a:spAutoFit/>
            </a:bodyPr>
            <a:lstStyle/>
            <a:p>
              <a:pPr algn="r">
                <a:lnSpc>
                  <a:spcPct val="150000"/>
                </a:lnSpc>
                <a:defRPr/>
              </a:pPr>
              <a:r>
                <a:rPr lang="zh-CN" altLang="en-US"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68" name="组合 67">
            <a:extLst>
              <a:ext uri="{FF2B5EF4-FFF2-40B4-BE49-F238E27FC236}">
                <a16:creationId xmlns:a16="http://schemas.microsoft.com/office/drawing/2014/main" id="{8AD0BD92-6682-40F9-B8E1-508C8CC483A0}"/>
              </a:ext>
            </a:extLst>
          </p:cNvPr>
          <p:cNvGrpSpPr>
            <a:grpSpLocks/>
          </p:cNvGrpSpPr>
          <p:nvPr/>
        </p:nvGrpSpPr>
        <p:grpSpPr bwMode="auto">
          <a:xfrm>
            <a:off x="4881565" y="2253523"/>
            <a:ext cx="636587" cy="636588"/>
            <a:chOff x="3357554" y="1428742"/>
            <a:chExt cx="636196" cy="636164"/>
          </a:xfrm>
        </p:grpSpPr>
        <p:sp>
          <p:nvSpPr>
            <p:cNvPr id="69" name="Rectangle 13">
              <a:extLst>
                <a:ext uri="{FF2B5EF4-FFF2-40B4-BE49-F238E27FC236}">
                  <a16:creationId xmlns:a16="http://schemas.microsoft.com/office/drawing/2014/main" id="{5598E340-7FF5-4071-BE38-589C57F4221B}"/>
                </a:ext>
              </a:extLst>
            </p:cNvPr>
            <p:cNvSpPr/>
            <p:nvPr/>
          </p:nvSpPr>
          <p:spPr>
            <a:xfrm>
              <a:off x="3357554" y="1428742"/>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70" name="Freeform 100">
              <a:extLst>
                <a:ext uri="{FF2B5EF4-FFF2-40B4-BE49-F238E27FC236}">
                  <a16:creationId xmlns:a16="http://schemas.microsoft.com/office/drawing/2014/main" id="{0A877DAB-3732-40AC-B879-510AB2038E54}"/>
                </a:ext>
              </a:extLst>
            </p:cNvPr>
            <p:cNvSpPr>
              <a:spLocks/>
            </p:cNvSpPr>
            <p:nvPr/>
          </p:nvSpPr>
          <p:spPr bwMode="auto">
            <a:xfrm>
              <a:off x="3500341" y="1571522"/>
              <a:ext cx="303026" cy="342672"/>
            </a:xfrm>
            <a:custGeom>
              <a:avLst/>
              <a:gdLst/>
              <a:ahLst/>
              <a:cxnLst>
                <a:cxn ang="0">
                  <a:pos x="230" y="212"/>
                </a:cxn>
                <a:cxn ang="0">
                  <a:pos x="212" y="216"/>
                </a:cxn>
                <a:cxn ang="0">
                  <a:pos x="197" y="223"/>
                </a:cxn>
                <a:cxn ang="0">
                  <a:pos x="105" y="169"/>
                </a:cxn>
                <a:cxn ang="0">
                  <a:pos x="105" y="160"/>
                </a:cxn>
                <a:cxn ang="0">
                  <a:pos x="197" y="96"/>
                </a:cxn>
                <a:cxn ang="0">
                  <a:pos x="204" y="100"/>
                </a:cxn>
                <a:cxn ang="0">
                  <a:pos x="221" y="105"/>
                </a:cxn>
                <a:cxn ang="0">
                  <a:pos x="230" y="107"/>
                </a:cxn>
                <a:cxn ang="0">
                  <a:pos x="250" y="102"/>
                </a:cxn>
                <a:cxn ang="0">
                  <a:pos x="266" y="91"/>
                </a:cxn>
                <a:cxn ang="0">
                  <a:pos x="277" y="75"/>
                </a:cxn>
                <a:cxn ang="0">
                  <a:pos x="282" y="53"/>
                </a:cxn>
                <a:cxn ang="0">
                  <a:pos x="281" y="44"/>
                </a:cxn>
                <a:cxn ang="0">
                  <a:pos x="273" y="24"/>
                </a:cxn>
                <a:cxn ang="0">
                  <a:pos x="259" y="9"/>
                </a:cxn>
                <a:cxn ang="0">
                  <a:pos x="239" y="2"/>
                </a:cxn>
                <a:cxn ang="0">
                  <a:pos x="230" y="0"/>
                </a:cxn>
                <a:cxn ang="0">
                  <a:pos x="208" y="4"/>
                </a:cxn>
                <a:cxn ang="0">
                  <a:pos x="192" y="17"/>
                </a:cxn>
                <a:cxn ang="0">
                  <a:pos x="181" y="33"/>
                </a:cxn>
                <a:cxn ang="0">
                  <a:pos x="175" y="53"/>
                </a:cxn>
                <a:cxn ang="0">
                  <a:pos x="177" y="62"/>
                </a:cxn>
                <a:cxn ang="0">
                  <a:pos x="85" y="118"/>
                </a:cxn>
                <a:cxn ang="0">
                  <a:pos x="68" y="109"/>
                </a:cxn>
                <a:cxn ang="0">
                  <a:pos x="52" y="107"/>
                </a:cxn>
                <a:cxn ang="0">
                  <a:pos x="41" y="107"/>
                </a:cxn>
                <a:cxn ang="0">
                  <a:pos x="23" y="116"/>
                </a:cxn>
                <a:cxn ang="0">
                  <a:pos x="9" y="131"/>
                </a:cxn>
                <a:cxn ang="0">
                  <a:pos x="0" y="149"/>
                </a:cxn>
                <a:cxn ang="0">
                  <a:pos x="0" y="160"/>
                </a:cxn>
                <a:cxn ang="0">
                  <a:pos x="3" y="180"/>
                </a:cxn>
                <a:cxn ang="0">
                  <a:pos x="14" y="198"/>
                </a:cxn>
                <a:cxn ang="0">
                  <a:pos x="30" y="209"/>
                </a:cxn>
                <a:cxn ang="0">
                  <a:pos x="52" y="212"/>
                </a:cxn>
                <a:cxn ang="0">
                  <a:pos x="61" y="212"/>
                </a:cxn>
                <a:cxn ang="0">
                  <a:pos x="78" y="207"/>
                </a:cxn>
                <a:cxn ang="0">
                  <a:pos x="177" y="258"/>
                </a:cxn>
                <a:cxn ang="0">
                  <a:pos x="175" y="267"/>
                </a:cxn>
                <a:cxn ang="0">
                  <a:pos x="177" y="278"/>
                </a:cxn>
                <a:cxn ang="0">
                  <a:pos x="184" y="296"/>
                </a:cxn>
                <a:cxn ang="0">
                  <a:pos x="199" y="310"/>
                </a:cxn>
                <a:cxn ang="0">
                  <a:pos x="219" y="318"/>
                </a:cxn>
                <a:cxn ang="0">
                  <a:pos x="230" y="319"/>
                </a:cxn>
                <a:cxn ang="0">
                  <a:pos x="250" y="316"/>
                </a:cxn>
                <a:cxn ang="0">
                  <a:pos x="266" y="303"/>
                </a:cxn>
                <a:cxn ang="0">
                  <a:pos x="277" y="287"/>
                </a:cxn>
                <a:cxn ang="0">
                  <a:pos x="282" y="267"/>
                </a:cxn>
                <a:cxn ang="0">
                  <a:pos x="281" y="256"/>
                </a:cxn>
                <a:cxn ang="0">
                  <a:pos x="273" y="236"/>
                </a:cxn>
                <a:cxn ang="0">
                  <a:pos x="259" y="221"/>
                </a:cxn>
                <a:cxn ang="0">
                  <a:pos x="239" y="214"/>
                </a:cxn>
                <a:cxn ang="0">
                  <a:pos x="230" y="212"/>
                </a:cxn>
              </a:cxnLst>
              <a:rect l="0" t="0" r="r" b="b"/>
              <a:pathLst>
                <a:path w="282" h="319">
                  <a:moveTo>
                    <a:pt x="230" y="212"/>
                  </a:moveTo>
                  <a:lnTo>
                    <a:pt x="230" y="212"/>
                  </a:lnTo>
                  <a:lnTo>
                    <a:pt x="221" y="214"/>
                  </a:lnTo>
                  <a:lnTo>
                    <a:pt x="212" y="216"/>
                  </a:lnTo>
                  <a:lnTo>
                    <a:pt x="204" y="220"/>
                  </a:lnTo>
                  <a:lnTo>
                    <a:pt x="197" y="223"/>
                  </a:lnTo>
                  <a:lnTo>
                    <a:pt x="105" y="169"/>
                  </a:lnTo>
                  <a:lnTo>
                    <a:pt x="105" y="169"/>
                  </a:lnTo>
                  <a:lnTo>
                    <a:pt x="105" y="160"/>
                  </a:lnTo>
                  <a:lnTo>
                    <a:pt x="105" y="160"/>
                  </a:lnTo>
                  <a:lnTo>
                    <a:pt x="105" y="151"/>
                  </a:lnTo>
                  <a:lnTo>
                    <a:pt x="197" y="96"/>
                  </a:lnTo>
                  <a:lnTo>
                    <a:pt x="197" y="96"/>
                  </a:lnTo>
                  <a:lnTo>
                    <a:pt x="204" y="100"/>
                  </a:lnTo>
                  <a:lnTo>
                    <a:pt x="212" y="104"/>
                  </a:lnTo>
                  <a:lnTo>
                    <a:pt x="221" y="105"/>
                  </a:lnTo>
                  <a:lnTo>
                    <a:pt x="230" y="107"/>
                  </a:lnTo>
                  <a:lnTo>
                    <a:pt x="230" y="107"/>
                  </a:lnTo>
                  <a:lnTo>
                    <a:pt x="239" y="105"/>
                  </a:lnTo>
                  <a:lnTo>
                    <a:pt x="250" y="102"/>
                  </a:lnTo>
                  <a:lnTo>
                    <a:pt x="259" y="98"/>
                  </a:lnTo>
                  <a:lnTo>
                    <a:pt x="266" y="91"/>
                  </a:lnTo>
                  <a:lnTo>
                    <a:pt x="273" y="84"/>
                  </a:lnTo>
                  <a:lnTo>
                    <a:pt x="277" y="75"/>
                  </a:lnTo>
                  <a:lnTo>
                    <a:pt x="281" y="64"/>
                  </a:lnTo>
                  <a:lnTo>
                    <a:pt x="282" y="53"/>
                  </a:lnTo>
                  <a:lnTo>
                    <a:pt x="282" y="53"/>
                  </a:lnTo>
                  <a:lnTo>
                    <a:pt x="281" y="44"/>
                  </a:lnTo>
                  <a:lnTo>
                    <a:pt x="277" y="33"/>
                  </a:lnTo>
                  <a:lnTo>
                    <a:pt x="273" y="24"/>
                  </a:lnTo>
                  <a:lnTo>
                    <a:pt x="266" y="17"/>
                  </a:lnTo>
                  <a:lnTo>
                    <a:pt x="259" y="9"/>
                  </a:lnTo>
                  <a:lnTo>
                    <a:pt x="250" y="4"/>
                  </a:lnTo>
                  <a:lnTo>
                    <a:pt x="239" y="2"/>
                  </a:lnTo>
                  <a:lnTo>
                    <a:pt x="230" y="0"/>
                  </a:lnTo>
                  <a:lnTo>
                    <a:pt x="230" y="0"/>
                  </a:lnTo>
                  <a:lnTo>
                    <a:pt x="219" y="2"/>
                  </a:lnTo>
                  <a:lnTo>
                    <a:pt x="208" y="4"/>
                  </a:lnTo>
                  <a:lnTo>
                    <a:pt x="199" y="9"/>
                  </a:lnTo>
                  <a:lnTo>
                    <a:pt x="192" y="17"/>
                  </a:lnTo>
                  <a:lnTo>
                    <a:pt x="184" y="24"/>
                  </a:lnTo>
                  <a:lnTo>
                    <a:pt x="181" y="33"/>
                  </a:lnTo>
                  <a:lnTo>
                    <a:pt x="177" y="44"/>
                  </a:lnTo>
                  <a:lnTo>
                    <a:pt x="175" y="53"/>
                  </a:lnTo>
                  <a:lnTo>
                    <a:pt x="175" y="53"/>
                  </a:lnTo>
                  <a:lnTo>
                    <a:pt x="177" y="62"/>
                  </a:lnTo>
                  <a:lnTo>
                    <a:pt x="85" y="118"/>
                  </a:lnTo>
                  <a:lnTo>
                    <a:pt x="85" y="118"/>
                  </a:lnTo>
                  <a:lnTo>
                    <a:pt x="78" y="113"/>
                  </a:lnTo>
                  <a:lnTo>
                    <a:pt x="68" y="109"/>
                  </a:lnTo>
                  <a:lnTo>
                    <a:pt x="61" y="107"/>
                  </a:lnTo>
                  <a:lnTo>
                    <a:pt x="52" y="107"/>
                  </a:lnTo>
                  <a:lnTo>
                    <a:pt x="52" y="107"/>
                  </a:lnTo>
                  <a:lnTo>
                    <a:pt x="41" y="107"/>
                  </a:lnTo>
                  <a:lnTo>
                    <a:pt x="30" y="111"/>
                  </a:lnTo>
                  <a:lnTo>
                    <a:pt x="23" y="116"/>
                  </a:lnTo>
                  <a:lnTo>
                    <a:pt x="14" y="122"/>
                  </a:lnTo>
                  <a:lnTo>
                    <a:pt x="9" y="131"/>
                  </a:lnTo>
                  <a:lnTo>
                    <a:pt x="3" y="140"/>
                  </a:lnTo>
                  <a:lnTo>
                    <a:pt x="0" y="149"/>
                  </a:lnTo>
                  <a:lnTo>
                    <a:pt x="0" y="160"/>
                  </a:lnTo>
                  <a:lnTo>
                    <a:pt x="0" y="160"/>
                  </a:lnTo>
                  <a:lnTo>
                    <a:pt x="0" y="171"/>
                  </a:lnTo>
                  <a:lnTo>
                    <a:pt x="3" y="180"/>
                  </a:lnTo>
                  <a:lnTo>
                    <a:pt x="9" y="189"/>
                  </a:lnTo>
                  <a:lnTo>
                    <a:pt x="14" y="198"/>
                  </a:lnTo>
                  <a:lnTo>
                    <a:pt x="23" y="203"/>
                  </a:lnTo>
                  <a:lnTo>
                    <a:pt x="30" y="209"/>
                  </a:lnTo>
                  <a:lnTo>
                    <a:pt x="41" y="212"/>
                  </a:lnTo>
                  <a:lnTo>
                    <a:pt x="52" y="212"/>
                  </a:lnTo>
                  <a:lnTo>
                    <a:pt x="52" y="212"/>
                  </a:lnTo>
                  <a:lnTo>
                    <a:pt x="61" y="212"/>
                  </a:lnTo>
                  <a:lnTo>
                    <a:pt x="68" y="211"/>
                  </a:lnTo>
                  <a:lnTo>
                    <a:pt x="78" y="207"/>
                  </a:lnTo>
                  <a:lnTo>
                    <a:pt x="85" y="202"/>
                  </a:lnTo>
                  <a:lnTo>
                    <a:pt x="177" y="258"/>
                  </a:lnTo>
                  <a:lnTo>
                    <a:pt x="177" y="258"/>
                  </a:lnTo>
                  <a:lnTo>
                    <a:pt x="175" y="267"/>
                  </a:lnTo>
                  <a:lnTo>
                    <a:pt x="175" y="267"/>
                  </a:lnTo>
                  <a:lnTo>
                    <a:pt x="177" y="278"/>
                  </a:lnTo>
                  <a:lnTo>
                    <a:pt x="181" y="287"/>
                  </a:lnTo>
                  <a:lnTo>
                    <a:pt x="184" y="296"/>
                  </a:lnTo>
                  <a:lnTo>
                    <a:pt x="192" y="303"/>
                  </a:lnTo>
                  <a:lnTo>
                    <a:pt x="199" y="310"/>
                  </a:lnTo>
                  <a:lnTo>
                    <a:pt x="208" y="316"/>
                  </a:lnTo>
                  <a:lnTo>
                    <a:pt x="219" y="318"/>
                  </a:lnTo>
                  <a:lnTo>
                    <a:pt x="230" y="319"/>
                  </a:lnTo>
                  <a:lnTo>
                    <a:pt x="230" y="319"/>
                  </a:lnTo>
                  <a:lnTo>
                    <a:pt x="239" y="318"/>
                  </a:lnTo>
                  <a:lnTo>
                    <a:pt x="250" y="316"/>
                  </a:lnTo>
                  <a:lnTo>
                    <a:pt x="259" y="310"/>
                  </a:lnTo>
                  <a:lnTo>
                    <a:pt x="266" y="303"/>
                  </a:lnTo>
                  <a:lnTo>
                    <a:pt x="273" y="296"/>
                  </a:lnTo>
                  <a:lnTo>
                    <a:pt x="277" y="287"/>
                  </a:lnTo>
                  <a:lnTo>
                    <a:pt x="281" y="278"/>
                  </a:lnTo>
                  <a:lnTo>
                    <a:pt x="282" y="267"/>
                  </a:lnTo>
                  <a:lnTo>
                    <a:pt x="282" y="267"/>
                  </a:lnTo>
                  <a:lnTo>
                    <a:pt x="281" y="256"/>
                  </a:lnTo>
                  <a:lnTo>
                    <a:pt x="277" y="245"/>
                  </a:lnTo>
                  <a:lnTo>
                    <a:pt x="273" y="236"/>
                  </a:lnTo>
                  <a:lnTo>
                    <a:pt x="266" y="229"/>
                  </a:lnTo>
                  <a:lnTo>
                    <a:pt x="259" y="221"/>
                  </a:lnTo>
                  <a:lnTo>
                    <a:pt x="250" y="218"/>
                  </a:lnTo>
                  <a:lnTo>
                    <a:pt x="239" y="214"/>
                  </a:lnTo>
                  <a:lnTo>
                    <a:pt x="230" y="212"/>
                  </a:lnTo>
                  <a:lnTo>
                    <a:pt x="230" y="212"/>
                  </a:lnTo>
                  <a:close/>
                </a:path>
              </a:pathLst>
            </a:custGeom>
            <a:solidFill>
              <a:schemeClr val="bg1"/>
            </a:solidFill>
            <a:ln w="9525">
              <a:noFill/>
              <a:round/>
              <a:headEnd/>
              <a:tailEnd/>
            </a:ln>
          </p:spPr>
          <p:txBody>
            <a:bodyPr/>
            <a:lstStyle/>
            <a:p>
              <a:pP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nvGrpSpPr>
          <p:cNvPr id="71" name="Group 92">
            <a:extLst>
              <a:ext uri="{FF2B5EF4-FFF2-40B4-BE49-F238E27FC236}">
                <a16:creationId xmlns:a16="http://schemas.microsoft.com/office/drawing/2014/main" id="{D31066F4-37A9-4B5E-8007-9644EA940C8B}"/>
              </a:ext>
            </a:extLst>
          </p:cNvPr>
          <p:cNvGrpSpPr>
            <a:grpSpLocks/>
          </p:cNvGrpSpPr>
          <p:nvPr/>
        </p:nvGrpSpPr>
        <p:grpSpPr bwMode="auto">
          <a:xfrm>
            <a:off x="7632173" y="4350611"/>
            <a:ext cx="3036887" cy="859306"/>
            <a:chOff x="6143636" y="3571882"/>
            <a:chExt cx="2486016" cy="859510"/>
          </a:xfrm>
        </p:grpSpPr>
        <p:sp>
          <p:nvSpPr>
            <p:cNvPr id="72" name="Rectangle 39">
              <a:extLst>
                <a:ext uri="{FF2B5EF4-FFF2-40B4-BE49-F238E27FC236}">
                  <a16:creationId xmlns:a16="http://schemas.microsoft.com/office/drawing/2014/main" id="{B12856EB-05F3-47E0-B61E-D59DFCC4AA93}"/>
                </a:ext>
              </a:extLst>
            </p:cNvPr>
            <p:cNvSpPr/>
            <p:nvPr/>
          </p:nvSpPr>
          <p:spPr>
            <a:xfrm>
              <a:off x="6143636" y="3857701"/>
              <a:ext cx="2486016" cy="573691"/>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73" name="Rectangle 40">
              <a:extLst>
                <a:ext uri="{FF2B5EF4-FFF2-40B4-BE49-F238E27FC236}">
                  <a16:creationId xmlns:a16="http://schemas.microsoft.com/office/drawing/2014/main" id="{AE95E2FD-BD55-490E-9644-EF68D28DB2A1}"/>
                </a:ext>
              </a:extLst>
            </p:cNvPr>
            <p:cNvSpPr/>
            <p:nvPr/>
          </p:nvSpPr>
          <p:spPr>
            <a:xfrm>
              <a:off x="6143636" y="3571882"/>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74" name="组合 73">
            <a:extLst>
              <a:ext uri="{FF2B5EF4-FFF2-40B4-BE49-F238E27FC236}">
                <a16:creationId xmlns:a16="http://schemas.microsoft.com/office/drawing/2014/main" id="{FC2458D2-AE88-47CD-B55A-E056B146A926}"/>
              </a:ext>
            </a:extLst>
          </p:cNvPr>
          <p:cNvGrpSpPr>
            <a:grpSpLocks/>
          </p:cNvGrpSpPr>
          <p:nvPr/>
        </p:nvGrpSpPr>
        <p:grpSpPr bwMode="auto">
          <a:xfrm>
            <a:off x="6667502" y="4468085"/>
            <a:ext cx="636588" cy="636587"/>
            <a:chOff x="5143504" y="3643320"/>
            <a:chExt cx="636196" cy="636164"/>
          </a:xfrm>
        </p:grpSpPr>
        <p:sp>
          <p:nvSpPr>
            <p:cNvPr id="75" name="Rectangle 27">
              <a:extLst>
                <a:ext uri="{FF2B5EF4-FFF2-40B4-BE49-F238E27FC236}">
                  <a16:creationId xmlns:a16="http://schemas.microsoft.com/office/drawing/2014/main" id="{1A47A869-38AC-494F-B3EC-A94D0CD91E27}"/>
                </a:ext>
              </a:extLst>
            </p:cNvPr>
            <p:cNvSpPr/>
            <p:nvPr/>
          </p:nvSpPr>
          <p:spPr>
            <a:xfrm>
              <a:off x="5143504" y="3643320"/>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76" name="Freeform 107">
              <a:extLst>
                <a:ext uri="{FF2B5EF4-FFF2-40B4-BE49-F238E27FC236}">
                  <a16:creationId xmlns:a16="http://schemas.microsoft.com/office/drawing/2014/main" id="{1554A445-BA31-4A08-AD63-D1B7A7F4AD84}"/>
                </a:ext>
              </a:extLst>
            </p:cNvPr>
            <p:cNvSpPr>
              <a:spLocks noEditPoints="1"/>
            </p:cNvSpPr>
            <p:nvPr/>
          </p:nvSpPr>
          <p:spPr bwMode="auto">
            <a:xfrm>
              <a:off x="5286291" y="3786100"/>
              <a:ext cx="364900" cy="314116"/>
            </a:xfrm>
            <a:custGeom>
              <a:avLst/>
              <a:gdLst/>
              <a:ahLst/>
              <a:cxnLst>
                <a:cxn ang="0">
                  <a:pos x="337" y="165"/>
                </a:cxn>
                <a:cxn ang="0">
                  <a:pos x="170" y="0"/>
                </a:cxn>
                <a:cxn ang="0">
                  <a:pos x="5" y="165"/>
                </a:cxn>
                <a:cxn ang="0">
                  <a:pos x="5" y="165"/>
                </a:cxn>
                <a:cxn ang="0">
                  <a:pos x="0" y="172"/>
                </a:cxn>
                <a:cxn ang="0">
                  <a:pos x="0" y="181"/>
                </a:cxn>
                <a:cxn ang="0">
                  <a:pos x="0" y="189"/>
                </a:cxn>
                <a:cxn ang="0">
                  <a:pos x="5" y="196"/>
                </a:cxn>
                <a:cxn ang="0">
                  <a:pos x="5" y="196"/>
                </a:cxn>
                <a:cxn ang="0">
                  <a:pos x="13" y="201"/>
                </a:cxn>
                <a:cxn ang="0">
                  <a:pos x="20" y="201"/>
                </a:cxn>
                <a:cxn ang="0">
                  <a:pos x="29" y="201"/>
                </a:cxn>
                <a:cxn ang="0">
                  <a:pos x="36" y="196"/>
                </a:cxn>
                <a:cxn ang="0">
                  <a:pos x="42" y="189"/>
                </a:cxn>
                <a:cxn ang="0">
                  <a:pos x="42" y="294"/>
                </a:cxn>
                <a:cxn ang="0">
                  <a:pos x="301" y="294"/>
                </a:cxn>
                <a:cxn ang="0">
                  <a:pos x="301" y="189"/>
                </a:cxn>
                <a:cxn ang="0">
                  <a:pos x="306" y="196"/>
                </a:cxn>
                <a:cxn ang="0">
                  <a:pos x="306" y="196"/>
                </a:cxn>
                <a:cxn ang="0">
                  <a:pos x="314" y="201"/>
                </a:cxn>
                <a:cxn ang="0">
                  <a:pos x="321" y="201"/>
                </a:cxn>
                <a:cxn ang="0">
                  <a:pos x="321" y="201"/>
                </a:cxn>
                <a:cxn ang="0">
                  <a:pos x="330" y="201"/>
                </a:cxn>
                <a:cxn ang="0">
                  <a:pos x="337" y="196"/>
                </a:cxn>
                <a:cxn ang="0">
                  <a:pos x="337" y="196"/>
                </a:cxn>
                <a:cxn ang="0">
                  <a:pos x="341" y="189"/>
                </a:cxn>
                <a:cxn ang="0">
                  <a:pos x="343" y="181"/>
                </a:cxn>
                <a:cxn ang="0">
                  <a:pos x="341" y="172"/>
                </a:cxn>
                <a:cxn ang="0">
                  <a:pos x="337" y="165"/>
                </a:cxn>
                <a:cxn ang="0">
                  <a:pos x="337" y="165"/>
                </a:cxn>
                <a:cxn ang="0">
                  <a:pos x="279" y="272"/>
                </a:cxn>
                <a:cxn ang="0">
                  <a:pos x="214" y="272"/>
                </a:cxn>
                <a:cxn ang="0">
                  <a:pos x="214" y="187"/>
                </a:cxn>
                <a:cxn ang="0">
                  <a:pos x="129" y="187"/>
                </a:cxn>
                <a:cxn ang="0">
                  <a:pos x="129" y="272"/>
                </a:cxn>
                <a:cxn ang="0">
                  <a:pos x="63" y="272"/>
                </a:cxn>
                <a:cxn ang="0">
                  <a:pos x="63" y="169"/>
                </a:cxn>
                <a:cxn ang="0">
                  <a:pos x="170" y="60"/>
                </a:cxn>
                <a:cxn ang="0">
                  <a:pos x="279" y="169"/>
                </a:cxn>
                <a:cxn ang="0">
                  <a:pos x="279" y="272"/>
                </a:cxn>
              </a:cxnLst>
              <a:rect l="0" t="0" r="r" b="b"/>
              <a:pathLst>
                <a:path w="343" h="294">
                  <a:moveTo>
                    <a:pt x="337" y="165"/>
                  </a:moveTo>
                  <a:lnTo>
                    <a:pt x="170" y="0"/>
                  </a:lnTo>
                  <a:lnTo>
                    <a:pt x="5" y="165"/>
                  </a:lnTo>
                  <a:lnTo>
                    <a:pt x="5" y="165"/>
                  </a:lnTo>
                  <a:lnTo>
                    <a:pt x="0" y="172"/>
                  </a:lnTo>
                  <a:lnTo>
                    <a:pt x="0" y="181"/>
                  </a:lnTo>
                  <a:lnTo>
                    <a:pt x="0" y="189"/>
                  </a:lnTo>
                  <a:lnTo>
                    <a:pt x="5" y="196"/>
                  </a:lnTo>
                  <a:lnTo>
                    <a:pt x="5" y="196"/>
                  </a:lnTo>
                  <a:lnTo>
                    <a:pt x="13" y="201"/>
                  </a:lnTo>
                  <a:lnTo>
                    <a:pt x="20" y="201"/>
                  </a:lnTo>
                  <a:lnTo>
                    <a:pt x="29" y="201"/>
                  </a:lnTo>
                  <a:lnTo>
                    <a:pt x="36" y="196"/>
                  </a:lnTo>
                  <a:lnTo>
                    <a:pt x="42" y="189"/>
                  </a:lnTo>
                  <a:lnTo>
                    <a:pt x="42" y="294"/>
                  </a:lnTo>
                  <a:lnTo>
                    <a:pt x="301" y="294"/>
                  </a:lnTo>
                  <a:lnTo>
                    <a:pt x="301" y="189"/>
                  </a:lnTo>
                  <a:lnTo>
                    <a:pt x="306" y="196"/>
                  </a:lnTo>
                  <a:lnTo>
                    <a:pt x="306" y="196"/>
                  </a:lnTo>
                  <a:lnTo>
                    <a:pt x="314" y="201"/>
                  </a:lnTo>
                  <a:lnTo>
                    <a:pt x="321" y="201"/>
                  </a:lnTo>
                  <a:lnTo>
                    <a:pt x="321" y="201"/>
                  </a:lnTo>
                  <a:lnTo>
                    <a:pt x="330" y="201"/>
                  </a:lnTo>
                  <a:lnTo>
                    <a:pt x="337" y="196"/>
                  </a:lnTo>
                  <a:lnTo>
                    <a:pt x="337" y="196"/>
                  </a:lnTo>
                  <a:lnTo>
                    <a:pt x="341" y="189"/>
                  </a:lnTo>
                  <a:lnTo>
                    <a:pt x="343" y="181"/>
                  </a:lnTo>
                  <a:lnTo>
                    <a:pt x="341" y="172"/>
                  </a:lnTo>
                  <a:lnTo>
                    <a:pt x="337" y="165"/>
                  </a:lnTo>
                  <a:lnTo>
                    <a:pt x="337" y="165"/>
                  </a:lnTo>
                  <a:close/>
                  <a:moveTo>
                    <a:pt x="279" y="272"/>
                  </a:moveTo>
                  <a:lnTo>
                    <a:pt x="214" y="272"/>
                  </a:lnTo>
                  <a:lnTo>
                    <a:pt x="214" y="187"/>
                  </a:lnTo>
                  <a:lnTo>
                    <a:pt x="129" y="187"/>
                  </a:lnTo>
                  <a:lnTo>
                    <a:pt x="129" y="272"/>
                  </a:lnTo>
                  <a:lnTo>
                    <a:pt x="63" y="272"/>
                  </a:lnTo>
                  <a:lnTo>
                    <a:pt x="63" y="169"/>
                  </a:lnTo>
                  <a:lnTo>
                    <a:pt x="170" y="60"/>
                  </a:lnTo>
                  <a:lnTo>
                    <a:pt x="279" y="169"/>
                  </a:lnTo>
                  <a:lnTo>
                    <a:pt x="279" y="272"/>
                  </a:lnTo>
                  <a:close/>
                </a:path>
              </a:pathLst>
            </a:custGeom>
            <a:solidFill>
              <a:schemeClr val="bg1"/>
            </a:solidFill>
            <a:ln w="9525">
              <a:noFill/>
              <a:round/>
              <a:headEnd/>
              <a:tailEnd/>
            </a:ln>
          </p:spPr>
          <p:txBody>
            <a:bodyPr/>
            <a:lstStyle/>
            <a:p>
              <a:pP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nvGrpSpPr>
          <p:cNvPr id="77" name="Group 87">
            <a:extLst>
              <a:ext uri="{FF2B5EF4-FFF2-40B4-BE49-F238E27FC236}">
                <a16:creationId xmlns:a16="http://schemas.microsoft.com/office/drawing/2014/main" id="{AD86135B-06C4-4011-886F-D892A4C413CD}"/>
              </a:ext>
            </a:extLst>
          </p:cNvPr>
          <p:cNvGrpSpPr>
            <a:grpSpLocks/>
          </p:cNvGrpSpPr>
          <p:nvPr/>
        </p:nvGrpSpPr>
        <p:grpSpPr bwMode="auto">
          <a:xfrm>
            <a:off x="1609297" y="4345852"/>
            <a:ext cx="2950535" cy="864067"/>
            <a:chOff x="585036" y="3567642"/>
            <a:chExt cx="2415328" cy="863787"/>
          </a:xfrm>
        </p:grpSpPr>
        <p:sp>
          <p:nvSpPr>
            <p:cNvPr id="78" name="Rectangle 33">
              <a:extLst>
                <a:ext uri="{FF2B5EF4-FFF2-40B4-BE49-F238E27FC236}">
                  <a16:creationId xmlns:a16="http://schemas.microsoft.com/office/drawing/2014/main" id="{3285F26D-C6EE-47D9-B56D-7E29EA91F5DB}"/>
                </a:ext>
              </a:extLst>
            </p:cNvPr>
            <p:cNvSpPr/>
            <p:nvPr/>
          </p:nvSpPr>
          <p:spPr>
            <a:xfrm>
              <a:off x="585036" y="3858060"/>
              <a:ext cx="2415328" cy="573369"/>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79" name="Rectangle 34">
              <a:extLst>
                <a:ext uri="{FF2B5EF4-FFF2-40B4-BE49-F238E27FC236}">
                  <a16:creationId xmlns:a16="http://schemas.microsoft.com/office/drawing/2014/main" id="{D7C4E42A-B5F1-4B75-B61E-7310F1BDA5D7}"/>
                </a:ext>
              </a:extLst>
            </p:cNvPr>
            <p:cNvSpPr/>
            <p:nvPr/>
          </p:nvSpPr>
          <p:spPr>
            <a:xfrm>
              <a:off x="2189707" y="3567642"/>
              <a:ext cx="712803" cy="363828"/>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80" name="组合 79">
            <a:extLst>
              <a:ext uri="{FF2B5EF4-FFF2-40B4-BE49-F238E27FC236}">
                <a16:creationId xmlns:a16="http://schemas.microsoft.com/office/drawing/2014/main" id="{9CAEF6CF-4082-49D3-AB30-5CA4806FE7CD}"/>
              </a:ext>
            </a:extLst>
          </p:cNvPr>
          <p:cNvGrpSpPr>
            <a:grpSpLocks/>
          </p:cNvGrpSpPr>
          <p:nvPr/>
        </p:nvGrpSpPr>
        <p:grpSpPr bwMode="auto">
          <a:xfrm>
            <a:off x="4881565" y="4468085"/>
            <a:ext cx="636587" cy="636587"/>
            <a:chOff x="3357554" y="3643320"/>
            <a:chExt cx="636196" cy="636164"/>
          </a:xfrm>
        </p:grpSpPr>
        <p:sp>
          <p:nvSpPr>
            <p:cNvPr id="81" name="Rectangle 26">
              <a:extLst>
                <a:ext uri="{FF2B5EF4-FFF2-40B4-BE49-F238E27FC236}">
                  <a16:creationId xmlns:a16="http://schemas.microsoft.com/office/drawing/2014/main" id="{B7C695F4-19A6-4DEC-BED6-8CB4B808CBAC}"/>
                </a:ext>
              </a:extLst>
            </p:cNvPr>
            <p:cNvSpPr/>
            <p:nvPr/>
          </p:nvSpPr>
          <p:spPr>
            <a:xfrm>
              <a:off x="3357554" y="3643320"/>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nvGrpSpPr>
            <p:cNvPr id="82" name="Group 67">
              <a:extLst>
                <a:ext uri="{FF2B5EF4-FFF2-40B4-BE49-F238E27FC236}">
                  <a16:creationId xmlns:a16="http://schemas.microsoft.com/office/drawing/2014/main" id="{2F4A8009-29F2-437A-BF48-CA201313CE87}"/>
                </a:ext>
              </a:extLst>
            </p:cNvPr>
            <p:cNvGrpSpPr/>
            <p:nvPr/>
          </p:nvGrpSpPr>
          <p:grpSpPr>
            <a:xfrm>
              <a:off x="3428992" y="3857634"/>
              <a:ext cx="503238" cy="177800"/>
              <a:chOff x="1441430" y="4357700"/>
              <a:chExt cx="503238" cy="177800"/>
            </a:xfrm>
            <a:solidFill>
              <a:schemeClr val="bg1"/>
            </a:solidFill>
          </p:grpSpPr>
          <p:sp>
            <p:nvSpPr>
              <p:cNvPr id="83" name="Freeform 19">
                <a:extLst>
                  <a:ext uri="{FF2B5EF4-FFF2-40B4-BE49-F238E27FC236}">
                    <a16:creationId xmlns:a16="http://schemas.microsoft.com/office/drawing/2014/main" id="{CF8EE453-32D5-4D5A-9C11-5E25AA5252A6}"/>
                  </a:ext>
                </a:extLst>
              </p:cNvPr>
              <p:cNvSpPr>
                <a:spLocks/>
              </p:cNvSpPr>
              <p:nvPr/>
            </p:nvSpPr>
            <p:spPr bwMode="auto">
              <a:xfrm>
                <a:off x="1441430" y="4357700"/>
                <a:ext cx="231775" cy="177800"/>
              </a:xfrm>
              <a:custGeom>
                <a:avLst/>
                <a:gdLst/>
                <a:ahLst/>
                <a:cxnLst>
                  <a:cxn ang="0">
                    <a:pos x="192" y="0"/>
                  </a:cxn>
                  <a:cxn ang="0">
                    <a:pos x="203" y="0"/>
                  </a:cxn>
                  <a:cxn ang="0">
                    <a:pos x="225" y="5"/>
                  </a:cxn>
                  <a:cxn ang="0">
                    <a:pos x="245" y="13"/>
                  </a:cxn>
                  <a:cxn ang="0">
                    <a:pos x="262" y="26"/>
                  </a:cxn>
                  <a:cxn ang="0">
                    <a:pos x="271" y="32"/>
                  </a:cxn>
                  <a:cxn ang="0">
                    <a:pos x="282" y="47"/>
                  </a:cxn>
                  <a:cxn ang="0">
                    <a:pos x="292" y="63"/>
                  </a:cxn>
                  <a:cxn ang="0">
                    <a:pos x="232" y="63"/>
                  </a:cxn>
                  <a:cxn ang="0">
                    <a:pos x="213" y="53"/>
                  </a:cxn>
                  <a:cxn ang="0">
                    <a:pos x="192" y="49"/>
                  </a:cxn>
                  <a:cxn ang="0">
                    <a:pos x="112" y="49"/>
                  </a:cxn>
                  <a:cxn ang="0">
                    <a:pos x="88" y="54"/>
                  </a:cxn>
                  <a:cxn ang="0">
                    <a:pos x="68" y="68"/>
                  </a:cxn>
                  <a:cxn ang="0">
                    <a:pos x="61" y="77"/>
                  </a:cxn>
                  <a:cxn ang="0">
                    <a:pos x="51" y="99"/>
                  </a:cxn>
                  <a:cxn ang="0">
                    <a:pos x="50" y="111"/>
                  </a:cxn>
                  <a:cxn ang="0">
                    <a:pos x="51" y="124"/>
                  </a:cxn>
                  <a:cxn ang="0">
                    <a:pos x="61" y="146"/>
                  </a:cxn>
                  <a:cxn ang="0">
                    <a:pos x="68" y="154"/>
                  </a:cxn>
                  <a:cxn ang="0">
                    <a:pos x="88" y="168"/>
                  </a:cxn>
                  <a:cxn ang="0">
                    <a:pos x="112" y="173"/>
                  </a:cxn>
                  <a:cxn ang="0">
                    <a:pos x="192" y="173"/>
                  </a:cxn>
                  <a:cxn ang="0">
                    <a:pos x="213" y="169"/>
                  </a:cxn>
                  <a:cxn ang="0">
                    <a:pos x="232" y="158"/>
                  </a:cxn>
                  <a:cxn ang="0">
                    <a:pos x="292" y="158"/>
                  </a:cxn>
                  <a:cxn ang="0">
                    <a:pos x="282" y="175"/>
                  </a:cxn>
                  <a:cxn ang="0">
                    <a:pos x="271" y="189"/>
                  </a:cxn>
                  <a:cxn ang="0">
                    <a:pos x="262" y="196"/>
                  </a:cxn>
                  <a:cxn ang="0">
                    <a:pos x="245" y="209"/>
                  </a:cxn>
                  <a:cxn ang="0">
                    <a:pos x="225" y="217"/>
                  </a:cxn>
                  <a:cxn ang="0">
                    <a:pos x="203" y="221"/>
                  </a:cxn>
                  <a:cxn ang="0">
                    <a:pos x="112" y="222"/>
                  </a:cxn>
                  <a:cxn ang="0">
                    <a:pos x="100" y="221"/>
                  </a:cxn>
                  <a:cxn ang="0">
                    <a:pos x="78" y="217"/>
                  </a:cxn>
                  <a:cxn ang="0">
                    <a:pos x="58" y="209"/>
                  </a:cxn>
                  <a:cxn ang="0">
                    <a:pos x="41" y="196"/>
                  </a:cxn>
                  <a:cxn ang="0">
                    <a:pos x="34" y="189"/>
                  </a:cxn>
                  <a:cxn ang="0">
                    <a:pos x="20" y="173"/>
                  </a:cxn>
                  <a:cxn ang="0">
                    <a:pos x="9" y="154"/>
                  </a:cxn>
                  <a:cxn ang="0">
                    <a:pos x="3" y="133"/>
                  </a:cxn>
                  <a:cxn ang="0">
                    <a:pos x="0" y="111"/>
                  </a:cxn>
                  <a:cxn ang="0">
                    <a:pos x="0" y="111"/>
                  </a:cxn>
                  <a:cxn ang="0">
                    <a:pos x="3" y="89"/>
                  </a:cxn>
                  <a:cxn ang="0">
                    <a:pos x="9" y="68"/>
                  </a:cxn>
                  <a:cxn ang="0">
                    <a:pos x="20" y="49"/>
                  </a:cxn>
                  <a:cxn ang="0">
                    <a:pos x="34" y="32"/>
                  </a:cxn>
                  <a:cxn ang="0">
                    <a:pos x="41" y="26"/>
                  </a:cxn>
                  <a:cxn ang="0">
                    <a:pos x="58" y="13"/>
                  </a:cxn>
                  <a:cxn ang="0">
                    <a:pos x="78" y="5"/>
                  </a:cxn>
                  <a:cxn ang="0">
                    <a:pos x="100" y="0"/>
                  </a:cxn>
                  <a:cxn ang="0">
                    <a:pos x="112" y="0"/>
                  </a:cxn>
                </a:cxnLst>
                <a:rect l="0" t="0" r="r" b="b"/>
                <a:pathLst>
                  <a:path w="292" h="222">
                    <a:moveTo>
                      <a:pt x="112" y="0"/>
                    </a:moveTo>
                    <a:lnTo>
                      <a:pt x="192" y="0"/>
                    </a:lnTo>
                    <a:lnTo>
                      <a:pt x="192" y="0"/>
                    </a:lnTo>
                    <a:lnTo>
                      <a:pt x="203" y="0"/>
                    </a:lnTo>
                    <a:lnTo>
                      <a:pt x="214" y="2"/>
                    </a:lnTo>
                    <a:lnTo>
                      <a:pt x="225" y="5"/>
                    </a:lnTo>
                    <a:lnTo>
                      <a:pt x="235" y="9"/>
                    </a:lnTo>
                    <a:lnTo>
                      <a:pt x="245" y="13"/>
                    </a:lnTo>
                    <a:lnTo>
                      <a:pt x="254" y="18"/>
                    </a:lnTo>
                    <a:lnTo>
                      <a:pt x="262" y="26"/>
                    </a:lnTo>
                    <a:lnTo>
                      <a:pt x="271" y="32"/>
                    </a:lnTo>
                    <a:lnTo>
                      <a:pt x="271" y="32"/>
                    </a:lnTo>
                    <a:lnTo>
                      <a:pt x="277" y="39"/>
                    </a:lnTo>
                    <a:lnTo>
                      <a:pt x="282" y="47"/>
                    </a:lnTo>
                    <a:lnTo>
                      <a:pt x="288" y="56"/>
                    </a:lnTo>
                    <a:lnTo>
                      <a:pt x="292" y="63"/>
                    </a:lnTo>
                    <a:lnTo>
                      <a:pt x="232" y="63"/>
                    </a:lnTo>
                    <a:lnTo>
                      <a:pt x="232" y="63"/>
                    </a:lnTo>
                    <a:lnTo>
                      <a:pt x="223" y="58"/>
                    </a:lnTo>
                    <a:lnTo>
                      <a:pt x="213" y="53"/>
                    </a:lnTo>
                    <a:lnTo>
                      <a:pt x="203" y="51"/>
                    </a:lnTo>
                    <a:lnTo>
                      <a:pt x="192" y="49"/>
                    </a:lnTo>
                    <a:lnTo>
                      <a:pt x="112" y="49"/>
                    </a:lnTo>
                    <a:lnTo>
                      <a:pt x="112" y="49"/>
                    </a:lnTo>
                    <a:lnTo>
                      <a:pt x="99" y="51"/>
                    </a:lnTo>
                    <a:lnTo>
                      <a:pt x="88" y="54"/>
                    </a:lnTo>
                    <a:lnTo>
                      <a:pt x="77" y="60"/>
                    </a:lnTo>
                    <a:lnTo>
                      <a:pt x="68" y="68"/>
                    </a:lnTo>
                    <a:lnTo>
                      <a:pt x="68" y="68"/>
                    </a:lnTo>
                    <a:lnTo>
                      <a:pt x="61" y="77"/>
                    </a:lnTo>
                    <a:lnTo>
                      <a:pt x="55" y="86"/>
                    </a:lnTo>
                    <a:lnTo>
                      <a:pt x="51" y="99"/>
                    </a:lnTo>
                    <a:lnTo>
                      <a:pt x="50" y="111"/>
                    </a:lnTo>
                    <a:lnTo>
                      <a:pt x="50" y="111"/>
                    </a:lnTo>
                    <a:lnTo>
                      <a:pt x="50" y="111"/>
                    </a:lnTo>
                    <a:lnTo>
                      <a:pt x="51" y="124"/>
                    </a:lnTo>
                    <a:lnTo>
                      <a:pt x="55" y="135"/>
                    </a:lnTo>
                    <a:lnTo>
                      <a:pt x="61" y="146"/>
                    </a:lnTo>
                    <a:lnTo>
                      <a:pt x="68" y="154"/>
                    </a:lnTo>
                    <a:lnTo>
                      <a:pt x="68" y="154"/>
                    </a:lnTo>
                    <a:lnTo>
                      <a:pt x="77" y="162"/>
                    </a:lnTo>
                    <a:lnTo>
                      <a:pt x="88" y="168"/>
                    </a:lnTo>
                    <a:lnTo>
                      <a:pt x="99" y="172"/>
                    </a:lnTo>
                    <a:lnTo>
                      <a:pt x="112" y="173"/>
                    </a:lnTo>
                    <a:lnTo>
                      <a:pt x="192" y="173"/>
                    </a:lnTo>
                    <a:lnTo>
                      <a:pt x="192" y="173"/>
                    </a:lnTo>
                    <a:lnTo>
                      <a:pt x="203" y="172"/>
                    </a:lnTo>
                    <a:lnTo>
                      <a:pt x="213" y="169"/>
                    </a:lnTo>
                    <a:lnTo>
                      <a:pt x="223" y="164"/>
                    </a:lnTo>
                    <a:lnTo>
                      <a:pt x="232" y="158"/>
                    </a:lnTo>
                    <a:lnTo>
                      <a:pt x="292" y="158"/>
                    </a:lnTo>
                    <a:lnTo>
                      <a:pt x="292" y="158"/>
                    </a:lnTo>
                    <a:lnTo>
                      <a:pt x="288" y="167"/>
                    </a:lnTo>
                    <a:lnTo>
                      <a:pt x="282" y="175"/>
                    </a:lnTo>
                    <a:lnTo>
                      <a:pt x="277" y="183"/>
                    </a:lnTo>
                    <a:lnTo>
                      <a:pt x="271" y="189"/>
                    </a:lnTo>
                    <a:lnTo>
                      <a:pt x="271" y="189"/>
                    </a:lnTo>
                    <a:lnTo>
                      <a:pt x="262" y="196"/>
                    </a:lnTo>
                    <a:lnTo>
                      <a:pt x="254" y="203"/>
                    </a:lnTo>
                    <a:lnTo>
                      <a:pt x="245" y="209"/>
                    </a:lnTo>
                    <a:lnTo>
                      <a:pt x="235" y="214"/>
                    </a:lnTo>
                    <a:lnTo>
                      <a:pt x="225" y="217"/>
                    </a:lnTo>
                    <a:lnTo>
                      <a:pt x="214" y="220"/>
                    </a:lnTo>
                    <a:lnTo>
                      <a:pt x="203" y="221"/>
                    </a:lnTo>
                    <a:lnTo>
                      <a:pt x="192" y="222"/>
                    </a:lnTo>
                    <a:lnTo>
                      <a:pt x="112" y="222"/>
                    </a:lnTo>
                    <a:lnTo>
                      <a:pt x="112" y="222"/>
                    </a:lnTo>
                    <a:lnTo>
                      <a:pt x="100" y="221"/>
                    </a:lnTo>
                    <a:lnTo>
                      <a:pt x="89" y="220"/>
                    </a:lnTo>
                    <a:lnTo>
                      <a:pt x="78" y="217"/>
                    </a:lnTo>
                    <a:lnTo>
                      <a:pt x="68" y="214"/>
                    </a:lnTo>
                    <a:lnTo>
                      <a:pt x="58" y="209"/>
                    </a:lnTo>
                    <a:lnTo>
                      <a:pt x="50" y="203"/>
                    </a:lnTo>
                    <a:lnTo>
                      <a:pt x="41" y="196"/>
                    </a:lnTo>
                    <a:lnTo>
                      <a:pt x="34" y="189"/>
                    </a:lnTo>
                    <a:lnTo>
                      <a:pt x="34" y="189"/>
                    </a:lnTo>
                    <a:lnTo>
                      <a:pt x="26" y="182"/>
                    </a:lnTo>
                    <a:lnTo>
                      <a:pt x="20" y="173"/>
                    </a:lnTo>
                    <a:lnTo>
                      <a:pt x="14" y="164"/>
                    </a:lnTo>
                    <a:lnTo>
                      <a:pt x="9" y="154"/>
                    </a:lnTo>
                    <a:lnTo>
                      <a:pt x="5" y="143"/>
                    </a:lnTo>
                    <a:lnTo>
                      <a:pt x="3" y="133"/>
                    </a:lnTo>
                    <a:lnTo>
                      <a:pt x="2" y="122"/>
                    </a:lnTo>
                    <a:lnTo>
                      <a:pt x="0" y="111"/>
                    </a:lnTo>
                    <a:lnTo>
                      <a:pt x="0" y="111"/>
                    </a:lnTo>
                    <a:lnTo>
                      <a:pt x="0" y="111"/>
                    </a:lnTo>
                    <a:lnTo>
                      <a:pt x="2" y="100"/>
                    </a:lnTo>
                    <a:lnTo>
                      <a:pt x="3" y="89"/>
                    </a:lnTo>
                    <a:lnTo>
                      <a:pt x="5" y="78"/>
                    </a:lnTo>
                    <a:lnTo>
                      <a:pt x="9" y="68"/>
                    </a:lnTo>
                    <a:lnTo>
                      <a:pt x="14" y="58"/>
                    </a:lnTo>
                    <a:lnTo>
                      <a:pt x="20" y="49"/>
                    </a:lnTo>
                    <a:lnTo>
                      <a:pt x="26" y="41"/>
                    </a:lnTo>
                    <a:lnTo>
                      <a:pt x="34" y="32"/>
                    </a:lnTo>
                    <a:lnTo>
                      <a:pt x="34" y="32"/>
                    </a:lnTo>
                    <a:lnTo>
                      <a:pt x="41" y="26"/>
                    </a:lnTo>
                    <a:lnTo>
                      <a:pt x="50" y="18"/>
                    </a:lnTo>
                    <a:lnTo>
                      <a:pt x="58" y="13"/>
                    </a:lnTo>
                    <a:lnTo>
                      <a:pt x="68" y="9"/>
                    </a:lnTo>
                    <a:lnTo>
                      <a:pt x="78" y="5"/>
                    </a:lnTo>
                    <a:lnTo>
                      <a:pt x="89" y="2"/>
                    </a:lnTo>
                    <a:lnTo>
                      <a:pt x="100" y="0"/>
                    </a:lnTo>
                    <a:lnTo>
                      <a:pt x="112" y="0"/>
                    </a:lnTo>
                    <a:lnTo>
                      <a:pt x="112" y="0"/>
                    </a:lnTo>
                    <a:close/>
                  </a:path>
                </a:pathLst>
              </a:custGeom>
              <a:grpFill/>
              <a:ln w="9525">
                <a:noFill/>
                <a:round/>
                <a:headEnd/>
                <a:tailEnd/>
              </a:ln>
            </p:spPr>
            <p:txBody>
              <a:bodyPr/>
              <a:lstStyle/>
              <a:p>
                <a:pP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84" name="Freeform 20">
                <a:extLst>
                  <a:ext uri="{FF2B5EF4-FFF2-40B4-BE49-F238E27FC236}">
                    <a16:creationId xmlns:a16="http://schemas.microsoft.com/office/drawing/2014/main" id="{97C5F5C2-8FA8-4611-BF97-AFAC00F2B4DD}"/>
                  </a:ext>
                </a:extLst>
              </p:cNvPr>
              <p:cNvSpPr>
                <a:spLocks/>
              </p:cNvSpPr>
              <p:nvPr/>
            </p:nvSpPr>
            <p:spPr bwMode="auto">
              <a:xfrm>
                <a:off x="1714480" y="4357700"/>
                <a:ext cx="230188" cy="177800"/>
              </a:xfrm>
              <a:custGeom>
                <a:avLst/>
                <a:gdLst/>
                <a:ahLst/>
                <a:cxnLst>
                  <a:cxn ang="0">
                    <a:pos x="181" y="0"/>
                  </a:cxn>
                  <a:cxn ang="0">
                    <a:pos x="192" y="0"/>
                  </a:cxn>
                  <a:cxn ang="0">
                    <a:pos x="213" y="5"/>
                  </a:cxn>
                  <a:cxn ang="0">
                    <a:pos x="234" y="13"/>
                  </a:cxn>
                  <a:cxn ang="0">
                    <a:pos x="251" y="26"/>
                  </a:cxn>
                  <a:cxn ang="0">
                    <a:pos x="258" y="32"/>
                  </a:cxn>
                  <a:cxn ang="0">
                    <a:pos x="272" y="49"/>
                  </a:cxn>
                  <a:cxn ang="0">
                    <a:pos x="283" y="68"/>
                  </a:cxn>
                  <a:cxn ang="0">
                    <a:pos x="289" y="89"/>
                  </a:cxn>
                  <a:cxn ang="0">
                    <a:pos x="292" y="111"/>
                  </a:cxn>
                  <a:cxn ang="0">
                    <a:pos x="292" y="111"/>
                  </a:cxn>
                  <a:cxn ang="0">
                    <a:pos x="289" y="133"/>
                  </a:cxn>
                  <a:cxn ang="0">
                    <a:pos x="283" y="154"/>
                  </a:cxn>
                  <a:cxn ang="0">
                    <a:pos x="272" y="173"/>
                  </a:cxn>
                  <a:cxn ang="0">
                    <a:pos x="258" y="189"/>
                  </a:cxn>
                  <a:cxn ang="0">
                    <a:pos x="251" y="196"/>
                  </a:cxn>
                  <a:cxn ang="0">
                    <a:pos x="234" y="209"/>
                  </a:cxn>
                  <a:cxn ang="0">
                    <a:pos x="213" y="217"/>
                  </a:cxn>
                  <a:cxn ang="0">
                    <a:pos x="192" y="221"/>
                  </a:cxn>
                  <a:cxn ang="0">
                    <a:pos x="100" y="222"/>
                  </a:cxn>
                  <a:cxn ang="0">
                    <a:pos x="89" y="221"/>
                  </a:cxn>
                  <a:cxn ang="0">
                    <a:pos x="67" y="217"/>
                  </a:cxn>
                  <a:cxn ang="0">
                    <a:pos x="47" y="209"/>
                  </a:cxn>
                  <a:cxn ang="0">
                    <a:pos x="30" y="196"/>
                  </a:cxn>
                  <a:cxn ang="0">
                    <a:pos x="21" y="189"/>
                  </a:cxn>
                  <a:cxn ang="0">
                    <a:pos x="9" y="175"/>
                  </a:cxn>
                  <a:cxn ang="0">
                    <a:pos x="0" y="158"/>
                  </a:cxn>
                  <a:cxn ang="0">
                    <a:pos x="61" y="158"/>
                  </a:cxn>
                  <a:cxn ang="0">
                    <a:pos x="79" y="169"/>
                  </a:cxn>
                  <a:cxn ang="0">
                    <a:pos x="100" y="173"/>
                  </a:cxn>
                  <a:cxn ang="0">
                    <a:pos x="181" y="173"/>
                  </a:cxn>
                  <a:cxn ang="0">
                    <a:pos x="204" y="168"/>
                  </a:cxn>
                  <a:cxn ang="0">
                    <a:pos x="224" y="154"/>
                  </a:cxn>
                  <a:cxn ang="0">
                    <a:pos x="231" y="146"/>
                  </a:cxn>
                  <a:cxn ang="0">
                    <a:pos x="241" y="124"/>
                  </a:cxn>
                  <a:cxn ang="0">
                    <a:pos x="242" y="111"/>
                  </a:cxn>
                  <a:cxn ang="0">
                    <a:pos x="241" y="99"/>
                  </a:cxn>
                  <a:cxn ang="0">
                    <a:pos x="231" y="77"/>
                  </a:cxn>
                  <a:cxn ang="0">
                    <a:pos x="224" y="68"/>
                  </a:cxn>
                  <a:cxn ang="0">
                    <a:pos x="204" y="54"/>
                  </a:cxn>
                  <a:cxn ang="0">
                    <a:pos x="181" y="49"/>
                  </a:cxn>
                  <a:cxn ang="0">
                    <a:pos x="100" y="49"/>
                  </a:cxn>
                  <a:cxn ang="0">
                    <a:pos x="79" y="53"/>
                  </a:cxn>
                  <a:cxn ang="0">
                    <a:pos x="61" y="63"/>
                  </a:cxn>
                  <a:cxn ang="0">
                    <a:pos x="0" y="63"/>
                  </a:cxn>
                  <a:cxn ang="0">
                    <a:pos x="9" y="47"/>
                  </a:cxn>
                  <a:cxn ang="0">
                    <a:pos x="21" y="32"/>
                  </a:cxn>
                  <a:cxn ang="0">
                    <a:pos x="30" y="26"/>
                  </a:cxn>
                  <a:cxn ang="0">
                    <a:pos x="47" y="13"/>
                  </a:cxn>
                  <a:cxn ang="0">
                    <a:pos x="67" y="5"/>
                  </a:cxn>
                  <a:cxn ang="0">
                    <a:pos x="89" y="0"/>
                  </a:cxn>
                  <a:cxn ang="0">
                    <a:pos x="100" y="0"/>
                  </a:cxn>
                </a:cxnLst>
                <a:rect l="0" t="0" r="r" b="b"/>
                <a:pathLst>
                  <a:path w="292" h="222">
                    <a:moveTo>
                      <a:pt x="100" y="0"/>
                    </a:moveTo>
                    <a:lnTo>
                      <a:pt x="181" y="0"/>
                    </a:lnTo>
                    <a:lnTo>
                      <a:pt x="181" y="0"/>
                    </a:lnTo>
                    <a:lnTo>
                      <a:pt x="192" y="0"/>
                    </a:lnTo>
                    <a:lnTo>
                      <a:pt x="203" y="2"/>
                    </a:lnTo>
                    <a:lnTo>
                      <a:pt x="213" y="5"/>
                    </a:lnTo>
                    <a:lnTo>
                      <a:pt x="224" y="9"/>
                    </a:lnTo>
                    <a:lnTo>
                      <a:pt x="234" y="13"/>
                    </a:lnTo>
                    <a:lnTo>
                      <a:pt x="242" y="18"/>
                    </a:lnTo>
                    <a:lnTo>
                      <a:pt x="251" y="26"/>
                    </a:lnTo>
                    <a:lnTo>
                      <a:pt x="258" y="32"/>
                    </a:lnTo>
                    <a:lnTo>
                      <a:pt x="258" y="32"/>
                    </a:lnTo>
                    <a:lnTo>
                      <a:pt x="266" y="41"/>
                    </a:lnTo>
                    <a:lnTo>
                      <a:pt x="272" y="49"/>
                    </a:lnTo>
                    <a:lnTo>
                      <a:pt x="278" y="58"/>
                    </a:lnTo>
                    <a:lnTo>
                      <a:pt x="283" y="68"/>
                    </a:lnTo>
                    <a:lnTo>
                      <a:pt x="287" y="78"/>
                    </a:lnTo>
                    <a:lnTo>
                      <a:pt x="289" y="89"/>
                    </a:lnTo>
                    <a:lnTo>
                      <a:pt x="291" y="100"/>
                    </a:lnTo>
                    <a:lnTo>
                      <a:pt x="292" y="111"/>
                    </a:lnTo>
                    <a:lnTo>
                      <a:pt x="292" y="111"/>
                    </a:lnTo>
                    <a:lnTo>
                      <a:pt x="292" y="111"/>
                    </a:lnTo>
                    <a:lnTo>
                      <a:pt x="291" y="122"/>
                    </a:lnTo>
                    <a:lnTo>
                      <a:pt x="289" y="133"/>
                    </a:lnTo>
                    <a:lnTo>
                      <a:pt x="287" y="143"/>
                    </a:lnTo>
                    <a:lnTo>
                      <a:pt x="283" y="154"/>
                    </a:lnTo>
                    <a:lnTo>
                      <a:pt x="278" y="164"/>
                    </a:lnTo>
                    <a:lnTo>
                      <a:pt x="272" y="173"/>
                    </a:lnTo>
                    <a:lnTo>
                      <a:pt x="266" y="182"/>
                    </a:lnTo>
                    <a:lnTo>
                      <a:pt x="258" y="189"/>
                    </a:lnTo>
                    <a:lnTo>
                      <a:pt x="258" y="189"/>
                    </a:lnTo>
                    <a:lnTo>
                      <a:pt x="251" y="196"/>
                    </a:lnTo>
                    <a:lnTo>
                      <a:pt x="242" y="203"/>
                    </a:lnTo>
                    <a:lnTo>
                      <a:pt x="234" y="209"/>
                    </a:lnTo>
                    <a:lnTo>
                      <a:pt x="224" y="214"/>
                    </a:lnTo>
                    <a:lnTo>
                      <a:pt x="213" y="217"/>
                    </a:lnTo>
                    <a:lnTo>
                      <a:pt x="203" y="220"/>
                    </a:lnTo>
                    <a:lnTo>
                      <a:pt x="192" y="221"/>
                    </a:lnTo>
                    <a:lnTo>
                      <a:pt x="181" y="222"/>
                    </a:lnTo>
                    <a:lnTo>
                      <a:pt x="100" y="222"/>
                    </a:lnTo>
                    <a:lnTo>
                      <a:pt x="100" y="222"/>
                    </a:lnTo>
                    <a:lnTo>
                      <a:pt x="89" y="221"/>
                    </a:lnTo>
                    <a:lnTo>
                      <a:pt x="78" y="220"/>
                    </a:lnTo>
                    <a:lnTo>
                      <a:pt x="67" y="217"/>
                    </a:lnTo>
                    <a:lnTo>
                      <a:pt x="57" y="214"/>
                    </a:lnTo>
                    <a:lnTo>
                      <a:pt x="47" y="209"/>
                    </a:lnTo>
                    <a:lnTo>
                      <a:pt x="38" y="203"/>
                    </a:lnTo>
                    <a:lnTo>
                      <a:pt x="30" y="196"/>
                    </a:lnTo>
                    <a:lnTo>
                      <a:pt x="21" y="189"/>
                    </a:lnTo>
                    <a:lnTo>
                      <a:pt x="21" y="189"/>
                    </a:lnTo>
                    <a:lnTo>
                      <a:pt x="15" y="183"/>
                    </a:lnTo>
                    <a:lnTo>
                      <a:pt x="9" y="175"/>
                    </a:lnTo>
                    <a:lnTo>
                      <a:pt x="4" y="167"/>
                    </a:lnTo>
                    <a:lnTo>
                      <a:pt x="0" y="158"/>
                    </a:lnTo>
                    <a:lnTo>
                      <a:pt x="61" y="158"/>
                    </a:lnTo>
                    <a:lnTo>
                      <a:pt x="61" y="158"/>
                    </a:lnTo>
                    <a:lnTo>
                      <a:pt x="69" y="164"/>
                    </a:lnTo>
                    <a:lnTo>
                      <a:pt x="79" y="169"/>
                    </a:lnTo>
                    <a:lnTo>
                      <a:pt x="89" y="172"/>
                    </a:lnTo>
                    <a:lnTo>
                      <a:pt x="100" y="173"/>
                    </a:lnTo>
                    <a:lnTo>
                      <a:pt x="181" y="173"/>
                    </a:lnTo>
                    <a:lnTo>
                      <a:pt x="181" y="173"/>
                    </a:lnTo>
                    <a:lnTo>
                      <a:pt x="193" y="172"/>
                    </a:lnTo>
                    <a:lnTo>
                      <a:pt x="204" y="168"/>
                    </a:lnTo>
                    <a:lnTo>
                      <a:pt x="215" y="162"/>
                    </a:lnTo>
                    <a:lnTo>
                      <a:pt x="224" y="154"/>
                    </a:lnTo>
                    <a:lnTo>
                      <a:pt x="224" y="154"/>
                    </a:lnTo>
                    <a:lnTo>
                      <a:pt x="231" y="146"/>
                    </a:lnTo>
                    <a:lnTo>
                      <a:pt x="237" y="135"/>
                    </a:lnTo>
                    <a:lnTo>
                      <a:pt x="241" y="124"/>
                    </a:lnTo>
                    <a:lnTo>
                      <a:pt x="242" y="111"/>
                    </a:lnTo>
                    <a:lnTo>
                      <a:pt x="242" y="111"/>
                    </a:lnTo>
                    <a:lnTo>
                      <a:pt x="242" y="111"/>
                    </a:lnTo>
                    <a:lnTo>
                      <a:pt x="241" y="99"/>
                    </a:lnTo>
                    <a:lnTo>
                      <a:pt x="237" y="86"/>
                    </a:lnTo>
                    <a:lnTo>
                      <a:pt x="231" y="77"/>
                    </a:lnTo>
                    <a:lnTo>
                      <a:pt x="224" y="68"/>
                    </a:lnTo>
                    <a:lnTo>
                      <a:pt x="224" y="68"/>
                    </a:lnTo>
                    <a:lnTo>
                      <a:pt x="215" y="60"/>
                    </a:lnTo>
                    <a:lnTo>
                      <a:pt x="204" y="54"/>
                    </a:lnTo>
                    <a:lnTo>
                      <a:pt x="193" y="51"/>
                    </a:lnTo>
                    <a:lnTo>
                      <a:pt x="181" y="49"/>
                    </a:lnTo>
                    <a:lnTo>
                      <a:pt x="100" y="49"/>
                    </a:lnTo>
                    <a:lnTo>
                      <a:pt x="100" y="49"/>
                    </a:lnTo>
                    <a:lnTo>
                      <a:pt x="89" y="51"/>
                    </a:lnTo>
                    <a:lnTo>
                      <a:pt x="79" y="53"/>
                    </a:lnTo>
                    <a:lnTo>
                      <a:pt x="69" y="58"/>
                    </a:lnTo>
                    <a:lnTo>
                      <a:pt x="61" y="63"/>
                    </a:lnTo>
                    <a:lnTo>
                      <a:pt x="0" y="63"/>
                    </a:lnTo>
                    <a:lnTo>
                      <a:pt x="0" y="63"/>
                    </a:lnTo>
                    <a:lnTo>
                      <a:pt x="4" y="56"/>
                    </a:lnTo>
                    <a:lnTo>
                      <a:pt x="9" y="47"/>
                    </a:lnTo>
                    <a:lnTo>
                      <a:pt x="15" y="39"/>
                    </a:lnTo>
                    <a:lnTo>
                      <a:pt x="21" y="32"/>
                    </a:lnTo>
                    <a:lnTo>
                      <a:pt x="21" y="32"/>
                    </a:lnTo>
                    <a:lnTo>
                      <a:pt x="30" y="26"/>
                    </a:lnTo>
                    <a:lnTo>
                      <a:pt x="38" y="18"/>
                    </a:lnTo>
                    <a:lnTo>
                      <a:pt x="47" y="13"/>
                    </a:lnTo>
                    <a:lnTo>
                      <a:pt x="57" y="9"/>
                    </a:lnTo>
                    <a:lnTo>
                      <a:pt x="67" y="5"/>
                    </a:lnTo>
                    <a:lnTo>
                      <a:pt x="78" y="2"/>
                    </a:lnTo>
                    <a:lnTo>
                      <a:pt x="89" y="0"/>
                    </a:lnTo>
                    <a:lnTo>
                      <a:pt x="100" y="0"/>
                    </a:lnTo>
                    <a:lnTo>
                      <a:pt x="100" y="0"/>
                    </a:lnTo>
                    <a:close/>
                  </a:path>
                </a:pathLst>
              </a:custGeom>
              <a:grpFill/>
              <a:ln w="9525">
                <a:noFill/>
                <a:round/>
                <a:headEnd/>
                <a:tailEnd/>
              </a:ln>
            </p:spPr>
            <p:txBody>
              <a:bodyPr/>
              <a:lstStyle/>
              <a:p>
                <a:pP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85" name="Freeform 21">
                <a:extLst>
                  <a:ext uri="{FF2B5EF4-FFF2-40B4-BE49-F238E27FC236}">
                    <a16:creationId xmlns:a16="http://schemas.microsoft.com/office/drawing/2014/main" id="{A13DDABF-67AE-4E78-95CA-B36EE35D72DE}"/>
                  </a:ext>
                </a:extLst>
              </p:cNvPr>
              <p:cNvSpPr>
                <a:spLocks/>
              </p:cNvSpPr>
              <p:nvPr/>
            </p:nvSpPr>
            <p:spPr bwMode="auto">
              <a:xfrm>
                <a:off x="1601767" y="4427550"/>
                <a:ext cx="195263" cy="36513"/>
              </a:xfrm>
              <a:custGeom>
                <a:avLst/>
                <a:gdLst/>
                <a:ahLst/>
                <a:cxnLst>
                  <a:cxn ang="0">
                    <a:pos x="24" y="0"/>
                  </a:cxn>
                  <a:cxn ang="0">
                    <a:pos x="224" y="0"/>
                  </a:cxn>
                  <a:cxn ang="0">
                    <a:pos x="224" y="0"/>
                  </a:cxn>
                  <a:cxn ang="0">
                    <a:pos x="229" y="1"/>
                  </a:cxn>
                  <a:cxn ang="0">
                    <a:pos x="233" y="2"/>
                  </a:cxn>
                  <a:cxn ang="0">
                    <a:pos x="236" y="5"/>
                  </a:cxn>
                  <a:cxn ang="0">
                    <a:pos x="240" y="7"/>
                  </a:cxn>
                  <a:cxn ang="0">
                    <a:pos x="242" y="11"/>
                  </a:cxn>
                  <a:cxn ang="0">
                    <a:pos x="245" y="14"/>
                  </a:cxn>
                  <a:cxn ang="0">
                    <a:pos x="246" y="18"/>
                  </a:cxn>
                  <a:cxn ang="0">
                    <a:pos x="246" y="23"/>
                  </a:cxn>
                  <a:cxn ang="0">
                    <a:pos x="246" y="23"/>
                  </a:cxn>
                  <a:cxn ang="0">
                    <a:pos x="246" y="23"/>
                  </a:cxn>
                  <a:cxn ang="0">
                    <a:pos x="246" y="28"/>
                  </a:cxn>
                  <a:cxn ang="0">
                    <a:pos x="245" y="32"/>
                  </a:cxn>
                  <a:cxn ang="0">
                    <a:pos x="242" y="36"/>
                  </a:cxn>
                  <a:cxn ang="0">
                    <a:pos x="240" y="39"/>
                  </a:cxn>
                  <a:cxn ang="0">
                    <a:pos x="236" y="42"/>
                  </a:cxn>
                  <a:cxn ang="0">
                    <a:pos x="233" y="44"/>
                  </a:cxn>
                  <a:cxn ang="0">
                    <a:pos x="229" y="45"/>
                  </a:cxn>
                  <a:cxn ang="0">
                    <a:pos x="224" y="45"/>
                  </a:cxn>
                  <a:cxn ang="0">
                    <a:pos x="24" y="45"/>
                  </a:cxn>
                  <a:cxn ang="0">
                    <a:pos x="24" y="45"/>
                  </a:cxn>
                  <a:cxn ang="0">
                    <a:pos x="19" y="45"/>
                  </a:cxn>
                  <a:cxn ang="0">
                    <a:pos x="14" y="44"/>
                  </a:cxn>
                  <a:cxn ang="0">
                    <a:pos x="10" y="42"/>
                  </a:cxn>
                  <a:cxn ang="0">
                    <a:pos x="6" y="39"/>
                  </a:cxn>
                  <a:cxn ang="0">
                    <a:pos x="4" y="36"/>
                  </a:cxn>
                  <a:cxn ang="0">
                    <a:pos x="3" y="32"/>
                  </a:cxn>
                  <a:cxn ang="0">
                    <a:pos x="0" y="28"/>
                  </a:cxn>
                  <a:cxn ang="0">
                    <a:pos x="0" y="23"/>
                  </a:cxn>
                  <a:cxn ang="0">
                    <a:pos x="0" y="23"/>
                  </a:cxn>
                  <a:cxn ang="0">
                    <a:pos x="0" y="23"/>
                  </a:cxn>
                  <a:cxn ang="0">
                    <a:pos x="0" y="18"/>
                  </a:cxn>
                  <a:cxn ang="0">
                    <a:pos x="3" y="14"/>
                  </a:cxn>
                  <a:cxn ang="0">
                    <a:pos x="4" y="11"/>
                  </a:cxn>
                  <a:cxn ang="0">
                    <a:pos x="6" y="7"/>
                  </a:cxn>
                  <a:cxn ang="0">
                    <a:pos x="10" y="5"/>
                  </a:cxn>
                  <a:cxn ang="0">
                    <a:pos x="14" y="2"/>
                  </a:cxn>
                  <a:cxn ang="0">
                    <a:pos x="19" y="1"/>
                  </a:cxn>
                  <a:cxn ang="0">
                    <a:pos x="24" y="0"/>
                  </a:cxn>
                  <a:cxn ang="0">
                    <a:pos x="24" y="0"/>
                  </a:cxn>
                </a:cxnLst>
                <a:rect l="0" t="0" r="r" b="b"/>
                <a:pathLst>
                  <a:path w="246" h="45">
                    <a:moveTo>
                      <a:pt x="24" y="0"/>
                    </a:moveTo>
                    <a:lnTo>
                      <a:pt x="224" y="0"/>
                    </a:lnTo>
                    <a:lnTo>
                      <a:pt x="224" y="0"/>
                    </a:lnTo>
                    <a:lnTo>
                      <a:pt x="229" y="1"/>
                    </a:lnTo>
                    <a:lnTo>
                      <a:pt x="233" y="2"/>
                    </a:lnTo>
                    <a:lnTo>
                      <a:pt x="236" y="5"/>
                    </a:lnTo>
                    <a:lnTo>
                      <a:pt x="240" y="7"/>
                    </a:lnTo>
                    <a:lnTo>
                      <a:pt x="242" y="11"/>
                    </a:lnTo>
                    <a:lnTo>
                      <a:pt x="245" y="14"/>
                    </a:lnTo>
                    <a:lnTo>
                      <a:pt x="246" y="18"/>
                    </a:lnTo>
                    <a:lnTo>
                      <a:pt x="246" y="23"/>
                    </a:lnTo>
                    <a:lnTo>
                      <a:pt x="246" y="23"/>
                    </a:lnTo>
                    <a:lnTo>
                      <a:pt x="246" y="23"/>
                    </a:lnTo>
                    <a:lnTo>
                      <a:pt x="246" y="28"/>
                    </a:lnTo>
                    <a:lnTo>
                      <a:pt x="245" y="32"/>
                    </a:lnTo>
                    <a:lnTo>
                      <a:pt x="242" y="36"/>
                    </a:lnTo>
                    <a:lnTo>
                      <a:pt x="240" y="39"/>
                    </a:lnTo>
                    <a:lnTo>
                      <a:pt x="236" y="42"/>
                    </a:lnTo>
                    <a:lnTo>
                      <a:pt x="233" y="44"/>
                    </a:lnTo>
                    <a:lnTo>
                      <a:pt x="229" y="45"/>
                    </a:lnTo>
                    <a:lnTo>
                      <a:pt x="224" y="45"/>
                    </a:lnTo>
                    <a:lnTo>
                      <a:pt x="24" y="45"/>
                    </a:lnTo>
                    <a:lnTo>
                      <a:pt x="24" y="45"/>
                    </a:lnTo>
                    <a:lnTo>
                      <a:pt x="19" y="45"/>
                    </a:lnTo>
                    <a:lnTo>
                      <a:pt x="14" y="44"/>
                    </a:lnTo>
                    <a:lnTo>
                      <a:pt x="10" y="42"/>
                    </a:lnTo>
                    <a:lnTo>
                      <a:pt x="6" y="39"/>
                    </a:lnTo>
                    <a:lnTo>
                      <a:pt x="4" y="36"/>
                    </a:lnTo>
                    <a:lnTo>
                      <a:pt x="3" y="32"/>
                    </a:lnTo>
                    <a:lnTo>
                      <a:pt x="0" y="28"/>
                    </a:lnTo>
                    <a:lnTo>
                      <a:pt x="0" y="23"/>
                    </a:lnTo>
                    <a:lnTo>
                      <a:pt x="0" y="23"/>
                    </a:lnTo>
                    <a:lnTo>
                      <a:pt x="0" y="23"/>
                    </a:lnTo>
                    <a:lnTo>
                      <a:pt x="0" y="18"/>
                    </a:lnTo>
                    <a:lnTo>
                      <a:pt x="3" y="14"/>
                    </a:lnTo>
                    <a:lnTo>
                      <a:pt x="4" y="11"/>
                    </a:lnTo>
                    <a:lnTo>
                      <a:pt x="6" y="7"/>
                    </a:lnTo>
                    <a:lnTo>
                      <a:pt x="10" y="5"/>
                    </a:lnTo>
                    <a:lnTo>
                      <a:pt x="14" y="2"/>
                    </a:lnTo>
                    <a:lnTo>
                      <a:pt x="19" y="1"/>
                    </a:lnTo>
                    <a:lnTo>
                      <a:pt x="24" y="0"/>
                    </a:lnTo>
                    <a:lnTo>
                      <a:pt x="24" y="0"/>
                    </a:lnTo>
                    <a:close/>
                  </a:path>
                </a:pathLst>
              </a:custGeom>
              <a:grpFill/>
              <a:ln w="9525">
                <a:noFill/>
                <a:round/>
                <a:headEnd/>
                <a:tailEnd/>
              </a:ln>
            </p:spPr>
            <p:txBody>
              <a:bodyPr/>
              <a:lstStyle/>
              <a:p>
                <a:pP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grpSp>
        <p:nvGrpSpPr>
          <p:cNvPr id="86" name="Group 90">
            <a:extLst>
              <a:ext uri="{FF2B5EF4-FFF2-40B4-BE49-F238E27FC236}">
                <a16:creationId xmlns:a16="http://schemas.microsoft.com/office/drawing/2014/main" id="{ABE65776-EE14-4D67-A420-E72B12F50BE4}"/>
              </a:ext>
            </a:extLst>
          </p:cNvPr>
          <p:cNvGrpSpPr>
            <a:grpSpLocks/>
          </p:cNvGrpSpPr>
          <p:nvPr/>
        </p:nvGrpSpPr>
        <p:grpSpPr bwMode="auto">
          <a:xfrm>
            <a:off x="7632173" y="2136044"/>
            <a:ext cx="3036887" cy="859304"/>
            <a:chOff x="6143636" y="1357303"/>
            <a:chExt cx="2486016" cy="859507"/>
          </a:xfrm>
        </p:grpSpPr>
        <p:sp>
          <p:nvSpPr>
            <p:cNvPr id="87" name="Rectangle 35">
              <a:extLst>
                <a:ext uri="{FF2B5EF4-FFF2-40B4-BE49-F238E27FC236}">
                  <a16:creationId xmlns:a16="http://schemas.microsoft.com/office/drawing/2014/main" id="{DAD2F1D1-A5AC-4E4E-9F87-0C0D026B6757}"/>
                </a:ext>
              </a:extLst>
            </p:cNvPr>
            <p:cNvSpPr/>
            <p:nvPr/>
          </p:nvSpPr>
          <p:spPr>
            <a:xfrm>
              <a:off x="6143636" y="1643120"/>
              <a:ext cx="2486016" cy="573690"/>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a:t>
              </a:r>
              <a:endParaRPr lang="en-US" sz="1107" dirty="0">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88" name="Rectangle 36">
              <a:extLst>
                <a:ext uri="{FF2B5EF4-FFF2-40B4-BE49-F238E27FC236}">
                  <a16:creationId xmlns:a16="http://schemas.microsoft.com/office/drawing/2014/main" id="{E651AFB0-23B7-45D8-932C-24F866E2E7BE}"/>
                </a:ext>
              </a:extLst>
            </p:cNvPr>
            <p:cNvSpPr/>
            <p:nvPr/>
          </p:nvSpPr>
          <p:spPr>
            <a:xfrm>
              <a:off x="6143636" y="1357303"/>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89" name="组合 88">
            <a:extLst>
              <a:ext uri="{FF2B5EF4-FFF2-40B4-BE49-F238E27FC236}">
                <a16:creationId xmlns:a16="http://schemas.microsoft.com/office/drawing/2014/main" id="{CBD64C9F-F24E-43F9-A6B8-28C6876204AA}"/>
              </a:ext>
            </a:extLst>
          </p:cNvPr>
          <p:cNvGrpSpPr>
            <a:grpSpLocks/>
          </p:cNvGrpSpPr>
          <p:nvPr/>
        </p:nvGrpSpPr>
        <p:grpSpPr bwMode="auto">
          <a:xfrm>
            <a:off x="6667502" y="2253523"/>
            <a:ext cx="636588" cy="636588"/>
            <a:chOff x="5143504" y="1428742"/>
            <a:chExt cx="636196" cy="636164"/>
          </a:xfrm>
        </p:grpSpPr>
        <p:sp>
          <p:nvSpPr>
            <p:cNvPr id="90" name="Rectangle 16">
              <a:extLst>
                <a:ext uri="{FF2B5EF4-FFF2-40B4-BE49-F238E27FC236}">
                  <a16:creationId xmlns:a16="http://schemas.microsoft.com/office/drawing/2014/main" id="{EC81BDCD-4E8E-42DB-A51F-AC63C4E65D11}"/>
                </a:ext>
              </a:extLst>
            </p:cNvPr>
            <p:cNvSpPr/>
            <p:nvPr/>
          </p:nvSpPr>
          <p:spPr>
            <a:xfrm>
              <a:off x="5143504" y="1428742"/>
              <a:ext cx="636196" cy="636164"/>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nvGrpSpPr>
            <p:cNvPr id="91" name="Group 68">
              <a:extLst>
                <a:ext uri="{FF2B5EF4-FFF2-40B4-BE49-F238E27FC236}">
                  <a16:creationId xmlns:a16="http://schemas.microsoft.com/office/drawing/2014/main" id="{F3FF03A2-937C-4764-AE88-8360C84992E4}"/>
                </a:ext>
              </a:extLst>
            </p:cNvPr>
            <p:cNvGrpSpPr/>
            <p:nvPr/>
          </p:nvGrpSpPr>
          <p:grpSpPr>
            <a:xfrm>
              <a:off x="5301319" y="1581456"/>
              <a:ext cx="337042" cy="337616"/>
              <a:chOff x="6998061" y="3496249"/>
              <a:chExt cx="366051" cy="366676"/>
            </a:xfrm>
            <a:solidFill>
              <a:schemeClr val="bg1"/>
            </a:solidFill>
          </p:grpSpPr>
          <p:sp>
            <p:nvSpPr>
              <p:cNvPr id="92" name="AutoShape 7">
                <a:extLst>
                  <a:ext uri="{FF2B5EF4-FFF2-40B4-BE49-F238E27FC236}">
                    <a16:creationId xmlns:a16="http://schemas.microsoft.com/office/drawing/2014/main" id="{D3D147AB-D323-45FF-9CB7-404290F674B2}"/>
                  </a:ext>
                </a:extLst>
              </p:cNvPr>
              <p:cNvSpPr>
                <a:spLocks/>
              </p:cNvSpPr>
              <p:nvPr/>
            </p:nvSpPr>
            <p:spPr bwMode="auto">
              <a:xfrm>
                <a:off x="6998061" y="3496249"/>
                <a:ext cx="366051" cy="36667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3" name="AutoShape 8">
                <a:extLst>
                  <a:ext uri="{FF2B5EF4-FFF2-40B4-BE49-F238E27FC236}">
                    <a16:creationId xmlns:a16="http://schemas.microsoft.com/office/drawing/2014/main" id="{A2134293-A369-4DC5-83D5-4BC73DB15FC9}"/>
                  </a:ext>
                </a:extLst>
              </p:cNvPr>
              <p:cNvSpPr>
                <a:spLocks/>
              </p:cNvSpPr>
              <p:nvPr/>
            </p:nvSpPr>
            <p:spPr bwMode="auto">
              <a:xfrm>
                <a:off x="7158247" y="3656437"/>
                <a:ext cx="45678" cy="45678"/>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4" name="AutoShape 9">
                <a:extLst>
                  <a:ext uri="{FF2B5EF4-FFF2-40B4-BE49-F238E27FC236}">
                    <a16:creationId xmlns:a16="http://schemas.microsoft.com/office/drawing/2014/main" id="{F4EA82B5-1D86-446B-A221-F7324B65D317}"/>
                  </a:ext>
                </a:extLst>
              </p:cNvPr>
              <p:cNvSpPr>
                <a:spLocks/>
              </p:cNvSpPr>
              <p:nvPr/>
            </p:nvSpPr>
            <p:spPr bwMode="auto">
              <a:xfrm>
                <a:off x="7111943" y="3610758"/>
                <a:ext cx="137660" cy="13766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5" name="AutoShape 10">
                <a:extLst>
                  <a:ext uri="{FF2B5EF4-FFF2-40B4-BE49-F238E27FC236}">
                    <a16:creationId xmlns:a16="http://schemas.microsoft.com/office/drawing/2014/main" id="{E104A718-8F3B-4824-A307-60952B238E7C}"/>
                  </a:ext>
                </a:extLst>
              </p:cNvPr>
              <p:cNvSpPr>
                <a:spLocks/>
              </p:cNvSpPr>
              <p:nvPr/>
            </p:nvSpPr>
            <p:spPr bwMode="auto">
              <a:xfrm>
                <a:off x="7203927" y="3702114"/>
                <a:ext cx="56941" cy="58818"/>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6" name="AutoShape 11">
                <a:extLst>
                  <a:ext uri="{FF2B5EF4-FFF2-40B4-BE49-F238E27FC236}">
                    <a16:creationId xmlns:a16="http://schemas.microsoft.com/office/drawing/2014/main" id="{9560B7E0-3706-491D-B12D-6ABFB1CBFD82}"/>
                  </a:ext>
                </a:extLst>
              </p:cNvPr>
              <p:cNvSpPr>
                <a:spLocks/>
              </p:cNvSpPr>
              <p:nvPr/>
            </p:nvSpPr>
            <p:spPr bwMode="auto">
              <a:xfrm>
                <a:off x="7226451" y="3725267"/>
                <a:ext cx="81970" cy="83847"/>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7" name="AutoShape 12">
                <a:extLst>
                  <a:ext uri="{FF2B5EF4-FFF2-40B4-BE49-F238E27FC236}">
                    <a16:creationId xmlns:a16="http://schemas.microsoft.com/office/drawing/2014/main" id="{92DD32EE-139E-4EE8-8D06-3B05057C48A6}"/>
                  </a:ext>
                </a:extLst>
              </p:cNvPr>
              <p:cNvSpPr>
                <a:spLocks/>
              </p:cNvSpPr>
              <p:nvPr/>
            </p:nvSpPr>
            <p:spPr bwMode="auto">
              <a:xfrm>
                <a:off x="7215188" y="3714003"/>
                <a:ext cx="69456" cy="70707"/>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8" name="AutoShape 13">
                <a:extLst>
                  <a:ext uri="{FF2B5EF4-FFF2-40B4-BE49-F238E27FC236}">
                    <a16:creationId xmlns:a16="http://schemas.microsoft.com/office/drawing/2014/main" id="{D71B8221-FD2F-4C69-94F3-02C5E84DDCC9}"/>
                  </a:ext>
                </a:extLst>
              </p:cNvPr>
              <p:cNvSpPr>
                <a:spLocks/>
              </p:cNvSpPr>
              <p:nvPr/>
            </p:nvSpPr>
            <p:spPr bwMode="auto">
              <a:xfrm>
                <a:off x="7100682" y="3599495"/>
                <a:ext cx="57567" cy="58192"/>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99" name="AutoShape 14">
                <a:extLst>
                  <a:ext uri="{FF2B5EF4-FFF2-40B4-BE49-F238E27FC236}">
                    <a16:creationId xmlns:a16="http://schemas.microsoft.com/office/drawing/2014/main" id="{664E954C-DF62-49BD-B478-96C705A748E4}"/>
                  </a:ext>
                </a:extLst>
              </p:cNvPr>
              <p:cNvSpPr>
                <a:spLocks/>
              </p:cNvSpPr>
              <p:nvPr/>
            </p:nvSpPr>
            <p:spPr bwMode="auto">
              <a:xfrm>
                <a:off x="7055002" y="3553816"/>
                <a:ext cx="81970" cy="83222"/>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100" name="AutoShape 15">
                <a:extLst>
                  <a:ext uri="{FF2B5EF4-FFF2-40B4-BE49-F238E27FC236}">
                    <a16:creationId xmlns:a16="http://schemas.microsoft.com/office/drawing/2014/main" id="{C5E2D5FD-44EB-4EBB-A03D-9233DAF56450}"/>
                  </a:ext>
                </a:extLst>
              </p:cNvPr>
              <p:cNvSpPr>
                <a:spLocks/>
              </p:cNvSpPr>
              <p:nvPr/>
            </p:nvSpPr>
            <p:spPr bwMode="auto">
              <a:xfrm>
                <a:off x="7078154" y="3576343"/>
                <a:ext cx="69456" cy="71333"/>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grpSp>
        <p:nvGrpSpPr>
          <p:cNvPr id="101" name="Group 91">
            <a:extLst>
              <a:ext uri="{FF2B5EF4-FFF2-40B4-BE49-F238E27FC236}">
                <a16:creationId xmlns:a16="http://schemas.microsoft.com/office/drawing/2014/main" id="{B89557A4-CCEA-49B0-BA17-E29B2B3CC753}"/>
              </a:ext>
            </a:extLst>
          </p:cNvPr>
          <p:cNvGrpSpPr>
            <a:grpSpLocks/>
          </p:cNvGrpSpPr>
          <p:nvPr/>
        </p:nvGrpSpPr>
        <p:grpSpPr bwMode="auto">
          <a:xfrm>
            <a:off x="7632173" y="3207619"/>
            <a:ext cx="3036887" cy="859306"/>
            <a:chOff x="6143636" y="2428874"/>
            <a:chExt cx="2486016" cy="859509"/>
          </a:xfrm>
        </p:grpSpPr>
        <p:sp>
          <p:nvSpPr>
            <p:cNvPr id="102" name="Rectangle 37">
              <a:extLst>
                <a:ext uri="{FF2B5EF4-FFF2-40B4-BE49-F238E27FC236}">
                  <a16:creationId xmlns:a16="http://schemas.microsoft.com/office/drawing/2014/main" id="{9264FCD8-87B0-4210-B272-191FEF7A417C}"/>
                </a:ext>
              </a:extLst>
            </p:cNvPr>
            <p:cNvSpPr/>
            <p:nvPr/>
          </p:nvSpPr>
          <p:spPr>
            <a:xfrm>
              <a:off x="6143636" y="2714692"/>
              <a:ext cx="2486016" cy="573691"/>
            </a:xfrm>
            <a:prstGeom prst="rect">
              <a:avLst/>
            </a:prstGeom>
          </p:spPr>
          <p:txBody>
            <a:bodyPr wrap="square">
              <a:spAutoFit/>
            </a:bodyPr>
            <a:lstStyle/>
            <a:p>
              <a:pPr>
                <a:lnSpc>
                  <a:spcPct val="150000"/>
                </a:lnSpc>
                <a:defRPr/>
              </a:pPr>
              <a:r>
                <a:rPr lang="zh-CN" altLang="en-US" sz="1107"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您的内容打在这里，或者通过复制您的文本后，在此框中选择粘贴，并选择只保留文字。</a:t>
              </a:r>
              <a:endParaRPr lang="en-US" altLang="zh-CN" sz="1107" dirty="0">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103" name="Rectangle 38">
              <a:extLst>
                <a:ext uri="{FF2B5EF4-FFF2-40B4-BE49-F238E27FC236}">
                  <a16:creationId xmlns:a16="http://schemas.microsoft.com/office/drawing/2014/main" id="{F86690C6-1B79-47BB-830C-66676CC2B91D}"/>
                </a:ext>
              </a:extLst>
            </p:cNvPr>
            <p:cNvSpPr/>
            <p:nvPr/>
          </p:nvSpPr>
          <p:spPr>
            <a:xfrm>
              <a:off x="6143636" y="2428874"/>
              <a:ext cx="712803" cy="364032"/>
            </a:xfrm>
            <a:prstGeom prst="rect">
              <a:avLst/>
            </a:prstGeom>
          </p:spPr>
          <p:txBody>
            <a:bodyPr wrap="none">
              <a:spAutoFit/>
            </a:bodyPr>
            <a:lstStyle/>
            <a:p>
              <a:pPr>
                <a:lnSpc>
                  <a:spcPct val="150000"/>
                </a:lnSpc>
                <a:defRPr/>
              </a:pPr>
              <a:r>
                <a:rPr lang="zh-CN" altLang="en-US"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1333" dirty="0">
                <a:solidFill>
                  <a:schemeClr val="bg1">
                    <a:lumMod val="50000"/>
                  </a:schemeClr>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104" name="组合 103">
            <a:extLst>
              <a:ext uri="{FF2B5EF4-FFF2-40B4-BE49-F238E27FC236}">
                <a16:creationId xmlns:a16="http://schemas.microsoft.com/office/drawing/2014/main" id="{8305CD48-A8C9-4A37-88FD-23D8E8020F5C}"/>
              </a:ext>
            </a:extLst>
          </p:cNvPr>
          <p:cNvGrpSpPr>
            <a:grpSpLocks/>
          </p:cNvGrpSpPr>
          <p:nvPr/>
        </p:nvGrpSpPr>
        <p:grpSpPr bwMode="auto">
          <a:xfrm>
            <a:off x="6667502" y="3325085"/>
            <a:ext cx="636588" cy="636587"/>
            <a:chOff x="5143504" y="2500312"/>
            <a:chExt cx="636196" cy="636164"/>
          </a:xfrm>
        </p:grpSpPr>
        <p:sp>
          <p:nvSpPr>
            <p:cNvPr id="105" name="Rectangle 23">
              <a:extLst>
                <a:ext uri="{FF2B5EF4-FFF2-40B4-BE49-F238E27FC236}">
                  <a16:creationId xmlns:a16="http://schemas.microsoft.com/office/drawing/2014/main" id="{E3E80F1A-991B-4254-AD1E-777A914CE318}"/>
                </a:ext>
              </a:extLst>
            </p:cNvPr>
            <p:cNvSpPr/>
            <p:nvPr/>
          </p:nvSpPr>
          <p:spPr>
            <a:xfrm>
              <a:off x="5143504" y="2500312"/>
              <a:ext cx="636196" cy="63616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351">
                <a:solidFill>
                  <a:schemeClr val="bg1">
                    <a:lumMod val="50000"/>
                  </a:schemeClr>
                </a:solidFill>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nvGrpSpPr>
            <p:cNvPr id="106" name="Group 78">
              <a:extLst>
                <a:ext uri="{FF2B5EF4-FFF2-40B4-BE49-F238E27FC236}">
                  <a16:creationId xmlns:a16="http://schemas.microsoft.com/office/drawing/2014/main" id="{55FA6051-50A1-44C7-AD19-2E63ED2CA47B}"/>
                </a:ext>
              </a:extLst>
            </p:cNvPr>
            <p:cNvGrpSpPr/>
            <p:nvPr/>
          </p:nvGrpSpPr>
          <p:grpSpPr>
            <a:xfrm>
              <a:off x="5333133" y="2643188"/>
              <a:ext cx="272454" cy="363686"/>
              <a:chOff x="1868971" y="2767277"/>
              <a:chExt cx="274694" cy="366676"/>
            </a:xfrm>
            <a:solidFill>
              <a:schemeClr val="bg1"/>
            </a:solidFill>
          </p:grpSpPr>
          <p:sp>
            <p:nvSpPr>
              <p:cNvPr id="107" name="AutoShape 115">
                <a:extLst>
                  <a:ext uri="{FF2B5EF4-FFF2-40B4-BE49-F238E27FC236}">
                    <a16:creationId xmlns:a16="http://schemas.microsoft.com/office/drawing/2014/main" id="{1A8270E5-E48B-4988-86F3-FFA1293ACC7E}"/>
                  </a:ext>
                </a:extLst>
              </p:cNvPr>
              <p:cNvSpPr>
                <a:spLocks/>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sp>
            <p:nvSpPr>
              <p:cNvPr id="108" name="AutoShape 116">
                <a:extLst>
                  <a:ext uri="{FF2B5EF4-FFF2-40B4-BE49-F238E27FC236}">
                    <a16:creationId xmlns:a16="http://schemas.microsoft.com/office/drawing/2014/main" id="{B9A2C6C4-48F1-47DB-8DB1-B478C62BAD59}"/>
                  </a:ext>
                </a:extLst>
              </p:cNvPr>
              <p:cNvSpPr>
                <a:spLocks/>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8100" tIns="38100" rIns="38100" bIns="38100" anchor="ctr"/>
              <a:lstStyle/>
              <a:p>
                <a:pPr defTabSz="457178">
                  <a:defRPr/>
                </a:pPr>
                <a:endParaRPr lang="en-US" sz="3000">
                  <a:solidFill>
                    <a:schemeClr val="bg1">
                      <a:lumMod val="50000"/>
                    </a:schemeClr>
                  </a:solidFill>
                  <a:effectLst>
                    <a:outerShdw blurRad="38100" dist="38100" dir="2700000" algn="tl">
                      <a:srgbClr val="000000"/>
                    </a:outerShdw>
                  </a:effectLst>
                  <a:latin typeface="Source Han Serif SC" panose="02020400000000000000" pitchFamily="18" charset="-122"/>
                  <a:ea typeface="Source Han Serif SC" panose="02020400000000000000" pitchFamily="18" charset="-122"/>
                  <a:cs typeface="Lao UI" panose="020B0502040204020203" pitchFamily="34" charset="0"/>
                  <a:sym typeface="Source Han Serif SC" panose="02020400000000000000" pitchFamily="18" charset="-122"/>
                </a:endParaRPr>
              </a:p>
            </p:txBody>
          </p:sp>
        </p:grpSp>
      </p:grpSp>
      <p:grpSp>
        <p:nvGrpSpPr>
          <p:cNvPr id="115" name="组合 114">
            <a:extLst>
              <a:ext uri="{FF2B5EF4-FFF2-40B4-BE49-F238E27FC236}">
                <a16:creationId xmlns:a16="http://schemas.microsoft.com/office/drawing/2014/main" id="{4C801B64-7639-4B30-87DA-D90939F9FABB}"/>
              </a:ext>
            </a:extLst>
          </p:cNvPr>
          <p:cNvGrpSpPr/>
          <p:nvPr/>
        </p:nvGrpSpPr>
        <p:grpSpPr>
          <a:xfrm>
            <a:off x="136306" y="293880"/>
            <a:ext cx="3051208" cy="716298"/>
            <a:chOff x="1" y="288926"/>
            <a:chExt cx="3051208" cy="716298"/>
          </a:xfrm>
        </p:grpSpPr>
        <p:sp>
          <p:nvSpPr>
            <p:cNvPr id="116" name="出自【趣你的PPT】(微信:qunideppt)：最优质的PPT资源库">
              <a:extLst>
                <a:ext uri="{FF2B5EF4-FFF2-40B4-BE49-F238E27FC236}">
                  <a16:creationId xmlns:a16="http://schemas.microsoft.com/office/drawing/2014/main" id="{63B2A20F-DA78-4704-8EE2-A5D0D9AEE9FD}"/>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7" name="出自【趣你的PPT】(微信:qunideppt)：最优质的PPT资源库">
              <a:extLst>
                <a:ext uri="{FF2B5EF4-FFF2-40B4-BE49-F238E27FC236}">
                  <a16:creationId xmlns:a16="http://schemas.microsoft.com/office/drawing/2014/main" id="{2148BF09-C517-46E7-9551-1625AEB40290}"/>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8" name="出自【趣你的PPT】(微信:qunideppt)：最优质的PPT资源库">
              <a:extLst>
                <a:ext uri="{FF2B5EF4-FFF2-40B4-BE49-F238E27FC236}">
                  <a16:creationId xmlns:a16="http://schemas.microsoft.com/office/drawing/2014/main" id="{87A68BC9-CBD7-4C6C-8CA9-349D3C2FC124}"/>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Tree>
    <p:extLst>
      <p:ext uri="{BB962C8B-B14F-4D97-AF65-F5344CB8AC3E}">
        <p14:creationId xmlns:p14="http://schemas.microsoft.com/office/powerpoint/2010/main" val="2030451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52"/>
                                        </p:tgtEl>
                                        <p:attrNameLst>
                                          <p:attrName>style.visibility</p:attrName>
                                        </p:attrNameLst>
                                      </p:cBhvr>
                                      <p:to>
                                        <p:strVal val="visible"/>
                                      </p:to>
                                    </p:set>
                                    <p:anim calcmode="lin" valueType="num">
                                      <p:cBhvr>
                                        <p:cTn id="13" dur="500" fill="hold"/>
                                        <p:tgtEl>
                                          <p:spTgt spid="52"/>
                                        </p:tgtEl>
                                        <p:attrNameLst>
                                          <p:attrName>ppt_w</p:attrName>
                                        </p:attrNameLst>
                                      </p:cBhvr>
                                      <p:tavLst>
                                        <p:tav tm="0">
                                          <p:val>
                                            <p:fltVal val="0"/>
                                          </p:val>
                                        </p:tav>
                                        <p:tav tm="100000">
                                          <p:val>
                                            <p:strVal val="#ppt_w"/>
                                          </p:val>
                                        </p:tav>
                                      </p:tavLst>
                                    </p:anim>
                                    <p:anim calcmode="lin" valueType="num">
                                      <p:cBhvr>
                                        <p:cTn id="14" dur="500" fill="hold"/>
                                        <p:tgtEl>
                                          <p:spTgt spid="52"/>
                                        </p:tgtEl>
                                        <p:attrNameLst>
                                          <p:attrName>ppt_h</p:attrName>
                                        </p:attrNameLst>
                                      </p:cBhvr>
                                      <p:tavLst>
                                        <p:tav tm="0">
                                          <p:val>
                                            <p:fltVal val="0"/>
                                          </p:val>
                                        </p:tav>
                                        <p:tav tm="100000">
                                          <p:val>
                                            <p:strVal val="#ppt_h"/>
                                          </p:val>
                                        </p:tav>
                                      </p:tavLst>
                                    </p:anim>
                                    <p:animEffect transition="in" filter="fade">
                                      <p:cBhvr>
                                        <p:cTn id="15" dur="500"/>
                                        <p:tgtEl>
                                          <p:spTgt spid="5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1"/>
                                        </p:tgtEl>
                                        <p:attrNameLst>
                                          <p:attrName>style.visibility</p:attrName>
                                        </p:attrNameLst>
                                      </p:cBhvr>
                                      <p:to>
                                        <p:strVal val="visible"/>
                                      </p:to>
                                    </p:set>
                                    <p:anim calcmode="lin" valueType="num">
                                      <p:cBhvr>
                                        <p:cTn id="19" dur="500" fill="hold"/>
                                        <p:tgtEl>
                                          <p:spTgt spid="51"/>
                                        </p:tgtEl>
                                        <p:attrNameLst>
                                          <p:attrName>ppt_w</p:attrName>
                                        </p:attrNameLst>
                                      </p:cBhvr>
                                      <p:tavLst>
                                        <p:tav tm="0">
                                          <p:val>
                                            <p:fltVal val="0"/>
                                          </p:val>
                                        </p:tav>
                                        <p:tav tm="100000">
                                          <p:val>
                                            <p:strVal val="#ppt_w"/>
                                          </p:val>
                                        </p:tav>
                                      </p:tavLst>
                                    </p:anim>
                                    <p:anim calcmode="lin" valueType="num">
                                      <p:cBhvr>
                                        <p:cTn id="20" dur="500" fill="hold"/>
                                        <p:tgtEl>
                                          <p:spTgt spid="51"/>
                                        </p:tgtEl>
                                        <p:attrNameLst>
                                          <p:attrName>ppt_h</p:attrName>
                                        </p:attrNameLst>
                                      </p:cBhvr>
                                      <p:tavLst>
                                        <p:tav tm="0">
                                          <p:val>
                                            <p:fltVal val="0"/>
                                          </p:val>
                                        </p:tav>
                                        <p:tav tm="100000">
                                          <p:val>
                                            <p:strVal val="#ppt_h"/>
                                          </p:val>
                                        </p:tav>
                                      </p:tavLst>
                                    </p:anim>
                                    <p:animEffect transition="in" filter="fade">
                                      <p:cBhvr>
                                        <p:cTn id="21" dur="500"/>
                                        <p:tgtEl>
                                          <p:spTgt spid="51"/>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53"/>
                                        </p:tgtEl>
                                        <p:attrNameLst>
                                          <p:attrName>style.visibility</p:attrName>
                                        </p:attrNameLst>
                                      </p:cBhvr>
                                      <p:to>
                                        <p:strVal val="visible"/>
                                      </p:to>
                                    </p:set>
                                    <p:anim calcmode="lin" valueType="num">
                                      <p:cBhvr>
                                        <p:cTn id="25" dur="500" fill="hold"/>
                                        <p:tgtEl>
                                          <p:spTgt spid="53"/>
                                        </p:tgtEl>
                                        <p:attrNameLst>
                                          <p:attrName>ppt_w</p:attrName>
                                        </p:attrNameLst>
                                      </p:cBhvr>
                                      <p:tavLst>
                                        <p:tav tm="0">
                                          <p:val>
                                            <p:fltVal val="0"/>
                                          </p:val>
                                        </p:tav>
                                        <p:tav tm="100000">
                                          <p:val>
                                            <p:strVal val="#ppt_w"/>
                                          </p:val>
                                        </p:tav>
                                      </p:tavLst>
                                    </p:anim>
                                    <p:anim calcmode="lin" valueType="num">
                                      <p:cBhvr>
                                        <p:cTn id="26" dur="500" fill="hold"/>
                                        <p:tgtEl>
                                          <p:spTgt spid="53"/>
                                        </p:tgtEl>
                                        <p:attrNameLst>
                                          <p:attrName>ppt_h</p:attrName>
                                        </p:attrNameLst>
                                      </p:cBhvr>
                                      <p:tavLst>
                                        <p:tav tm="0">
                                          <p:val>
                                            <p:fltVal val="0"/>
                                          </p:val>
                                        </p:tav>
                                        <p:tav tm="100000">
                                          <p:val>
                                            <p:strVal val="#ppt_h"/>
                                          </p:val>
                                        </p:tav>
                                      </p:tavLst>
                                    </p:anim>
                                    <p:animEffect transition="in" filter="fade">
                                      <p:cBhvr>
                                        <p:cTn id="27" dur="500"/>
                                        <p:tgtEl>
                                          <p:spTgt spid="53"/>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2"/>
                                        </p:tgtEl>
                                        <p:attrNameLst>
                                          <p:attrName>style.visibility</p:attrName>
                                        </p:attrNameLst>
                                      </p:cBhvr>
                                      <p:to>
                                        <p:strVal val="visible"/>
                                      </p:to>
                                    </p:set>
                                    <p:anim calcmode="lin" valueType="num">
                                      <p:cBhvr>
                                        <p:cTn id="31" dur="500" fill="hold"/>
                                        <p:tgtEl>
                                          <p:spTgt spid="62"/>
                                        </p:tgtEl>
                                        <p:attrNameLst>
                                          <p:attrName>ppt_w</p:attrName>
                                        </p:attrNameLst>
                                      </p:cBhvr>
                                      <p:tavLst>
                                        <p:tav tm="0">
                                          <p:val>
                                            <p:fltVal val="0"/>
                                          </p:val>
                                        </p:tav>
                                        <p:tav tm="100000">
                                          <p:val>
                                            <p:strVal val="#ppt_w"/>
                                          </p:val>
                                        </p:tav>
                                      </p:tavLst>
                                    </p:anim>
                                    <p:anim calcmode="lin" valueType="num">
                                      <p:cBhvr>
                                        <p:cTn id="32" dur="500" fill="hold"/>
                                        <p:tgtEl>
                                          <p:spTgt spid="62"/>
                                        </p:tgtEl>
                                        <p:attrNameLst>
                                          <p:attrName>ppt_h</p:attrName>
                                        </p:attrNameLst>
                                      </p:cBhvr>
                                      <p:tavLst>
                                        <p:tav tm="0">
                                          <p:val>
                                            <p:fltVal val="0"/>
                                          </p:val>
                                        </p:tav>
                                        <p:tav tm="100000">
                                          <p:val>
                                            <p:strVal val="#ppt_h"/>
                                          </p:val>
                                        </p:tav>
                                      </p:tavLst>
                                    </p:anim>
                                    <p:animEffect transition="in" filter="fade">
                                      <p:cBhvr>
                                        <p:cTn id="33" dur="500"/>
                                        <p:tgtEl>
                                          <p:spTgt spid="6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 calcmode="lin" valueType="num">
                                      <p:cBhvr>
                                        <p:cTn id="37" dur="500" fill="hold"/>
                                        <p:tgtEl>
                                          <p:spTgt spid="68"/>
                                        </p:tgtEl>
                                        <p:attrNameLst>
                                          <p:attrName>ppt_w</p:attrName>
                                        </p:attrNameLst>
                                      </p:cBhvr>
                                      <p:tavLst>
                                        <p:tav tm="0">
                                          <p:val>
                                            <p:fltVal val="0"/>
                                          </p:val>
                                        </p:tav>
                                        <p:tav tm="100000">
                                          <p:val>
                                            <p:strVal val="#ppt_w"/>
                                          </p:val>
                                        </p:tav>
                                      </p:tavLst>
                                    </p:anim>
                                    <p:anim calcmode="lin" valueType="num">
                                      <p:cBhvr>
                                        <p:cTn id="38" dur="500" fill="hold"/>
                                        <p:tgtEl>
                                          <p:spTgt spid="68"/>
                                        </p:tgtEl>
                                        <p:attrNameLst>
                                          <p:attrName>ppt_h</p:attrName>
                                        </p:attrNameLst>
                                      </p:cBhvr>
                                      <p:tavLst>
                                        <p:tav tm="0">
                                          <p:val>
                                            <p:fltVal val="0"/>
                                          </p:val>
                                        </p:tav>
                                        <p:tav tm="100000">
                                          <p:val>
                                            <p:strVal val="#ppt_h"/>
                                          </p:val>
                                        </p:tav>
                                      </p:tavLst>
                                    </p:anim>
                                    <p:animEffect transition="in" filter="fade">
                                      <p:cBhvr>
                                        <p:cTn id="39" dur="500"/>
                                        <p:tgtEl>
                                          <p:spTgt spid="68"/>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80"/>
                                        </p:tgtEl>
                                        <p:attrNameLst>
                                          <p:attrName>style.visibility</p:attrName>
                                        </p:attrNameLst>
                                      </p:cBhvr>
                                      <p:to>
                                        <p:strVal val="visible"/>
                                      </p:to>
                                    </p:set>
                                    <p:anim calcmode="lin" valueType="num">
                                      <p:cBhvr>
                                        <p:cTn id="43" dur="500" fill="hold"/>
                                        <p:tgtEl>
                                          <p:spTgt spid="80"/>
                                        </p:tgtEl>
                                        <p:attrNameLst>
                                          <p:attrName>ppt_w</p:attrName>
                                        </p:attrNameLst>
                                      </p:cBhvr>
                                      <p:tavLst>
                                        <p:tav tm="0">
                                          <p:val>
                                            <p:fltVal val="0"/>
                                          </p:val>
                                        </p:tav>
                                        <p:tav tm="100000">
                                          <p:val>
                                            <p:strVal val="#ppt_w"/>
                                          </p:val>
                                        </p:tav>
                                      </p:tavLst>
                                    </p:anim>
                                    <p:anim calcmode="lin" valueType="num">
                                      <p:cBhvr>
                                        <p:cTn id="44" dur="500" fill="hold"/>
                                        <p:tgtEl>
                                          <p:spTgt spid="80"/>
                                        </p:tgtEl>
                                        <p:attrNameLst>
                                          <p:attrName>ppt_h</p:attrName>
                                        </p:attrNameLst>
                                      </p:cBhvr>
                                      <p:tavLst>
                                        <p:tav tm="0">
                                          <p:val>
                                            <p:fltVal val="0"/>
                                          </p:val>
                                        </p:tav>
                                        <p:tav tm="100000">
                                          <p:val>
                                            <p:strVal val="#ppt_h"/>
                                          </p:val>
                                        </p:tav>
                                      </p:tavLst>
                                    </p:anim>
                                    <p:animEffect transition="in" filter="fade">
                                      <p:cBhvr>
                                        <p:cTn id="45" dur="500"/>
                                        <p:tgtEl>
                                          <p:spTgt spid="8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74"/>
                                        </p:tgtEl>
                                        <p:attrNameLst>
                                          <p:attrName>style.visibility</p:attrName>
                                        </p:attrNameLst>
                                      </p:cBhvr>
                                      <p:to>
                                        <p:strVal val="visible"/>
                                      </p:to>
                                    </p:set>
                                    <p:anim calcmode="lin" valueType="num">
                                      <p:cBhvr>
                                        <p:cTn id="49" dur="500" fill="hold"/>
                                        <p:tgtEl>
                                          <p:spTgt spid="74"/>
                                        </p:tgtEl>
                                        <p:attrNameLst>
                                          <p:attrName>ppt_w</p:attrName>
                                        </p:attrNameLst>
                                      </p:cBhvr>
                                      <p:tavLst>
                                        <p:tav tm="0">
                                          <p:val>
                                            <p:fltVal val="0"/>
                                          </p:val>
                                        </p:tav>
                                        <p:tav tm="100000">
                                          <p:val>
                                            <p:strVal val="#ppt_w"/>
                                          </p:val>
                                        </p:tav>
                                      </p:tavLst>
                                    </p:anim>
                                    <p:anim calcmode="lin" valueType="num">
                                      <p:cBhvr>
                                        <p:cTn id="50" dur="500" fill="hold"/>
                                        <p:tgtEl>
                                          <p:spTgt spid="74"/>
                                        </p:tgtEl>
                                        <p:attrNameLst>
                                          <p:attrName>ppt_h</p:attrName>
                                        </p:attrNameLst>
                                      </p:cBhvr>
                                      <p:tavLst>
                                        <p:tav tm="0">
                                          <p:val>
                                            <p:fltVal val="0"/>
                                          </p:val>
                                        </p:tav>
                                        <p:tav tm="100000">
                                          <p:val>
                                            <p:strVal val="#ppt_h"/>
                                          </p:val>
                                        </p:tav>
                                      </p:tavLst>
                                    </p:anim>
                                    <p:animEffect transition="in" filter="fade">
                                      <p:cBhvr>
                                        <p:cTn id="51" dur="500"/>
                                        <p:tgtEl>
                                          <p:spTgt spid="74"/>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89"/>
                                        </p:tgtEl>
                                        <p:attrNameLst>
                                          <p:attrName>style.visibility</p:attrName>
                                        </p:attrNameLst>
                                      </p:cBhvr>
                                      <p:to>
                                        <p:strVal val="visible"/>
                                      </p:to>
                                    </p:set>
                                    <p:anim calcmode="lin" valueType="num">
                                      <p:cBhvr>
                                        <p:cTn id="55" dur="500" fill="hold"/>
                                        <p:tgtEl>
                                          <p:spTgt spid="89"/>
                                        </p:tgtEl>
                                        <p:attrNameLst>
                                          <p:attrName>ppt_w</p:attrName>
                                        </p:attrNameLst>
                                      </p:cBhvr>
                                      <p:tavLst>
                                        <p:tav tm="0">
                                          <p:val>
                                            <p:fltVal val="0"/>
                                          </p:val>
                                        </p:tav>
                                        <p:tav tm="100000">
                                          <p:val>
                                            <p:strVal val="#ppt_w"/>
                                          </p:val>
                                        </p:tav>
                                      </p:tavLst>
                                    </p:anim>
                                    <p:anim calcmode="lin" valueType="num">
                                      <p:cBhvr>
                                        <p:cTn id="56" dur="500" fill="hold"/>
                                        <p:tgtEl>
                                          <p:spTgt spid="89"/>
                                        </p:tgtEl>
                                        <p:attrNameLst>
                                          <p:attrName>ppt_h</p:attrName>
                                        </p:attrNameLst>
                                      </p:cBhvr>
                                      <p:tavLst>
                                        <p:tav tm="0">
                                          <p:val>
                                            <p:fltVal val="0"/>
                                          </p:val>
                                        </p:tav>
                                        <p:tav tm="100000">
                                          <p:val>
                                            <p:strVal val="#ppt_h"/>
                                          </p:val>
                                        </p:tav>
                                      </p:tavLst>
                                    </p:anim>
                                    <p:animEffect transition="in" filter="fade">
                                      <p:cBhvr>
                                        <p:cTn id="57" dur="500"/>
                                        <p:tgtEl>
                                          <p:spTgt spid="89"/>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04"/>
                                        </p:tgtEl>
                                        <p:attrNameLst>
                                          <p:attrName>style.visibility</p:attrName>
                                        </p:attrNameLst>
                                      </p:cBhvr>
                                      <p:to>
                                        <p:strVal val="visible"/>
                                      </p:to>
                                    </p:set>
                                    <p:anim calcmode="lin" valueType="num">
                                      <p:cBhvr>
                                        <p:cTn id="61" dur="500" fill="hold"/>
                                        <p:tgtEl>
                                          <p:spTgt spid="104"/>
                                        </p:tgtEl>
                                        <p:attrNameLst>
                                          <p:attrName>ppt_w</p:attrName>
                                        </p:attrNameLst>
                                      </p:cBhvr>
                                      <p:tavLst>
                                        <p:tav tm="0">
                                          <p:val>
                                            <p:fltVal val="0"/>
                                          </p:val>
                                        </p:tav>
                                        <p:tav tm="100000">
                                          <p:val>
                                            <p:strVal val="#ppt_w"/>
                                          </p:val>
                                        </p:tav>
                                      </p:tavLst>
                                    </p:anim>
                                    <p:anim calcmode="lin" valueType="num">
                                      <p:cBhvr>
                                        <p:cTn id="62" dur="500" fill="hold"/>
                                        <p:tgtEl>
                                          <p:spTgt spid="104"/>
                                        </p:tgtEl>
                                        <p:attrNameLst>
                                          <p:attrName>ppt_h</p:attrName>
                                        </p:attrNameLst>
                                      </p:cBhvr>
                                      <p:tavLst>
                                        <p:tav tm="0">
                                          <p:val>
                                            <p:fltVal val="0"/>
                                          </p:val>
                                        </p:tav>
                                        <p:tav tm="100000">
                                          <p:val>
                                            <p:strVal val="#ppt_h"/>
                                          </p:val>
                                        </p:tav>
                                      </p:tavLst>
                                    </p:anim>
                                    <p:animEffect transition="in" filter="fade">
                                      <p:cBhvr>
                                        <p:cTn id="63" dur="500"/>
                                        <p:tgtEl>
                                          <p:spTgt spid="104"/>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p:cTn id="67" dur="500" fill="hold"/>
                                        <p:tgtEl>
                                          <p:spTgt spid="59"/>
                                        </p:tgtEl>
                                        <p:attrNameLst>
                                          <p:attrName>ppt_w</p:attrName>
                                        </p:attrNameLst>
                                      </p:cBhvr>
                                      <p:tavLst>
                                        <p:tav tm="0">
                                          <p:val>
                                            <p:fltVal val="0"/>
                                          </p:val>
                                        </p:tav>
                                        <p:tav tm="100000">
                                          <p:val>
                                            <p:strVal val="#ppt_w"/>
                                          </p:val>
                                        </p:tav>
                                      </p:tavLst>
                                    </p:anim>
                                    <p:anim calcmode="lin" valueType="num">
                                      <p:cBhvr>
                                        <p:cTn id="68" dur="500" fill="hold"/>
                                        <p:tgtEl>
                                          <p:spTgt spid="59"/>
                                        </p:tgtEl>
                                        <p:attrNameLst>
                                          <p:attrName>ppt_h</p:attrName>
                                        </p:attrNameLst>
                                      </p:cBhvr>
                                      <p:tavLst>
                                        <p:tav tm="0">
                                          <p:val>
                                            <p:fltVal val="0"/>
                                          </p:val>
                                        </p:tav>
                                        <p:tav tm="100000">
                                          <p:val>
                                            <p:strVal val="#ppt_h"/>
                                          </p:val>
                                        </p:tav>
                                      </p:tavLst>
                                    </p:anim>
                                    <p:animEffect transition="in" filter="fade">
                                      <p:cBhvr>
                                        <p:cTn id="69" dur="500"/>
                                        <p:tgtEl>
                                          <p:spTgt spid="59"/>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p:cTn id="73" dur="500" fill="hold"/>
                                        <p:tgtEl>
                                          <p:spTgt spid="65"/>
                                        </p:tgtEl>
                                        <p:attrNameLst>
                                          <p:attrName>ppt_w</p:attrName>
                                        </p:attrNameLst>
                                      </p:cBhvr>
                                      <p:tavLst>
                                        <p:tav tm="0">
                                          <p:val>
                                            <p:fltVal val="0"/>
                                          </p:val>
                                        </p:tav>
                                        <p:tav tm="100000">
                                          <p:val>
                                            <p:strVal val="#ppt_w"/>
                                          </p:val>
                                        </p:tav>
                                      </p:tavLst>
                                    </p:anim>
                                    <p:anim calcmode="lin" valueType="num">
                                      <p:cBhvr>
                                        <p:cTn id="74" dur="500" fill="hold"/>
                                        <p:tgtEl>
                                          <p:spTgt spid="65"/>
                                        </p:tgtEl>
                                        <p:attrNameLst>
                                          <p:attrName>ppt_h</p:attrName>
                                        </p:attrNameLst>
                                      </p:cBhvr>
                                      <p:tavLst>
                                        <p:tav tm="0">
                                          <p:val>
                                            <p:fltVal val="0"/>
                                          </p:val>
                                        </p:tav>
                                        <p:tav tm="100000">
                                          <p:val>
                                            <p:strVal val="#ppt_h"/>
                                          </p:val>
                                        </p:tav>
                                      </p:tavLst>
                                    </p:anim>
                                    <p:animEffect transition="in" filter="fade">
                                      <p:cBhvr>
                                        <p:cTn id="75" dur="500"/>
                                        <p:tgtEl>
                                          <p:spTgt spid="65"/>
                                        </p:tgtEl>
                                      </p:cBhvr>
                                    </p:animEffect>
                                  </p:childTnLst>
                                </p:cTn>
                              </p:par>
                            </p:childTnLst>
                          </p:cTn>
                        </p:par>
                        <p:par>
                          <p:cTn id="76" fill="hold">
                            <p:stCondLst>
                              <p:cond delay="6000"/>
                            </p:stCondLst>
                            <p:childTnLst>
                              <p:par>
                                <p:cTn id="77" presetID="53" presetClass="entr" presetSubtype="16" fill="hold" nodeType="afterEffect">
                                  <p:stCondLst>
                                    <p:cond delay="0"/>
                                  </p:stCondLst>
                                  <p:childTnLst>
                                    <p:set>
                                      <p:cBhvr>
                                        <p:cTn id="78" dur="1" fill="hold">
                                          <p:stCondLst>
                                            <p:cond delay="0"/>
                                          </p:stCondLst>
                                        </p:cTn>
                                        <p:tgtEl>
                                          <p:spTgt spid="77"/>
                                        </p:tgtEl>
                                        <p:attrNameLst>
                                          <p:attrName>style.visibility</p:attrName>
                                        </p:attrNameLst>
                                      </p:cBhvr>
                                      <p:to>
                                        <p:strVal val="visible"/>
                                      </p:to>
                                    </p:set>
                                    <p:anim calcmode="lin" valueType="num">
                                      <p:cBhvr>
                                        <p:cTn id="79" dur="500" fill="hold"/>
                                        <p:tgtEl>
                                          <p:spTgt spid="77"/>
                                        </p:tgtEl>
                                        <p:attrNameLst>
                                          <p:attrName>ppt_w</p:attrName>
                                        </p:attrNameLst>
                                      </p:cBhvr>
                                      <p:tavLst>
                                        <p:tav tm="0">
                                          <p:val>
                                            <p:fltVal val="0"/>
                                          </p:val>
                                        </p:tav>
                                        <p:tav tm="100000">
                                          <p:val>
                                            <p:strVal val="#ppt_w"/>
                                          </p:val>
                                        </p:tav>
                                      </p:tavLst>
                                    </p:anim>
                                    <p:anim calcmode="lin" valueType="num">
                                      <p:cBhvr>
                                        <p:cTn id="80" dur="500" fill="hold"/>
                                        <p:tgtEl>
                                          <p:spTgt spid="77"/>
                                        </p:tgtEl>
                                        <p:attrNameLst>
                                          <p:attrName>ppt_h</p:attrName>
                                        </p:attrNameLst>
                                      </p:cBhvr>
                                      <p:tavLst>
                                        <p:tav tm="0">
                                          <p:val>
                                            <p:fltVal val="0"/>
                                          </p:val>
                                        </p:tav>
                                        <p:tav tm="100000">
                                          <p:val>
                                            <p:strVal val="#ppt_h"/>
                                          </p:val>
                                        </p:tav>
                                      </p:tavLst>
                                    </p:anim>
                                    <p:animEffect transition="in" filter="fade">
                                      <p:cBhvr>
                                        <p:cTn id="81" dur="500"/>
                                        <p:tgtEl>
                                          <p:spTgt spid="77"/>
                                        </p:tgtEl>
                                      </p:cBhvr>
                                    </p:animEffect>
                                  </p:childTnLst>
                                </p:cTn>
                              </p:par>
                            </p:childTnLst>
                          </p:cTn>
                        </p:par>
                        <p:par>
                          <p:cTn id="82" fill="hold">
                            <p:stCondLst>
                              <p:cond delay="6500"/>
                            </p:stCondLst>
                            <p:childTnLst>
                              <p:par>
                                <p:cTn id="83" presetID="53" presetClass="entr" presetSubtype="16" fill="hold" nodeType="afterEffect">
                                  <p:stCondLst>
                                    <p:cond delay="0"/>
                                  </p:stCondLst>
                                  <p:childTnLst>
                                    <p:set>
                                      <p:cBhvr>
                                        <p:cTn id="84" dur="1" fill="hold">
                                          <p:stCondLst>
                                            <p:cond delay="0"/>
                                          </p:stCondLst>
                                        </p:cTn>
                                        <p:tgtEl>
                                          <p:spTgt spid="71"/>
                                        </p:tgtEl>
                                        <p:attrNameLst>
                                          <p:attrName>style.visibility</p:attrName>
                                        </p:attrNameLst>
                                      </p:cBhvr>
                                      <p:to>
                                        <p:strVal val="visible"/>
                                      </p:to>
                                    </p:set>
                                    <p:anim calcmode="lin" valueType="num">
                                      <p:cBhvr>
                                        <p:cTn id="85" dur="500" fill="hold"/>
                                        <p:tgtEl>
                                          <p:spTgt spid="71"/>
                                        </p:tgtEl>
                                        <p:attrNameLst>
                                          <p:attrName>ppt_w</p:attrName>
                                        </p:attrNameLst>
                                      </p:cBhvr>
                                      <p:tavLst>
                                        <p:tav tm="0">
                                          <p:val>
                                            <p:fltVal val="0"/>
                                          </p:val>
                                        </p:tav>
                                        <p:tav tm="100000">
                                          <p:val>
                                            <p:strVal val="#ppt_w"/>
                                          </p:val>
                                        </p:tav>
                                      </p:tavLst>
                                    </p:anim>
                                    <p:anim calcmode="lin" valueType="num">
                                      <p:cBhvr>
                                        <p:cTn id="86" dur="500" fill="hold"/>
                                        <p:tgtEl>
                                          <p:spTgt spid="71"/>
                                        </p:tgtEl>
                                        <p:attrNameLst>
                                          <p:attrName>ppt_h</p:attrName>
                                        </p:attrNameLst>
                                      </p:cBhvr>
                                      <p:tavLst>
                                        <p:tav tm="0">
                                          <p:val>
                                            <p:fltVal val="0"/>
                                          </p:val>
                                        </p:tav>
                                        <p:tav tm="100000">
                                          <p:val>
                                            <p:strVal val="#ppt_h"/>
                                          </p:val>
                                        </p:tav>
                                      </p:tavLst>
                                    </p:anim>
                                    <p:animEffect transition="in" filter="fade">
                                      <p:cBhvr>
                                        <p:cTn id="87" dur="500"/>
                                        <p:tgtEl>
                                          <p:spTgt spid="71"/>
                                        </p:tgtEl>
                                      </p:cBhvr>
                                    </p:animEffect>
                                  </p:childTnLst>
                                </p:cTn>
                              </p:par>
                            </p:childTnLst>
                          </p:cTn>
                        </p:par>
                        <p:par>
                          <p:cTn id="88" fill="hold">
                            <p:stCondLst>
                              <p:cond delay="7000"/>
                            </p:stCondLst>
                            <p:childTnLst>
                              <p:par>
                                <p:cTn id="89" presetID="53" presetClass="entr" presetSubtype="16" fill="hold" nodeType="afterEffect">
                                  <p:stCondLst>
                                    <p:cond delay="0"/>
                                  </p:stCondLst>
                                  <p:childTnLst>
                                    <p:set>
                                      <p:cBhvr>
                                        <p:cTn id="90" dur="1" fill="hold">
                                          <p:stCondLst>
                                            <p:cond delay="0"/>
                                          </p:stCondLst>
                                        </p:cTn>
                                        <p:tgtEl>
                                          <p:spTgt spid="86"/>
                                        </p:tgtEl>
                                        <p:attrNameLst>
                                          <p:attrName>style.visibility</p:attrName>
                                        </p:attrNameLst>
                                      </p:cBhvr>
                                      <p:to>
                                        <p:strVal val="visible"/>
                                      </p:to>
                                    </p:set>
                                    <p:anim calcmode="lin" valueType="num">
                                      <p:cBhvr>
                                        <p:cTn id="91" dur="500" fill="hold"/>
                                        <p:tgtEl>
                                          <p:spTgt spid="86"/>
                                        </p:tgtEl>
                                        <p:attrNameLst>
                                          <p:attrName>ppt_w</p:attrName>
                                        </p:attrNameLst>
                                      </p:cBhvr>
                                      <p:tavLst>
                                        <p:tav tm="0">
                                          <p:val>
                                            <p:fltVal val="0"/>
                                          </p:val>
                                        </p:tav>
                                        <p:tav tm="100000">
                                          <p:val>
                                            <p:strVal val="#ppt_w"/>
                                          </p:val>
                                        </p:tav>
                                      </p:tavLst>
                                    </p:anim>
                                    <p:anim calcmode="lin" valueType="num">
                                      <p:cBhvr>
                                        <p:cTn id="92" dur="500" fill="hold"/>
                                        <p:tgtEl>
                                          <p:spTgt spid="86"/>
                                        </p:tgtEl>
                                        <p:attrNameLst>
                                          <p:attrName>ppt_h</p:attrName>
                                        </p:attrNameLst>
                                      </p:cBhvr>
                                      <p:tavLst>
                                        <p:tav tm="0">
                                          <p:val>
                                            <p:fltVal val="0"/>
                                          </p:val>
                                        </p:tav>
                                        <p:tav tm="100000">
                                          <p:val>
                                            <p:strVal val="#ppt_h"/>
                                          </p:val>
                                        </p:tav>
                                      </p:tavLst>
                                    </p:anim>
                                    <p:animEffect transition="in" filter="fade">
                                      <p:cBhvr>
                                        <p:cTn id="93" dur="500"/>
                                        <p:tgtEl>
                                          <p:spTgt spid="86"/>
                                        </p:tgtEl>
                                      </p:cBhvr>
                                    </p:animEffect>
                                  </p:childTnLst>
                                </p:cTn>
                              </p:par>
                            </p:childTnLst>
                          </p:cTn>
                        </p:par>
                        <p:par>
                          <p:cTn id="94" fill="hold">
                            <p:stCondLst>
                              <p:cond delay="7500"/>
                            </p:stCondLst>
                            <p:childTnLst>
                              <p:par>
                                <p:cTn id="95" presetID="53" presetClass="entr" presetSubtype="16" fill="hold" nodeType="afterEffect">
                                  <p:stCondLst>
                                    <p:cond delay="0"/>
                                  </p:stCondLst>
                                  <p:childTnLst>
                                    <p:set>
                                      <p:cBhvr>
                                        <p:cTn id="96" dur="1" fill="hold">
                                          <p:stCondLst>
                                            <p:cond delay="0"/>
                                          </p:stCondLst>
                                        </p:cTn>
                                        <p:tgtEl>
                                          <p:spTgt spid="101"/>
                                        </p:tgtEl>
                                        <p:attrNameLst>
                                          <p:attrName>style.visibility</p:attrName>
                                        </p:attrNameLst>
                                      </p:cBhvr>
                                      <p:to>
                                        <p:strVal val="visible"/>
                                      </p:to>
                                    </p:set>
                                    <p:anim calcmode="lin" valueType="num">
                                      <p:cBhvr>
                                        <p:cTn id="97" dur="500" fill="hold"/>
                                        <p:tgtEl>
                                          <p:spTgt spid="101"/>
                                        </p:tgtEl>
                                        <p:attrNameLst>
                                          <p:attrName>ppt_w</p:attrName>
                                        </p:attrNameLst>
                                      </p:cBhvr>
                                      <p:tavLst>
                                        <p:tav tm="0">
                                          <p:val>
                                            <p:fltVal val="0"/>
                                          </p:val>
                                        </p:tav>
                                        <p:tav tm="100000">
                                          <p:val>
                                            <p:strVal val="#ppt_w"/>
                                          </p:val>
                                        </p:tav>
                                      </p:tavLst>
                                    </p:anim>
                                    <p:anim calcmode="lin" valueType="num">
                                      <p:cBhvr>
                                        <p:cTn id="98" dur="500" fill="hold"/>
                                        <p:tgtEl>
                                          <p:spTgt spid="101"/>
                                        </p:tgtEl>
                                        <p:attrNameLst>
                                          <p:attrName>ppt_h</p:attrName>
                                        </p:attrNameLst>
                                      </p:cBhvr>
                                      <p:tavLst>
                                        <p:tav tm="0">
                                          <p:val>
                                            <p:fltVal val="0"/>
                                          </p:val>
                                        </p:tav>
                                        <p:tav tm="100000">
                                          <p:val>
                                            <p:strVal val="#ppt_h"/>
                                          </p:val>
                                        </p:tav>
                                      </p:tavLst>
                                    </p:anim>
                                    <p:animEffect transition="in" filter="fade">
                                      <p:cBhvr>
                                        <p:cTn id="9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413211DC-60D8-42C9-BF5A-F05825C0C27A}"/>
              </a:ext>
            </a:extLst>
          </p:cNvPr>
          <p:cNvPicPr>
            <a:picLocks noChangeAspect="1"/>
          </p:cNvPicPr>
          <p:nvPr/>
        </p:nvPicPr>
        <p:blipFill rotWithShape="1">
          <a:blip r:embed="rId2">
            <a:extLst>
              <a:ext uri="{28A0092B-C50C-407E-A947-70E740481C1C}">
                <a14:useLocalDpi xmlns:a14="http://schemas.microsoft.com/office/drawing/2010/main" val="0"/>
              </a:ext>
            </a:extLst>
          </a:blip>
          <a:srcRect t="6444" b="18556"/>
          <a:stretch/>
        </p:blipFill>
        <p:spPr>
          <a:xfrm>
            <a:off x="0" y="0"/>
            <a:ext cx="12192000" cy="6858000"/>
          </a:xfrm>
          <a:prstGeom prst="rect">
            <a:avLst/>
          </a:prstGeom>
        </p:spPr>
      </p:pic>
      <p:sp>
        <p:nvSpPr>
          <p:cNvPr id="6" name="矩形 5">
            <a:extLst>
              <a:ext uri="{FF2B5EF4-FFF2-40B4-BE49-F238E27FC236}">
                <a16:creationId xmlns:a16="http://schemas.microsoft.com/office/drawing/2014/main" id="{1519586B-28C1-4FF4-8F39-D8B31C332D1E}"/>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8" name="图片 107">
            <a:extLst>
              <a:ext uri="{FF2B5EF4-FFF2-40B4-BE49-F238E27FC236}">
                <a16:creationId xmlns:a16="http://schemas.microsoft.com/office/drawing/2014/main" id="{67A8D8F4-DE6A-4176-859C-63D23192F65B}"/>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contrast="-100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8" name="矩形 7">
            <a:extLst>
              <a:ext uri="{FF2B5EF4-FFF2-40B4-BE49-F238E27FC236}">
                <a16:creationId xmlns:a16="http://schemas.microsoft.com/office/drawing/2014/main" id="{C1958661-009D-4945-8783-BE06B7454C54}"/>
              </a:ext>
            </a:extLst>
          </p:cNvPr>
          <p:cNvSpPr/>
          <p:nvPr/>
        </p:nvSpPr>
        <p:spPr>
          <a:xfrm>
            <a:off x="0" y="6512560"/>
            <a:ext cx="12192000" cy="34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a:extLst>
              <a:ext uri="{FF2B5EF4-FFF2-40B4-BE49-F238E27FC236}">
                <a16:creationId xmlns:a16="http://schemas.microsoft.com/office/drawing/2014/main" id="{BDCD685B-775B-49A6-9197-BE193D8DC10D}"/>
              </a:ext>
            </a:extLst>
          </p:cNvPr>
          <p:cNvGrpSpPr/>
          <p:nvPr/>
        </p:nvGrpSpPr>
        <p:grpSpPr>
          <a:xfrm>
            <a:off x="348123" y="306244"/>
            <a:ext cx="3051208" cy="716298"/>
            <a:chOff x="1" y="288926"/>
            <a:chExt cx="3051208" cy="716298"/>
          </a:xfrm>
        </p:grpSpPr>
        <p:sp>
          <p:nvSpPr>
            <p:cNvPr id="105" name="出自【趣你的PPT】(微信:qunideppt)：最优质的PPT资源库">
              <a:extLst>
                <a:ext uri="{FF2B5EF4-FFF2-40B4-BE49-F238E27FC236}">
                  <a16:creationId xmlns:a16="http://schemas.microsoft.com/office/drawing/2014/main" id="{E83773EF-A916-447C-BD51-AC53F34FE2B7}"/>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6" name="出自【趣你的PPT】(微信:qunideppt)：最优质的PPT资源库">
              <a:extLst>
                <a:ext uri="{FF2B5EF4-FFF2-40B4-BE49-F238E27FC236}">
                  <a16:creationId xmlns:a16="http://schemas.microsoft.com/office/drawing/2014/main" id="{1E372361-EF1E-4542-98FD-2ED17F0DDDB3}"/>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07" name="出自【趣你的PPT】(微信:qunideppt)：最优质的PPT资源库">
              <a:extLst>
                <a:ext uri="{FF2B5EF4-FFF2-40B4-BE49-F238E27FC236}">
                  <a16:creationId xmlns:a16="http://schemas.microsoft.com/office/drawing/2014/main" id="{5F06B9F5-7A71-4F30-9B77-E4C05A7F1613}"/>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
        <p:nvSpPr>
          <p:cNvPr id="116" name="Shape 439">
            <a:extLst>
              <a:ext uri="{FF2B5EF4-FFF2-40B4-BE49-F238E27FC236}">
                <a16:creationId xmlns:a16="http://schemas.microsoft.com/office/drawing/2014/main" id="{D57CF3AE-4467-4D0E-A45C-D78361077071}"/>
              </a:ext>
            </a:extLst>
          </p:cNvPr>
          <p:cNvSpPr/>
          <p:nvPr/>
        </p:nvSpPr>
        <p:spPr>
          <a:xfrm rot="2700000">
            <a:off x="1336565" y="3022942"/>
            <a:ext cx="1502485" cy="1502485"/>
          </a:xfrm>
          <a:prstGeom prst="roundRect">
            <a:avLst>
              <a:gd name="adj" fmla="val 50000"/>
            </a:avLst>
          </a:prstGeom>
          <a:solidFill>
            <a:schemeClr val="accent2"/>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117" name="Shape 442">
            <a:extLst>
              <a:ext uri="{FF2B5EF4-FFF2-40B4-BE49-F238E27FC236}">
                <a16:creationId xmlns:a16="http://schemas.microsoft.com/office/drawing/2014/main" id="{749C2DD1-4F38-4D09-A0C7-6F242BF2D87E}"/>
              </a:ext>
            </a:extLst>
          </p:cNvPr>
          <p:cNvSpPr/>
          <p:nvPr/>
        </p:nvSpPr>
        <p:spPr>
          <a:xfrm>
            <a:off x="1228598" y="2164281"/>
            <a:ext cx="1718419" cy="6442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grpSp>
        <p:nvGrpSpPr>
          <p:cNvPr id="118" name="组合 117">
            <a:extLst>
              <a:ext uri="{FF2B5EF4-FFF2-40B4-BE49-F238E27FC236}">
                <a16:creationId xmlns:a16="http://schemas.microsoft.com/office/drawing/2014/main" id="{38650944-5413-4EA5-B704-95A469576E3E}"/>
              </a:ext>
            </a:extLst>
          </p:cNvPr>
          <p:cNvGrpSpPr/>
          <p:nvPr/>
        </p:nvGrpSpPr>
        <p:grpSpPr>
          <a:xfrm>
            <a:off x="1427790" y="3114167"/>
            <a:ext cx="1320034" cy="1320034"/>
            <a:chOff x="1427790" y="3114167"/>
            <a:chExt cx="1320034" cy="1320034"/>
          </a:xfrm>
        </p:grpSpPr>
        <p:sp>
          <p:nvSpPr>
            <p:cNvPr id="119" name="Shape 440">
              <a:extLst>
                <a:ext uri="{FF2B5EF4-FFF2-40B4-BE49-F238E27FC236}">
                  <a16:creationId xmlns:a16="http://schemas.microsoft.com/office/drawing/2014/main" id="{267AF9DC-2A03-426A-8A9C-C4CBEC2EE178}"/>
                </a:ext>
              </a:extLst>
            </p:cNvPr>
            <p:cNvSpPr/>
            <p:nvPr/>
          </p:nvSpPr>
          <p:spPr>
            <a:xfrm rot="2700000">
              <a:off x="1427790"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120" name="Shape 443">
              <a:extLst>
                <a:ext uri="{FF2B5EF4-FFF2-40B4-BE49-F238E27FC236}">
                  <a16:creationId xmlns:a16="http://schemas.microsoft.com/office/drawing/2014/main" id="{28191D0C-2FA9-4349-9984-668CF6D353EE}"/>
                </a:ext>
              </a:extLst>
            </p:cNvPr>
            <p:cNvSpPr/>
            <p:nvPr/>
          </p:nvSpPr>
          <p:spPr>
            <a:xfrm>
              <a:off x="1927469" y="3629190"/>
              <a:ext cx="320676" cy="289988"/>
            </a:xfrm>
            <a:custGeom>
              <a:avLst/>
              <a:gdLst/>
              <a:ahLst/>
              <a:cxnLst>
                <a:cxn ang="0">
                  <a:pos x="wd2" y="hd2"/>
                </a:cxn>
                <a:cxn ang="5400000">
                  <a:pos x="wd2" y="hd2"/>
                </a:cxn>
                <a:cxn ang="10800000">
                  <a:pos x="wd2" y="hd2"/>
                </a:cxn>
                <a:cxn ang="16200000">
                  <a:pos x="wd2" y="hd2"/>
                </a:cxn>
              </a:cxnLst>
              <a:rect l="0" t="0" r="r" b="b"/>
              <a:pathLst>
                <a:path w="21600" h="21600" extrusionOk="0">
                  <a:moveTo>
                    <a:pt x="6395" y="0"/>
                  </a:moveTo>
                  <a:cubicBezTo>
                    <a:pt x="2899" y="0"/>
                    <a:pt x="0" y="3220"/>
                    <a:pt x="0" y="7103"/>
                  </a:cubicBezTo>
                  <a:cubicBezTo>
                    <a:pt x="0" y="8836"/>
                    <a:pt x="534" y="10503"/>
                    <a:pt x="1471" y="11751"/>
                  </a:cubicBezTo>
                  <a:lnTo>
                    <a:pt x="10987" y="21600"/>
                  </a:lnTo>
                  <a:lnTo>
                    <a:pt x="11958" y="20449"/>
                  </a:lnTo>
                  <a:lnTo>
                    <a:pt x="2497" y="10785"/>
                  </a:lnTo>
                  <a:cubicBezTo>
                    <a:pt x="1748" y="9814"/>
                    <a:pt x="1346" y="8458"/>
                    <a:pt x="1346" y="7210"/>
                  </a:cubicBezTo>
                  <a:cubicBezTo>
                    <a:pt x="1346" y="4124"/>
                    <a:pt x="3649" y="1565"/>
                    <a:pt x="6395" y="1565"/>
                  </a:cubicBezTo>
                  <a:cubicBezTo>
                    <a:pt x="7894" y="1565"/>
                    <a:pt x="9298" y="2261"/>
                    <a:pt x="10266" y="3544"/>
                  </a:cubicBezTo>
                  <a:lnTo>
                    <a:pt x="10807" y="4188"/>
                  </a:lnTo>
                  <a:lnTo>
                    <a:pt x="11334" y="3544"/>
                  </a:lnTo>
                  <a:cubicBezTo>
                    <a:pt x="12271" y="2330"/>
                    <a:pt x="13710" y="1565"/>
                    <a:pt x="15177" y="1565"/>
                  </a:cubicBezTo>
                  <a:cubicBezTo>
                    <a:pt x="17955" y="1565"/>
                    <a:pt x="20254" y="4125"/>
                    <a:pt x="20254" y="7210"/>
                  </a:cubicBezTo>
                  <a:cubicBezTo>
                    <a:pt x="20254" y="8458"/>
                    <a:pt x="19852" y="9814"/>
                    <a:pt x="19103" y="10785"/>
                  </a:cubicBezTo>
                  <a:lnTo>
                    <a:pt x="11736" y="18210"/>
                  </a:lnTo>
                  <a:lnTo>
                    <a:pt x="12610" y="19345"/>
                  </a:lnTo>
                  <a:lnTo>
                    <a:pt x="20046" y="11859"/>
                  </a:lnTo>
                  <a:lnTo>
                    <a:pt x="20102" y="11751"/>
                  </a:lnTo>
                  <a:cubicBezTo>
                    <a:pt x="21069" y="10434"/>
                    <a:pt x="21600" y="8767"/>
                    <a:pt x="21600" y="7103"/>
                  </a:cubicBezTo>
                  <a:cubicBezTo>
                    <a:pt x="21600" y="3220"/>
                    <a:pt x="18704" y="0"/>
                    <a:pt x="15177" y="0"/>
                  </a:cubicBezTo>
                  <a:cubicBezTo>
                    <a:pt x="13585" y="0"/>
                    <a:pt x="11962" y="769"/>
                    <a:pt x="10807" y="1948"/>
                  </a:cubicBezTo>
                  <a:cubicBezTo>
                    <a:pt x="9652" y="665"/>
                    <a:pt x="8018" y="0"/>
                    <a:pt x="6395" y="0"/>
                  </a:cubicBezTo>
                  <a:close/>
                  <a:moveTo>
                    <a:pt x="6340" y="3053"/>
                  </a:moveTo>
                  <a:cubicBezTo>
                    <a:pt x="4306" y="3053"/>
                    <a:pt x="2622" y="4919"/>
                    <a:pt x="2622" y="7164"/>
                  </a:cubicBezTo>
                  <a:cubicBezTo>
                    <a:pt x="2622" y="8062"/>
                    <a:pt x="2902" y="8951"/>
                    <a:pt x="3371" y="9711"/>
                  </a:cubicBezTo>
                  <a:lnTo>
                    <a:pt x="10224" y="16722"/>
                  </a:lnTo>
                  <a:lnTo>
                    <a:pt x="11154" y="15617"/>
                  </a:lnTo>
                  <a:lnTo>
                    <a:pt x="4467" y="8744"/>
                  </a:lnTo>
                  <a:cubicBezTo>
                    <a:pt x="4123" y="8295"/>
                    <a:pt x="3995" y="7717"/>
                    <a:pt x="3995" y="7164"/>
                  </a:cubicBezTo>
                  <a:cubicBezTo>
                    <a:pt x="3995" y="5748"/>
                    <a:pt x="5057" y="4572"/>
                    <a:pt x="6340" y="4572"/>
                  </a:cubicBezTo>
                  <a:lnTo>
                    <a:pt x="6340" y="3053"/>
                  </a:lnTo>
                  <a:close/>
                  <a:moveTo>
                    <a:pt x="15510" y="3314"/>
                  </a:moveTo>
                  <a:cubicBezTo>
                    <a:pt x="15025" y="3249"/>
                    <a:pt x="14536" y="3283"/>
                    <a:pt x="14067" y="3421"/>
                  </a:cubicBezTo>
                  <a:cubicBezTo>
                    <a:pt x="13129" y="3732"/>
                    <a:pt x="12320" y="4387"/>
                    <a:pt x="11820" y="5354"/>
                  </a:cubicBezTo>
                  <a:lnTo>
                    <a:pt x="13040" y="6121"/>
                  </a:lnTo>
                  <a:cubicBezTo>
                    <a:pt x="13385" y="5534"/>
                    <a:pt x="13851" y="5082"/>
                    <a:pt x="14414" y="4909"/>
                  </a:cubicBezTo>
                  <a:cubicBezTo>
                    <a:pt x="15008" y="4702"/>
                    <a:pt x="15699" y="4844"/>
                    <a:pt x="16231" y="5155"/>
                  </a:cubicBezTo>
                  <a:lnTo>
                    <a:pt x="16911" y="3805"/>
                  </a:lnTo>
                  <a:cubicBezTo>
                    <a:pt x="16473" y="3546"/>
                    <a:pt x="15995" y="3378"/>
                    <a:pt x="15510" y="3314"/>
                  </a:cubicBez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grpSp>
      <p:sp>
        <p:nvSpPr>
          <p:cNvPr id="121" name="矩形 120">
            <a:extLst>
              <a:ext uri="{FF2B5EF4-FFF2-40B4-BE49-F238E27FC236}">
                <a16:creationId xmlns:a16="http://schemas.microsoft.com/office/drawing/2014/main" id="{054815C2-0289-44F8-9A86-47AE6D9DE607}"/>
              </a:ext>
            </a:extLst>
          </p:cNvPr>
          <p:cNvSpPr/>
          <p:nvPr/>
        </p:nvSpPr>
        <p:spPr>
          <a:xfrm>
            <a:off x="503500"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
        <p:nvSpPr>
          <p:cNvPr id="122" name="Shape 444">
            <a:extLst>
              <a:ext uri="{FF2B5EF4-FFF2-40B4-BE49-F238E27FC236}">
                <a16:creationId xmlns:a16="http://schemas.microsoft.com/office/drawing/2014/main" id="{48A2CBD0-1D24-4FEC-A19D-AB06100B79EE}"/>
              </a:ext>
            </a:extLst>
          </p:cNvPr>
          <p:cNvSpPr/>
          <p:nvPr/>
        </p:nvSpPr>
        <p:spPr>
          <a:xfrm rot="2700000">
            <a:off x="5344758" y="3022942"/>
            <a:ext cx="1502485" cy="1502485"/>
          </a:xfrm>
          <a:prstGeom prst="roundRect">
            <a:avLst>
              <a:gd name="adj" fmla="val 50000"/>
            </a:avLst>
          </a:prstGeom>
          <a:solidFill>
            <a:schemeClr val="accent1"/>
          </a:solidFill>
          <a:ln w="12700">
            <a:miter lim="400000"/>
          </a:ln>
        </p:spPr>
        <p:txBody>
          <a:bodyPr lIns="50800" tIns="50800" rIns="50800" bIns="50800" anchor="ctr"/>
          <a:lstStyle/>
          <a:p>
            <a:pPr marL="0" marR="0" lvl="0" indent="0" algn="ctr" defTabSz="825500" eaLnBrk="1" fontAlgn="auto" latinLnBrk="0" hangingPunct="0">
              <a:lnSpc>
                <a:spcPct val="100000"/>
              </a:lnSpc>
              <a:spcBef>
                <a:spcPts val="0"/>
              </a:spcBef>
              <a:spcAft>
                <a:spcPts val="0"/>
              </a:spcAft>
              <a:buClrTx/>
              <a:buSzTx/>
              <a:buFontTx/>
              <a:buNone/>
              <a:tabLst/>
              <a:defRPr sz="3200">
                <a:solidFill>
                  <a:srgbClr val="FFFFFF"/>
                </a:solidFill>
                <a:latin typeface="+mj-lt"/>
                <a:ea typeface="+mj-ea"/>
                <a:cs typeface="+mj-cs"/>
                <a:sym typeface="Open Sans"/>
              </a:defRPr>
            </a:pPr>
            <a:endParaRPr kumimoji="0" b="0" i="0" u="none" strike="noStrike" kern="0" cap="none" spc="0" normalizeH="0" baseline="0" noProof="0">
              <a:ln>
                <a:noFill/>
              </a:ln>
              <a:solidFill>
                <a:srgbClr val="FFFFFF"/>
              </a:solidFill>
              <a:effectLst/>
              <a:uLnTx/>
              <a:uFillTx/>
              <a:cs typeface="+mn-ea"/>
              <a:sym typeface="+mn-lt"/>
            </a:endParaRPr>
          </a:p>
        </p:txBody>
      </p:sp>
      <p:grpSp>
        <p:nvGrpSpPr>
          <p:cNvPr id="123" name="组合 122">
            <a:extLst>
              <a:ext uri="{FF2B5EF4-FFF2-40B4-BE49-F238E27FC236}">
                <a16:creationId xmlns:a16="http://schemas.microsoft.com/office/drawing/2014/main" id="{C072E455-1960-405D-ACC0-D6C5A7A5B0FF}"/>
              </a:ext>
            </a:extLst>
          </p:cNvPr>
          <p:cNvGrpSpPr/>
          <p:nvPr/>
        </p:nvGrpSpPr>
        <p:grpSpPr>
          <a:xfrm>
            <a:off x="5435983" y="3114167"/>
            <a:ext cx="1320034" cy="1320034"/>
            <a:chOff x="5435983" y="3114167"/>
            <a:chExt cx="1320034" cy="1320034"/>
          </a:xfrm>
        </p:grpSpPr>
        <p:sp>
          <p:nvSpPr>
            <p:cNvPr id="124" name="Shape 445">
              <a:extLst>
                <a:ext uri="{FF2B5EF4-FFF2-40B4-BE49-F238E27FC236}">
                  <a16:creationId xmlns:a16="http://schemas.microsoft.com/office/drawing/2014/main" id="{4A249F0B-A3C6-49C1-978F-FC21337F7DDE}"/>
                </a:ext>
              </a:extLst>
            </p:cNvPr>
            <p:cNvSpPr/>
            <p:nvPr/>
          </p:nvSpPr>
          <p:spPr>
            <a:xfrm rot="2700000">
              <a:off x="5435983"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125" name="Shape 453">
              <a:extLst>
                <a:ext uri="{FF2B5EF4-FFF2-40B4-BE49-F238E27FC236}">
                  <a16:creationId xmlns:a16="http://schemas.microsoft.com/office/drawing/2014/main" id="{EC9E4935-A76D-4347-9252-2A0075408F0D}"/>
                </a:ext>
              </a:extLst>
            </p:cNvPr>
            <p:cNvSpPr/>
            <p:nvPr/>
          </p:nvSpPr>
          <p:spPr>
            <a:xfrm>
              <a:off x="5935765" y="3613949"/>
              <a:ext cx="320470" cy="320470"/>
            </a:xfrm>
            <a:custGeom>
              <a:avLst/>
              <a:gdLst/>
              <a:ahLst/>
              <a:cxnLst>
                <a:cxn ang="0">
                  <a:pos x="wd2" y="hd2"/>
                </a:cxn>
                <a:cxn ang="5400000">
                  <a:pos x="wd2" y="hd2"/>
                </a:cxn>
                <a:cxn ang="10800000">
                  <a:pos x="wd2" y="hd2"/>
                </a:cxn>
                <a:cxn ang="16200000">
                  <a:pos x="wd2" y="hd2"/>
                </a:cxn>
              </a:cxnLst>
              <a:rect l="0" t="0" r="r" b="b"/>
              <a:pathLst>
                <a:path w="21600" h="21600" extrusionOk="0">
                  <a:moveTo>
                    <a:pt x="14853" y="0"/>
                  </a:moveTo>
                  <a:cubicBezTo>
                    <a:pt x="11132" y="0"/>
                    <a:pt x="8121" y="3042"/>
                    <a:pt x="8121" y="6747"/>
                  </a:cubicBezTo>
                  <a:lnTo>
                    <a:pt x="9467" y="6747"/>
                  </a:lnTo>
                  <a:cubicBezTo>
                    <a:pt x="9467" y="3789"/>
                    <a:pt x="11882" y="1360"/>
                    <a:pt x="14853" y="1360"/>
                  </a:cubicBezTo>
                  <a:cubicBezTo>
                    <a:pt x="17824" y="1360"/>
                    <a:pt x="20267" y="3789"/>
                    <a:pt x="20267" y="6747"/>
                  </a:cubicBezTo>
                  <a:cubicBezTo>
                    <a:pt x="20267" y="9704"/>
                    <a:pt x="17824" y="12133"/>
                    <a:pt x="14853" y="12133"/>
                  </a:cubicBezTo>
                  <a:lnTo>
                    <a:pt x="14853" y="13479"/>
                  </a:lnTo>
                  <a:cubicBezTo>
                    <a:pt x="18575" y="13479"/>
                    <a:pt x="21600" y="10451"/>
                    <a:pt x="21600" y="6747"/>
                  </a:cubicBezTo>
                  <a:cubicBezTo>
                    <a:pt x="21600" y="3042"/>
                    <a:pt x="18575" y="0"/>
                    <a:pt x="14853" y="0"/>
                  </a:cubicBezTo>
                  <a:close/>
                  <a:moveTo>
                    <a:pt x="14812" y="3998"/>
                  </a:moveTo>
                  <a:cubicBezTo>
                    <a:pt x="13360" y="3998"/>
                    <a:pt x="12119" y="5225"/>
                    <a:pt x="12119" y="6677"/>
                  </a:cubicBezTo>
                  <a:cubicBezTo>
                    <a:pt x="12119" y="8160"/>
                    <a:pt x="13329" y="9342"/>
                    <a:pt x="14812" y="9342"/>
                  </a:cubicBezTo>
                  <a:cubicBezTo>
                    <a:pt x="16264" y="9342"/>
                    <a:pt x="17477" y="8160"/>
                    <a:pt x="17477" y="6677"/>
                  </a:cubicBezTo>
                  <a:cubicBezTo>
                    <a:pt x="17477" y="5225"/>
                    <a:pt x="16295" y="3998"/>
                    <a:pt x="14812" y="3998"/>
                  </a:cubicBezTo>
                  <a:close/>
                  <a:moveTo>
                    <a:pt x="14812" y="5344"/>
                  </a:moveTo>
                  <a:cubicBezTo>
                    <a:pt x="15553" y="5344"/>
                    <a:pt x="16144" y="5936"/>
                    <a:pt x="16144" y="6677"/>
                  </a:cubicBezTo>
                  <a:cubicBezTo>
                    <a:pt x="16144" y="7419"/>
                    <a:pt x="15553" y="8010"/>
                    <a:pt x="14812" y="8010"/>
                  </a:cubicBezTo>
                  <a:cubicBezTo>
                    <a:pt x="14070" y="8010"/>
                    <a:pt x="13479" y="7419"/>
                    <a:pt x="13479" y="6677"/>
                  </a:cubicBezTo>
                  <a:cubicBezTo>
                    <a:pt x="13479" y="5936"/>
                    <a:pt x="14070" y="5344"/>
                    <a:pt x="14812" y="5344"/>
                  </a:cubicBezTo>
                  <a:close/>
                  <a:moveTo>
                    <a:pt x="7593" y="8954"/>
                  </a:moveTo>
                  <a:lnTo>
                    <a:pt x="0" y="17269"/>
                  </a:lnTo>
                  <a:lnTo>
                    <a:pt x="0" y="21600"/>
                  </a:lnTo>
                  <a:lnTo>
                    <a:pt x="6066" y="21600"/>
                  </a:lnTo>
                  <a:lnTo>
                    <a:pt x="6066" y="18893"/>
                  </a:lnTo>
                  <a:lnTo>
                    <a:pt x="8412" y="18893"/>
                  </a:lnTo>
                  <a:lnTo>
                    <a:pt x="12646" y="13951"/>
                  </a:lnTo>
                  <a:lnTo>
                    <a:pt x="11550" y="13021"/>
                  </a:lnTo>
                  <a:lnTo>
                    <a:pt x="7760" y="17547"/>
                  </a:lnTo>
                  <a:lnTo>
                    <a:pt x="4706" y="17547"/>
                  </a:lnTo>
                  <a:lnTo>
                    <a:pt x="4706" y="20226"/>
                  </a:lnTo>
                  <a:lnTo>
                    <a:pt x="1333" y="20226"/>
                  </a:lnTo>
                  <a:lnTo>
                    <a:pt x="1333" y="17796"/>
                  </a:lnTo>
                  <a:lnTo>
                    <a:pt x="8565" y="9898"/>
                  </a:lnTo>
                  <a:lnTo>
                    <a:pt x="7593" y="8954"/>
                  </a:ln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grpSp>
      <p:sp>
        <p:nvSpPr>
          <p:cNvPr id="126" name="Shape 442">
            <a:extLst>
              <a:ext uri="{FF2B5EF4-FFF2-40B4-BE49-F238E27FC236}">
                <a16:creationId xmlns:a16="http://schemas.microsoft.com/office/drawing/2014/main" id="{EC473056-8650-4276-9A50-56F08C86FF77}"/>
              </a:ext>
            </a:extLst>
          </p:cNvPr>
          <p:cNvSpPr/>
          <p:nvPr/>
        </p:nvSpPr>
        <p:spPr>
          <a:xfrm>
            <a:off x="5236791" y="2164281"/>
            <a:ext cx="1718419" cy="6442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127" name="矩形 126">
            <a:extLst>
              <a:ext uri="{FF2B5EF4-FFF2-40B4-BE49-F238E27FC236}">
                <a16:creationId xmlns:a16="http://schemas.microsoft.com/office/drawing/2014/main" id="{361B2878-DE49-4824-8C6F-D27DB86D0B66}"/>
              </a:ext>
            </a:extLst>
          </p:cNvPr>
          <p:cNvSpPr/>
          <p:nvPr/>
        </p:nvSpPr>
        <p:spPr>
          <a:xfrm>
            <a:off x="4511693"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
        <p:nvSpPr>
          <p:cNvPr id="128" name="Shape 448">
            <a:extLst>
              <a:ext uri="{FF2B5EF4-FFF2-40B4-BE49-F238E27FC236}">
                <a16:creationId xmlns:a16="http://schemas.microsoft.com/office/drawing/2014/main" id="{4C8490D0-AD1C-402E-B4F0-B53F9C905F1C}"/>
              </a:ext>
            </a:extLst>
          </p:cNvPr>
          <p:cNvSpPr/>
          <p:nvPr/>
        </p:nvSpPr>
        <p:spPr>
          <a:xfrm rot="2700000">
            <a:off x="9352951" y="3022942"/>
            <a:ext cx="1502485" cy="1502485"/>
          </a:xfrm>
          <a:prstGeom prst="roundRect">
            <a:avLst>
              <a:gd name="adj" fmla="val 50000"/>
            </a:avLst>
          </a:prstGeom>
          <a:solidFill>
            <a:schemeClr val="accent5">
              <a:lumMod val="50000"/>
            </a:schemeClr>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grpSp>
        <p:nvGrpSpPr>
          <p:cNvPr id="129" name="组合 128">
            <a:extLst>
              <a:ext uri="{FF2B5EF4-FFF2-40B4-BE49-F238E27FC236}">
                <a16:creationId xmlns:a16="http://schemas.microsoft.com/office/drawing/2014/main" id="{6736083C-3EDC-49C8-A9FB-2FB6B10C7A9B}"/>
              </a:ext>
            </a:extLst>
          </p:cNvPr>
          <p:cNvGrpSpPr/>
          <p:nvPr/>
        </p:nvGrpSpPr>
        <p:grpSpPr>
          <a:xfrm>
            <a:off x="9444176" y="3114167"/>
            <a:ext cx="1320034" cy="1320034"/>
            <a:chOff x="9444176" y="3114167"/>
            <a:chExt cx="1320034" cy="1320034"/>
          </a:xfrm>
        </p:grpSpPr>
        <p:sp>
          <p:nvSpPr>
            <p:cNvPr id="130" name="Shape 449">
              <a:extLst>
                <a:ext uri="{FF2B5EF4-FFF2-40B4-BE49-F238E27FC236}">
                  <a16:creationId xmlns:a16="http://schemas.microsoft.com/office/drawing/2014/main" id="{C2F1F53C-760F-45DA-9792-4036D3180D4D}"/>
                </a:ext>
              </a:extLst>
            </p:cNvPr>
            <p:cNvSpPr/>
            <p:nvPr/>
          </p:nvSpPr>
          <p:spPr>
            <a:xfrm rot="2700000">
              <a:off x="9444176" y="3114167"/>
              <a:ext cx="1320034" cy="1320034"/>
            </a:xfrm>
            <a:prstGeom prst="ellipse">
              <a:avLst/>
            </a:prstGeom>
            <a:solidFill>
              <a:srgbClr val="FFFFFF"/>
            </a:solidFill>
            <a:ln w="12700">
              <a:miter lim="400000"/>
            </a:ln>
          </p:spPr>
          <p:txBody>
            <a:bodyPr lIns="50800" tIns="50800" rIns="50800" bIns="50800" anchor="ctr"/>
            <a:lstStyle/>
            <a:p>
              <a:pPr algn="ctr" defTabSz="825500" hangingPunct="0">
                <a:defRPr sz="3200">
                  <a:solidFill>
                    <a:srgbClr val="FFFFFF"/>
                  </a:solidFill>
                  <a:latin typeface="+mj-lt"/>
                  <a:ea typeface="+mj-ea"/>
                  <a:cs typeface="+mj-cs"/>
                  <a:sym typeface="Open Sans"/>
                </a:defRPr>
              </a:pPr>
              <a:endParaRPr kern="0">
                <a:solidFill>
                  <a:srgbClr val="FFFFFF"/>
                </a:solidFill>
                <a:cs typeface="+mn-ea"/>
                <a:sym typeface="+mn-lt"/>
              </a:endParaRPr>
            </a:p>
          </p:txBody>
        </p:sp>
        <p:sp>
          <p:nvSpPr>
            <p:cNvPr id="131" name="Shape 452">
              <a:extLst>
                <a:ext uri="{FF2B5EF4-FFF2-40B4-BE49-F238E27FC236}">
                  <a16:creationId xmlns:a16="http://schemas.microsoft.com/office/drawing/2014/main" id="{3FDFEDDB-E86A-4ACA-95F9-49B46488302B}"/>
                </a:ext>
              </a:extLst>
            </p:cNvPr>
            <p:cNvSpPr/>
            <p:nvPr/>
          </p:nvSpPr>
          <p:spPr>
            <a:xfrm>
              <a:off x="9943855" y="3613949"/>
              <a:ext cx="320676" cy="320470"/>
            </a:xfrm>
            <a:custGeom>
              <a:avLst/>
              <a:gdLst/>
              <a:ahLst/>
              <a:cxnLst>
                <a:cxn ang="0">
                  <a:pos x="wd2" y="hd2"/>
                </a:cxn>
                <a:cxn ang="5400000">
                  <a:pos x="wd2" y="hd2"/>
                </a:cxn>
                <a:cxn ang="10800000">
                  <a:pos x="wd2" y="hd2"/>
                </a:cxn>
                <a:cxn ang="16200000">
                  <a:pos x="wd2" y="hd2"/>
                </a:cxn>
              </a:cxnLst>
              <a:rect l="0" t="0" r="r" b="b"/>
              <a:pathLst>
                <a:path w="21600" h="21600" extrusionOk="0">
                  <a:moveTo>
                    <a:pt x="10738" y="0"/>
                  </a:moveTo>
                  <a:cubicBezTo>
                    <a:pt x="6620" y="0"/>
                    <a:pt x="3302" y="3301"/>
                    <a:pt x="3302" y="7413"/>
                  </a:cubicBezTo>
                  <a:lnTo>
                    <a:pt x="4647" y="7413"/>
                  </a:lnTo>
                  <a:cubicBezTo>
                    <a:pt x="4647" y="4049"/>
                    <a:pt x="7369" y="1333"/>
                    <a:pt x="10738" y="1333"/>
                  </a:cubicBezTo>
                  <a:cubicBezTo>
                    <a:pt x="14106" y="1333"/>
                    <a:pt x="16814" y="4049"/>
                    <a:pt x="16814" y="7413"/>
                  </a:cubicBezTo>
                  <a:lnTo>
                    <a:pt x="18159" y="7413"/>
                  </a:lnTo>
                  <a:cubicBezTo>
                    <a:pt x="18159" y="3301"/>
                    <a:pt x="14855" y="0"/>
                    <a:pt x="10738" y="0"/>
                  </a:cubicBezTo>
                  <a:close/>
                  <a:moveTo>
                    <a:pt x="4009" y="8815"/>
                  </a:moveTo>
                  <a:cubicBezTo>
                    <a:pt x="1729" y="8815"/>
                    <a:pt x="0" y="10593"/>
                    <a:pt x="0" y="12868"/>
                  </a:cubicBezTo>
                  <a:cubicBezTo>
                    <a:pt x="0" y="15175"/>
                    <a:pt x="1729" y="16922"/>
                    <a:pt x="4009" y="16922"/>
                  </a:cubicBezTo>
                  <a:lnTo>
                    <a:pt x="4647" y="16922"/>
                  </a:lnTo>
                  <a:lnTo>
                    <a:pt x="4647" y="8815"/>
                  </a:lnTo>
                  <a:lnTo>
                    <a:pt x="4009" y="8815"/>
                  </a:lnTo>
                  <a:close/>
                  <a:moveTo>
                    <a:pt x="16953" y="8815"/>
                  </a:moveTo>
                  <a:lnTo>
                    <a:pt x="16953" y="16922"/>
                  </a:lnTo>
                  <a:lnTo>
                    <a:pt x="17591" y="16922"/>
                  </a:lnTo>
                  <a:cubicBezTo>
                    <a:pt x="19871" y="16922"/>
                    <a:pt x="21600" y="15175"/>
                    <a:pt x="21600" y="12868"/>
                  </a:cubicBezTo>
                  <a:cubicBezTo>
                    <a:pt x="21600" y="10593"/>
                    <a:pt x="19871" y="8815"/>
                    <a:pt x="17591" y="8815"/>
                  </a:cubicBezTo>
                  <a:lnTo>
                    <a:pt x="16953" y="8815"/>
                  </a:lnTo>
                  <a:close/>
                  <a:moveTo>
                    <a:pt x="3329" y="10245"/>
                  </a:moveTo>
                  <a:lnTo>
                    <a:pt x="3329" y="15492"/>
                  </a:lnTo>
                  <a:cubicBezTo>
                    <a:pt x="2127" y="15243"/>
                    <a:pt x="1332" y="14208"/>
                    <a:pt x="1332" y="12868"/>
                  </a:cubicBezTo>
                  <a:cubicBezTo>
                    <a:pt x="1332" y="11528"/>
                    <a:pt x="2128" y="10494"/>
                    <a:pt x="3329" y="10245"/>
                  </a:cubicBezTo>
                  <a:close/>
                  <a:moveTo>
                    <a:pt x="18270" y="10245"/>
                  </a:moveTo>
                  <a:cubicBezTo>
                    <a:pt x="19472" y="10494"/>
                    <a:pt x="20268" y="11528"/>
                    <a:pt x="20268" y="12868"/>
                  </a:cubicBezTo>
                  <a:cubicBezTo>
                    <a:pt x="20268" y="14208"/>
                    <a:pt x="19472" y="15243"/>
                    <a:pt x="18270" y="15492"/>
                  </a:cubicBezTo>
                  <a:lnTo>
                    <a:pt x="18270" y="10245"/>
                  </a:lnTo>
                  <a:close/>
                  <a:moveTo>
                    <a:pt x="13817" y="17505"/>
                  </a:moveTo>
                  <a:cubicBezTo>
                    <a:pt x="12711" y="17505"/>
                    <a:pt x="11847" y="18423"/>
                    <a:pt x="11847" y="19559"/>
                  </a:cubicBezTo>
                  <a:cubicBezTo>
                    <a:pt x="11847" y="20727"/>
                    <a:pt x="12711" y="21600"/>
                    <a:pt x="13817" y="21600"/>
                  </a:cubicBezTo>
                  <a:cubicBezTo>
                    <a:pt x="14719" y="21600"/>
                    <a:pt x="15428" y="21039"/>
                    <a:pt x="15690" y="20226"/>
                  </a:cubicBezTo>
                  <a:lnTo>
                    <a:pt x="16953" y="20226"/>
                  </a:lnTo>
                  <a:lnTo>
                    <a:pt x="18298" y="20226"/>
                  </a:lnTo>
                  <a:lnTo>
                    <a:pt x="18298" y="20198"/>
                  </a:lnTo>
                  <a:cubicBezTo>
                    <a:pt x="19397" y="20140"/>
                    <a:pt x="20227" y="19304"/>
                    <a:pt x="20227" y="18185"/>
                  </a:cubicBezTo>
                  <a:lnTo>
                    <a:pt x="18881" y="18185"/>
                  </a:lnTo>
                  <a:cubicBezTo>
                    <a:pt x="18881" y="18655"/>
                    <a:pt x="18532" y="18879"/>
                    <a:pt x="18187" y="18879"/>
                  </a:cubicBezTo>
                  <a:lnTo>
                    <a:pt x="15690" y="18879"/>
                  </a:lnTo>
                  <a:cubicBezTo>
                    <a:pt x="15424" y="18080"/>
                    <a:pt x="14715" y="17505"/>
                    <a:pt x="13817" y="17505"/>
                  </a:cubicBezTo>
                  <a:close/>
                  <a:moveTo>
                    <a:pt x="13817" y="18893"/>
                  </a:moveTo>
                  <a:cubicBezTo>
                    <a:pt x="14217" y="18893"/>
                    <a:pt x="14497" y="19244"/>
                    <a:pt x="14497" y="19559"/>
                  </a:cubicBezTo>
                  <a:cubicBezTo>
                    <a:pt x="14497" y="19970"/>
                    <a:pt x="14217" y="20253"/>
                    <a:pt x="13817" y="20253"/>
                  </a:cubicBezTo>
                  <a:cubicBezTo>
                    <a:pt x="13418" y="20253"/>
                    <a:pt x="13165" y="19970"/>
                    <a:pt x="13165" y="19559"/>
                  </a:cubicBezTo>
                  <a:cubicBezTo>
                    <a:pt x="13165" y="19149"/>
                    <a:pt x="13418" y="18893"/>
                    <a:pt x="13817" y="18893"/>
                  </a:cubicBezTo>
                  <a:close/>
                </a:path>
              </a:pathLst>
            </a:custGeom>
            <a:solidFill>
              <a:srgbClr val="555556"/>
            </a:solidFill>
            <a:ln w="12700">
              <a:miter lim="400000"/>
            </a:ln>
          </p:spPr>
          <p:txBody>
            <a:bodyPr lIns="45719" rIns="45719" anchor="ctr"/>
            <a:lstStyle/>
            <a:p>
              <a:pPr defTabSz="457200" hangingPunct="0">
                <a:lnSpc>
                  <a:spcPct val="93000"/>
                </a:lnSpc>
                <a:defRPr sz="1800">
                  <a:latin typeface="+mj-lt"/>
                  <a:ea typeface="+mj-ea"/>
                  <a:cs typeface="+mj-cs"/>
                  <a:sym typeface="Open Sans"/>
                </a:defRPr>
              </a:pPr>
              <a:endParaRPr sz="1100" kern="0">
                <a:solidFill>
                  <a:srgbClr val="000000"/>
                </a:solidFill>
                <a:cs typeface="+mn-ea"/>
                <a:sym typeface="+mn-lt"/>
              </a:endParaRPr>
            </a:p>
          </p:txBody>
        </p:sp>
      </p:grpSp>
      <p:sp>
        <p:nvSpPr>
          <p:cNvPr id="132" name="Shape 442">
            <a:extLst>
              <a:ext uri="{FF2B5EF4-FFF2-40B4-BE49-F238E27FC236}">
                <a16:creationId xmlns:a16="http://schemas.microsoft.com/office/drawing/2014/main" id="{B3CDC0EF-5019-40BC-8288-E6ABA910647A}"/>
              </a:ext>
            </a:extLst>
          </p:cNvPr>
          <p:cNvSpPr/>
          <p:nvPr/>
        </p:nvSpPr>
        <p:spPr>
          <a:xfrm>
            <a:off x="9244984" y="2164281"/>
            <a:ext cx="1718419" cy="644279"/>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nSpc>
                <a:spcPct val="90000"/>
              </a:lnSpc>
              <a:defRPr sz="2400">
                <a:solidFill>
                  <a:srgbClr val="44474F"/>
                </a:solidFill>
                <a:latin typeface="Aileron SemiBold"/>
                <a:ea typeface="Aileron SemiBold"/>
                <a:cs typeface="Aileron SemiBold"/>
                <a:sym typeface="Aileron SemiBold"/>
              </a:defRPr>
            </a:lvl1pPr>
          </a:lstStyle>
          <a:p>
            <a:pPr lvl="0" algn="ctr" defTabSz="825500" hangingPunct="0">
              <a:lnSpc>
                <a:spcPct val="110000"/>
              </a:lnSpc>
              <a:defRPr/>
            </a:pPr>
            <a:r>
              <a:rPr lang="zh-CN" altLang="en-US" sz="1400" kern="0" dirty="0">
                <a:latin typeface="+mn-lt"/>
                <a:ea typeface="+mn-ea"/>
                <a:cs typeface="+mn-ea"/>
                <a:sym typeface="+mn-lt"/>
              </a:rPr>
              <a:t>图标来辅助理解内容</a:t>
            </a:r>
          </a:p>
          <a:p>
            <a:pPr marL="0" marR="0" lvl="0" indent="0" algn="ctr" defTabSz="825500" eaLnBrk="1" fontAlgn="auto" latinLnBrk="0" hangingPunct="0">
              <a:lnSpc>
                <a:spcPct val="110000"/>
              </a:lnSpc>
              <a:spcAft>
                <a:spcPts val="0"/>
              </a:spcAft>
              <a:buClrTx/>
              <a:buSzTx/>
              <a:buFontTx/>
              <a:buNone/>
              <a:tabLst/>
              <a:defRPr/>
            </a:pPr>
            <a:r>
              <a:rPr kumimoji="0" lang="zh-CN" altLang="en-US" sz="1800" b="1" i="0" u="none" strike="noStrike" kern="0" cap="none" spc="0" normalizeH="0" baseline="0" noProof="0" dirty="0">
                <a:ln>
                  <a:noFill/>
                </a:ln>
                <a:solidFill>
                  <a:srgbClr val="44474F"/>
                </a:solidFill>
                <a:effectLst/>
                <a:uLnTx/>
                <a:uFillTx/>
                <a:latin typeface="+mn-lt"/>
                <a:ea typeface="+mn-ea"/>
                <a:cs typeface="+mn-ea"/>
                <a:sym typeface="+mn-lt"/>
              </a:rPr>
              <a:t>图标界面</a:t>
            </a:r>
            <a:endParaRPr kumimoji="0" lang="en-US" altLang="zh-CN" sz="1800" b="1" i="0" u="none" strike="noStrike" kern="0" cap="none" spc="0" normalizeH="0" baseline="0" noProof="0" dirty="0">
              <a:ln>
                <a:noFill/>
              </a:ln>
              <a:solidFill>
                <a:srgbClr val="44474F"/>
              </a:solidFill>
              <a:effectLst/>
              <a:uLnTx/>
              <a:uFillTx/>
              <a:latin typeface="+mn-lt"/>
              <a:ea typeface="+mn-ea"/>
              <a:cs typeface="+mn-ea"/>
              <a:sym typeface="+mn-lt"/>
            </a:endParaRPr>
          </a:p>
        </p:txBody>
      </p:sp>
      <p:sp>
        <p:nvSpPr>
          <p:cNvPr id="133" name="矩形 132">
            <a:extLst>
              <a:ext uri="{FF2B5EF4-FFF2-40B4-BE49-F238E27FC236}">
                <a16:creationId xmlns:a16="http://schemas.microsoft.com/office/drawing/2014/main" id="{5B68C56A-6DFE-4E47-A0DA-C5231B218499}"/>
              </a:ext>
            </a:extLst>
          </p:cNvPr>
          <p:cNvSpPr/>
          <p:nvPr/>
        </p:nvSpPr>
        <p:spPr>
          <a:xfrm>
            <a:off x="8519886" y="4886452"/>
            <a:ext cx="3168614" cy="757130"/>
          </a:xfrm>
          <a:prstGeom prst="rect">
            <a:avLst/>
          </a:prstGeom>
        </p:spPr>
        <p:txBody>
          <a:bodyPr wrap="square">
            <a:spAutoFit/>
          </a:bodyPr>
          <a:lstStyle/>
          <a:p>
            <a:pPr algn="ctr">
              <a:lnSpc>
                <a:spcPct val="120000"/>
              </a:lnSpc>
              <a:spcAft>
                <a:spcPts val="600"/>
              </a:spcAft>
            </a:pPr>
            <a:r>
              <a:rPr lang="zh-CN" altLang="en-US" sz="1200" dirty="0">
                <a:cs typeface="+mn-ea"/>
                <a:sym typeface="+mn-lt"/>
              </a:rPr>
              <a:t>耳机</a:t>
            </a:r>
            <a:r>
              <a:rPr lang="en-US" altLang="zh-CN" sz="1200" dirty="0">
                <a:cs typeface="+mn-ea"/>
                <a:sym typeface="+mn-lt"/>
              </a:rPr>
              <a:t>(Earphones; Headphones; Head-sets; Earpieces)</a:t>
            </a:r>
            <a:r>
              <a:rPr lang="zh-CN" altLang="en-US" sz="1200" dirty="0">
                <a:cs typeface="+mn-ea"/>
                <a:sym typeface="+mn-lt"/>
              </a:rPr>
              <a:t>是一对转换单元，它接受媒体播放器或接收器所发出的电讯号</a:t>
            </a:r>
          </a:p>
        </p:txBody>
      </p:sp>
    </p:spTree>
    <p:extLst>
      <p:ext uri="{BB962C8B-B14F-4D97-AF65-F5344CB8AC3E}">
        <p14:creationId xmlns:p14="http://schemas.microsoft.com/office/powerpoint/2010/main" val="2360459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17"/>
                                        </p:tgtEl>
                                        <p:attrNameLst>
                                          <p:attrName>style.visibility</p:attrName>
                                        </p:attrNameLst>
                                      </p:cBhvr>
                                      <p:to>
                                        <p:strVal val="visible"/>
                                      </p:to>
                                    </p:set>
                                    <p:animEffect transition="in" filter="fade">
                                      <p:cBhvr>
                                        <p:cTn id="7" dur="750"/>
                                        <p:tgtEl>
                                          <p:spTgt spid="1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26"/>
                                        </p:tgtEl>
                                        <p:attrNameLst>
                                          <p:attrName>style.visibility</p:attrName>
                                        </p:attrNameLst>
                                      </p:cBhvr>
                                      <p:to>
                                        <p:strVal val="visible"/>
                                      </p:to>
                                    </p:set>
                                    <p:animEffect transition="in" filter="fade">
                                      <p:cBhvr>
                                        <p:cTn id="10" dur="750"/>
                                        <p:tgtEl>
                                          <p:spTgt spid="126"/>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32"/>
                                        </p:tgtEl>
                                        <p:attrNameLst>
                                          <p:attrName>style.visibility</p:attrName>
                                        </p:attrNameLst>
                                      </p:cBhvr>
                                      <p:to>
                                        <p:strVal val="visible"/>
                                      </p:to>
                                    </p:set>
                                    <p:animEffect transition="in" filter="fade">
                                      <p:cBhvr>
                                        <p:cTn id="13" dur="750"/>
                                        <p:tgtEl>
                                          <p:spTgt spid="132"/>
                                        </p:tgtEl>
                                      </p:cBhvr>
                                    </p:animEffect>
                                  </p:childTnLst>
                                </p:cTn>
                              </p:par>
                              <p:par>
                                <p:cTn id="14" presetID="23" presetClass="entr" presetSubtype="16" fill="hold" grpId="0" nodeType="withEffect">
                                  <p:stCondLst>
                                    <p:cond delay="0"/>
                                  </p:stCondLst>
                                  <p:iterate type="lt">
                                    <p:tmPct val="3896"/>
                                  </p:iterate>
                                  <p:childTnLst>
                                    <p:set>
                                      <p:cBhvr>
                                        <p:cTn id="15" dur="1" fill="hold">
                                          <p:stCondLst>
                                            <p:cond delay="0"/>
                                          </p:stCondLst>
                                        </p:cTn>
                                        <p:tgtEl>
                                          <p:spTgt spid="116"/>
                                        </p:tgtEl>
                                        <p:attrNameLst>
                                          <p:attrName>style.visibility</p:attrName>
                                        </p:attrNameLst>
                                      </p:cBhvr>
                                      <p:to>
                                        <p:strVal val="visible"/>
                                      </p:to>
                                    </p:set>
                                    <p:anim to="" calcmode="lin" valueType="num">
                                      <p:cBhvr>
                                        <p:cTn id="16" dur="700" fill="hold">
                                          <p:stCondLst>
                                            <p:cond delay="0"/>
                                          </p:stCondLst>
                                        </p:cTn>
                                        <p:tgtEl>
                                          <p:spTgt spid="116"/>
                                        </p:tgtEl>
                                        <p:attrNameLst>
                                          <p:attrName>ppt_w</p:attrName>
                                        </p:attrNameLst>
                                      </p:cBhvr>
                                      <p:tavLst>
                                        <p:tav tm="0" fmla="#ppt_w+(8/9)*(#ppt_w-0)*((1.5-1.5*$)^2-(1.5-1.5*$)^3)">
                                          <p:val>
                                            <p:strVal val="0"/>
                                          </p:val>
                                        </p:tav>
                                        <p:tav tm="100000">
                                          <p:val>
                                            <p:strVal val="1"/>
                                          </p:val>
                                        </p:tav>
                                      </p:tavLst>
                                    </p:anim>
                                    <p:anim to="" calcmode="lin" valueType="num">
                                      <p:cBhvr>
                                        <p:cTn id="17" dur="700" fill="hold">
                                          <p:stCondLst>
                                            <p:cond delay="0"/>
                                          </p:stCondLst>
                                        </p:cTn>
                                        <p:tgtEl>
                                          <p:spTgt spid="116"/>
                                        </p:tgtEl>
                                        <p:attrNameLst>
                                          <p:attrName>ppt_h</p:attrName>
                                        </p:attrNameLst>
                                      </p:cBhvr>
                                      <p:tavLst>
                                        <p:tav tm="0" fmla="#ppt_h+(8/9)*(#ppt_h-0)*((1.5-1.5*$)^2-(1.5-1.5*$)^3)">
                                          <p:val>
                                            <p:strVal val="0"/>
                                          </p:val>
                                        </p:tav>
                                        <p:tav tm="100000">
                                          <p:val>
                                            <p:strVal val="1"/>
                                          </p:val>
                                        </p:tav>
                                      </p:tavLst>
                                    </p:anim>
                                  </p:childTnLst>
                                </p:cTn>
                              </p:par>
                              <p:par>
                                <p:cTn id="18" presetID="23" presetClass="entr" presetSubtype="16" fill="hold" grpId="0" nodeType="withEffect">
                                  <p:stCondLst>
                                    <p:cond delay="0"/>
                                  </p:stCondLst>
                                  <p:iterate type="lt">
                                    <p:tmPct val="3896"/>
                                  </p:iterate>
                                  <p:childTnLst>
                                    <p:set>
                                      <p:cBhvr>
                                        <p:cTn id="19" dur="1" fill="hold">
                                          <p:stCondLst>
                                            <p:cond delay="0"/>
                                          </p:stCondLst>
                                        </p:cTn>
                                        <p:tgtEl>
                                          <p:spTgt spid="122"/>
                                        </p:tgtEl>
                                        <p:attrNameLst>
                                          <p:attrName>style.visibility</p:attrName>
                                        </p:attrNameLst>
                                      </p:cBhvr>
                                      <p:to>
                                        <p:strVal val="visible"/>
                                      </p:to>
                                    </p:set>
                                    <p:anim to="" calcmode="lin" valueType="num">
                                      <p:cBhvr>
                                        <p:cTn id="20" dur="700" fill="hold">
                                          <p:stCondLst>
                                            <p:cond delay="0"/>
                                          </p:stCondLst>
                                        </p:cTn>
                                        <p:tgtEl>
                                          <p:spTgt spid="122"/>
                                        </p:tgtEl>
                                        <p:attrNameLst>
                                          <p:attrName>ppt_w</p:attrName>
                                        </p:attrNameLst>
                                      </p:cBhvr>
                                      <p:tavLst>
                                        <p:tav tm="0" fmla="#ppt_w+(8/9)*(#ppt_w-0)*((1.5-1.5*$)^2-(1.5-1.5*$)^3)">
                                          <p:val>
                                            <p:strVal val="0"/>
                                          </p:val>
                                        </p:tav>
                                        <p:tav tm="100000">
                                          <p:val>
                                            <p:strVal val="1"/>
                                          </p:val>
                                        </p:tav>
                                      </p:tavLst>
                                    </p:anim>
                                    <p:anim to="" calcmode="lin" valueType="num">
                                      <p:cBhvr>
                                        <p:cTn id="21" dur="700" fill="hold">
                                          <p:stCondLst>
                                            <p:cond delay="0"/>
                                          </p:stCondLst>
                                        </p:cTn>
                                        <p:tgtEl>
                                          <p:spTgt spid="122"/>
                                        </p:tgtEl>
                                        <p:attrNameLst>
                                          <p:attrName>ppt_h</p:attrName>
                                        </p:attrNameLst>
                                      </p:cBhvr>
                                      <p:tavLst>
                                        <p:tav tm="0" fmla="#ppt_h+(8/9)*(#ppt_h-0)*((1.5-1.5*$)^2-(1.5-1.5*$)^3)">
                                          <p:val>
                                            <p:strVal val="0"/>
                                          </p:val>
                                        </p:tav>
                                        <p:tav tm="100000">
                                          <p:val>
                                            <p:strVal val="1"/>
                                          </p:val>
                                        </p:tav>
                                      </p:tavLst>
                                    </p:anim>
                                  </p:childTnLst>
                                </p:cTn>
                              </p:par>
                              <p:par>
                                <p:cTn id="22" presetID="23" presetClass="entr" presetSubtype="16" fill="hold" grpId="0" nodeType="withEffect">
                                  <p:stCondLst>
                                    <p:cond delay="0"/>
                                  </p:stCondLst>
                                  <p:iterate type="lt">
                                    <p:tmPct val="3896"/>
                                  </p:iterate>
                                  <p:childTnLst>
                                    <p:set>
                                      <p:cBhvr>
                                        <p:cTn id="23" dur="1" fill="hold">
                                          <p:stCondLst>
                                            <p:cond delay="0"/>
                                          </p:stCondLst>
                                        </p:cTn>
                                        <p:tgtEl>
                                          <p:spTgt spid="128"/>
                                        </p:tgtEl>
                                        <p:attrNameLst>
                                          <p:attrName>style.visibility</p:attrName>
                                        </p:attrNameLst>
                                      </p:cBhvr>
                                      <p:to>
                                        <p:strVal val="visible"/>
                                      </p:to>
                                    </p:set>
                                    <p:anim to="" calcmode="lin" valueType="num">
                                      <p:cBhvr>
                                        <p:cTn id="24" dur="700" fill="hold">
                                          <p:stCondLst>
                                            <p:cond delay="0"/>
                                          </p:stCondLst>
                                        </p:cTn>
                                        <p:tgtEl>
                                          <p:spTgt spid="128"/>
                                        </p:tgtEl>
                                        <p:attrNameLst>
                                          <p:attrName>ppt_w</p:attrName>
                                        </p:attrNameLst>
                                      </p:cBhvr>
                                      <p:tavLst>
                                        <p:tav tm="0" fmla="#ppt_w+(8/9)*(#ppt_w-0)*((1.5-1.5*$)^2-(1.5-1.5*$)^3)">
                                          <p:val>
                                            <p:strVal val="0"/>
                                          </p:val>
                                        </p:tav>
                                        <p:tav tm="100000">
                                          <p:val>
                                            <p:strVal val="1"/>
                                          </p:val>
                                        </p:tav>
                                      </p:tavLst>
                                    </p:anim>
                                    <p:anim to="" calcmode="lin" valueType="num">
                                      <p:cBhvr>
                                        <p:cTn id="25" dur="700" fill="hold">
                                          <p:stCondLst>
                                            <p:cond delay="0"/>
                                          </p:stCondLst>
                                        </p:cTn>
                                        <p:tgtEl>
                                          <p:spTgt spid="128"/>
                                        </p:tgtEl>
                                        <p:attrNameLst>
                                          <p:attrName>ppt_h</p:attrName>
                                        </p:attrNameLst>
                                      </p:cBhvr>
                                      <p:tavLst>
                                        <p:tav tm="0" fmla="#ppt_h+(8/9)*(#ppt_h-0)*((1.5-1.5*$)^2-(1.5-1.5*$)^3)">
                                          <p:val>
                                            <p:strVal val="0"/>
                                          </p:val>
                                        </p:tav>
                                        <p:tav tm="100000">
                                          <p:val>
                                            <p:strVal val="1"/>
                                          </p:val>
                                        </p:tav>
                                      </p:tavLst>
                                    </p:anim>
                                  </p:childTnLst>
                                </p:cTn>
                              </p:par>
                              <p:par>
                                <p:cTn id="26" presetID="23" presetClass="entr" presetSubtype="16" fill="hold" nodeType="withEffect">
                                  <p:stCondLst>
                                    <p:cond delay="250"/>
                                  </p:stCondLst>
                                  <p:iterate type="lt">
                                    <p:tmPct val="3896"/>
                                  </p:iterate>
                                  <p:childTnLst>
                                    <p:set>
                                      <p:cBhvr>
                                        <p:cTn id="27" dur="1" fill="hold">
                                          <p:stCondLst>
                                            <p:cond delay="0"/>
                                          </p:stCondLst>
                                        </p:cTn>
                                        <p:tgtEl>
                                          <p:spTgt spid="118"/>
                                        </p:tgtEl>
                                        <p:attrNameLst>
                                          <p:attrName>style.visibility</p:attrName>
                                        </p:attrNameLst>
                                      </p:cBhvr>
                                      <p:to>
                                        <p:strVal val="visible"/>
                                      </p:to>
                                    </p:set>
                                    <p:anim to="" calcmode="lin" valueType="num">
                                      <p:cBhvr>
                                        <p:cTn id="28" dur="700" fill="hold">
                                          <p:stCondLst>
                                            <p:cond delay="0"/>
                                          </p:stCondLst>
                                        </p:cTn>
                                        <p:tgtEl>
                                          <p:spTgt spid="118"/>
                                        </p:tgtEl>
                                        <p:attrNameLst>
                                          <p:attrName>ppt_w</p:attrName>
                                        </p:attrNameLst>
                                      </p:cBhvr>
                                      <p:tavLst>
                                        <p:tav tm="0" fmla="#ppt_w+(8/9)*(#ppt_w-0)*((1.5-1.5*$)^2-(1.5-1.5*$)^3)">
                                          <p:val>
                                            <p:strVal val="0"/>
                                          </p:val>
                                        </p:tav>
                                        <p:tav tm="100000">
                                          <p:val>
                                            <p:strVal val="1"/>
                                          </p:val>
                                        </p:tav>
                                      </p:tavLst>
                                    </p:anim>
                                    <p:anim to="" calcmode="lin" valueType="num">
                                      <p:cBhvr>
                                        <p:cTn id="29" dur="700" fill="hold">
                                          <p:stCondLst>
                                            <p:cond delay="0"/>
                                          </p:stCondLst>
                                        </p:cTn>
                                        <p:tgtEl>
                                          <p:spTgt spid="118"/>
                                        </p:tgtEl>
                                        <p:attrNameLst>
                                          <p:attrName>ppt_h</p:attrName>
                                        </p:attrNameLst>
                                      </p:cBhvr>
                                      <p:tavLst>
                                        <p:tav tm="0" fmla="#ppt_h+(8/9)*(#ppt_h-0)*((1.5-1.5*$)^2-(1.5-1.5*$)^3)">
                                          <p:val>
                                            <p:strVal val="0"/>
                                          </p:val>
                                        </p:tav>
                                        <p:tav tm="100000">
                                          <p:val>
                                            <p:strVal val="1"/>
                                          </p:val>
                                        </p:tav>
                                      </p:tavLst>
                                    </p:anim>
                                  </p:childTnLst>
                                </p:cTn>
                              </p:par>
                              <p:par>
                                <p:cTn id="30" presetID="23" presetClass="entr" presetSubtype="16" fill="hold" nodeType="withEffect">
                                  <p:stCondLst>
                                    <p:cond delay="250"/>
                                  </p:stCondLst>
                                  <p:iterate type="lt">
                                    <p:tmPct val="3896"/>
                                  </p:iterate>
                                  <p:childTnLst>
                                    <p:set>
                                      <p:cBhvr>
                                        <p:cTn id="31" dur="1" fill="hold">
                                          <p:stCondLst>
                                            <p:cond delay="0"/>
                                          </p:stCondLst>
                                        </p:cTn>
                                        <p:tgtEl>
                                          <p:spTgt spid="123"/>
                                        </p:tgtEl>
                                        <p:attrNameLst>
                                          <p:attrName>style.visibility</p:attrName>
                                        </p:attrNameLst>
                                      </p:cBhvr>
                                      <p:to>
                                        <p:strVal val="visible"/>
                                      </p:to>
                                    </p:set>
                                    <p:anim to="" calcmode="lin" valueType="num">
                                      <p:cBhvr>
                                        <p:cTn id="32" dur="700" fill="hold">
                                          <p:stCondLst>
                                            <p:cond delay="0"/>
                                          </p:stCondLst>
                                        </p:cTn>
                                        <p:tgtEl>
                                          <p:spTgt spid="123"/>
                                        </p:tgtEl>
                                        <p:attrNameLst>
                                          <p:attrName>ppt_w</p:attrName>
                                        </p:attrNameLst>
                                      </p:cBhvr>
                                      <p:tavLst>
                                        <p:tav tm="0" fmla="#ppt_w+(8/9)*(#ppt_w-0)*((1.5-1.5*$)^2-(1.5-1.5*$)^3)">
                                          <p:val>
                                            <p:strVal val="0"/>
                                          </p:val>
                                        </p:tav>
                                        <p:tav tm="100000">
                                          <p:val>
                                            <p:strVal val="1"/>
                                          </p:val>
                                        </p:tav>
                                      </p:tavLst>
                                    </p:anim>
                                    <p:anim to="" calcmode="lin" valueType="num">
                                      <p:cBhvr>
                                        <p:cTn id="33" dur="700" fill="hold">
                                          <p:stCondLst>
                                            <p:cond delay="0"/>
                                          </p:stCondLst>
                                        </p:cTn>
                                        <p:tgtEl>
                                          <p:spTgt spid="123"/>
                                        </p:tgtEl>
                                        <p:attrNameLst>
                                          <p:attrName>ppt_h</p:attrName>
                                        </p:attrNameLst>
                                      </p:cBhvr>
                                      <p:tavLst>
                                        <p:tav tm="0" fmla="#ppt_h+(8/9)*(#ppt_h-0)*((1.5-1.5*$)^2-(1.5-1.5*$)^3)">
                                          <p:val>
                                            <p:strVal val="0"/>
                                          </p:val>
                                        </p:tav>
                                        <p:tav tm="100000">
                                          <p:val>
                                            <p:strVal val="1"/>
                                          </p:val>
                                        </p:tav>
                                      </p:tavLst>
                                    </p:anim>
                                  </p:childTnLst>
                                </p:cTn>
                              </p:par>
                              <p:par>
                                <p:cTn id="34" presetID="23" presetClass="entr" presetSubtype="16" fill="hold" nodeType="withEffect">
                                  <p:stCondLst>
                                    <p:cond delay="250"/>
                                  </p:stCondLst>
                                  <p:iterate type="lt">
                                    <p:tmPct val="3896"/>
                                  </p:iterate>
                                  <p:childTnLst>
                                    <p:set>
                                      <p:cBhvr>
                                        <p:cTn id="35" dur="1" fill="hold">
                                          <p:stCondLst>
                                            <p:cond delay="0"/>
                                          </p:stCondLst>
                                        </p:cTn>
                                        <p:tgtEl>
                                          <p:spTgt spid="129"/>
                                        </p:tgtEl>
                                        <p:attrNameLst>
                                          <p:attrName>style.visibility</p:attrName>
                                        </p:attrNameLst>
                                      </p:cBhvr>
                                      <p:to>
                                        <p:strVal val="visible"/>
                                      </p:to>
                                    </p:set>
                                    <p:anim to="" calcmode="lin" valueType="num">
                                      <p:cBhvr>
                                        <p:cTn id="36" dur="700" fill="hold">
                                          <p:stCondLst>
                                            <p:cond delay="0"/>
                                          </p:stCondLst>
                                        </p:cTn>
                                        <p:tgtEl>
                                          <p:spTgt spid="129"/>
                                        </p:tgtEl>
                                        <p:attrNameLst>
                                          <p:attrName>ppt_w</p:attrName>
                                        </p:attrNameLst>
                                      </p:cBhvr>
                                      <p:tavLst>
                                        <p:tav tm="0" fmla="#ppt_w+(8/9)*(#ppt_w-0)*((1.5-1.5*$)^2-(1.5-1.5*$)^3)">
                                          <p:val>
                                            <p:strVal val="0"/>
                                          </p:val>
                                        </p:tav>
                                        <p:tav tm="100000">
                                          <p:val>
                                            <p:strVal val="1"/>
                                          </p:val>
                                        </p:tav>
                                      </p:tavLst>
                                    </p:anim>
                                    <p:anim to="" calcmode="lin" valueType="num">
                                      <p:cBhvr>
                                        <p:cTn id="37" dur="700" fill="hold">
                                          <p:stCondLst>
                                            <p:cond delay="0"/>
                                          </p:stCondLst>
                                        </p:cTn>
                                        <p:tgtEl>
                                          <p:spTgt spid="129"/>
                                        </p:tgtEl>
                                        <p:attrNameLst>
                                          <p:attrName>ppt_h</p:attrName>
                                        </p:attrNameLst>
                                      </p:cBhvr>
                                      <p:tavLst>
                                        <p:tav tm="0" fmla="#ppt_h+(8/9)*(#ppt_h-0)*((1.5-1.5*$)^2-(1.5-1.5*$)^3)">
                                          <p:val>
                                            <p:strVal val="0"/>
                                          </p:val>
                                        </p:tav>
                                        <p:tav tm="100000">
                                          <p:val>
                                            <p:strVal val="1"/>
                                          </p:val>
                                        </p:tav>
                                      </p:tavLst>
                                    </p:anim>
                                  </p:childTnLst>
                                </p:cTn>
                              </p:par>
                              <p:par>
                                <p:cTn id="38" presetID="10" presetClass="entr" presetSubtype="0" fill="hold" grpId="0" nodeType="withEffect">
                                  <p:stCondLst>
                                    <p:cond delay="500"/>
                                  </p:stCondLst>
                                  <p:childTnLst>
                                    <p:set>
                                      <p:cBhvr>
                                        <p:cTn id="39" dur="1" fill="hold">
                                          <p:stCondLst>
                                            <p:cond delay="0"/>
                                          </p:stCondLst>
                                        </p:cTn>
                                        <p:tgtEl>
                                          <p:spTgt spid="121"/>
                                        </p:tgtEl>
                                        <p:attrNameLst>
                                          <p:attrName>style.visibility</p:attrName>
                                        </p:attrNameLst>
                                      </p:cBhvr>
                                      <p:to>
                                        <p:strVal val="visible"/>
                                      </p:to>
                                    </p:set>
                                    <p:animEffect transition="in" filter="fade">
                                      <p:cBhvr>
                                        <p:cTn id="40" dur="1000"/>
                                        <p:tgtEl>
                                          <p:spTgt spid="121"/>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127"/>
                                        </p:tgtEl>
                                        <p:attrNameLst>
                                          <p:attrName>style.visibility</p:attrName>
                                        </p:attrNameLst>
                                      </p:cBhvr>
                                      <p:to>
                                        <p:strVal val="visible"/>
                                      </p:to>
                                    </p:set>
                                    <p:animEffect transition="in" filter="fade">
                                      <p:cBhvr>
                                        <p:cTn id="43" dur="1000"/>
                                        <p:tgtEl>
                                          <p:spTgt spid="127"/>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133"/>
                                        </p:tgtEl>
                                        <p:attrNameLst>
                                          <p:attrName>style.visibility</p:attrName>
                                        </p:attrNameLst>
                                      </p:cBhvr>
                                      <p:to>
                                        <p:strVal val="visible"/>
                                      </p:to>
                                    </p:set>
                                    <p:animEffect transition="in" filter="fade">
                                      <p:cBhvr>
                                        <p:cTn id="46" dur="1000"/>
                                        <p:tgtEl>
                                          <p:spTgt spid="1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7" grpId="0" animBg="1"/>
      <p:bldP spid="121" grpId="0"/>
      <p:bldP spid="122" grpId="0" animBg="1"/>
      <p:bldP spid="126" grpId="0" animBg="1"/>
      <p:bldP spid="127" grpId="0"/>
      <p:bldP spid="128" grpId="0" animBg="1"/>
      <p:bldP spid="132" grpId="0" animBg="1"/>
      <p:bldP spid="13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55663EC7-0776-4FE0-9EC2-989B3B23BC74}"/>
              </a:ext>
            </a:extLst>
          </p:cNvPr>
          <p:cNvPicPr>
            <a:picLocks noChangeAspect="1"/>
          </p:cNvPicPr>
          <p:nvPr/>
        </p:nvPicPr>
        <p:blipFill rotWithShape="1">
          <a:blip r:embed="rId2">
            <a:extLst>
              <a:ext uri="{28A0092B-C50C-407E-A947-70E740481C1C}">
                <a14:useLocalDpi xmlns:a14="http://schemas.microsoft.com/office/drawing/2010/main" val="0"/>
              </a:ext>
            </a:extLst>
          </a:blip>
          <a:srcRect t="12500" b="12500"/>
          <a:stretch/>
        </p:blipFill>
        <p:spPr>
          <a:xfrm>
            <a:off x="0" y="0"/>
            <a:ext cx="12192000" cy="6858000"/>
          </a:xfrm>
          <a:prstGeom prst="rect">
            <a:avLst/>
          </a:prstGeom>
        </p:spPr>
      </p:pic>
      <p:sp>
        <p:nvSpPr>
          <p:cNvPr id="6" name="矩形 5">
            <a:extLst>
              <a:ext uri="{FF2B5EF4-FFF2-40B4-BE49-F238E27FC236}">
                <a16:creationId xmlns:a16="http://schemas.microsoft.com/office/drawing/2014/main" id="{27B8CB06-D31E-4A65-ADE5-7122A6CD8D69}"/>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9" name="图片 138">
            <a:extLst>
              <a:ext uri="{FF2B5EF4-FFF2-40B4-BE49-F238E27FC236}">
                <a16:creationId xmlns:a16="http://schemas.microsoft.com/office/drawing/2014/main" id="{77616E7C-6712-4FE6-BDF8-1EF17655D241}"/>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1895393" y="-457966"/>
            <a:ext cx="8401215" cy="7773931"/>
          </a:xfrm>
          <a:prstGeom prst="rect">
            <a:avLst/>
          </a:prstGeom>
          <a:noFill/>
          <a:effectLst>
            <a:softEdge rad="0"/>
          </a:effectLst>
        </p:spPr>
      </p:pic>
      <p:sp>
        <p:nvSpPr>
          <p:cNvPr id="8" name="矩形 7">
            <a:extLst>
              <a:ext uri="{FF2B5EF4-FFF2-40B4-BE49-F238E27FC236}">
                <a16:creationId xmlns:a16="http://schemas.microsoft.com/office/drawing/2014/main" id="{AF3E7216-D68C-49F6-864F-AAE1B7A08D2E}"/>
              </a:ext>
            </a:extLst>
          </p:cNvPr>
          <p:cNvSpPr/>
          <p:nvPr/>
        </p:nvSpPr>
        <p:spPr>
          <a:xfrm>
            <a:off x="0" y="6512560"/>
            <a:ext cx="12192000" cy="34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6" name="直接连接符 135">
            <a:extLst>
              <a:ext uri="{FF2B5EF4-FFF2-40B4-BE49-F238E27FC236}">
                <a16:creationId xmlns:a16="http://schemas.microsoft.com/office/drawing/2014/main" id="{6F5A6375-0309-4F93-8DBD-FEF0A91CC962}"/>
              </a:ext>
            </a:extLst>
          </p:cNvPr>
          <p:cNvCxnSpPr/>
          <p:nvPr/>
        </p:nvCxnSpPr>
        <p:spPr>
          <a:xfrm>
            <a:off x="1594993" y="579120"/>
            <a:ext cx="251014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37" name="文本框 136">
            <a:extLst>
              <a:ext uri="{FF2B5EF4-FFF2-40B4-BE49-F238E27FC236}">
                <a16:creationId xmlns:a16="http://schemas.microsoft.com/office/drawing/2014/main" id="{7B7BEB58-C7C4-4287-9E4E-7AF3F91FCDC6}"/>
              </a:ext>
            </a:extLst>
          </p:cNvPr>
          <p:cNvSpPr txBox="1"/>
          <p:nvPr/>
        </p:nvSpPr>
        <p:spPr>
          <a:xfrm>
            <a:off x="3966283" y="223520"/>
            <a:ext cx="4259435" cy="646331"/>
          </a:xfrm>
          <a:prstGeom prst="rect">
            <a:avLst/>
          </a:prstGeom>
          <a:noFill/>
        </p:spPr>
        <p:txBody>
          <a:bodyPr wrap="square" rtlCol="0">
            <a:spAutoFit/>
          </a:bodyPr>
          <a:lstStyle/>
          <a:p>
            <a:pPr algn="ctr"/>
            <a:r>
              <a:rPr lang="zh-CN" altLang="en-US" sz="3600" dirty="0">
                <a:latin typeface="华文中宋" panose="02010600040101010101" pitchFamily="2" charset="-122"/>
                <a:ea typeface="华文中宋" panose="02010600040101010101" pitchFamily="2" charset="-122"/>
              </a:rPr>
              <a:t>点击输入您的标题</a:t>
            </a:r>
          </a:p>
        </p:txBody>
      </p:sp>
      <p:cxnSp>
        <p:nvCxnSpPr>
          <p:cNvPr id="138" name="直接连接符 137">
            <a:extLst>
              <a:ext uri="{FF2B5EF4-FFF2-40B4-BE49-F238E27FC236}">
                <a16:creationId xmlns:a16="http://schemas.microsoft.com/office/drawing/2014/main" id="{1B5D516B-78C2-455F-AF26-2DC327B7BC12}"/>
              </a:ext>
            </a:extLst>
          </p:cNvPr>
          <p:cNvCxnSpPr/>
          <p:nvPr/>
        </p:nvCxnSpPr>
        <p:spPr>
          <a:xfrm>
            <a:off x="8097393" y="579120"/>
            <a:ext cx="2510144" cy="0"/>
          </a:xfrm>
          <a:prstGeom prst="line">
            <a:avLst/>
          </a:prstGeom>
          <a:ln w="25400"/>
        </p:spPr>
        <p:style>
          <a:lnRef idx="1">
            <a:schemeClr val="accent1"/>
          </a:lnRef>
          <a:fillRef idx="0">
            <a:schemeClr val="accent1"/>
          </a:fillRef>
          <a:effectRef idx="0">
            <a:schemeClr val="accent1"/>
          </a:effectRef>
          <a:fontRef idx="minor">
            <a:schemeClr val="tx1"/>
          </a:fontRef>
        </p:style>
      </p:cxnSp>
      <p:sp>
        <p:nvSpPr>
          <p:cNvPr id="140" name="矩形 139">
            <a:extLst>
              <a:ext uri="{FF2B5EF4-FFF2-40B4-BE49-F238E27FC236}">
                <a16:creationId xmlns:a16="http://schemas.microsoft.com/office/drawing/2014/main" id="{085BB145-F7B8-40BB-90B4-50C930FF15B1}"/>
              </a:ext>
            </a:extLst>
          </p:cNvPr>
          <p:cNvSpPr/>
          <p:nvPr/>
        </p:nvSpPr>
        <p:spPr>
          <a:xfrm>
            <a:off x="328113" y="1555996"/>
            <a:ext cx="3221565" cy="214771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1" name="矩形 140">
            <a:extLst>
              <a:ext uri="{FF2B5EF4-FFF2-40B4-BE49-F238E27FC236}">
                <a16:creationId xmlns:a16="http://schemas.microsoft.com/office/drawing/2014/main" id="{8758666D-0324-48A9-9331-246919E08BE5}"/>
              </a:ext>
            </a:extLst>
          </p:cNvPr>
          <p:cNvSpPr/>
          <p:nvPr/>
        </p:nvSpPr>
        <p:spPr>
          <a:xfrm>
            <a:off x="8359132" y="1555995"/>
            <a:ext cx="3221564" cy="21477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2" name="矩形 141">
            <a:extLst>
              <a:ext uri="{FF2B5EF4-FFF2-40B4-BE49-F238E27FC236}">
                <a16:creationId xmlns:a16="http://schemas.microsoft.com/office/drawing/2014/main" id="{F29FC061-5D95-4176-A648-02862572F74C}"/>
              </a:ext>
            </a:extLst>
          </p:cNvPr>
          <p:cNvSpPr/>
          <p:nvPr/>
        </p:nvSpPr>
        <p:spPr>
          <a:xfrm>
            <a:off x="4343620" y="1567098"/>
            <a:ext cx="3221564" cy="2136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43" name="圈箭头">
            <a:extLst>
              <a:ext uri="{FF2B5EF4-FFF2-40B4-BE49-F238E27FC236}">
                <a16:creationId xmlns:a16="http://schemas.microsoft.com/office/drawing/2014/main" id="{B3963539-D8B8-49EB-B0BE-F3FECC4D16D7}"/>
              </a:ext>
            </a:extLst>
          </p:cNvPr>
          <p:cNvSpPr/>
          <p:nvPr/>
        </p:nvSpPr>
        <p:spPr>
          <a:xfrm>
            <a:off x="3510815" y="4751705"/>
            <a:ext cx="460375" cy="4603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44" name="圈箭头">
            <a:extLst>
              <a:ext uri="{FF2B5EF4-FFF2-40B4-BE49-F238E27FC236}">
                <a16:creationId xmlns:a16="http://schemas.microsoft.com/office/drawing/2014/main" id="{BE2C7A8D-3781-4425-B414-C0FBB903E807}"/>
              </a:ext>
            </a:extLst>
          </p:cNvPr>
          <p:cNvSpPr/>
          <p:nvPr/>
        </p:nvSpPr>
        <p:spPr>
          <a:xfrm>
            <a:off x="7230010" y="4751705"/>
            <a:ext cx="460375" cy="4603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45" name="圈箭头">
            <a:extLst>
              <a:ext uri="{FF2B5EF4-FFF2-40B4-BE49-F238E27FC236}">
                <a16:creationId xmlns:a16="http://schemas.microsoft.com/office/drawing/2014/main" id="{5104A95E-EAF4-4327-8F37-A8636A4D04D4}"/>
              </a:ext>
            </a:extLst>
          </p:cNvPr>
          <p:cNvSpPr/>
          <p:nvPr/>
        </p:nvSpPr>
        <p:spPr>
          <a:xfrm>
            <a:off x="10939045" y="4751705"/>
            <a:ext cx="460375" cy="460375"/>
          </a:xfrm>
          <a:custGeom>
            <a:avLst/>
            <a:gdLst>
              <a:gd name="connsiteX0" fmla="*/ 158628 w 585904"/>
              <a:gd name="connsiteY0" fmla="*/ 130053 h 585904"/>
              <a:gd name="connsiteX1" fmla="*/ 321527 w 585904"/>
              <a:gd name="connsiteY1" fmla="*/ 130053 h 585904"/>
              <a:gd name="connsiteX2" fmla="*/ 484425 w 585904"/>
              <a:gd name="connsiteY2" fmla="*/ 292952 h 585904"/>
              <a:gd name="connsiteX3" fmla="*/ 321527 w 585904"/>
              <a:gd name="connsiteY3" fmla="*/ 455850 h 585904"/>
              <a:gd name="connsiteX4" fmla="*/ 158628 w 585904"/>
              <a:gd name="connsiteY4" fmla="*/ 455850 h 585904"/>
              <a:gd name="connsiteX5" fmla="*/ 321527 w 585904"/>
              <a:gd name="connsiteY5" fmla="*/ 292952 h 585904"/>
              <a:gd name="connsiteX6" fmla="*/ 292951 w 585904"/>
              <a:gd name="connsiteY6" fmla="*/ 28505 h 585904"/>
              <a:gd name="connsiteX7" fmla="*/ 28504 w 585904"/>
              <a:gd name="connsiteY7" fmla="*/ 292952 h 585904"/>
              <a:gd name="connsiteX8" fmla="*/ 292951 w 585904"/>
              <a:gd name="connsiteY8" fmla="*/ 557399 h 585904"/>
              <a:gd name="connsiteX9" fmla="*/ 557398 w 585904"/>
              <a:gd name="connsiteY9" fmla="*/ 292952 h 585904"/>
              <a:gd name="connsiteX10" fmla="*/ 292951 w 585904"/>
              <a:gd name="connsiteY10" fmla="*/ 28505 h 585904"/>
              <a:gd name="connsiteX11" fmla="*/ 292952 w 585904"/>
              <a:gd name="connsiteY11" fmla="*/ 0 h 585904"/>
              <a:gd name="connsiteX12" fmla="*/ 585904 w 585904"/>
              <a:gd name="connsiteY12" fmla="*/ 292952 h 585904"/>
              <a:gd name="connsiteX13" fmla="*/ 292952 w 585904"/>
              <a:gd name="connsiteY13" fmla="*/ 585904 h 585904"/>
              <a:gd name="connsiteX14" fmla="*/ 0 w 585904"/>
              <a:gd name="connsiteY14" fmla="*/ 292952 h 585904"/>
              <a:gd name="connsiteX15" fmla="*/ 292952 w 585904"/>
              <a:gd name="connsiteY15" fmla="*/ 0 h 585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85904" h="585904">
                <a:moveTo>
                  <a:pt x="158628" y="130053"/>
                </a:moveTo>
                <a:lnTo>
                  <a:pt x="321527" y="130053"/>
                </a:lnTo>
                <a:lnTo>
                  <a:pt x="484425" y="292952"/>
                </a:lnTo>
                <a:lnTo>
                  <a:pt x="321527" y="455850"/>
                </a:lnTo>
                <a:lnTo>
                  <a:pt x="158628" y="455850"/>
                </a:lnTo>
                <a:lnTo>
                  <a:pt x="321527" y="292952"/>
                </a:lnTo>
                <a:close/>
                <a:moveTo>
                  <a:pt x="292951" y="28505"/>
                </a:moveTo>
                <a:cubicBezTo>
                  <a:pt x="146901" y="28505"/>
                  <a:pt x="28504" y="146902"/>
                  <a:pt x="28504" y="292952"/>
                </a:cubicBezTo>
                <a:cubicBezTo>
                  <a:pt x="28504" y="439002"/>
                  <a:pt x="146901" y="557399"/>
                  <a:pt x="292951" y="557399"/>
                </a:cubicBezTo>
                <a:cubicBezTo>
                  <a:pt x="439001" y="557399"/>
                  <a:pt x="557398" y="439002"/>
                  <a:pt x="557398" y="292952"/>
                </a:cubicBezTo>
                <a:cubicBezTo>
                  <a:pt x="557398" y="146902"/>
                  <a:pt x="439001" y="28505"/>
                  <a:pt x="292951" y="28505"/>
                </a:cubicBezTo>
                <a:close/>
                <a:moveTo>
                  <a:pt x="292952" y="0"/>
                </a:moveTo>
                <a:cubicBezTo>
                  <a:pt x="454745" y="0"/>
                  <a:pt x="585904" y="131159"/>
                  <a:pt x="585904" y="292952"/>
                </a:cubicBezTo>
                <a:cubicBezTo>
                  <a:pt x="585904" y="454745"/>
                  <a:pt x="454745" y="585904"/>
                  <a:pt x="292952" y="585904"/>
                </a:cubicBezTo>
                <a:cubicBezTo>
                  <a:pt x="131159" y="585904"/>
                  <a:pt x="0" y="454745"/>
                  <a:pt x="0" y="292952"/>
                </a:cubicBezTo>
                <a:cubicBezTo>
                  <a:pt x="0" y="131159"/>
                  <a:pt x="131159" y="0"/>
                  <a:pt x="292952"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46" name="文本框 145">
            <a:extLst>
              <a:ext uri="{FF2B5EF4-FFF2-40B4-BE49-F238E27FC236}">
                <a16:creationId xmlns:a16="http://schemas.microsoft.com/office/drawing/2014/main" id="{E356BE5C-2436-4430-BFAB-B8E2C3230EE9}"/>
              </a:ext>
            </a:extLst>
          </p:cNvPr>
          <p:cNvSpPr txBox="1"/>
          <p:nvPr/>
        </p:nvSpPr>
        <p:spPr>
          <a:xfrm>
            <a:off x="415506" y="4373326"/>
            <a:ext cx="1765300" cy="3670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点击添加标题</a:t>
            </a:r>
          </a:p>
        </p:txBody>
      </p:sp>
      <p:sp>
        <p:nvSpPr>
          <p:cNvPr id="147" name="文本框 146">
            <a:extLst>
              <a:ext uri="{FF2B5EF4-FFF2-40B4-BE49-F238E27FC236}">
                <a16:creationId xmlns:a16="http://schemas.microsoft.com/office/drawing/2014/main" id="{613699CA-69DA-40A9-90A1-6B25E14D0F31}"/>
              </a:ext>
            </a:extLst>
          </p:cNvPr>
          <p:cNvSpPr txBox="1"/>
          <p:nvPr/>
        </p:nvSpPr>
        <p:spPr>
          <a:xfrm>
            <a:off x="415507" y="4796438"/>
            <a:ext cx="2493009" cy="9889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请替换文字内容，修改文字内容，也可以直接复制你的内容到此。请替换文字内容，修改文字内</a:t>
            </a:r>
            <a:endParaRPr kumimoji="0" lang="en-US" altLang="zh-CN"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48" name="文本框 147">
            <a:extLst>
              <a:ext uri="{FF2B5EF4-FFF2-40B4-BE49-F238E27FC236}">
                <a16:creationId xmlns:a16="http://schemas.microsoft.com/office/drawing/2014/main" id="{F1FF0A1C-CA2D-4203-A948-75DD1CA20ED7}"/>
              </a:ext>
            </a:extLst>
          </p:cNvPr>
          <p:cNvSpPr txBox="1"/>
          <p:nvPr/>
        </p:nvSpPr>
        <p:spPr>
          <a:xfrm>
            <a:off x="4349014" y="4393565"/>
            <a:ext cx="1765300" cy="3670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点击添加标题</a:t>
            </a:r>
          </a:p>
        </p:txBody>
      </p:sp>
      <p:sp>
        <p:nvSpPr>
          <p:cNvPr id="149" name="文本框 148">
            <a:extLst>
              <a:ext uri="{FF2B5EF4-FFF2-40B4-BE49-F238E27FC236}">
                <a16:creationId xmlns:a16="http://schemas.microsoft.com/office/drawing/2014/main" id="{553CFEB2-D966-47FE-8132-0ECF5AE54807}"/>
              </a:ext>
            </a:extLst>
          </p:cNvPr>
          <p:cNvSpPr txBox="1"/>
          <p:nvPr/>
        </p:nvSpPr>
        <p:spPr>
          <a:xfrm>
            <a:off x="4349015" y="4816677"/>
            <a:ext cx="2493009" cy="9889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请替换文字内容，修改文字内容，也可以直接复制你的内容到此。请替换文字内容，修改文字内</a:t>
            </a:r>
            <a:endParaRPr kumimoji="0" lang="en-US" altLang="zh-CN"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
        <p:nvSpPr>
          <p:cNvPr id="150" name="文本框 149">
            <a:extLst>
              <a:ext uri="{FF2B5EF4-FFF2-40B4-BE49-F238E27FC236}">
                <a16:creationId xmlns:a16="http://schemas.microsoft.com/office/drawing/2014/main" id="{0F15B6D2-B4C7-44D9-AA29-E205837C2AC3}"/>
              </a:ext>
            </a:extLst>
          </p:cNvPr>
          <p:cNvSpPr txBox="1"/>
          <p:nvPr/>
        </p:nvSpPr>
        <p:spPr>
          <a:xfrm>
            <a:off x="8259344" y="4384617"/>
            <a:ext cx="1765300" cy="3670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点击添加标题</a:t>
            </a:r>
          </a:p>
        </p:txBody>
      </p:sp>
      <p:sp>
        <p:nvSpPr>
          <p:cNvPr id="151" name="文本框 150">
            <a:extLst>
              <a:ext uri="{FF2B5EF4-FFF2-40B4-BE49-F238E27FC236}">
                <a16:creationId xmlns:a16="http://schemas.microsoft.com/office/drawing/2014/main" id="{FE4CE829-4254-4A27-8EE8-5BE798654365}"/>
              </a:ext>
            </a:extLst>
          </p:cNvPr>
          <p:cNvSpPr txBox="1"/>
          <p:nvPr/>
        </p:nvSpPr>
        <p:spPr>
          <a:xfrm>
            <a:off x="8259345" y="4807729"/>
            <a:ext cx="2493009" cy="9889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rPr>
              <a:t>请替换文字内容，修改文字内容，也可以直接复制你的内容到此。请替换文字内容，修改文字内</a:t>
            </a:r>
            <a:endParaRPr kumimoji="0" lang="en-US" altLang="zh-CN"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a:p>
            <a:pPr marL="0" marR="0" lvl="0" indent="0" algn="just" defTabSz="914400" rtl="0" eaLnBrk="1" fontAlgn="auto" latinLnBrk="0" hangingPunct="1">
              <a:lnSpc>
                <a:spcPct val="150000"/>
              </a:lnSpc>
              <a:spcBef>
                <a:spcPts val="0"/>
              </a:spcBef>
              <a:spcAft>
                <a:spcPts val="0"/>
              </a:spcAft>
              <a:buClrTx/>
              <a:buSzTx/>
              <a:buFontTx/>
              <a:buNone/>
              <a:tabLst/>
              <a:defRPr/>
            </a:pPr>
            <a:endParaRPr kumimoji="0" lang="en-US" altLang="zh-CN" sz="1000" b="0" i="0" u="none" strike="noStrike" kern="1200" cap="none" spc="0" normalizeH="0" baseline="0" noProof="0" dirty="0">
              <a:ln>
                <a:noFill/>
              </a:ln>
              <a:solidFill>
                <a:schemeClr val="accent1"/>
              </a:solidFill>
              <a:effectLst/>
              <a:uLnTx/>
              <a:uFillTx/>
              <a:latin typeface="Source Han Serif SC" panose="02020400000000000000" pitchFamily="18" charset="-122"/>
              <a:ea typeface="Source Han Serif SC" panose="02020400000000000000" pitchFamily="18" charset="-122"/>
              <a:cs typeface="+mn-ea"/>
              <a:sym typeface="Source Han Serif SC" panose="02020400000000000000" pitchFamily="18" charset="-122"/>
            </a:endParaRPr>
          </a:p>
        </p:txBody>
      </p:sp>
    </p:spTree>
    <p:extLst>
      <p:ext uri="{BB962C8B-B14F-4D97-AF65-F5344CB8AC3E}">
        <p14:creationId xmlns:p14="http://schemas.microsoft.com/office/powerpoint/2010/main" val="32467617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82208FA2-E9DF-4826-B405-B0747E5E3554}"/>
              </a:ext>
            </a:extLst>
          </p:cNvPr>
          <p:cNvPicPr>
            <a:picLocks noChangeAspect="1"/>
          </p:cNvPicPr>
          <p:nvPr/>
        </p:nvPicPr>
        <p:blipFill rotWithShape="1">
          <a:blip r:embed="rId2">
            <a:extLst>
              <a:ext uri="{28A0092B-C50C-407E-A947-70E740481C1C}">
                <a14:useLocalDpi xmlns:a14="http://schemas.microsoft.com/office/drawing/2010/main" val="0"/>
              </a:ext>
            </a:extLst>
          </a:blip>
          <a:srcRect t="7813" b="7813"/>
          <a:stretch/>
        </p:blipFill>
        <p:spPr>
          <a:xfrm>
            <a:off x="-1" y="0"/>
            <a:ext cx="12192001" cy="6858000"/>
          </a:xfrm>
          <a:prstGeom prst="rect">
            <a:avLst/>
          </a:prstGeom>
        </p:spPr>
      </p:pic>
      <p:pic>
        <p:nvPicPr>
          <p:cNvPr id="34" name="图片 33">
            <a:extLst>
              <a:ext uri="{FF2B5EF4-FFF2-40B4-BE49-F238E27FC236}">
                <a16:creationId xmlns:a16="http://schemas.microsoft.com/office/drawing/2014/main" id="{3DBF4BE2-4F90-4459-ABA0-15E567A116A7}"/>
              </a:ext>
            </a:extLst>
          </p:cNvPr>
          <p:cNvPicPr>
            <a:picLocks noChangeAspect="1"/>
          </p:cNvPicPr>
          <p:nvPr/>
        </p:nvPicPr>
        <p:blipFill rotWithShape="1">
          <a:blip r:embed="rId3">
            <a:extLst>
              <a:ext uri="{28A0092B-C50C-407E-A947-70E740481C1C}">
                <a14:useLocalDpi xmlns:a14="http://schemas.microsoft.com/office/drawing/2010/main" val="0"/>
              </a:ext>
            </a:extLst>
          </a:blip>
          <a:srcRect t="7839" b="7839"/>
          <a:stretch/>
        </p:blipFill>
        <p:spPr>
          <a:xfrm>
            <a:off x="0" y="0"/>
            <a:ext cx="12192000" cy="6858000"/>
          </a:xfrm>
          <a:prstGeom prst="rect">
            <a:avLst/>
          </a:prstGeom>
        </p:spPr>
      </p:pic>
      <p:sp>
        <p:nvSpPr>
          <p:cNvPr id="14" name="任意多边形: 形状 13">
            <a:extLst>
              <a:ext uri="{FF2B5EF4-FFF2-40B4-BE49-F238E27FC236}">
                <a16:creationId xmlns:a16="http://schemas.microsoft.com/office/drawing/2014/main" id="{554C9C4F-D845-42AD-8C19-9A813C338FE1}"/>
              </a:ext>
            </a:extLst>
          </p:cNvPr>
          <p:cNvSpPr/>
          <p:nvPr/>
        </p:nvSpPr>
        <p:spPr>
          <a:xfrm>
            <a:off x="-1" y="2636352"/>
            <a:ext cx="12191998" cy="4221649"/>
          </a:xfrm>
          <a:custGeom>
            <a:avLst/>
            <a:gdLst>
              <a:gd name="connsiteX0" fmla="*/ 0 w 12191998"/>
              <a:gd name="connsiteY0" fmla="*/ 0 h 4221649"/>
              <a:gd name="connsiteX1" fmla="*/ 219329 w 12191998"/>
              <a:gd name="connsiteY1" fmla="*/ 75841 h 4221649"/>
              <a:gd name="connsiteX2" fmla="*/ 6096001 w 12191998"/>
              <a:gd name="connsiteY2" fmla="*/ 899329 h 4221649"/>
              <a:gd name="connsiteX3" fmla="*/ 11972674 w 12191998"/>
              <a:gd name="connsiteY3" fmla="*/ 75841 h 4221649"/>
              <a:gd name="connsiteX4" fmla="*/ 12191998 w 12191998"/>
              <a:gd name="connsiteY4" fmla="*/ 2 h 4221649"/>
              <a:gd name="connsiteX5" fmla="*/ 12191998 w 12191998"/>
              <a:gd name="connsiteY5" fmla="*/ 4221649 h 4221649"/>
              <a:gd name="connsiteX6" fmla="*/ 0 w 12191998"/>
              <a:gd name="connsiteY6" fmla="*/ 4221649 h 4221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1998" h="4221649">
                <a:moveTo>
                  <a:pt x="0" y="0"/>
                </a:moveTo>
                <a:lnTo>
                  <a:pt x="219329" y="75841"/>
                </a:lnTo>
                <a:cubicBezTo>
                  <a:pt x="1771465" y="587488"/>
                  <a:pt x="3833324" y="899329"/>
                  <a:pt x="6096001" y="899329"/>
                </a:cubicBezTo>
                <a:cubicBezTo>
                  <a:pt x="8358679" y="899329"/>
                  <a:pt x="10420537" y="587488"/>
                  <a:pt x="11972674" y="75841"/>
                </a:cubicBezTo>
                <a:lnTo>
                  <a:pt x="12191998" y="2"/>
                </a:lnTo>
                <a:lnTo>
                  <a:pt x="12191998" y="4221649"/>
                </a:lnTo>
                <a:lnTo>
                  <a:pt x="0" y="4221649"/>
                </a:lnTo>
                <a:close/>
              </a:path>
            </a:pathLst>
          </a:cu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16" name="组合 15">
            <a:extLst>
              <a:ext uri="{FF2B5EF4-FFF2-40B4-BE49-F238E27FC236}">
                <a16:creationId xmlns:a16="http://schemas.microsoft.com/office/drawing/2014/main" id="{2F3C0AA0-D825-4EDB-B8F6-1D753682CAD2}"/>
              </a:ext>
            </a:extLst>
          </p:cNvPr>
          <p:cNvGrpSpPr/>
          <p:nvPr/>
        </p:nvGrpSpPr>
        <p:grpSpPr>
          <a:xfrm>
            <a:off x="2633434" y="4102924"/>
            <a:ext cx="6925128" cy="2187831"/>
            <a:chOff x="2639787" y="672699"/>
            <a:chExt cx="6925128" cy="2187831"/>
          </a:xfrm>
          <a:noFill/>
        </p:grpSpPr>
        <p:sp>
          <p:nvSpPr>
            <p:cNvPr id="17" name="文本框 13">
              <a:extLst>
                <a:ext uri="{FF2B5EF4-FFF2-40B4-BE49-F238E27FC236}">
                  <a16:creationId xmlns:a16="http://schemas.microsoft.com/office/drawing/2014/main" id="{FC9194C8-4036-4097-B846-CA5A81C95621}"/>
                </a:ext>
              </a:extLst>
            </p:cNvPr>
            <p:cNvSpPr txBox="1">
              <a:spLocks noChangeArrowheads="1"/>
            </p:cNvSpPr>
            <p:nvPr/>
          </p:nvSpPr>
          <p:spPr bwMode="auto">
            <a:xfrm>
              <a:off x="5116773" y="672699"/>
              <a:ext cx="1929439"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eaLnBrk="1" hangingPunct="1">
                <a:defRPr sz="9600">
                  <a:solidFill>
                    <a:schemeClr val="bg1"/>
                  </a:solidFill>
                  <a:latin typeface="Helvetica-Roman-SemiB" pitchFamily="2"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pPr>
                <a:defRPr/>
              </a:pPr>
              <a:r>
                <a:rPr lang="en-US" altLang="zh-CN" sz="4000" dirty="0">
                  <a:solidFill>
                    <a:srgbClr val="004899"/>
                  </a:solidFill>
                  <a:latin typeface="Times New Roman" panose="02020603050405020304" pitchFamily="18" charset="0"/>
                  <a:cs typeface="Times New Roman" panose="02020603050405020304" pitchFamily="18" charset="0"/>
                </a:rPr>
                <a:t>PART02</a:t>
              </a:r>
              <a:endParaRPr lang="zh-CN" altLang="en-US" sz="4267" dirty="0">
                <a:solidFill>
                  <a:srgbClr val="004899"/>
                </a:solidFill>
                <a:latin typeface="Times New Roman" panose="02020603050405020304" pitchFamily="18" charset="0"/>
                <a:cs typeface="Times New Roman" panose="02020603050405020304" pitchFamily="18" charset="0"/>
              </a:endParaRPr>
            </a:p>
          </p:txBody>
        </p:sp>
        <p:sp>
          <p:nvSpPr>
            <p:cNvPr id="18" name="文本框 17">
              <a:extLst>
                <a:ext uri="{FF2B5EF4-FFF2-40B4-BE49-F238E27FC236}">
                  <a16:creationId xmlns:a16="http://schemas.microsoft.com/office/drawing/2014/main" id="{97DEB8F4-7EEA-44BD-82A9-9E550F6BF43C}"/>
                </a:ext>
              </a:extLst>
            </p:cNvPr>
            <p:cNvSpPr txBox="1">
              <a:spLocks noChangeArrowheads="1"/>
            </p:cNvSpPr>
            <p:nvPr/>
          </p:nvSpPr>
          <p:spPr bwMode="auto">
            <a:xfrm>
              <a:off x="3425825" y="1796285"/>
              <a:ext cx="5353051" cy="70788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lnSpc>
                  <a:spcPct val="100000"/>
                </a:lnSpc>
                <a:spcBef>
                  <a:spcPct val="0"/>
                </a:spcBef>
                <a:buNone/>
                <a:defRPr/>
              </a:pPr>
              <a:r>
                <a:rPr lang="zh-CN" altLang="en-US" sz="4000" dirty="0">
                  <a:solidFill>
                    <a:schemeClr val="tx1">
                      <a:lumMod val="85000"/>
                      <a:lumOff val="15000"/>
                    </a:schemeClr>
                  </a:solidFill>
                  <a:latin typeface="方正大标宋简体" panose="02010601030101010101" pitchFamily="2" charset="-122"/>
                  <a:ea typeface="方正大标宋简体" panose="02010601030101010101" pitchFamily="2" charset="-122"/>
                </a:rPr>
                <a:t>学校发展</a:t>
              </a:r>
            </a:p>
          </p:txBody>
        </p:sp>
        <p:sp>
          <p:nvSpPr>
            <p:cNvPr id="19" name="文本框 16">
              <a:extLst>
                <a:ext uri="{FF2B5EF4-FFF2-40B4-BE49-F238E27FC236}">
                  <a16:creationId xmlns:a16="http://schemas.microsoft.com/office/drawing/2014/main" id="{8A6B6289-082B-467B-A888-195F186AE9EB}"/>
                </a:ext>
              </a:extLst>
            </p:cNvPr>
            <p:cNvSpPr txBox="1">
              <a:spLocks noChangeArrowheads="1"/>
            </p:cNvSpPr>
            <p:nvPr/>
          </p:nvSpPr>
          <p:spPr bwMode="auto">
            <a:xfrm>
              <a:off x="2639787" y="2546598"/>
              <a:ext cx="6925128" cy="313932"/>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a:spcBef>
                  <a:spcPct val="0"/>
                </a:spcBef>
                <a:buNone/>
                <a:defRPr/>
              </a:pPr>
              <a:r>
                <a:rPr lang="en-US" altLang="zh-CN" sz="1600" dirty="0">
                  <a:solidFill>
                    <a:schemeClr val="tx1">
                      <a:lumMod val="85000"/>
                      <a:lumOff val="15000"/>
                    </a:schemeClr>
                  </a:solidFill>
                  <a:latin typeface="Times New Roman" panose="02020603050405020304" pitchFamily="18" charset="0"/>
                  <a:ea typeface="+mn-ea"/>
                  <a:cs typeface="Times New Roman" panose="02020603050405020304" pitchFamily="18" charset="0"/>
                </a:rPr>
                <a:t>OVERVIEW OF GOLDEN BAY ECONOMIC AREA</a:t>
              </a:r>
              <a:endParaRPr lang="zh-CN" altLang="en-US" sz="1600" dirty="0">
                <a:solidFill>
                  <a:schemeClr val="tx1">
                    <a:lumMod val="85000"/>
                    <a:lumOff val="15000"/>
                  </a:schemeClr>
                </a:solidFill>
                <a:latin typeface="Times New Roman" panose="02020603050405020304" pitchFamily="18" charset="0"/>
                <a:ea typeface="+mn-ea"/>
                <a:cs typeface="Times New Roman" panose="02020603050405020304" pitchFamily="18" charset="0"/>
              </a:endParaRPr>
            </a:p>
          </p:txBody>
        </p:sp>
        <p:grpSp>
          <p:nvGrpSpPr>
            <p:cNvPr id="20" name="组合 19">
              <a:extLst>
                <a:ext uri="{FF2B5EF4-FFF2-40B4-BE49-F238E27FC236}">
                  <a16:creationId xmlns:a16="http://schemas.microsoft.com/office/drawing/2014/main" id="{132B221E-30E0-4D1F-B7AF-082B2CCAC08A}"/>
                </a:ext>
              </a:extLst>
            </p:cNvPr>
            <p:cNvGrpSpPr/>
            <p:nvPr/>
          </p:nvGrpSpPr>
          <p:grpSpPr>
            <a:xfrm>
              <a:off x="5701110" y="1581361"/>
              <a:ext cx="789780" cy="54217"/>
              <a:chOff x="686622" y="3437639"/>
              <a:chExt cx="576091" cy="0"/>
            </a:xfrm>
            <a:grpFill/>
          </p:grpSpPr>
          <p:cxnSp>
            <p:nvCxnSpPr>
              <p:cNvPr id="21" name="直接连接符 20">
                <a:extLst>
                  <a:ext uri="{FF2B5EF4-FFF2-40B4-BE49-F238E27FC236}">
                    <a16:creationId xmlns:a16="http://schemas.microsoft.com/office/drawing/2014/main" id="{46195F65-DC8B-4EB5-8462-9778D734A838}"/>
                  </a:ext>
                </a:extLst>
              </p:cNvPr>
              <p:cNvCxnSpPr/>
              <p:nvPr/>
            </p:nvCxnSpPr>
            <p:spPr>
              <a:xfrm flipH="1">
                <a:off x="853240" y="3437639"/>
                <a:ext cx="409473"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07C7A4FA-0A14-4180-BF3B-C3BD46764543}"/>
                  </a:ext>
                </a:extLst>
              </p:cNvPr>
              <p:cNvCxnSpPr/>
              <p:nvPr/>
            </p:nvCxnSpPr>
            <p:spPr>
              <a:xfrm flipH="1">
                <a:off x="686622" y="3437639"/>
                <a:ext cx="74510" cy="0"/>
              </a:xfrm>
              <a:prstGeom prst="line">
                <a:avLst/>
              </a:prstGeom>
              <a:grpFill/>
              <a:ln w="31750" cap="rnd">
                <a:solidFill>
                  <a:srgbClr val="004899"/>
                </a:solidFill>
              </a:ln>
              <a:effectLst>
                <a:outerShdw blurRad="63500" sx="102000" sy="102000" algn="ctr" rotWithShape="0">
                  <a:srgbClr val="92D050">
                    <a:alpha val="40000"/>
                  </a:srgbClr>
                </a:outerShdw>
              </a:effectLst>
            </p:spPr>
            <p:style>
              <a:lnRef idx="1">
                <a:schemeClr val="accent1"/>
              </a:lnRef>
              <a:fillRef idx="0">
                <a:schemeClr val="accent1"/>
              </a:fillRef>
              <a:effectRef idx="0">
                <a:schemeClr val="accent1"/>
              </a:effectRef>
              <a:fontRef idx="minor">
                <a:schemeClr val="tx1"/>
              </a:fontRef>
            </p:style>
          </p:cxnSp>
        </p:grpSp>
      </p:grpSp>
      <p:sp>
        <p:nvSpPr>
          <p:cNvPr id="33" name="任意多边形: 形状 32">
            <a:extLst>
              <a:ext uri="{FF2B5EF4-FFF2-40B4-BE49-F238E27FC236}">
                <a16:creationId xmlns:a16="http://schemas.microsoft.com/office/drawing/2014/main" id="{8EBF5838-0368-4A2F-87AA-F6AA6AFAE9A7}"/>
              </a:ext>
            </a:extLst>
          </p:cNvPr>
          <p:cNvSpPr/>
          <p:nvPr/>
        </p:nvSpPr>
        <p:spPr>
          <a:xfrm>
            <a:off x="-4" y="-42426"/>
            <a:ext cx="12192004" cy="3578107"/>
          </a:xfrm>
          <a:custGeom>
            <a:avLst/>
            <a:gdLst>
              <a:gd name="connsiteX0" fmla="*/ 0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4" h="3578107">
                <a:moveTo>
                  <a:pt x="0"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close/>
              </a:path>
            </a:pathLst>
          </a:custGeom>
          <a:solidFill>
            <a:schemeClr val="accent1">
              <a:alpha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538C0667-5AB9-4F8B-BB90-2E10E5DB1FD3}"/>
              </a:ext>
            </a:extLst>
          </p:cNvPr>
          <p:cNvPicPr>
            <a:picLocks noChangeAspect="1"/>
          </p:cNvPicPr>
          <p:nvPr/>
        </p:nvPicPr>
        <p:blipFill>
          <a:blip r:embed="rId4">
            <a:alphaModFix amt="45000"/>
            <a:extLst>
              <a:ext uri="{BEBA8EAE-BF5A-486C-A8C5-ECC9F3942E4B}">
                <a14:imgProps xmlns:a14="http://schemas.microsoft.com/office/drawing/2010/main">
                  <a14:imgLayer r:embed="rId5">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3824730" y="-349439"/>
            <a:ext cx="4542539" cy="4203366"/>
          </a:xfrm>
          <a:prstGeom prst="rect">
            <a:avLst/>
          </a:prstGeom>
          <a:noFill/>
          <a:effectLst>
            <a:softEdge rad="0"/>
          </a:effectLst>
        </p:spPr>
      </p:pic>
      <p:sp>
        <p:nvSpPr>
          <p:cNvPr id="23" name="文本框 22">
            <a:extLst>
              <a:ext uri="{FF2B5EF4-FFF2-40B4-BE49-F238E27FC236}">
                <a16:creationId xmlns:a16="http://schemas.microsoft.com/office/drawing/2014/main" id="{12F336E0-1CCE-4D98-AAA9-85C413538ECF}"/>
              </a:ext>
            </a:extLst>
          </p:cNvPr>
          <p:cNvSpPr txBox="1"/>
          <p:nvPr/>
        </p:nvSpPr>
        <p:spPr>
          <a:xfrm>
            <a:off x="822310" y="1246384"/>
            <a:ext cx="10446029" cy="935603"/>
          </a:xfrm>
          <a:custGeom>
            <a:avLst/>
            <a:gdLst/>
            <a:ahLst/>
            <a:cxnLst/>
            <a:rect l="l" t="t" r="r" b="b"/>
            <a:pathLst>
              <a:path w="10446029" h="935603">
                <a:moveTo>
                  <a:pt x="2187150" y="644119"/>
                </a:moveTo>
                <a:cubicBezTo>
                  <a:pt x="2184093" y="644119"/>
                  <a:pt x="2181035" y="645138"/>
                  <a:pt x="2177978" y="647177"/>
                </a:cubicBezTo>
                <a:lnTo>
                  <a:pt x="2166766" y="652272"/>
                </a:lnTo>
                <a:cubicBezTo>
                  <a:pt x="2163370" y="658387"/>
                  <a:pt x="2156745" y="664163"/>
                  <a:pt x="2146893" y="669598"/>
                </a:cubicBezTo>
                <a:cubicBezTo>
                  <a:pt x="2137041" y="675034"/>
                  <a:pt x="2136192" y="681829"/>
                  <a:pt x="2144345" y="689982"/>
                </a:cubicBezTo>
                <a:cubicBezTo>
                  <a:pt x="2164049" y="683187"/>
                  <a:pt x="2180696" y="672316"/>
                  <a:pt x="2194284" y="657368"/>
                </a:cubicBezTo>
                <a:cubicBezTo>
                  <a:pt x="2201758" y="654650"/>
                  <a:pt x="2202438" y="651253"/>
                  <a:pt x="2196322" y="647177"/>
                </a:cubicBezTo>
                <a:cubicBezTo>
                  <a:pt x="2193265" y="645138"/>
                  <a:pt x="2190207" y="644119"/>
                  <a:pt x="2187150" y="644119"/>
                </a:cubicBezTo>
                <a:close/>
                <a:moveTo>
                  <a:pt x="5973562" y="612223"/>
                </a:moveTo>
                <a:lnTo>
                  <a:pt x="5973222" y="612652"/>
                </a:lnTo>
                <a:lnTo>
                  <a:pt x="5972832" y="612505"/>
                </a:lnTo>
                <a:close/>
                <a:moveTo>
                  <a:pt x="5990930" y="595708"/>
                </a:moveTo>
                <a:cubicBezTo>
                  <a:pt x="5990251" y="595368"/>
                  <a:pt x="5988892" y="595878"/>
                  <a:pt x="5986854" y="597237"/>
                </a:cubicBezTo>
                <a:cubicBezTo>
                  <a:pt x="5988212" y="602673"/>
                  <a:pt x="5989571" y="603352"/>
                  <a:pt x="5990930" y="599275"/>
                </a:cubicBezTo>
                <a:cubicBezTo>
                  <a:pt x="5991610" y="597237"/>
                  <a:pt x="5991610" y="596048"/>
                  <a:pt x="5990930" y="595708"/>
                </a:cubicBezTo>
                <a:close/>
                <a:moveTo>
                  <a:pt x="263967" y="585007"/>
                </a:moveTo>
                <a:cubicBezTo>
                  <a:pt x="318323" y="595199"/>
                  <a:pt x="340235" y="623056"/>
                  <a:pt x="329704" y="668579"/>
                </a:cubicBezTo>
                <a:cubicBezTo>
                  <a:pt x="319172" y="714102"/>
                  <a:pt x="302696" y="754190"/>
                  <a:pt x="280274" y="788842"/>
                </a:cubicBezTo>
                <a:cubicBezTo>
                  <a:pt x="253096" y="790201"/>
                  <a:pt x="238318" y="774064"/>
                  <a:pt x="235940" y="740431"/>
                </a:cubicBezTo>
                <a:cubicBezTo>
                  <a:pt x="233562" y="706798"/>
                  <a:pt x="240526" y="678601"/>
                  <a:pt x="256833" y="655840"/>
                </a:cubicBezTo>
                <a:cubicBezTo>
                  <a:pt x="273139" y="633078"/>
                  <a:pt x="271441" y="617281"/>
                  <a:pt x="251737" y="608448"/>
                </a:cubicBezTo>
                <a:cubicBezTo>
                  <a:pt x="232033" y="599615"/>
                  <a:pt x="236110" y="591801"/>
                  <a:pt x="263967" y="585007"/>
                </a:cubicBezTo>
                <a:close/>
                <a:moveTo>
                  <a:pt x="7187887" y="565451"/>
                </a:moveTo>
                <a:cubicBezTo>
                  <a:pt x="7196933" y="563540"/>
                  <a:pt x="7204258" y="568700"/>
                  <a:pt x="7209863" y="580930"/>
                </a:cubicBezTo>
                <a:cubicBezTo>
                  <a:pt x="7238400" y="591801"/>
                  <a:pt x="7262521" y="608448"/>
                  <a:pt x="7282225" y="630870"/>
                </a:cubicBezTo>
                <a:cubicBezTo>
                  <a:pt x="7281545" y="651933"/>
                  <a:pt x="7275430" y="668579"/>
                  <a:pt x="7263880" y="680809"/>
                </a:cubicBezTo>
                <a:cubicBezTo>
                  <a:pt x="7255726" y="693039"/>
                  <a:pt x="7245195" y="700853"/>
                  <a:pt x="7232285" y="704250"/>
                </a:cubicBezTo>
                <a:cubicBezTo>
                  <a:pt x="7213261" y="715801"/>
                  <a:pt x="7192537" y="723954"/>
                  <a:pt x="7170116" y="728711"/>
                </a:cubicBezTo>
                <a:cubicBezTo>
                  <a:pt x="7179628" y="734826"/>
                  <a:pt x="7190499" y="737883"/>
                  <a:pt x="7202729" y="737883"/>
                </a:cubicBezTo>
                <a:cubicBezTo>
                  <a:pt x="7214959" y="737883"/>
                  <a:pt x="7224811" y="741960"/>
                  <a:pt x="7232285" y="750113"/>
                </a:cubicBezTo>
                <a:cubicBezTo>
                  <a:pt x="7246554" y="760984"/>
                  <a:pt x="7248932" y="773554"/>
                  <a:pt x="7239419" y="787823"/>
                </a:cubicBezTo>
                <a:cubicBezTo>
                  <a:pt x="7234663" y="802091"/>
                  <a:pt x="7224472" y="809905"/>
                  <a:pt x="7208844" y="811264"/>
                </a:cubicBezTo>
                <a:cubicBezTo>
                  <a:pt x="7172833" y="805149"/>
                  <a:pt x="7137162" y="796995"/>
                  <a:pt x="7101831" y="786804"/>
                </a:cubicBezTo>
                <a:cubicBezTo>
                  <a:pt x="7076691" y="788162"/>
                  <a:pt x="7061404" y="775932"/>
                  <a:pt x="7055968" y="750113"/>
                </a:cubicBezTo>
                <a:cubicBezTo>
                  <a:pt x="7068878" y="733806"/>
                  <a:pt x="7083146" y="718519"/>
                  <a:pt x="7098773" y="704250"/>
                </a:cubicBezTo>
                <a:cubicBezTo>
                  <a:pt x="7115080" y="692020"/>
                  <a:pt x="7124932" y="678771"/>
                  <a:pt x="7128330" y="664503"/>
                </a:cubicBezTo>
                <a:cubicBezTo>
                  <a:pt x="7116779" y="670618"/>
                  <a:pt x="7104039" y="671467"/>
                  <a:pt x="7090111" y="667050"/>
                </a:cubicBezTo>
                <a:cubicBezTo>
                  <a:pt x="7076182" y="662634"/>
                  <a:pt x="7061404" y="662464"/>
                  <a:pt x="7045776" y="666541"/>
                </a:cubicBezTo>
                <a:cubicBezTo>
                  <a:pt x="7025392" y="660426"/>
                  <a:pt x="7004669" y="650914"/>
                  <a:pt x="6983607" y="638004"/>
                </a:cubicBezTo>
                <a:cubicBezTo>
                  <a:pt x="6995157" y="642760"/>
                  <a:pt x="7005519" y="641401"/>
                  <a:pt x="7014691" y="633927"/>
                </a:cubicBezTo>
                <a:cubicBezTo>
                  <a:pt x="7023864" y="626453"/>
                  <a:pt x="7033886" y="621697"/>
                  <a:pt x="7044757" y="619659"/>
                </a:cubicBezTo>
                <a:cubicBezTo>
                  <a:pt x="7067858" y="606070"/>
                  <a:pt x="7093338" y="594179"/>
                  <a:pt x="7121195" y="583988"/>
                </a:cubicBezTo>
                <a:cubicBezTo>
                  <a:pt x="7138861" y="580590"/>
                  <a:pt x="7157886" y="575834"/>
                  <a:pt x="7178269" y="569719"/>
                </a:cubicBezTo>
                <a:cubicBezTo>
                  <a:pt x="7181666" y="567511"/>
                  <a:pt x="7184872" y="566088"/>
                  <a:pt x="7187887" y="565451"/>
                </a:cubicBezTo>
                <a:close/>
                <a:moveTo>
                  <a:pt x="6159094" y="526914"/>
                </a:moveTo>
                <a:lnTo>
                  <a:pt x="6156036" y="533029"/>
                </a:lnTo>
                <a:cubicBezTo>
                  <a:pt x="6158754" y="539144"/>
                  <a:pt x="6161472" y="539144"/>
                  <a:pt x="6164190" y="533029"/>
                </a:cubicBezTo>
                <a:cubicBezTo>
                  <a:pt x="6166908" y="526914"/>
                  <a:pt x="6165209" y="524876"/>
                  <a:pt x="6159094" y="526914"/>
                </a:cubicBezTo>
                <a:close/>
                <a:moveTo>
                  <a:pt x="399135" y="446654"/>
                </a:moveTo>
                <a:cubicBezTo>
                  <a:pt x="398371" y="446144"/>
                  <a:pt x="396799" y="446399"/>
                  <a:pt x="394421" y="447418"/>
                </a:cubicBezTo>
                <a:lnTo>
                  <a:pt x="391364" y="447418"/>
                </a:lnTo>
                <a:cubicBezTo>
                  <a:pt x="394761" y="453533"/>
                  <a:pt x="397309" y="454552"/>
                  <a:pt x="399008" y="450476"/>
                </a:cubicBezTo>
                <a:cubicBezTo>
                  <a:pt x="399857" y="448437"/>
                  <a:pt x="399899" y="447163"/>
                  <a:pt x="399135" y="446654"/>
                </a:cubicBezTo>
                <a:close/>
                <a:moveTo>
                  <a:pt x="4524118" y="446399"/>
                </a:moveTo>
                <a:lnTo>
                  <a:pt x="4526157" y="446399"/>
                </a:lnTo>
                <a:cubicBezTo>
                  <a:pt x="4545861" y="451835"/>
                  <a:pt x="4559450" y="461687"/>
                  <a:pt x="4566923" y="475955"/>
                </a:cubicBezTo>
                <a:cubicBezTo>
                  <a:pt x="4575756" y="484109"/>
                  <a:pt x="4577794" y="493111"/>
                  <a:pt x="4573039" y="502963"/>
                </a:cubicBezTo>
                <a:cubicBezTo>
                  <a:pt x="4568283" y="512815"/>
                  <a:pt x="4566584" y="523177"/>
                  <a:pt x="4567942" y="534048"/>
                </a:cubicBezTo>
                <a:cubicBezTo>
                  <a:pt x="4557751" y="572097"/>
                  <a:pt x="4555373" y="607768"/>
                  <a:pt x="4560809" y="641061"/>
                </a:cubicBezTo>
                <a:cubicBezTo>
                  <a:pt x="4562167" y="663483"/>
                  <a:pt x="4565564" y="683527"/>
                  <a:pt x="4571000" y="701193"/>
                </a:cubicBezTo>
                <a:cubicBezTo>
                  <a:pt x="4602255" y="740601"/>
                  <a:pt x="4644381" y="759286"/>
                  <a:pt x="4697378" y="757247"/>
                </a:cubicBezTo>
                <a:cubicBezTo>
                  <a:pt x="4741542" y="754530"/>
                  <a:pt x="4772117" y="732108"/>
                  <a:pt x="4789103" y="689982"/>
                </a:cubicBezTo>
                <a:cubicBezTo>
                  <a:pt x="4792501" y="679111"/>
                  <a:pt x="4796578" y="670618"/>
                  <a:pt x="4801333" y="664503"/>
                </a:cubicBezTo>
                <a:lnTo>
                  <a:pt x="4796238" y="587045"/>
                </a:lnTo>
                <a:cubicBezTo>
                  <a:pt x="4800314" y="607429"/>
                  <a:pt x="4805750" y="626453"/>
                  <a:pt x="4812544" y="644119"/>
                </a:cubicBezTo>
                <a:cubicBezTo>
                  <a:pt x="4811186" y="654990"/>
                  <a:pt x="4813224" y="664163"/>
                  <a:pt x="4818660" y="671637"/>
                </a:cubicBezTo>
                <a:cubicBezTo>
                  <a:pt x="4818660" y="685905"/>
                  <a:pt x="4821038" y="694738"/>
                  <a:pt x="4825794" y="698135"/>
                </a:cubicBezTo>
                <a:cubicBezTo>
                  <a:pt x="4834627" y="706968"/>
                  <a:pt x="4842101" y="717160"/>
                  <a:pt x="4848217" y="728711"/>
                </a:cubicBezTo>
                <a:cubicBezTo>
                  <a:pt x="4846178" y="735505"/>
                  <a:pt x="4847537" y="738563"/>
                  <a:pt x="4852293" y="737883"/>
                </a:cubicBezTo>
                <a:cubicBezTo>
                  <a:pt x="4857049" y="737204"/>
                  <a:pt x="4859087" y="739242"/>
                  <a:pt x="4858408" y="743998"/>
                </a:cubicBezTo>
                <a:cubicBezTo>
                  <a:pt x="4861125" y="760305"/>
                  <a:pt x="4862145" y="775253"/>
                  <a:pt x="4861465" y="788842"/>
                </a:cubicBezTo>
                <a:cubicBezTo>
                  <a:pt x="4868260" y="810584"/>
                  <a:pt x="4863844" y="828250"/>
                  <a:pt x="4848217" y="841839"/>
                </a:cubicBezTo>
                <a:cubicBezTo>
                  <a:pt x="4831230" y="861543"/>
                  <a:pt x="4811186" y="868677"/>
                  <a:pt x="4788084" y="863242"/>
                </a:cubicBezTo>
                <a:cubicBezTo>
                  <a:pt x="4784008" y="868677"/>
                  <a:pt x="4779081" y="869866"/>
                  <a:pt x="4773306" y="866809"/>
                </a:cubicBezTo>
                <a:cubicBezTo>
                  <a:pt x="4767531" y="863751"/>
                  <a:pt x="4762605" y="864601"/>
                  <a:pt x="4758529" y="869357"/>
                </a:cubicBezTo>
                <a:cubicBezTo>
                  <a:pt x="4732030" y="868677"/>
                  <a:pt x="4707570" y="862562"/>
                  <a:pt x="4685147" y="851012"/>
                </a:cubicBezTo>
                <a:cubicBezTo>
                  <a:pt x="4647778" y="847614"/>
                  <a:pt x="4613805" y="830968"/>
                  <a:pt x="4583230" y="801072"/>
                </a:cubicBezTo>
                <a:cubicBezTo>
                  <a:pt x="4541784" y="768458"/>
                  <a:pt x="4516304" y="727352"/>
                  <a:pt x="4506792" y="677752"/>
                </a:cubicBezTo>
                <a:cubicBezTo>
                  <a:pt x="4498639" y="633588"/>
                  <a:pt x="4498639" y="589423"/>
                  <a:pt x="4506792" y="545259"/>
                </a:cubicBezTo>
                <a:cubicBezTo>
                  <a:pt x="4494563" y="552054"/>
                  <a:pt x="4480294" y="562245"/>
                  <a:pt x="4463987" y="575834"/>
                </a:cubicBezTo>
                <a:cubicBezTo>
                  <a:pt x="4454474" y="592821"/>
                  <a:pt x="4441905" y="607768"/>
                  <a:pt x="4426277" y="620678"/>
                </a:cubicBezTo>
                <a:cubicBezTo>
                  <a:pt x="4399100" y="652612"/>
                  <a:pt x="4366146" y="674694"/>
                  <a:pt x="4327417" y="686924"/>
                </a:cubicBezTo>
                <a:cubicBezTo>
                  <a:pt x="4317905" y="686924"/>
                  <a:pt x="4307713" y="685905"/>
                  <a:pt x="4296842" y="683867"/>
                </a:cubicBezTo>
                <a:cubicBezTo>
                  <a:pt x="4285971" y="678431"/>
                  <a:pt x="4273231" y="678941"/>
                  <a:pt x="4258623" y="685396"/>
                </a:cubicBezTo>
                <a:cubicBezTo>
                  <a:pt x="4244015" y="691850"/>
                  <a:pt x="4230936" y="689982"/>
                  <a:pt x="4219385" y="679790"/>
                </a:cubicBezTo>
                <a:cubicBezTo>
                  <a:pt x="4209872" y="672996"/>
                  <a:pt x="4205116" y="664842"/>
                  <a:pt x="4205116" y="655330"/>
                </a:cubicBezTo>
                <a:cubicBezTo>
                  <a:pt x="4220064" y="656689"/>
                  <a:pt x="4232634" y="650574"/>
                  <a:pt x="4242826" y="636985"/>
                </a:cubicBezTo>
                <a:cubicBezTo>
                  <a:pt x="4282913" y="617281"/>
                  <a:pt x="4321642" y="594179"/>
                  <a:pt x="4359012" y="567681"/>
                </a:cubicBezTo>
                <a:cubicBezTo>
                  <a:pt x="4373280" y="561566"/>
                  <a:pt x="4388228" y="554092"/>
                  <a:pt x="4403855" y="545259"/>
                </a:cubicBezTo>
                <a:cubicBezTo>
                  <a:pt x="4409971" y="543221"/>
                  <a:pt x="4414388" y="537955"/>
                  <a:pt x="4417105" y="529462"/>
                </a:cubicBezTo>
                <a:cubicBezTo>
                  <a:pt x="4419822" y="520969"/>
                  <a:pt x="4423899" y="519780"/>
                  <a:pt x="4429335" y="525895"/>
                </a:cubicBezTo>
                <a:cubicBezTo>
                  <a:pt x="4457192" y="513665"/>
                  <a:pt x="4479614" y="495999"/>
                  <a:pt x="4496600" y="472898"/>
                </a:cubicBezTo>
                <a:cubicBezTo>
                  <a:pt x="4506113" y="463385"/>
                  <a:pt x="4515285" y="454552"/>
                  <a:pt x="4524118" y="446399"/>
                </a:cubicBezTo>
                <a:close/>
                <a:moveTo>
                  <a:pt x="351616" y="439265"/>
                </a:moveTo>
                <a:cubicBezTo>
                  <a:pt x="367243" y="452174"/>
                  <a:pt x="376925" y="455232"/>
                  <a:pt x="380662" y="448437"/>
                </a:cubicBezTo>
                <a:cubicBezTo>
                  <a:pt x="384400" y="441643"/>
                  <a:pt x="378114" y="438585"/>
                  <a:pt x="361808" y="439265"/>
                </a:cubicBezTo>
                <a:close/>
                <a:moveTo>
                  <a:pt x="332251" y="436207"/>
                </a:moveTo>
                <a:lnTo>
                  <a:pt x="273139" y="465763"/>
                </a:lnTo>
                <a:cubicBezTo>
                  <a:pt x="256153" y="488185"/>
                  <a:pt x="255134" y="497698"/>
                  <a:pt x="270082" y="494300"/>
                </a:cubicBezTo>
                <a:cubicBezTo>
                  <a:pt x="285030" y="490903"/>
                  <a:pt x="300657" y="485128"/>
                  <a:pt x="316964" y="476974"/>
                </a:cubicBezTo>
                <a:cubicBezTo>
                  <a:pt x="337348" y="479013"/>
                  <a:pt x="350427" y="473237"/>
                  <a:pt x="356202" y="459648"/>
                </a:cubicBezTo>
                <a:cubicBezTo>
                  <a:pt x="361978" y="446059"/>
                  <a:pt x="353994" y="438246"/>
                  <a:pt x="332251" y="436207"/>
                </a:cubicBezTo>
                <a:close/>
                <a:moveTo>
                  <a:pt x="315945" y="394421"/>
                </a:moveTo>
                <a:lnTo>
                  <a:pt x="300657" y="398498"/>
                </a:lnTo>
                <a:cubicBezTo>
                  <a:pt x="285030" y="422958"/>
                  <a:pt x="285709" y="430432"/>
                  <a:pt x="302696" y="420920"/>
                </a:cubicBezTo>
                <a:cubicBezTo>
                  <a:pt x="319682" y="411407"/>
                  <a:pt x="324098" y="402575"/>
                  <a:pt x="315945" y="394421"/>
                </a:cubicBezTo>
                <a:close/>
                <a:moveTo>
                  <a:pt x="4416340" y="365629"/>
                </a:moveTo>
                <a:cubicBezTo>
                  <a:pt x="4426702" y="366139"/>
                  <a:pt x="4436809" y="367243"/>
                  <a:pt x="4446661" y="368942"/>
                </a:cubicBezTo>
                <a:cubicBezTo>
                  <a:pt x="4451417" y="373698"/>
                  <a:pt x="4455324" y="373868"/>
                  <a:pt x="4458381" y="369451"/>
                </a:cubicBezTo>
                <a:cubicBezTo>
                  <a:pt x="4461439" y="365035"/>
                  <a:pt x="4465006" y="365205"/>
                  <a:pt x="4469083" y="369961"/>
                </a:cubicBezTo>
                <a:cubicBezTo>
                  <a:pt x="4484030" y="366564"/>
                  <a:pt x="4498808" y="367753"/>
                  <a:pt x="4513417" y="373528"/>
                </a:cubicBezTo>
                <a:cubicBezTo>
                  <a:pt x="4528025" y="379303"/>
                  <a:pt x="4533631" y="390005"/>
                  <a:pt x="4530234" y="405632"/>
                </a:cubicBezTo>
                <a:cubicBezTo>
                  <a:pt x="4543822" y="415824"/>
                  <a:pt x="4543822" y="424996"/>
                  <a:pt x="4530234" y="433150"/>
                </a:cubicBezTo>
                <a:cubicBezTo>
                  <a:pt x="4520041" y="438585"/>
                  <a:pt x="4510529" y="441643"/>
                  <a:pt x="4501696" y="442322"/>
                </a:cubicBezTo>
                <a:cubicBezTo>
                  <a:pt x="4475198" y="442322"/>
                  <a:pt x="4449039" y="440963"/>
                  <a:pt x="4423220" y="438246"/>
                </a:cubicBezTo>
                <a:cubicBezTo>
                  <a:pt x="4408952" y="452514"/>
                  <a:pt x="4394683" y="466443"/>
                  <a:pt x="4380414" y="480032"/>
                </a:cubicBezTo>
                <a:cubicBezTo>
                  <a:pt x="4370902" y="487506"/>
                  <a:pt x="4362069" y="494300"/>
                  <a:pt x="4353916" y="500415"/>
                </a:cubicBezTo>
                <a:cubicBezTo>
                  <a:pt x="4342365" y="515363"/>
                  <a:pt x="4329456" y="525215"/>
                  <a:pt x="4315187" y="529971"/>
                </a:cubicBezTo>
                <a:lnTo>
                  <a:pt x="4395702" y="430092"/>
                </a:lnTo>
                <a:cubicBezTo>
                  <a:pt x="4400458" y="423977"/>
                  <a:pt x="4399779" y="421259"/>
                  <a:pt x="4393664" y="421939"/>
                </a:cubicBezTo>
                <a:cubicBezTo>
                  <a:pt x="4387549" y="422618"/>
                  <a:pt x="4383472" y="421599"/>
                  <a:pt x="4381434" y="418881"/>
                </a:cubicBezTo>
                <a:cubicBezTo>
                  <a:pt x="4358333" y="414805"/>
                  <a:pt x="4337609" y="407331"/>
                  <a:pt x="4319264" y="396459"/>
                </a:cubicBezTo>
                <a:cubicBezTo>
                  <a:pt x="4338968" y="383550"/>
                  <a:pt x="4360710" y="373358"/>
                  <a:pt x="4384491" y="365884"/>
                </a:cubicBezTo>
                <a:cubicBezTo>
                  <a:pt x="4395362" y="365205"/>
                  <a:pt x="4405978" y="365120"/>
                  <a:pt x="4416340" y="365629"/>
                </a:cubicBezTo>
                <a:close/>
                <a:moveTo>
                  <a:pt x="7836655" y="364865"/>
                </a:moveTo>
                <a:cubicBezTo>
                  <a:pt x="7875384" y="370301"/>
                  <a:pt x="7911565" y="382361"/>
                  <a:pt x="7945198" y="401046"/>
                </a:cubicBezTo>
                <a:cubicBezTo>
                  <a:pt x="7978831" y="419731"/>
                  <a:pt x="7986135" y="451155"/>
                  <a:pt x="7967110" y="495319"/>
                </a:cubicBezTo>
                <a:cubicBezTo>
                  <a:pt x="7938573" y="483769"/>
                  <a:pt x="7911395" y="487846"/>
                  <a:pt x="7885576" y="507550"/>
                </a:cubicBezTo>
                <a:cubicBezTo>
                  <a:pt x="7859757" y="527254"/>
                  <a:pt x="7833598" y="545259"/>
                  <a:pt x="7807100" y="561566"/>
                </a:cubicBezTo>
                <a:cubicBezTo>
                  <a:pt x="7834278" y="564284"/>
                  <a:pt x="7861796" y="558848"/>
                  <a:pt x="7889653" y="545259"/>
                </a:cubicBezTo>
                <a:cubicBezTo>
                  <a:pt x="7917510" y="531670"/>
                  <a:pt x="7946727" y="524876"/>
                  <a:pt x="7977302" y="524876"/>
                </a:cubicBezTo>
                <a:cubicBezTo>
                  <a:pt x="7997685" y="507210"/>
                  <a:pt x="8018069" y="502624"/>
                  <a:pt x="8038452" y="511117"/>
                </a:cubicBezTo>
                <a:cubicBezTo>
                  <a:pt x="8058836" y="519610"/>
                  <a:pt x="8077181" y="532010"/>
                  <a:pt x="8093487" y="548317"/>
                </a:cubicBezTo>
                <a:cubicBezTo>
                  <a:pt x="8100961" y="585007"/>
                  <a:pt x="8093318" y="620848"/>
                  <a:pt x="8070556" y="655840"/>
                </a:cubicBezTo>
                <a:cubicBezTo>
                  <a:pt x="8047795" y="690831"/>
                  <a:pt x="8022145" y="721576"/>
                  <a:pt x="7993609" y="748075"/>
                </a:cubicBezTo>
                <a:cubicBezTo>
                  <a:pt x="7971866" y="760984"/>
                  <a:pt x="7948085" y="777121"/>
                  <a:pt x="7922267" y="796486"/>
                </a:cubicBezTo>
                <a:cubicBezTo>
                  <a:pt x="7896447" y="815850"/>
                  <a:pt x="7875384" y="815001"/>
                  <a:pt x="7859078" y="793938"/>
                </a:cubicBezTo>
                <a:cubicBezTo>
                  <a:pt x="7899845" y="744338"/>
                  <a:pt x="7939253" y="685905"/>
                  <a:pt x="7977302" y="618640"/>
                </a:cubicBezTo>
                <a:cubicBezTo>
                  <a:pt x="7994967" y="597577"/>
                  <a:pt x="7995986" y="587045"/>
                  <a:pt x="7980359" y="587045"/>
                </a:cubicBezTo>
                <a:cubicBezTo>
                  <a:pt x="7964732" y="587045"/>
                  <a:pt x="7947746" y="590782"/>
                  <a:pt x="7929400" y="598256"/>
                </a:cubicBezTo>
                <a:cubicBezTo>
                  <a:pt x="7903582" y="605730"/>
                  <a:pt x="7874365" y="613034"/>
                  <a:pt x="7841752" y="620168"/>
                </a:cubicBezTo>
                <a:cubicBezTo>
                  <a:pt x="7809138" y="627303"/>
                  <a:pt x="7789094" y="615242"/>
                  <a:pt x="7781620" y="583988"/>
                </a:cubicBezTo>
                <a:cubicBezTo>
                  <a:pt x="7778903" y="550015"/>
                  <a:pt x="7794360" y="525385"/>
                  <a:pt x="7827993" y="510098"/>
                </a:cubicBezTo>
                <a:cubicBezTo>
                  <a:pt x="7861625" y="494810"/>
                  <a:pt x="7879121" y="471539"/>
                  <a:pt x="7880480" y="440284"/>
                </a:cubicBezTo>
                <a:lnTo>
                  <a:pt x="7837675" y="397479"/>
                </a:lnTo>
                <a:cubicBezTo>
                  <a:pt x="7820688" y="380492"/>
                  <a:pt x="7820349" y="369621"/>
                  <a:pt x="7836655" y="364865"/>
                </a:cubicBezTo>
                <a:close/>
                <a:moveTo>
                  <a:pt x="1371810" y="345501"/>
                </a:moveTo>
                <a:lnTo>
                  <a:pt x="1398309" y="345501"/>
                </a:lnTo>
                <a:cubicBezTo>
                  <a:pt x="1418692" y="344142"/>
                  <a:pt x="1430243" y="351616"/>
                  <a:pt x="1432961" y="367923"/>
                </a:cubicBezTo>
                <a:cubicBezTo>
                  <a:pt x="1443832" y="383550"/>
                  <a:pt x="1447229" y="400536"/>
                  <a:pt x="1443153" y="418881"/>
                </a:cubicBezTo>
                <a:cubicBezTo>
                  <a:pt x="1443832" y="431791"/>
                  <a:pt x="1449268" y="432810"/>
                  <a:pt x="1459459" y="421939"/>
                </a:cubicBezTo>
                <a:cubicBezTo>
                  <a:pt x="1455382" y="398838"/>
                  <a:pt x="1455382" y="377435"/>
                  <a:pt x="1459459" y="357731"/>
                </a:cubicBezTo>
                <a:cubicBezTo>
                  <a:pt x="1457421" y="350257"/>
                  <a:pt x="1461497" y="350257"/>
                  <a:pt x="1471689" y="357731"/>
                </a:cubicBezTo>
                <a:cubicBezTo>
                  <a:pt x="1489355" y="371320"/>
                  <a:pt x="1508719" y="380153"/>
                  <a:pt x="1529782" y="384229"/>
                </a:cubicBezTo>
                <a:cubicBezTo>
                  <a:pt x="1544730" y="386947"/>
                  <a:pt x="1560357" y="386947"/>
                  <a:pt x="1576664" y="384229"/>
                </a:cubicBezTo>
                <a:cubicBezTo>
                  <a:pt x="1586856" y="390344"/>
                  <a:pt x="1596029" y="391703"/>
                  <a:pt x="1604182" y="388306"/>
                </a:cubicBezTo>
                <a:cubicBezTo>
                  <a:pt x="1610297" y="393062"/>
                  <a:pt x="1613015" y="398498"/>
                  <a:pt x="1612336" y="404613"/>
                </a:cubicBezTo>
                <a:cubicBezTo>
                  <a:pt x="1613694" y="412766"/>
                  <a:pt x="1609958" y="419561"/>
                  <a:pt x="1601124" y="424996"/>
                </a:cubicBezTo>
                <a:cubicBezTo>
                  <a:pt x="1592292" y="430432"/>
                  <a:pt x="1587196" y="437226"/>
                  <a:pt x="1585837" y="445380"/>
                </a:cubicBezTo>
                <a:cubicBezTo>
                  <a:pt x="1535558" y="475955"/>
                  <a:pt x="1485618" y="505172"/>
                  <a:pt x="1436018" y="533029"/>
                </a:cubicBezTo>
                <a:cubicBezTo>
                  <a:pt x="1448248" y="541862"/>
                  <a:pt x="1460139" y="550695"/>
                  <a:pt x="1471689" y="559527"/>
                </a:cubicBezTo>
                <a:cubicBezTo>
                  <a:pt x="1528083" y="593500"/>
                  <a:pt x="1586177" y="623735"/>
                  <a:pt x="1645968" y="650234"/>
                </a:cubicBezTo>
                <a:cubicBezTo>
                  <a:pt x="1710516" y="670618"/>
                  <a:pt x="1774384" y="691681"/>
                  <a:pt x="1837573" y="713423"/>
                </a:cubicBezTo>
                <a:cubicBezTo>
                  <a:pt x="1855918" y="718179"/>
                  <a:pt x="1872225" y="722596"/>
                  <a:pt x="1886494" y="726672"/>
                </a:cubicBezTo>
                <a:cubicBezTo>
                  <a:pt x="1900082" y="735505"/>
                  <a:pt x="1914351" y="744678"/>
                  <a:pt x="1929299" y="754190"/>
                </a:cubicBezTo>
                <a:cubicBezTo>
                  <a:pt x="1944247" y="763702"/>
                  <a:pt x="1953080" y="777631"/>
                  <a:pt x="1955797" y="795976"/>
                </a:cubicBezTo>
                <a:cubicBezTo>
                  <a:pt x="1957157" y="806847"/>
                  <a:pt x="1953080" y="811943"/>
                  <a:pt x="1943568" y="811264"/>
                </a:cubicBezTo>
                <a:cubicBezTo>
                  <a:pt x="1928619" y="816020"/>
                  <a:pt x="1913672" y="817718"/>
                  <a:pt x="1898724" y="816360"/>
                </a:cubicBezTo>
                <a:cubicBezTo>
                  <a:pt x="1893288" y="810924"/>
                  <a:pt x="1887852" y="810075"/>
                  <a:pt x="1882416" y="813812"/>
                </a:cubicBezTo>
                <a:cubicBezTo>
                  <a:pt x="1876981" y="817549"/>
                  <a:pt x="1871886" y="818398"/>
                  <a:pt x="1867129" y="816360"/>
                </a:cubicBezTo>
                <a:cubicBezTo>
                  <a:pt x="1854220" y="820436"/>
                  <a:pt x="1839951" y="822814"/>
                  <a:pt x="1824324" y="823494"/>
                </a:cubicBezTo>
                <a:cubicBezTo>
                  <a:pt x="1810735" y="823494"/>
                  <a:pt x="1798165" y="821795"/>
                  <a:pt x="1786615" y="818398"/>
                </a:cubicBezTo>
                <a:cubicBezTo>
                  <a:pt x="1754001" y="811603"/>
                  <a:pt x="1723426" y="802431"/>
                  <a:pt x="1694889" y="790880"/>
                </a:cubicBezTo>
                <a:cubicBezTo>
                  <a:pt x="1643930" y="765741"/>
                  <a:pt x="1594670" y="736864"/>
                  <a:pt x="1547108" y="704250"/>
                </a:cubicBezTo>
                <a:cubicBezTo>
                  <a:pt x="1517212" y="675713"/>
                  <a:pt x="1487657" y="646497"/>
                  <a:pt x="1458440" y="616601"/>
                </a:cubicBezTo>
                <a:cubicBezTo>
                  <a:pt x="1443492" y="601653"/>
                  <a:pt x="1428204" y="589084"/>
                  <a:pt x="1412577" y="578892"/>
                </a:cubicBezTo>
                <a:lnTo>
                  <a:pt x="1383021" y="648196"/>
                </a:lnTo>
                <a:cubicBezTo>
                  <a:pt x="1357882" y="712064"/>
                  <a:pt x="1317114" y="760305"/>
                  <a:pt x="1260720" y="792919"/>
                </a:cubicBezTo>
                <a:cubicBezTo>
                  <a:pt x="1253926" y="799034"/>
                  <a:pt x="1246452" y="801412"/>
                  <a:pt x="1238299" y="800053"/>
                </a:cubicBezTo>
                <a:cubicBezTo>
                  <a:pt x="1220632" y="778990"/>
                  <a:pt x="1219274" y="755889"/>
                  <a:pt x="1234222" y="730749"/>
                </a:cubicBezTo>
                <a:cubicBezTo>
                  <a:pt x="1236260" y="723954"/>
                  <a:pt x="1239147" y="723785"/>
                  <a:pt x="1242885" y="730239"/>
                </a:cubicBezTo>
                <a:cubicBezTo>
                  <a:pt x="1246621" y="736694"/>
                  <a:pt x="1251548" y="739582"/>
                  <a:pt x="1257663" y="738902"/>
                </a:cubicBezTo>
                <a:cubicBezTo>
                  <a:pt x="1300468" y="700174"/>
                  <a:pt x="1332062" y="654650"/>
                  <a:pt x="1352446" y="602333"/>
                </a:cubicBezTo>
                <a:cubicBezTo>
                  <a:pt x="1353805" y="594859"/>
                  <a:pt x="1356183" y="586536"/>
                  <a:pt x="1359580" y="577363"/>
                </a:cubicBezTo>
                <a:cubicBezTo>
                  <a:pt x="1362978" y="568190"/>
                  <a:pt x="1359580" y="564623"/>
                  <a:pt x="1349388" y="566662"/>
                </a:cubicBezTo>
                <a:cubicBezTo>
                  <a:pt x="1333761" y="576174"/>
                  <a:pt x="1317454" y="576853"/>
                  <a:pt x="1300468" y="568700"/>
                </a:cubicBezTo>
                <a:cubicBezTo>
                  <a:pt x="1292315" y="560547"/>
                  <a:pt x="1284161" y="551374"/>
                  <a:pt x="1276008" y="541182"/>
                </a:cubicBezTo>
                <a:cubicBezTo>
                  <a:pt x="1272610" y="530991"/>
                  <a:pt x="1269893" y="523517"/>
                  <a:pt x="1267854" y="518760"/>
                </a:cubicBezTo>
                <a:cubicBezTo>
                  <a:pt x="1267854" y="508569"/>
                  <a:pt x="1265476" y="497018"/>
                  <a:pt x="1260720" y="484109"/>
                </a:cubicBezTo>
                <a:cubicBezTo>
                  <a:pt x="1257323" y="475276"/>
                  <a:pt x="1257323" y="474087"/>
                  <a:pt x="1260720" y="480541"/>
                </a:cubicBezTo>
                <a:cubicBezTo>
                  <a:pt x="1264118" y="486996"/>
                  <a:pt x="1268364" y="491413"/>
                  <a:pt x="1273460" y="493791"/>
                </a:cubicBezTo>
                <a:cubicBezTo>
                  <a:pt x="1278556" y="496169"/>
                  <a:pt x="1283482" y="502114"/>
                  <a:pt x="1288238" y="511626"/>
                </a:cubicBezTo>
                <a:cubicBezTo>
                  <a:pt x="1295712" y="521818"/>
                  <a:pt x="1305564" y="521818"/>
                  <a:pt x="1317794" y="511626"/>
                </a:cubicBezTo>
                <a:cubicBezTo>
                  <a:pt x="1337498" y="500076"/>
                  <a:pt x="1355164" y="488185"/>
                  <a:pt x="1370791" y="475955"/>
                </a:cubicBezTo>
                <a:cubicBezTo>
                  <a:pt x="1392533" y="467122"/>
                  <a:pt x="1400007" y="450136"/>
                  <a:pt x="1393213" y="424996"/>
                </a:cubicBezTo>
                <a:cubicBezTo>
                  <a:pt x="1395251" y="414805"/>
                  <a:pt x="1393213" y="403764"/>
                  <a:pt x="1387098" y="391873"/>
                </a:cubicBezTo>
                <a:cubicBezTo>
                  <a:pt x="1380983" y="379983"/>
                  <a:pt x="1372150" y="375057"/>
                  <a:pt x="1360599" y="377095"/>
                </a:cubicBezTo>
                <a:cubicBezTo>
                  <a:pt x="1347010" y="373698"/>
                  <a:pt x="1337158" y="376076"/>
                  <a:pt x="1331043" y="384229"/>
                </a:cubicBezTo>
                <a:cubicBezTo>
                  <a:pt x="1321531" y="380153"/>
                  <a:pt x="1315755" y="373698"/>
                  <a:pt x="1313717" y="364865"/>
                </a:cubicBezTo>
                <a:cubicBezTo>
                  <a:pt x="1332062" y="355353"/>
                  <a:pt x="1351427" y="348898"/>
                  <a:pt x="1371810" y="345501"/>
                </a:cubicBezTo>
                <a:close/>
                <a:moveTo>
                  <a:pt x="2677374" y="323079"/>
                </a:moveTo>
                <a:cubicBezTo>
                  <a:pt x="2669220" y="331912"/>
                  <a:pt x="2660047" y="340405"/>
                  <a:pt x="2649856" y="348558"/>
                </a:cubicBezTo>
                <a:cubicBezTo>
                  <a:pt x="2622677" y="364186"/>
                  <a:pt x="2603653" y="386607"/>
                  <a:pt x="2592782" y="415824"/>
                </a:cubicBezTo>
                <a:cubicBezTo>
                  <a:pt x="2581910" y="421939"/>
                  <a:pt x="2576136" y="431451"/>
                  <a:pt x="2575456" y="444361"/>
                </a:cubicBezTo>
                <a:cubicBezTo>
                  <a:pt x="2574776" y="457270"/>
                  <a:pt x="2572398" y="469161"/>
                  <a:pt x="2568322" y="480032"/>
                </a:cubicBezTo>
                <a:cubicBezTo>
                  <a:pt x="2564245" y="497018"/>
                  <a:pt x="2567642" y="499396"/>
                  <a:pt x="2578513" y="487166"/>
                </a:cubicBezTo>
                <a:cubicBezTo>
                  <a:pt x="2609768" y="440963"/>
                  <a:pt x="2641702" y="394761"/>
                  <a:pt x="2674316" y="348558"/>
                </a:cubicBezTo>
                <a:cubicBezTo>
                  <a:pt x="2683828" y="336328"/>
                  <a:pt x="2684847" y="327835"/>
                  <a:pt x="2677374" y="323079"/>
                </a:cubicBezTo>
                <a:close/>
                <a:moveTo>
                  <a:pt x="10016671" y="189567"/>
                </a:moveTo>
                <a:lnTo>
                  <a:pt x="10018709" y="189567"/>
                </a:lnTo>
                <a:cubicBezTo>
                  <a:pt x="10024825" y="203835"/>
                  <a:pt x="10036036" y="214367"/>
                  <a:pt x="10052342" y="221161"/>
                </a:cubicBezTo>
                <a:cubicBezTo>
                  <a:pt x="10057777" y="224559"/>
                  <a:pt x="10061514" y="230674"/>
                  <a:pt x="10063553" y="239507"/>
                </a:cubicBezTo>
                <a:cubicBezTo>
                  <a:pt x="10063553" y="258531"/>
                  <a:pt x="10056079" y="271441"/>
                  <a:pt x="10041131" y="278235"/>
                </a:cubicBezTo>
                <a:cubicBezTo>
                  <a:pt x="10023466" y="275517"/>
                  <a:pt x="10010556" y="282312"/>
                  <a:pt x="10002403" y="298619"/>
                </a:cubicBezTo>
                <a:cubicBezTo>
                  <a:pt x="9991531" y="302695"/>
                  <a:pt x="9982359" y="304734"/>
                  <a:pt x="9974885" y="304734"/>
                </a:cubicBezTo>
                <a:cubicBezTo>
                  <a:pt x="9948386" y="325117"/>
                  <a:pt x="9926983" y="349577"/>
                  <a:pt x="9910677" y="378114"/>
                </a:cubicBezTo>
                <a:cubicBezTo>
                  <a:pt x="9885537" y="399177"/>
                  <a:pt x="9865493" y="422279"/>
                  <a:pt x="9850546" y="447418"/>
                </a:cubicBezTo>
                <a:cubicBezTo>
                  <a:pt x="9849187" y="456251"/>
                  <a:pt x="9844090" y="463725"/>
                  <a:pt x="9835257" y="469840"/>
                </a:cubicBezTo>
                <a:cubicBezTo>
                  <a:pt x="9826425" y="475955"/>
                  <a:pt x="9822688" y="482750"/>
                  <a:pt x="9824046" y="490224"/>
                </a:cubicBezTo>
                <a:cubicBezTo>
                  <a:pt x="9857340" y="482750"/>
                  <a:pt x="9891312" y="477994"/>
                  <a:pt x="9925965" y="475955"/>
                </a:cubicBezTo>
                <a:cubicBezTo>
                  <a:pt x="9978961" y="478673"/>
                  <a:pt x="10028901" y="489204"/>
                  <a:pt x="10075783" y="507550"/>
                </a:cubicBezTo>
                <a:cubicBezTo>
                  <a:pt x="10132857" y="521139"/>
                  <a:pt x="10187552" y="539144"/>
                  <a:pt x="10239870" y="561566"/>
                </a:cubicBezTo>
                <a:cubicBezTo>
                  <a:pt x="10291509" y="578552"/>
                  <a:pt x="10339750" y="602333"/>
                  <a:pt x="10384594" y="632908"/>
                </a:cubicBezTo>
                <a:cubicBezTo>
                  <a:pt x="10405656" y="634267"/>
                  <a:pt x="10422303" y="644459"/>
                  <a:pt x="10434532" y="663483"/>
                </a:cubicBezTo>
                <a:cubicBezTo>
                  <a:pt x="10447442" y="677072"/>
                  <a:pt x="10449480" y="693379"/>
                  <a:pt x="10440647" y="712404"/>
                </a:cubicBezTo>
                <a:cubicBezTo>
                  <a:pt x="10431135" y="714442"/>
                  <a:pt x="10425360" y="720897"/>
                  <a:pt x="10423321" y="731768"/>
                </a:cubicBezTo>
                <a:cubicBezTo>
                  <a:pt x="10415168" y="731768"/>
                  <a:pt x="10410751" y="736864"/>
                  <a:pt x="10410072" y="747056"/>
                </a:cubicBezTo>
                <a:cubicBezTo>
                  <a:pt x="10394445" y="730069"/>
                  <a:pt x="10375421" y="721576"/>
                  <a:pt x="10352999" y="721576"/>
                </a:cubicBezTo>
                <a:cubicBezTo>
                  <a:pt x="10351640" y="714102"/>
                  <a:pt x="10345525" y="712743"/>
                  <a:pt x="10334654" y="717500"/>
                </a:cubicBezTo>
                <a:cubicBezTo>
                  <a:pt x="10300681" y="697796"/>
                  <a:pt x="10265010" y="679790"/>
                  <a:pt x="10227640" y="663483"/>
                </a:cubicBezTo>
                <a:cubicBezTo>
                  <a:pt x="10182797" y="649215"/>
                  <a:pt x="10138972" y="631549"/>
                  <a:pt x="10096167" y="610486"/>
                </a:cubicBezTo>
                <a:cubicBezTo>
                  <a:pt x="10076462" y="600974"/>
                  <a:pt x="10059476" y="589423"/>
                  <a:pt x="10045207" y="575834"/>
                </a:cubicBezTo>
                <a:cubicBezTo>
                  <a:pt x="10010556" y="566322"/>
                  <a:pt x="9973526" y="561566"/>
                  <a:pt x="9934118" y="561566"/>
                </a:cubicBezTo>
                <a:cubicBezTo>
                  <a:pt x="9917810" y="560207"/>
                  <a:pt x="9902183" y="559867"/>
                  <a:pt x="9887236" y="560547"/>
                </a:cubicBezTo>
                <a:cubicBezTo>
                  <a:pt x="9872288" y="556470"/>
                  <a:pt x="9859038" y="556470"/>
                  <a:pt x="9847488" y="560547"/>
                </a:cubicBezTo>
                <a:cubicBezTo>
                  <a:pt x="9835937" y="555791"/>
                  <a:pt x="9824046" y="554432"/>
                  <a:pt x="9811817" y="556470"/>
                </a:cubicBezTo>
                <a:cubicBezTo>
                  <a:pt x="9800266" y="561226"/>
                  <a:pt x="9787696" y="561566"/>
                  <a:pt x="9774108" y="557489"/>
                </a:cubicBezTo>
                <a:cubicBezTo>
                  <a:pt x="9757121" y="577193"/>
                  <a:pt x="9741663" y="597916"/>
                  <a:pt x="9727735" y="619659"/>
                </a:cubicBezTo>
                <a:cubicBezTo>
                  <a:pt x="9713807" y="641401"/>
                  <a:pt x="9694611" y="657368"/>
                  <a:pt x="9670151" y="667560"/>
                </a:cubicBezTo>
                <a:cubicBezTo>
                  <a:pt x="9653845" y="677072"/>
                  <a:pt x="9645351" y="671976"/>
                  <a:pt x="9644672" y="652272"/>
                </a:cubicBezTo>
                <a:cubicBezTo>
                  <a:pt x="9648069" y="642081"/>
                  <a:pt x="9650108" y="631889"/>
                  <a:pt x="9650787" y="621697"/>
                </a:cubicBezTo>
                <a:cubicBezTo>
                  <a:pt x="9649428" y="606749"/>
                  <a:pt x="9651807" y="600634"/>
                  <a:pt x="9657922" y="603352"/>
                </a:cubicBezTo>
                <a:cubicBezTo>
                  <a:pt x="9674228" y="589763"/>
                  <a:pt x="9688496" y="574475"/>
                  <a:pt x="9700727" y="557489"/>
                </a:cubicBezTo>
                <a:cubicBezTo>
                  <a:pt x="9721111" y="523517"/>
                  <a:pt x="9740814" y="489544"/>
                  <a:pt x="9759839" y="455572"/>
                </a:cubicBezTo>
                <a:cubicBezTo>
                  <a:pt x="9802644" y="388306"/>
                  <a:pt x="9854282" y="325117"/>
                  <a:pt x="9914754" y="266005"/>
                </a:cubicBezTo>
                <a:cubicBezTo>
                  <a:pt x="9940573" y="243583"/>
                  <a:pt x="9967071" y="222520"/>
                  <a:pt x="9994249" y="202816"/>
                </a:cubicBezTo>
                <a:cubicBezTo>
                  <a:pt x="9995608" y="197381"/>
                  <a:pt x="9999515" y="195682"/>
                  <a:pt x="10005970" y="197720"/>
                </a:cubicBezTo>
                <a:cubicBezTo>
                  <a:pt x="10012424" y="199759"/>
                  <a:pt x="10015992" y="197041"/>
                  <a:pt x="10016671" y="189567"/>
                </a:cubicBezTo>
                <a:close/>
                <a:moveTo>
                  <a:pt x="2487807" y="161030"/>
                </a:moveTo>
                <a:cubicBezTo>
                  <a:pt x="2496640" y="163068"/>
                  <a:pt x="2505133" y="163068"/>
                  <a:pt x="2513286" y="161030"/>
                </a:cubicBezTo>
                <a:cubicBezTo>
                  <a:pt x="2523478" y="162389"/>
                  <a:pt x="2532310" y="164427"/>
                  <a:pt x="2539785" y="167145"/>
                </a:cubicBezTo>
                <a:cubicBezTo>
                  <a:pt x="2564245" y="171901"/>
                  <a:pt x="2580891" y="185830"/>
                  <a:pt x="2589724" y="208931"/>
                </a:cubicBezTo>
                <a:cubicBezTo>
                  <a:pt x="2585648" y="225918"/>
                  <a:pt x="2583270" y="242904"/>
                  <a:pt x="2582590" y="259890"/>
                </a:cubicBezTo>
                <a:lnTo>
                  <a:pt x="2582590" y="308810"/>
                </a:lnTo>
                <a:cubicBezTo>
                  <a:pt x="2601615" y="300657"/>
                  <a:pt x="2619280" y="289446"/>
                  <a:pt x="2635587" y="275178"/>
                </a:cubicBezTo>
                <a:cubicBezTo>
                  <a:pt x="2645779" y="264986"/>
                  <a:pt x="2657329" y="257172"/>
                  <a:pt x="2670239" y="251737"/>
                </a:cubicBezTo>
                <a:cubicBezTo>
                  <a:pt x="2688584" y="257852"/>
                  <a:pt x="2706590" y="260230"/>
                  <a:pt x="2724256" y="258871"/>
                </a:cubicBezTo>
                <a:cubicBezTo>
                  <a:pt x="2736486" y="257512"/>
                  <a:pt x="2747187" y="261249"/>
                  <a:pt x="2756359" y="270082"/>
                </a:cubicBezTo>
                <a:cubicBezTo>
                  <a:pt x="2765532" y="278915"/>
                  <a:pt x="2766042" y="288427"/>
                  <a:pt x="2757888" y="298619"/>
                </a:cubicBezTo>
                <a:cubicBezTo>
                  <a:pt x="2764003" y="310849"/>
                  <a:pt x="2764003" y="324098"/>
                  <a:pt x="2757888" y="338367"/>
                </a:cubicBezTo>
                <a:cubicBezTo>
                  <a:pt x="2736146" y="378454"/>
                  <a:pt x="2713384" y="418202"/>
                  <a:pt x="2689604" y="457610"/>
                </a:cubicBezTo>
                <a:cubicBezTo>
                  <a:pt x="2669900" y="487506"/>
                  <a:pt x="2645779" y="510607"/>
                  <a:pt x="2617242" y="526914"/>
                </a:cubicBezTo>
                <a:cubicBezTo>
                  <a:pt x="2606371" y="539144"/>
                  <a:pt x="2593292" y="547297"/>
                  <a:pt x="2578004" y="551374"/>
                </a:cubicBezTo>
                <a:cubicBezTo>
                  <a:pt x="2562716" y="555451"/>
                  <a:pt x="2551675" y="564963"/>
                  <a:pt x="2544881" y="579911"/>
                </a:cubicBezTo>
                <a:cubicBezTo>
                  <a:pt x="2542163" y="598256"/>
                  <a:pt x="2534689" y="612185"/>
                  <a:pt x="2522459" y="621697"/>
                </a:cubicBezTo>
                <a:cubicBezTo>
                  <a:pt x="2519062" y="629851"/>
                  <a:pt x="2514985" y="631209"/>
                  <a:pt x="2510229" y="625774"/>
                </a:cubicBezTo>
                <a:cubicBezTo>
                  <a:pt x="2505472" y="620338"/>
                  <a:pt x="2500377" y="616262"/>
                  <a:pt x="2494941" y="613544"/>
                </a:cubicBezTo>
                <a:cubicBezTo>
                  <a:pt x="2473878" y="578892"/>
                  <a:pt x="2468782" y="539823"/>
                  <a:pt x="2479653" y="496339"/>
                </a:cubicBezTo>
                <a:cubicBezTo>
                  <a:pt x="2478974" y="479352"/>
                  <a:pt x="2469122" y="475615"/>
                  <a:pt x="2450097" y="485128"/>
                </a:cubicBezTo>
                <a:cubicBezTo>
                  <a:pt x="2434470" y="486487"/>
                  <a:pt x="2425297" y="492941"/>
                  <a:pt x="2422580" y="504492"/>
                </a:cubicBezTo>
                <a:cubicBezTo>
                  <a:pt x="2446360" y="513325"/>
                  <a:pt x="2455533" y="529632"/>
                  <a:pt x="2450097" y="553412"/>
                </a:cubicBezTo>
                <a:cubicBezTo>
                  <a:pt x="2433111" y="572437"/>
                  <a:pt x="2423939" y="594859"/>
                  <a:pt x="2422580" y="620678"/>
                </a:cubicBezTo>
                <a:cubicBezTo>
                  <a:pt x="2430733" y="647856"/>
                  <a:pt x="2449758" y="663483"/>
                  <a:pt x="2479653" y="667560"/>
                </a:cubicBezTo>
                <a:cubicBezTo>
                  <a:pt x="2572059" y="664842"/>
                  <a:pt x="2662086" y="654650"/>
                  <a:pt x="2749735" y="636985"/>
                </a:cubicBezTo>
                <a:cubicBezTo>
                  <a:pt x="2772836" y="630870"/>
                  <a:pt x="2796277" y="624415"/>
                  <a:pt x="2820058" y="617620"/>
                </a:cubicBezTo>
                <a:cubicBezTo>
                  <a:pt x="2879850" y="539484"/>
                  <a:pt x="2916540" y="450476"/>
                  <a:pt x="2930129" y="350597"/>
                </a:cubicBezTo>
                <a:cubicBezTo>
                  <a:pt x="2932846" y="333610"/>
                  <a:pt x="2935225" y="336328"/>
                  <a:pt x="2937263" y="358750"/>
                </a:cubicBezTo>
                <a:cubicBezTo>
                  <a:pt x="2940660" y="375736"/>
                  <a:pt x="2941000" y="392383"/>
                  <a:pt x="2938282" y="408690"/>
                </a:cubicBezTo>
                <a:cubicBezTo>
                  <a:pt x="2938282" y="432470"/>
                  <a:pt x="2936923" y="454892"/>
                  <a:pt x="2934206" y="475955"/>
                </a:cubicBezTo>
                <a:cubicBezTo>
                  <a:pt x="2943039" y="490903"/>
                  <a:pt x="2946435" y="507889"/>
                  <a:pt x="2944397" y="526914"/>
                </a:cubicBezTo>
                <a:cubicBezTo>
                  <a:pt x="2951871" y="551374"/>
                  <a:pt x="2956967" y="576853"/>
                  <a:pt x="2959685" y="603352"/>
                </a:cubicBezTo>
                <a:cubicBezTo>
                  <a:pt x="2956967" y="618979"/>
                  <a:pt x="2954929" y="635286"/>
                  <a:pt x="2953570" y="652272"/>
                </a:cubicBezTo>
                <a:cubicBezTo>
                  <a:pt x="2952211" y="674694"/>
                  <a:pt x="2939641" y="689642"/>
                  <a:pt x="2915860" y="697116"/>
                </a:cubicBezTo>
                <a:cubicBezTo>
                  <a:pt x="2899553" y="699834"/>
                  <a:pt x="2884946" y="701193"/>
                  <a:pt x="2872036" y="701193"/>
                </a:cubicBezTo>
                <a:cubicBezTo>
                  <a:pt x="2854370" y="704590"/>
                  <a:pt x="2835345" y="706628"/>
                  <a:pt x="2814962" y="707308"/>
                </a:cubicBezTo>
                <a:cubicBezTo>
                  <a:pt x="2792540" y="713423"/>
                  <a:pt x="2768760" y="716820"/>
                  <a:pt x="2743620" y="717500"/>
                </a:cubicBezTo>
                <a:cubicBezTo>
                  <a:pt x="2721878" y="720217"/>
                  <a:pt x="2700475" y="721576"/>
                  <a:pt x="2679412" y="721576"/>
                </a:cubicBezTo>
                <a:cubicBezTo>
                  <a:pt x="2626415" y="724294"/>
                  <a:pt x="2575116" y="721916"/>
                  <a:pt x="2525516" y="714442"/>
                </a:cubicBezTo>
                <a:cubicBezTo>
                  <a:pt x="2495621" y="721916"/>
                  <a:pt x="2466404" y="718859"/>
                  <a:pt x="2437867" y="705270"/>
                </a:cubicBezTo>
                <a:cubicBezTo>
                  <a:pt x="2405254" y="676733"/>
                  <a:pt x="2388608" y="638344"/>
                  <a:pt x="2387928" y="590103"/>
                </a:cubicBezTo>
                <a:cubicBezTo>
                  <a:pt x="2385889" y="574475"/>
                  <a:pt x="2381812" y="561226"/>
                  <a:pt x="2375697" y="550355"/>
                </a:cubicBezTo>
                <a:cubicBezTo>
                  <a:pt x="2370941" y="576174"/>
                  <a:pt x="2358371" y="597577"/>
                  <a:pt x="2337988" y="614563"/>
                </a:cubicBezTo>
                <a:cubicBezTo>
                  <a:pt x="2283632" y="647177"/>
                  <a:pt x="2237090" y="687944"/>
                  <a:pt x="2198361" y="736864"/>
                </a:cubicBezTo>
                <a:cubicBezTo>
                  <a:pt x="2191567" y="759965"/>
                  <a:pt x="2179336" y="772535"/>
                  <a:pt x="2161671" y="774573"/>
                </a:cubicBezTo>
                <a:cubicBezTo>
                  <a:pt x="2147402" y="763023"/>
                  <a:pt x="2133814" y="750453"/>
                  <a:pt x="2120904" y="736864"/>
                </a:cubicBezTo>
                <a:cubicBezTo>
                  <a:pt x="2116827" y="736185"/>
                  <a:pt x="2116827" y="732448"/>
                  <a:pt x="2120904" y="725653"/>
                </a:cubicBezTo>
                <a:cubicBezTo>
                  <a:pt x="2124981" y="718859"/>
                  <a:pt x="2122602" y="714442"/>
                  <a:pt x="2113769" y="712404"/>
                </a:cubicBezTo>
                <a:cubicBezTo>
                  <a:pt x="2104257" y="706289"/>
                  <a:pt x="2102559" y="700174"/>
                  <a:pt x="2108674" y="694059"/>
                </a:cubicBezTo>
                <a:cubicBezTo>
                  <a:pt x="2114789" y="687944"/>
                  <a:pt x="2116147" y="681489"/>
                  <a:pt x="2112751" y="674694"/>
                </a:cubicBezTo>
                <a:cubicBezTo>
                  <a:pt x="2127019" y="648196"/>
                  <a:pt x="2145024" y="622377"/>
                  <a:pt x="2166766" y="597237"/>
                </a:cubicBezTo>
                <a:cubicBezTo>
                  <a:pt x="2172881" y="571418"/>
                  <a:pt x="2174241" y="544919"/>
                  <a:pt x="2170843" y="517741"/>
                </a:cubicBezTo>
                <a:lnTo>
                  <a:pt x="2137210" y="537106"/>
                </a:lnTo>
                <a:cubicBezTo>
                  <a:pt x="2111392" y="561566"/>
                  <a:pt x="2084214" y="563264"/>
                  <a:pt x="2055677" y="542202"/>
                </a:cubicBezTo>
                <a:cubicBezTo>
                  <a:pt x="2046164" y="540163"/>
                  <a:pt x="2044126" y="532689"/>
                  <a:pt x="2049561" y="519780"/>
                </a:cubicBezTo>
                <a:cubicBezTo>
                  <a:pt x="2040729" y="511626"/>
                  <a:pt x="2035633" y="501774"/>
                  <a:pt x="2034274" y="490224"/>
                </a:cubicBezTo>
                <a:cubicBezTo>
                  <a:pt x="2038351" y="482750"/>
                  <a:pt x="2041408" y="482240"/>
                  <a:pt x="2043446" y="488695"/>
                </a:cubicBezTo>
                <a:cubicBezTo>
                  <a:pt x="2045485" y="495150"/>
                  <a:pt x="2048543" y="500415"/>
                  <a:pt x="2052619" y="504492"/>
                </a:cubicBezTo>
                <a:cubicBezTo>
                  <a:pt x="2083874" y="494980"/>
                  <a:pt x="2113090" y="479352"/>
                  <a:pt x="2140268" y="457610"/>
                </a:cubicBezTo>
                <a:cubicBezTo>
                  <a:pt x="2149101" y="453533"/>
                  <a:pt x="2158953" y="448268"/>
                  <a:pt x="2169824" y="441813"/>
                </a:cubicBezTo>
                <a:cubicBezTo>
                  <a:pt x="2180696" y="435358"/>
                  <a:pt x="2181035" y="426695"/>
                  <a:pt x="2170843" y="415824"/>
                </a:cubicBezTo>
                <a:cubicBezTo>
                  <a:pt x="2181035" y="404273"/>
                  <a:pt x="2184602" y="391533"/>
                  <a:pt x="2181545" y="377605"/>
                </a:cubicBezTo>
                <a:cubicBezTo>
                  <a:pt x="2178487" y="363676"/>
                  <a:pt x="2178317" y="350597"/>
                  <a:pt x="2181035" y="338367"/>
                </a:cubicBezTo>
                <a:cubicBezTo>
                  <a:pt x="2180356" y="311868"/>
                  <a:pt x="2176619" y="285709"/>
                  <a:pt x="2169824" y="259890"/>
                </a:cubicBezTo>
                <a:cubicBezTo>
                  <a:pt x="2152158" y="259890"/>
                  <a:pt x="2133474" y="260909"/>
                  <a:pt x="2113769" y="262948"/>
                </a:cubicBezTo>
                <a:cubicBezTo>
                  <a:pt x="2104257" y="272460"/>
                  <a:pt x="2101200" y="271441"/>
                  <a:pt x="2104597" y="259890"/>
                </a:cubicBezTo>
                <a:cubicBezTo>
                  <a:pt x="2115468" y="244942"/>
                  <a:pt x="2130077" y="233052"/>
                  <a:pt x="2148422" y="224219"/>
                </a:cubicBezTo>
                <a:cubicBezTo>
                  <a:pt x="2185112" y="208592"/>
                  <a:pt x="2216367" y="216065"/>
                  <a:pt x="2242186" y="246641"/>
                </a:cubicBezTo>
                <a:cubicBezTo>
                  <a:pt x="2246262" y="294202"/>
                  <a:pt x="2247961" y="341424"/>
                  <a:pt x="2247281" y="388306"/>
                </a:cubicBezTo>
                <a:cubicBezTo>
                  <a:pt x="2243884" y="402575"/>
                  <a:pt x="2250509" y="410218"/>
                  <a:pt x="2267155" y="411238"/>
                </a:cubicBezTo>
                <a:cubicBezTo>
                  <a:pt x="2283802" y="412257"/>
                  <a:pt x="2297561" y="420240"/>
                  <a:pt x="2308432" y="435188"/>
                </a:cubicBezTo>
                <a:cubicBezTo>
                  <a:pt x="2302997" y="440624"/>
                  <a:pt x="2297561" y="448098"/>
                  <a:pt x="2292125" y="457610"/>
                </a:cubicBezTo>
                <a:cubicBezTo>
                  <a:pt x="2276498" y="467802"/>
                  <a:pt x="2262569" y="476974"/>
                  <a:pt x="2250339" y="485128"/>
                </a:cubicBezTo>
                <a:cubicBezTo>
                  <a:pt x="2246262" y="504152"/>
                  <a:pt x="2243544" y="522497"/>
                  <a:pt x="2242186" y="540163"/>
                </a:cubicBezTo>
                <a:cubicBezTo>
                  <a:pt x="2243544" y="567341"/>
                  <a:pt x="2236410" y="592141"/>
                  <a:pt x="2220783" y="614563"/>
                </a:cubicBezTo>
                <a:cubicBezTo>
                  <a:pt x="2216027" y="626793"/>
                  <a:pt x="2214668" y="635626"/>
                  <a:pt x="2216706" y="641061"/>
                </a:cubicBezTo>
                <a:cubicBezTo>
                  <a:pt x="2245243" y="625434"/>
                  <a:pt x="2274460" y="608448"/>
                  <a:pt x="2304355" y="590103"/>
                </a:cubicBezTo>
                <a:cubicBezTo>
                  <a:pt x="2321342" y="579911"/>
                  <a:pt x="2332553" y="564963"/>
                  <a:pt x="2337988" y="545259"/>
                </a:cubicBezTo>
                <a:cubicBezTo>
                  <a:pt x="2340027" y="537785"/>
                  <a:pt x="2344273" y="530311"/>
                  <a:pt x="2350728" y="522837"/>
                </a:cubicBezTo>
                <a:cubicBezTo>
                  <a:pt x="2357182" y="515363"/>
                  <a:pt x="2355654" y="508908"/>
                  <a:pt x="2346142" y="503473"/>
                </a:cubicBezTo>
                <a:cubicBezTo>
                  <a:pt x="2344783" y="498037"/>
                  <a:pt x="2340366" y="496678"/>
                  <a:pt x="2332892" y="499396"/>
                </a:cubicBezTo>
                <a:cubicBezTo>
                  <a:pt x="2325419" y="502114"/>
                  <a:pt x="2324738" y="499736"/>
                  <a:pt x="2330854" y="492262"/>
                </a:cubicBezTo>
                <a:cubicBezTo>
                  <a:pt x="2349199" y="491583"/>
                  <a:pt x="2364826" y="490903"/>
                  <a:pt x="2377736" y="490224"/>
                </a:cubicBezTo>
                <a:cubicBezTo>
                  <a:pt x="2412388" y="463725"/>
                  <a:pt x="2443643" y="433829"/>
                  <a:pt x="2471500" y="400536"/>
                </a:cubicBezTo>
                <a:cubicBezTo>
                  <a:pt x="2483730" y="391703"/>
                  <a:pt x="2489675" y="380153"/>
                  <a:pt x="2489335" y="365884"/>
                </a:cubicBezTo>
                <a:cubicBezTo>
                  <a:pt x="2488996" y="351616"/>
                  <a:pt x="2489845" y="338027"/>
                  <a:pt x="2491883" y="325117"/>
                </a:cubicBezTo>
                <a:cubicBezTo>
                  <a:pt x="2494601" y="285709"/>
                  <a:pt x="2495621" y="247660"/>
                  <a:pt x="2494941" y="210970"/>
                </a:cubicBezTo>
                <a:cubicBezTo>
                  <a:pt x="2496300" y="201457"/>
                  <a:pt x="2494092" y="198739"/>
                  <a:pt x="2488316" y="202816"/>
                </a:cubicBezTo>
                <a:cubicBezTo>
                  <a:pt x="2482541" y="206893"/>
                  <a:pt x="2479314" y="211989"/>
                  <a:pt x="2478634" y="218104"/>
                </a:cubicBezTo>
                <a:cubicBezTo>
                  <a:pt x="2469801" y="228296"/>
                  <a:pt x="2466404" y="227956"/>
                  <a:pt x="2468442" y="217085"/>
                </a:cubicBezTo>
                <a:cubicBezTo>
                  <a:pt x="2470481" y="206213"/>
                  <a:pt x="2472859" y="197720"/>
                  <a:pt x="2475577" y="191605"/>
                </a:cubicBezTo>
                <a:cubicBezTo>
                  <a:pt x="2479653" y="186170"/>
                  <a:pt x="2477445" y="183792"/>
                  <a:pt x="2468952" y="184471"/>
                </a:cubicBezTo>
                <a:cubicBezTo>
                  <a:pt x="2460459" y="185151"/>
                  <a:pt x="2458590" y="184131"/>
                  <a:pt x="2463347" y="181414"/>
                </a:cubicBezTo>
                <a:cubicBezTo>
                  <a:pt x="2470821" y="171901"/>
                  <a:pt x="2478974" y="165107"/>
                  <a:pt x="2487807" y="161030"/>
                </a:cubicBezTo>
                <a:close/>
                <a:moveTo>
                  <a:pt x="3537557" y="148800"/>
                </a:moveTo>
                <a:lnTo>
                  <a:pt x="3541634" y="153896"/>
                </a:lnTo>
                <a:cubicBezTo>
                  <a:pt x="3547749" y="151857"/>
                  <a:pt x="3553524" y="150159"/>
                  <a:pt x="3558960" y="148800"/>
                </a:cubicBezTo>
                <a:cubicBezTo>
                  <a:pt x="3570510" y="152197"/>
                  <a:pt x="3581381" y="153216"/>
                  <a:pt x="3591573" y="151857"/>
                </a:cubicBezTo>
                <a:cubicBezTo>
                  <a:pt x="3609239" y="155934"/>
                  <a:pt x="3627924" y="158992"/>
                  <a:pt x="3647628" y="161030"/>
                </a:cubicBezTo>
                <a:cubicBezTo>
                  <a:pt x="3663255" y="162389"/>
                  <a:pt x="3677184" y="169183"/>
                  <a:pt x="3689414" y="181414"/>
                </a:cubicBezTo>
                <a:cubicBezTo>
                  <a:pt x="3700965" y="188208"/>
                  <a:pt x="3703343" y="199079"/>
                  <a:pt x="3696548" y="214027"/>
                </a:cubicBezTo>
                <a:cubicBezTo>
                  <a:pt x="3697228" y="221501"/>
                  <a:pt x="3693661" y="226087"/>
                  <a:pt x="3685847" y="227786"/>
                </a:cubicBezTo>
                <a:cubicBezTo>
                  <a:pt x="3678033" y="229485"/>
                  <a:pt x="3672428" y="234071"/>
                  <a:pt x="3669031" y="241545"/>
                </a:cubicBezTo>
                <a:cubicBezTo>
                  <a:pt x="3664274" y="237468"/>
                  <a:pt x="3660877" y="238148"/>
                  <a:pt x="3658839" y="243583"/>
                </a:cubicBezTo>
                <a:cubicBezTo>
                  <a:pt x="3656801" y="249019"/>
                  <a:pt x="3653063" y="251737"/>
                  <a:pt x="3647628" y="251737"/>
                </a:cubicBezTo>
                <a:cubicBezTo>
                  <a:pt x="3641513" y="260569"/>
                  <a:pt x="3635058" y="267024"/>
                  <a:pt x="3628263" y="271101"/>
                </a:cubicBezTo>
                <a:cubicBezTo>
                  <a:pt x="3615354" y="267024"/>
                  <a:pt x="3605162" y="269402"/>
                  <a:pt x="3597688" y="278235"/>
                </a:cubicBezTo>
                <a:cubicBezTo>
                  <a:pt x="3590214" y="280953"/>
                  <a:pt x="3581721" y="283331"/>
                  <a:pt x="3572209" y="285369"/>
                </a:cubicBezTo>
                <a:cubicBezTo>
                  <a:pt x="3568132" y="293523"/>
                  <a:pt x="3562357" y="297939"/>
                  <a:pt x="3554883" y="298619"/>
                </a:cubicBezTo>
                <a:cubicBezTo>
                  <a:pt x="3546050" y="297260"/>
                  <a:pt x="3536877" y="300657"/>
                  <a:pt x="3527365" y="308810"/>
                </a:cubicBezTo>
                <a:cubicBezTo>
                  <a:pt x="3511738" y="325797"/>
                  <a:pt x="3495091" y="341424"/>
                  <a:pt x="3477426" y="355692"/>
                </a:cubicBezTo>
                <a:cubicBezTo>
                  <a:pt x="3484899" y="368602"/>
                  <a:pt x="3494072" y="370640"/>
                  <a:pt x="3504943" y="361808"/>
                </a:cubicBezTo>
                <a:cubicBezTo>
                  <a:pt x="3513776" y="367923"/>
                  <a:pt x="3522949" y="371660"/>
                  <a:pt x="3532461" y="373018"/>
                </a:cubicBezTo>
                <a:cubicBezTo>
                  <a:pt x="3554883" y="374377"/>
                  <a:pt x="3571529" y="382531"/>
                  <a:pt x="3582401" y="397479"/>
                </a:cubicBezTo>
                <a:cubicBezTo>
                  <a:pt x="3593951" y="410388"/>
                  <a:pt x="3597009" y="426695"/>
                  <a:pt x="3591573" y="446399"/>
                </a:cubicBezTo>
                <a:cubicBezTo>
                  <a:pt x="3584099" y="453194"/>
                  <a:pt x="3583420" y="460158"/>
                  <a:pt x="3589535" y="467292"/>
                </a:cubicBezTo>
                <a:cubicBezTo>
                  <a:pt x="3595650" y="474426"/>
                  <a:pt x="3603124" y="474936"/>
                  <a:pt x="3611957" y="468821"/>
                </a:cubicBezTo>
                <a:cubicBezTo>
                  <a:pt x="3616713" y="462026"/>
                  <a:pt x="3623847" y="461007"/>
                  <a:pt x="3633360" y="465763"/>
                </a:cubicBezTo>
                <a:cubicBezTo>
                  <a:pt x="3654423" y="461687"/>
                  <a:pt x="3675485" y="459988"/>
                  <a:pt x="3696548" y="460668"/>
                </a:cubicBezTo>
                <a:cubicBezTo>
                  <a:pt x="3709458" y="465424"/>
                  <a:pt x="3723386" y="467632"/>
                  <a:pt x="3738334" y="467292"/>
                </a:cubicBezTo>
                <a:cubicBezTo>
                  <a:pt x="3753282" y="466952"/>
                  <a:pt x="3766192" y="471199"/>
                  <a:pt x="3777063" y="480032"/>
                </a:cubicBezTo>
                <a:cubicBezTo>
                  <a:pt x="3783857" y="491583"/>
                  <a:pt x="3788953" y="502454"/>
                  <a:pt x="3792351" y="512645"/>
                </a:cubicBezTo>
                <a:cubicBezTo>
                  <a:pt x="3793030" y="521478"/>
                  <a:pt x="3793030" y="528613"/>
                  <a:pt x="3792351" y="534048"/>
                </a:cubicBezTo>
                <a:cubicBezTo>
                  <a:pt x="3780800" y="542202"/>
                  <a:pt x="3766531" y="549675"/>
                  <a:pt x="3749545" y="556470"/>
                </a:cubicBezTo>
                <a:cubicBezTo>
                  <a:pt x="3735956" y="568021"/>
                  <a:pt x="3719990" y="572437"/>
                  <a:pt x="3701644" y="569719"/>
                </a:cubicBezTo>
                <a:cubicBezTo>
                  <a:pt x="3683978" y="573116"/>
                  <a:pt x="3668182" y="570569"/>
                  <a:pt x="3654252" y="562075"/>
                </a:cubicBezTo>
                <a:cubicBezTo>
                  <a:pt x="3640323" y="553582"/>
                  <a:pt x="3625206" y="546958"/>
                  <a:pt x="3608899" y="542202"/>
                </a:cubicBezTo>
                <a:cubicBezTo>
                  <a:pt x="3603464" y="553073"/>
                  <a:pt x="3599727" y="566662"/>
                  <a:pt x="3597688" y="582968"/>
                </a:cubicBezTo>
                <a:cubicBezTo>
                  <a:pt x="3599047" y="603352"/>
                  <a:pt x="3593951" y="621357"/>
                  <a:pt x="3582401" y="636985"/>
                </a:cubicBezTo>
                <a:cubicBezTo>
                  <a:pt x="3579003" y="649215"/>
                  <a:pt x="3576625" y="660426"/>
                  <a:pt x="3575266" y="670618"/>
                </a:cubicBezTo>
                <a:cubicBezTo>
                  <a:pt x="3602444" y="667220"/>
                  <a:pt x="3630302" y="666201"/>
                  <a:pt x="3658839" y="667560"/>
                </a:cubicBezTo>
                <a:cubicBezTo>
                  <a:pt x="3670389" y="660766"/>
                  <a:pt x="3682959" y="654650"/>
                  <a:pt x="3696548" y="649215"/>
                </a:cubicBezTo>
                <a:cubicBezTo>
                  <a:pt x="3700625" y="656689"/>
                  <a:pt x="3705721" y="659407"/>
                  <a:pt x="3711836" y="657368"/>
                </a:cubicBezTo>
                <a:cubicBezTo>
                  <a:pt x="3720669" y="645818"/>
                  <a:pt x="3731200" y="645138"/>
                  <a:pt x="3743431" y="655330"/>
                </a:cubicBezTo>
                <a:cubicBezTo>
                  <a:pt x="3763814" y="664842"/>
                  <a:pt x="3785556" y="669938"/>
                  <a:pt x="3808657" y="670618"/>
                </a:cubicBezTo>
                <a:cubicBezTo>
                  <a:pt x="3824964" y="675374"/>
                  <a:pt x="3840931" y="683187"/>
                  <a:pt x="3856559" y="694059"/>
                </a:cubicBezTo>
                <a:cubicBezTo>
                  <a:pt x="3854520" y="703571"/>
                  <a:pt x="3857068" y="710705"/>
                  <a:pt x="3864202" y="715461"/>
                </a:cubicBezTo>
                <a:cubicBezTo>
                  <a:pt x="3871337" y="720217"/>
                  <a:pt x="3872865" y="725653"/>
                  <a:pt x="3868789" y="731768"/>
                </a:cubicBezTo>
                <a:cubicBezTo>
                  <a:pt x="3868789" y="749434"/>
                  <a:pt x="3859956" y="756908"/>
                  <a:pt x="3842290" y="754190"/>
                </a:cubicBezTo>
                <a:cubicBezTo>
                  <a:pt x="3826663" y="759626"/>
                  <a:pt x="3813753" y="758606"/>
                  <a:pt x="3803561" y="751132"/>
                </a:cubicBezTo>
                <a:cubicBezTo>
                  <a:pt x="3787255" y="753171"/>
                  <a:pt x="3772307" y="750793"/>
                  <a:pt x="3758718" y="743998"/>
                </a:cubicBezTo>
                <a:cubicBezTo>
                  <a:pt x="3702323" y="741960"/>
                  <a:pt x="3648987" y="742979"/>
                  <a:pt x="3598707" y="747056"/>
                </a:cubicBezTo>
                <a:cubicBezTo>
                  <a:pt x="3589195" y="747056"/>
                  <a:pt x="3581381" y="745017"/>
                  <a:pt x="3575266" y="740941"/>
                </a:cubicBezTo>
                <a:lnTo>
                  <a:pt x="3444812" y="754190"/>
                </a:lnTo>
                <a:cubicBezTo>
                  <a:pt x="3422390" y="758267"/>
                  <a:pt x="3400987" y="762683"/>
                  <a:pt x="3380604" y="767439"/>
                </a:cubicBezTo>
                <a:lnTo>
                  <a:pt x="3337799" y="767439"/>
                </a:lnTo>
                <a:cubicBezTo>
                  <a:pt x="3311980" y="771516"/>
                  <a:pt x="3286500" y="774913"/>
                  <a:pt x="3261360" y="777631"/>
                </a:cubicBezTo>
                <a:cubicBezTo>
                  <a:pt x="3246413" y="775593"/>
                  <a:pt x="3233843" y="778650"/>
                  <a:pt x="3223651" y="786804"/>
                </a:cubicBezTo>
                <a:cubicBezTo>
                  <a:pt x="3182884" y="782727"/>
                  <a:pt x="3161481" y="759626"/>
                  <a:pt x="3159443" y="717500"/>
                </a:cubicBezTo>
                <a:cubicBezTo>
                  <a:pt x="3154687" y="710705"/>
                  <a:pt x="3156216" y="705439"/>
                  <a:pt x="3164030" y="701702"/>
                </a:cubicBezTo>
                <a:cubicBezTo>
                  <a:pt x="3171843" y="697965"/>
                  <a:pt x="3174051" y="700853"/>
                  <a:pt x="3170654" y="710365"/>
                </a:cubicBezTo>
                <a:cubicBezTo>
                  <a:pt x="3169295" y="723954"/>
                  <a:pt x="3176769" y="731089"/>
                  <a:pt x="3193076" y="731768"/>
                </a:cubicBezTo>
                <a:cubicBezTo>
                  <a:pt x="3239958" y="729050"/>
                  <a:pt x="3284462" y="720217"/>
                  <a:pt x="3326588" y="705270"/>
                </a:cubicBezTo>
                <a:cubicBezTo>
                  <a:pt x="3344933" y="703911"/>
                  <a:pt x="3363957" y="699155"/>
                  <a:pt x="3383661" y="691001"/>
                </a:cubicBezTo>
                <a:cubicBezTo>
                  <a:pt x="3378905" y="680130"/>
                  <a:pt x="3372791" y="668919"/>
                  <a:pt x="3365317" y="657368"/>
                </a:cubicBezTo>
                <a:cubicBezTo>
                  <a:pt x="3353766" y="660086"/>
                  <a:pt x="3342215" y="659407"/>
                  <a:pt x="3330665" y="655330"/>
                </a:cubicBezTo>
                <a:cubicBezTo>
                  <a:pt x="3323870" y="647177"/>
                  <a:pt x="3323870" y="641741"/>
                  <a:pt x="3330665" y="639023"/>
                </a:cubicBezTo>
                <a:cubicBezTo>
                  <a:pt x="3337459" y="636305"/>
                  <a:pt x="3343914" y="633248"/>
                  <a:pt x="3350029" y="629851"/>
                </a:cubicBezTo>
                <a:cubicBezTo>
                  <a:pt x="3353426" y="596557"/>
                  <a:pt x="3340516" y="568360"/>
                  <a:pt x="3311300" y="545259"/>
                </a:cubicBezTo>
                <a:cubicBezTo>
                  <a:pt x="3307903" y="534388"/>
                  <a:pt x="3313338" y="532689"/>
                  <a:pt x="3327607" y="540163"/>
                </a:cubicBezTo>
                <a:cubicBezTo>
                  <a:pt x="3340516" y="538125"/>
                  <a:pt x="3353086" y="540843"/>
                  <a:pt x="3365317" y="548317"/>
                </a:cubicBezTo>
                <a:cubicBezTo>
                  <a:pt x="3382303" y="551034"/>
                  <a:pt x="3398949" y="554092"/>
                  <a:pt x="3415256" y="557489"/>
                </a:cubicBezTo>
                <a:cubicBezTo>
                  <a:pt x="3428845" y="571078"/>
                  <a:pt x="3432921" y="587725"/>
                  <a:pt x="3427486" y="607429"/>
                </a:cubicBezTo>
                <a:cubicBezTo>
                  <a:pt x="3424089" y="618300"/>
                  <a:pt x="3421710" y="629171"/>
                  <a:pt x="3420352" y="640042"/>
                </a:cubicBezTo>
                <a:cubicBezTo>
                  <a:pt x="3418313" y="658387"/>
                  <a:pt x="3415595" y="674015"/>
                  <a:pt x="3412198" y="686924"/>
                </a:cubicBezTo>
                <a:cubicBezTo>
                  <a:pt x="3442094" y="684207"/>
                  <a:pt x="3470631" y="680130"/>
                  <a:pt x="3497809" y="674694"/>
                </a:cubicBezTo>
                <a:cubicBezTo>
                  <a:pt x="3497129" y="658387"/>
                  <a:pt x="3493732" y="642420"/>
                  <a:pt x="3487618" y="626793"/>
                </a:cubicBezTo>
                <a:cubicBezTo>
                  <a:pt x="3488976" y="615922"/>
                  <a:pt x="3487278" y="607089"/>
                  <a:pt x="3482521" y="600294"/>
                </a:cubicBezTo>
                <a:cubicBezTo>
                  <a:pt x="3476407" y="589423"/>
                  <a:pt x="3471650" y="581270"/>
                  <a:pt x="3468253" y="575834"/>
                </a:cubicBezTo>
                <a:cubicBezTo>
                  <a:pt x="3472330" y="564284"/>
                  <a:pt x="3474708" y="552393"/>
                  <a:pt x="3475387" y="540163"/>
                </a:cubicBezTo>
                <a:cubicBezTo>
                  <a:pt x="3469272" y="521818"/>
                  <a:pt x="3467404" y="502624"/>
                  <a:pt x="3469782" y="482580"/>
                </a:cubicBezTo>
                <a:cubicBezTo>
                  <a:pt x="3472160" y="462536"/>
                  <a:pt x="3471990" y="444021"/>
                  <a:pt x="3469272" y="427035"/>
                </a:cubicBezTo>
                <a:cubicBezTo>
                  <a:pt x="3455683" y="421599"/>
                  <a:pt x="3446171" y="411747"/>
                  <a:pt x="3440736" y="397479"/>
                </a:cubicBezTo>
                <a:cubicBezTo>
                  <a:pt x="3441415" y="386607"/>
                  <a:pt x="3439036" y="375057"/>
                  <a:pt x="3433601" y="362827"/>
                </a:cubicBezTo>
                <a:cubicBezTo>
                  <a:pt x="3430204" y="349917"/>
                  <a:pt x="3435639" y="341764"/>
                  <a:pt x="3449908" y="338367"/>
                </a:cubicBezTo>
                <a:cubicBezTo>
                  <a:pt x="3460100" y="319342"/>
                  <a:pt x="3472669" y="303035"/>
                  <a:pt x="3487618" y="289446"/>
                </a:cubicBezTo>
                <a:cubicBezTo>
                  <a:pt x="3470631" y="272460"/>
                  <a:pt x="3452626" y="258871"/>
                  <a:pt x="3433601" y="248679"/>
                </a:cubicBezTo>
                <a:cubicBezTo>
                  <a:pt x="3430204" y="241205"/>
                  <a:pt x="3424089" y="236279"/>
                  <a:pt x="3415256" y="233901"/>
                </a:cubicBezTo>
                <a:cubicBezTo>
                  <a:pt x="3406423" y="231523"/>
                  <a:pt x="3402346" y="226257"/>
                  <a:pt x="3403026" y="218104"/>
                </a:cubicBezTo>
                <a:cubicBezTo>
                  <a:pt x="3411179" y="218783"/>
                  <a:pt x="3414237" y="214707"/>
                  <a:pt x="3412198" y="205874"/>
                </a:cubicBezTo>
                <a:cubicBezTo>
                  <a:pt x="3425108" y="207233"/>
                  <a:pt x="3437678" y="206213"/>
                  <a:pt x="3449908" y="202816"/>
                </a:cubicBezTo>
                <a:cubicBezTo>
                  <a:pt x="3462138" y="192624"/>
                  <a:pt x="3478105" y="183112"/>
                  <a:pt x="3497809" y="174279"/>
                </a:cubicBezTo>
                <a:cubicBezTo>
                  <a:pt x="3494412" y="164767"/>
                  <a:pt x="3497639" y="161540"/>
                  <a:pt x="3507491" y="164597"/>
                </a:cubicBezTo>
                <a:cubicBezTo>
                  <a:pt x="3517343" y="167655"/>
                  <a:pt x="3522269" y="164767"/>
                  <a:pt x="3522269" y="155934"/>
                </a:cubicBezTo>
                <a:cubicBezTo>
                  <a:pt x="3529064" y="160011"/>
                  <a:pt x="3534160" y="157633"/>
                  <a:pt x="3537557" y="148800"/>
                </a:cubicBezTo>
                <a:close/>
                <a:moveTo>
                  <a:pt x="5731041" y="141666"/>
                </a:moveTo>
                <a:cubicBezTo>
                  <a:pt x="5753463" y="153896"/>
                  <a:pt x="5777753" y="161370"/>
                  <a:pt x="5803912" y="164088"/>
                </a:cubicBezTo>
                <a:cubicBezTo>
                  <a:pt x="5830071" y="166805"/>
                  <a:pt x="5854021" y="173600"/>
                  <a:pt x="5875763" y="184471"/>
                </a:cubicBezTo>
                <a:cubicBezTo>
                  <a:pt x="5894109" y="189907"/>
                  <a:pt x="5905999" y="201118"/>
                  <a:pt x="5911434" y="218104"/>
                </a:cubicBezTo>
                <a:cubicBezTo>
                  <a:pt x="5908717" y="224898"/>
                  <a:pt x="5909736" y="232712"/>
                  <a:pt x="5914492" y="241545"/>
                </a:cubicBezTo>
                <a:cubicBezTo>
                  <a:pt x="5923325" y="255134"/>
                  <a:pt x="5919248" y="261249"/>
                  <a:pt x="5902262" y="259890"/>
                </a:cubicBezTo>
                <a:cubicBezTo>
                  <a:pt x="5892749" y="266005"/>
                  <a:pt x="5883067" y="266345"/>
                  <a:pt x="5873216" y="260909"/>
                </a:cubicBezTo>
                <a:cubicBezTo>
                  <a:pt x="5863363" y="255474"/>
                  <a:pt x="5853002" y="253435"/>
                  <a:pt x="5842130" y="254794"/>
                </a:cubicBezTo>
                <a:cubicBezTo>
                  <a:pt x="5832618" y="261589"/>
                  <a:pt x="5825144" y="258871"/>
                  <a:pt x="5819709" y="246641"/>
                </a:cubicBezTo>
                <a:cubicBezTo>
                  <a:pt x="5791172" y="233052"/>
                  <a:pt x="5767051" y="213008"/>
                  <a:pt x="5747347" y="186509"/>
                </a:cubicBezTo>
                <a:cubicBezTo>
                  <a:pt x="5737835" y="170203"/>
                  <a:pt x="5732399" y="155255"/>
                  <a:pt x="5731041" y="141666"/>
                </a:cubicBezTo>
                <a:close/>
                <a:moveTo>
                  <a:pt x="7902902" y="124340"/>
                </a:moveTo>
                <a:cubicBezTo>
                  <a:pt x="7913773" y="134531"/>
                  <a:pt x="7925663" y="146082"/>
                  <a:pt x="7938573" y="158992"/>
                </a:cubicBezTo>
                <a:cubicBezTo>
                  <a:pt x="7951483" y="171901"/>
                  <a:pt x="7956918" y="188208"/>
                  <a:pt x="7954880" y="207912"/>
                </a:cubicBezTo>
                <a:cubicBezTo>
                  <a:pt x="7927702" y="222860"/>
                  <a:pt x="7926003" y="232202"/>
                  <a:pt x="7949784" y="235939"/>
                </a:cubicBezTo>
                <a:cubicBezTo>
                  <a:pt x="7973565" y="239676"/>
                  <a:pt x="7995307" y="244263"/>
                  <a:pt x="8015011" y="249698"/>
                </a:cubicBezTo>
                <a:cubicBezTo>
                  <a:pt x="8078880" y="289106"/>
                  <a:pt x="8148184" y="317643"/>
                  <a:pt x="8222923" y="335309"/>
                </a:cubicBezTo>
                <a:cubicBezTo>
                  <a:pt x="8297662" y="352975"/>
                  <a:pt x="8360851" y="387966"/>
                  <a:pt x="8412489" y="440284"/>
                </a:cubicBezTo>
                <a:cubicBezTo>
                  <a:pt x="8424720" y="474257"/>
                  <a:pt x="8416566" y="489884"/>
                  <a:pt x="8388029" y="487166"/>
                </a:cubicBezTo>
                <a:cubicBezTo>
                  <a:pt x="8359492" y="484448"/>
                  <a:pt x="8332314" y="476295"/>
                  <a:pt x="8306495" y="462706"/>
                </a:cubicBezTo>
                <a:cubicBezTo>
                  <a:pt x="8230397" y="444361"/>
                  <a:pt x="8162282" y="410048"/>
                  <a:pt x="8102151" y="359769"/>
                </a:cubicBezTo>
                <a:cubicBezTo>
                  <a:pt x="8042020" y="309490"/>
                  <a:pt x="7972206" y="277556"/>
                  <a:pt x="7892711" y="263967"/>
                </a:cubicBezTo>
                <a:cubicBezTo>
                  <a:pt x="7828842" y="333950"/>
                  <a:pt x="7765653" y="405972"/>
                  <a:pt x="7703144" y="480032"/>
                </a:cubicBezTo>
                <a:cubicBezTo>
                  <a:pt x="7685478" y="503133"/>
                  <a:pt x="7661358" y="528103"/>
                  <a:pt x="7630783" y="554941"/>
                </a:cubicBezTo>
                <a:cubicBezTo>
                  <a:pt x="7600207" y="581779"/>
                  <a:pt x="7579144" y="578892"/>
                  <a:pt x="7567593" y="546278"/>
                </a:cubicBezTo>
                <a:cubicBezTo>
                  <a:pt x="7622629" y="494640"/>
                  <a:pt x="7675287" y="433150"/>
                  <a:pt x="7725566" y="361808"/>
                </a:cubicBezTo>
                <a:cubicBezTo>
                  <a:pt x="7752064" y="324438"/>
                  <a:pt x="7780432" y="287578"/>
                  <a:pt x="7810667" y="251227"/>
                </a:cubicBezTo>
                <a:cubicBezTo>
                  <a:pt x="7840902" y="214876"/>
                  <a:pt x="7857039" y="174959"/>
                  <a:pt x="7859078" y="131474"/>
                </a:cubicBezTo>
                <a:cubicBezTo>
                  <a:pt x="7870628" y="149140"/>
                  <a:pt x="7885236" y="146762"/>
                  <a:pt x="7902902" y="124340"/>
                </a:cubicBezTo>
                <a:close/>
                <a:moveTo>
                  <a:pt x="1550166" y="108033"/>
                </a:moveTo>
                <a:cubicBezTo>
                  <a:pt x="1556281" y="111430"/>
                  <a:pt x="1561377" y="111430"/>
                  <a:pt x="1565454" y="108033"/>
                </a:cubicBezTo>
                <a:cubicBezTo>
                  <a:pt x="1583799" y="116866"/>
                  <a:pt x="1603163" y="122301"/>
                  <a:pt x="1623546" y="124340"/>
                </a:cubicBezTo>
                <a:cubicBezTo>
                  <a:pt x="1637815" y="121622"/>
                  <a:pt x="1649196" y="127567"/>
                  <a:pt x="1657689" y="142175"/>
                </a:cubicBezTo>
                <a:cubicBezTo>
                  <a:pt x="1666182" y="156783"/>
                  <a:pt x="1661256" y="164767"/>
                  <a:pt x="1642911" y="166126"/>
                </a:cubicBezTo>
                <a:cubicBezTo>
                  <a:pt x="1634078" y="170882"/>
                  <a:pt x="1624905" y="177337"/>
                  <a:pt x="1615393" y="185490"/>
                </a:cubicBezTo>
                <a:cubicBezTo>
                  <a:pt x="1589574" y="193644"/>
                  <a:pt x="1565454" y="204175"/>
                  <a:pt x="1543032" y="217085"/>
                </a:cubicBezTo>
                <a:lnTo>
                  <a:pt x="1479843" y="270082"/>
                </a:lnTo>
                <a:cubicBezTo>
                  <a:pt x="1451985" y="289786"/>
                  <a:pt x="1423788" y="307112"/>
                  <a:pt x="1395251" y="322060"/>
                </a:cubicBezTo>
                <a:cubicBezTo>
                  <a:pt x="1380983" y="324778"/>
                  <a:pt x="1369432" y="326476"/>
                  <a:pt x="1360599" y="327156"/>
                </a:cubicBezTo>
                <a:cubicBezTo>
                  <a:pt x="1376906" y="312887"/>
                  <a:pt x="1394912" y="297260"/>
                  <a:pt x="1414615" y="280274"/>
                </a:cubicBezTo>
                <a:cubicBezTo>
                  <a:pt x="1428204" y="269402"/>
                  <a:pt x="1435679" y="257852"/>
                  <a:pt x="1437037" y="245622"/>
                </a:cubicBezTo>
                <a:cubicBezTo>
                  <a:pt x="1417333" y="249019"/>
                  <a:pt x="1398309" y="246641"/>
                  <a:pt x="1379964" y="238487"/>
                </a:cubicBezTo>
                <a:cubicBezTo>
                  <a:pt x="1369092" y="221501"/>
                  <a:pt x="1359920" y="203835"/>
                  <a:pt x="1352446" y="185490"/>
                </a:cubicBezTo>
                <a:cubicBezTo>
                  <a:pt x="1353125" y="177337"/>
                  <a:pt x="1352106" y="168844"/>
                  <a:pt x="1349388" y="160011"/>
                </a:cubicBezTo>
                <a:cubicBezTo>
                  <a:pt x="1358221" y="162049"/>
                  <a:pt x="1368073" y="166805"/>
                  <a:pt x="1378945" y="174279"/>
                </a:cubicBezTo>
                <a:cubicBezTo>
                  <a:pt x="1416994" y="179715"/>
                  <a:pt x="1452665" y="172581"/>
                  <a:pt x="1485958" y="152877"/>
                </a:cubicBezTo>
                <a:cubicBezTo>
                  <a:pt x="1493432" y="151518"/>
                  <a:pt x="1497169" y="145912"/>
                  <a:pt x="1497169" y="136060"/>
                </a:cubicBezTo>
                <a:cubicBezTo>
                  <a:pt x="1497169" y="126208"/>
                  <a:pt x="1501245" y="122301"/>
                  <a:pt x="1509399" y="124340"/>
                </a:cubicBezTo>
                <a:cubicBezTo>
                  <a:pt x="1526385" y="123660"/>
                  <a:pt x="1539974" y="118225"/>
                  <a:pt x="1550166" y="108033"/>
                </a:cubicBezTo>
                <a:close/>
                <a:moveTo>
                  <a:pt x="7001952" y="103956"/>
                </a:moveTo>
                <a:lnTo>
                  <a:pt x="7025392" y="109052"/>
                </a:lnTo>
                <a:cubicBezTo>
                  <a:pt x="7041020" y="116526"/>
                  <a:pt x="7056307" y="121622"/>
                  <a:pt x="7071255" y="124340"/>
                </a:cubicBezTo>
                <a:cubicBezTo>
                  <a:pt x="7099793" y="129096"/>
                  <a:pt x="7112702" y="145742"/>
                  <a:pt x="7109984" y="174279"/>
                </a:cubicBezTo>
                <a:cubicBezTo>
                  <a:pt x="7103189" y="181753"/>
                  <a:pt x="7101321" y="190756"/>
                  <a:pt x="7104379" y="201287"/>
                </a:cubicBezTo>
                <a:cubicBezTo>
                  <a:pt x="7107436" y="211819"/>
                  <a:pt x="7105568" y="220482"/>
                  <a:pt x="7098773" y="227276"/>
                </a:cubicBezTo>
                <a:cubicBezTo>
                  <a:pt x="7097415" y="265326"/>
                  <a:pt x="7098433" y="302356"/>
                  <a:pt x="7101831" y="338366"/>
                </a:cubicBezTo>
                <a:cubicBezTo>
                  <a:pt x="7101151" y="348558"/>
                  <a:pt x="7103530" y="350936"/>
                  <a:pt x="7108965" y="345501"/>
                </a:cubicBezTo>
                <a:cubicBezTo>
                  <a:pt x="7114400" y="340065"/>
                  <a:pt x="7117458" y="336668"/>
                  <a:pt x="7118137" y="335309"/>
                </a:cubicBezTo>
                <a:cubicBezTo>
                  <a:pt x="7127650" y="337347"/>
                  <a:pt x="7135803" y="335988"/>
                  <a:pt x="7142597" y="331232"/>
                </a:cubicBezTo>
                <a:cubicBezTo>
                  <a:pt x="7145316" y="344142"/>
                  <a:pt x="7154489" y="348218"/>
                  <a:pt x="7170116" y="343462"/>
                </a:cubicBezTo>
                <a:cubicBezTo>
                  <a:pt x="7197294" y="348898"/>
                  <a:pt x="7224811" y="353994"/>
                  <a:pt x="7252669" y="358750"/>
                </a:cubicBezTo>
                <a:cubicBezTo>
                  <a:pt x="7254027" y="366224"/>
                  <a:pt x="7259293" y="370301"/>
                  <a:pt x="7268466" y="370980"/>
                </a:cubicBezTo>
                <a:cubicBezTo>
                  <a:pt x="7277639" y="371660"/>
                  <a:pt x="7283244" y="375736"/>
                  <a:pt x="7285282" y="383210"/>
                </a:cubicBezTo>
                <a:cubicBezTo>
                  <a:pt x="7270334" y="383890"/>
                  <a:pt x="7266937" y="387287"/>
                  <a:pt x="7275091" y="393402"/>
                </a:cubicBezTo>
                <a:cubicBezTo>
                  <a:pt x="7285282" y="399517"/>
                  <a:pt x="7283584" y="404613"/>
                  <a:pt x="7269994" y="408690"/>
                </a:cubicBezTo>
                <a:cubicBezTo>
                  <a:pt x="7267277" y="421599"/>
                  <a:pt x="7258104" y="427374"/>
                  <a:pt x="7242477" y="426016"/>
                </a:cubicBezTo>
                <a:cubicBezTo>
                  <a:pt x="7224132" y="428054"/>
                  <a:pt x="7205107" y="430432"/>
                  <a:pt x="7185403" y="433150"/>
                </a:cubicBezTo>
                <a:cubicBezTo>
                  <a:pt x="7158225" y="439265"/>
                  <a:pt x="7131727" y="447418"/>
                  <a:pt x="7105908" y="457610"/>
                </a:cubicBezTo>
                <a:cubicBezTo>
                  <a:pt x="7103869" y="492941"/>
                  <a:pt x="7091299" y="522158"/>
                  <a:pt x="7068198" y="545259"/>
                </a:cubicBezTo>
                <a:cubicBezTo>
                  <a:pt x="7058006" y="561566"/>
                  <a:pt x="7043398" y="572097"/>
                  <a:pt x="7024373" y="576853"/>
                </a:cubicBezTo>
                <a:cubicBezTo>
                  <a:pt x="7007387" y="577533"/>
                  <a:pt x="6997875" y="585177"/>
                  <a:pt x="6995837" y="599785"/>
                </a:cubicBezTo>
                <a:cubicBezTo>
                  <a:pt x="6993798" y="614393"/>
                  <a:pt x="6989722" y="627133"/>
                  <a:pt x="6983607" y="638004"/>
                </a:cubicBezTo>
                <a:cubicBezTo>
                  <a:pt x="6963223" y="659067"/>
                  <a:pt x="6941481" y="679111"/>
                  <a:pt x="6918379" y="698135"/>
                </a:cubicBezTo>
                <a:cubicBezTo>
                  <a:pt x="6907508" y="709686"/>
                  <a:pt x="6909547" y="716480"/>
                  <a:pt x="6924495" y="718519"/>
                </a:cubicBezTo>
                <a:cubicBezTo>
                  <a:pt x="6934686" y="731428"/>
                  <a:pt x="6947936" y="739921"/>
                  <a:pt x="6964242" y="743998"/>
                </a:cubicBezTo>
                <a:cubicBezTo>
                  <a:pt x="6976472" y="748075"/>
                  <a:pt x="6987004" y="756738"/>
                  <a:pt x="6995837" y="769987"/>
                </a:cubicBezTo>
                <a:cubicBezTo>
                  <a:pt x="7004669" y="783236"/>
                  <a:pt x="7004669" y="795976"/>
                  <a:pt x="6995837" y="808206"/>
                </a:cubicBezTo>
                <a:cubicBezTo>
                  <a:pt x="6991760" y="827231"/>
                  <a:pt x="6979530" y="836064"/>
                  <a:pt x="6959146" y="834705"/>
                </a:cubicBezTo>
                <a:cubicBezTo>
                  <a:pt x="6929251" y="812283"/>
                  <a:pt x="6904111" y="783406"/>
                  <a:pt x="6883727" y="748075"/>
                </a:cubicBezTo>
                <a:cubicBezTo>
                  <a:pt x="6868780" y="732448"/>
                  <a:pt x="6868440" y="720217"/>
                  <a:pt x="6882708" y="711385"/>
                </a:cubicBezTo>
                <a:cubicBezTo>
                  <a:pt x="6894938" y="695078"/>
                  <a:pt x="6907848" y="679450"/>
                  <a:pt x="6921437" y="664503"/>
                </a:cubicBezTo>
                <a:cubicBezTo>
                  <a:pt x="6947256" y="640042"/>
                  <a:pt x="6964922" y="611845"/>
                  <a:pt x="6974434" y="579911"/>
                </a:cubicBezTo>
                <a:cubicBezTo>
                  <a:pt x="6974434" y="563604"/>
                  <a:pt x="6977661" y="548147"/>
                  <a:pt x="6984116" y="533539"/>
                </a:cubicBezTo>
                <a:cubicBezTo>
                  <a:pt x="6990571" y="518930"/>
                  <a:pt x="6992100" y="503473"/>
                  <a:pt x="6988702" y="487166"/>
                </a:cubicBezTo>
                <a:lnTo>
                  <a:pt x="6931628" y="507550"/>
                </a:lnTo>
                <a:cubicBezTo>
                  <a:pt x="6888144" y="522497"/>
                  <a:pt x="6846358" y="540163"/>
                  <a:pt x="6806270" y="560547"/>
                </a:cubicBezTo>
                <a:cubicBezTo>
                  <a:pt x="6789284" y="551714"/>
                  <a:pt x="6772977" y="552054"/>
                  <a:pt x="6757349" y="561566"/>
                </a:cubicBezTo>
                <a:cubicBezTo>
                  <a:pt x="6731531" y="561566"/>
                  <a:pt x="6710467" y="547637"/>
                  <a:pt x="6694161" y="519780"/>
                </a:cubicBezTo>
                <a:cubicBezTo>
                  <a:pt x="6698237" y="512985"/>
                  <a:pt x="6703673" y="515024"/>
                  <a:pt x="6710467" y="525895"/>
                </a:cubicBezTo>
                <a:cubicBezTo>
                  <a:pt x="6739005" y="519780"/>
                  <a:pt x="6765843" y="509928"/>
                  <a:pt x="6790982" y="496339"/>
                </a:cubicBezTo>
                <a:cubicBezTo>
                  <a:pt x="6801174" y="488865"/>
                  <a:pt x="6810007" y="485128"/>
                  <a:pt x="6817481" y="485128"/>
                </a:cubicBezTo>
                <a:lnTo>
                  <a:pt x="7021316" y="393402"/>
                </a:lnTo>
                <a:cubicBezTo>
                  <a:pt x="7026072" y="336328"/>
                  <a:pt x="7027431" y="279254"/>
                  <a:pt x="7025392" y="222181"/>
                </a:cubicBezTo>
                <a:cubicBezTo>
                  <a:pt x="7029470" y="198400"/>
                  <a:pt x="7026752" y="179375"/>
                  <a:pt x="7017239" y="165107"/>
                </a:cubicBezTo>
                <a:cubicBezTo>
                  <a:pt x="6999574" y="178016"/>
                  <a:pt x="6983267" y="192624"/>
                  <a:pt x="6968319" y="208931"/>
                </a:cubicBezTo>
                <a:cubicBezTo>
                  <a:pt x="6959486" y="206893"/>
                  <a:pt x="6954050" y="200098"/>
                  <a:pt x="6952012" y="188548"/>
                </a:cubicBezTo>
                <a:cubicBezTo>
                  <a:pt x="6943179" y="183112"/>
                  <a:pt x="6943009" y="176318"/>
                  <a:pt x="6951503" y="168164"/>
                </a:cubicBezTo>
                <a:cubicBezTo>
                  <a:pt x="6959996" y="160011"/>
                  <a:pt x="6967640" y="153216"/>
                  <a:pt x="6974434" y="147781"/>
                </a:cubicBezTo>
                <a:cubicBezTo>
                  <a:pt x="6992100" y="137589"/>
                  <a:pt x="7001272" y="122981"/>
                  <a:pt x="7001952" y="103956"/>
                </a:cubicBezTo>
                <a:close/>
                <a:moveTo>
                  <a:pt x="6082656" y="91726"/>
                </a:moveTo>
                <a:lnTo>
                  <a:pt x="6085713" y="91726"/>
                </a:lnTo>
                <a:cubicBezTo>
                  <a:pt x="6100661" y="92406"/>
                  <a:pt x="6115270" y="95803"/>
                  <a:pt x="6129538" y="101918"/>
                </a:cubicBezTo>
                <a:cubicBezTo>
                  <a:pt x="6147883" y="105995"/>
                  <a:pt x="6155017" y="117885"/>
                  <a:pt x="6150941" y="137589"/>
                </a:cubicBezTo>
                <a:cubicBezTo>
                  <a:pt x="6155697" y="151857"/>
                  <a:pt x="6155357" y="165446"/>
                  <a:pt x="6149921" y="178356"/>
                </a:cubicBezTo>
                <a:cubicBezTo>
                  <a:pt x="6151280" y="204855"/>
                  <a:pt x="6151280" y="231693"/>
                  <a:pt x="6149921" y="258871"/>
                </a:cubicBezTo>
                <a:cubicBezTo>
                  <a:pt x="6163510" y="256833"/>
                  <a:pt x="6178119" y="251057"/>
                  <a:pt x="6193746" y="241545"/>
                </a:cubicBezTo>
                <a:cubicBezTo>
                  <a:pt x="6213450" y="249019"/>
                  <a:pt x="6232135" y="255134"/>
                  <a:pt x="6249801" y="259890"/>
                </a:cubicBezTo>
                <a:cubicBezTo>
                  <a:pt x="6257954" y="264646"/>
                  <a:pt x="6258973" y="270082"/>
                  <a:pt x="6252858" y="276197"/>
                </a:cubicBezTo>
                <a:cubicBezTo>
                  <a:pt x="6246743" y="282312"/>
                  <a:pt x="6247083" y="289106"/>
                  <a:pt x="6253877" y="296580"/>
                </a:cubicBezTo>
                <a:cubicBezTo>
                  <a:pt x="6258633" y="308131"/>
                  <a:pt x="6253538" y="319002"/>
                  <a:pt x="6238590" y="329194"/>
                </a:cubicBezTo>
                <a:cubicBezTo>
                  <a:pt x="6223642" y="339386"/>
                  <a:pt x="6208354" y="345161"/>
                  <a:pt x="6192727" y="346520"/>
                </a:cubicBezTo>
                <a:cubicBezTo>
                  <a:pt x="6185253" y="348558"/>
                  <a:pt x="6176760" y="349408"/>
                  <a:pt x="6167247" y="349068"/>
                </a:cubicBezTo>
                <a:cubicBezTo>
                  <a:pt x="6157735" y="348728"/>
                  <a:pt x="6153319" y="353314"/>
                  <a:pt x="6153998" y="362827"/>
                </a:cubicBezTo>
                <a:cubicBezTo>
                  <a:pt x="6151960" y="396799"/>
                  <a:pt x="6148563" y="430092"/>
                  <a:pt x="6143806" y="462706"/>
                </a:cubicBezTo>
                <a:cubicBezTo>
                  <a:pt x="6158754" y="464065"/>
                  <a:pt x="6175061" y="462366"/>
                  <a:pt x="6192727" y="457610"/>
                </a:cubicBezTo>
                <a:lnTo>
                  <a:pt x="6226360" y="450476"/>
                </a:lnTo>
                <a:cubicBezTo>
                  <a:pt x="6241308" y="448437"/>
                  <a:pt x="6254557" y="447418"/>
                  <a:pt x="6266107" y="447418"/>
                </a:cubicBezTo>
                <a:cubicBezTo>
                  <a:pt x="6272223" y="441983"/>
                  <a:pt x="6277998" y="437226"/>
                  <a:pt x="6283433" y="433150"/>
                </a:cubicBezTo>
                <a:cubicBezTo>
                  <a:pt x="6305176" y="439265"/>
                  <a:pt x="6323521" y="449117"/>
                  <a:pt x="6338469" y="462706"/>
                </a:cubicBezTo>
                <a:cubicBezTo>
                  <a:pt x="6344584" y="466103"/>
                  <a:pt x="6344924" y="468821"/>
                  <a:pt x="6339488" y="470859"/>
                </a:cubicBezTo>
                <a:cubicBezTo>
                  <a:pt x="6334053" y="472898"/>
                  <a:pt x="6332354" y="475955"/>
                  <a:pt x="6334392" y="480032"/>
                </a:cubicBezTo>
                <a:cubicBezTo>
                  <a:pt x="6316726" y="491583"/>
                  <a:pt x="6299740" y="504152"/>
                  <a:pt x="6283433" y="517741"/>
                </a:cubicBezTo>
                <a:cubicBezTo>
                  <a:pt x="6267806" y="538804"/>
                  <a:pt x="6247762" y="554432"/>
                  <a:pt x="6223302" y="564623"/>
                </a:cubicBezTo>
                <a:cubicBezTo>
                  <a:pt x="6177099" y="594519"/>
                  <a:pt x="6131237" y="626453"/>
                  <a:pt x="6085713" y="660426"/>
                </a:cubicBezTo>
                <a:cubicBezTo>
                  <a:pt x="6070086" y="666541"/>
                  <a:pt x="6060234" y="674355"/>
                  <a:pt x="6056157" y="683867"/>
                </a:cubicBezTo>
                <a:cubicBezTo>
                  <a:pt x="6103039" y="668919"/>
                  <a:pt x="6149921" y="653292"/>
                  <a:pt x="6196803" y="636985"/>
                </a:cubicBezTo>
                <a:cubicBezTo>
                  <a:pt x="6207675" y="635626"/>
                  <a:pt x="6215149" y="629341"/>
                  <a:pt x="6219225" y="618130"/>
                </a:cubicBezTo>
                <a:cubicBezTo>
                  <a:pt x="6223302" y="606919"/>
                  <a:pt x="6227039" y="608108"/>
                  <a:pt x="6230436" y="621697"/>
                </a:cubicBezTo>
                <a:cubicBezTo>
                  <a:pt x="6238590" y="625774"/>
                  <a:pt x="6242497" y="623226"/>
                  <a:pt x="6242157" y="614053"/>
                </a:cubicBezTo>
                <a:cubicBezTo>
                  <a:pt x="6241817" y="604881"/>
                  <a:pt x="6237910" y="599275"/>
                  <a:pt x="6230436" y="597237"/>
                </a:cubicBezTo>
                <a:cubicBezTo>
                  <a:pt x="6220924" y="597237"/>
                  <a:pt x="6222962" y="594859"/>
                  <a:pt x="6236551" y="590103"/>
                </a:cubicBezTo>
                <a:cubicBezTo>
                  <a:pt x="6236551" y="588064"/>
                  <a:pt x="6240968" y="586026"/>
                  <a:pt x="6249801" y="583988"/>
                </a:cubicBezTo>
                <a:lnTo>
                  <a:pt x="6288529" y="607429"/>
                </a:lnTo>
                <a:cubicBezTo>
                  <a:pt x="6307554" y="627812"/>
                  <a:pt x="6319105" y="651253"/>
                  <a:pt x="6323181" y="677752"/>
                </a:cubicBezTo>
                <a:cubicBezTo>
                  <a:pt x="6322502" y="692020"/>
                  <a:pt x="6320803" y="706628"/>
                  <a:pt x="6318085" y="721576"/>
                </a:cubicBezTo>
                <a:cubicBezTo>
                  <a:pt x="6318765" y="742639"/>
                  <a:pt x="6312989" y="761664"/>
                  <a:pt x="6300759" y="778650"/>
                </a:cubicBezTo>
                <a:cubicBezTo>
                  <a:pt x="6279696" y="779330"/>
                  <a:pt x="6263050" y="772195"/>
                  <a:pt x="6250820" y="757247"/>
                </a:cubicBezTo>
                <a:cubicBezTo>
                  <a:pt x="6241987" y="745697"/>
                  <a:pt x="6233834" y="733806"/>
                  <a:pt x="6226360" y="721576"/>
                </a:cubicBezTo>
                <a:cubicBezTo>
                  <a:pt x="6217527" y="715461"/>
                  <a:pt x="6220924" y="710026"/>
                  <a:pt x="6236551" y="705270"/>
                </a:cubicBezTo>
                <a:cubicBezTo>
                  <a:pt x="6236551" y="695078"/>
                  <a:pt x="6232984" y="691511"/>
                  <a:pt x="6225850" y="694568"/>
                </a:cubicBezTo>
                <a:cubicBezTo>
                  <a:pt x="6218716" y="697626"/>
                  <a:pt x="6212431" y="699834"/>
                  <a:pt x="6206995" y="701193"/>
                </a:cubicBezTo>
                <a:cubicBezTo>
                  <a:pt x="6180497" y="711385"/>
                  <a:pt x="6153658" y="718179"/>
                  <a:pt x="6126480" y="721576"/>
                </a:cubicBezTo>
                <a:cubicBezTo>
                  <a:pt x="6105417" y="731089"/>
                  <a:pt x="6084355" y="740941"/>
                  <a:pt x="6063292" y="751132"/>
                </a:cubicBezTo>
                <a:cubicBezTo>
                  <a:pt x="6041549" y="752491"/>
                  <a:pt x="6021166" y="756228"/>
                  <a:pt x="6002141" y="762343"/>
                </a:cubicBezTo>
                <a:cubicBezTo>
                  <a:pt x="5990590" y="757587"/>
                  <a:pt x="5980399" y="751472"/>
                  <a:pt x="5971566" y="743998"/>
                </a:cubicBezTo>
                <a:cubicBezTo>
                  <a:pt x="5964092" y="746037"/>
                  <a:pt x="5961544" y="742979"/>
                  <a:pt x="5963922" y="734826"/>
                </a:cubicBezTo>
                <a:cubicBezTo>
                  <a:pt x="5966300" y="726672"/>
                  <a:pt x="5967489" y="719198"/>
                  <a:pt x="5967489" y="712404"/>
                </a:cubicBezTo>
                <a:cubicBezTo>
                  <a:pt x="5965451" y="700174"/>
                  <a:pt x="5968169" y="690661"/>
                  <a:pt x="5975643" y="683867"/>
                </a:cubicBezTo>
                <a:cubicBezTo>
                  <a:pt x="5980399" y="673675"/>
                  <a:pt x="5989232" y="667220"/>
                  <a:pt x="6002141" y="664503"/>
                </a:cubicBezTo>
                <a:lnTo>
                  <a:pt x="6028640" y="640042"/>
                </a:lnTo>
                <a:cubicBezTo>
                  <a:pt x="6064650" y="609467"/>
                  <a:pt x="6102700" y="579571"/>
                  <a:pt x="6142787" y="550355"/>
                </a:cubicBezTo>
                <a:cubicBezTo>
                  <a:pt x="6152299" y="546958"/>
                  <a:pt x="6152299" y="543560"/>
                  <a:pt x="6142787" y="540163"/>
                </a:cubicBezTo>
                <a:cubicBezTo>
                  <a:pt x="6138711" y="542202"/>
                  <a:pt x="6134294" y="544919"/>
                  <a:pt x="6129538" y="548317"/>
                </a:cubicBezTo>
                <a:cubicBezTo>
                  <a:pt x="6120705" y="552393"/>
                  <a:pt x="6112721" y="555621"/>
                  <a:pt x="6105588" y="557999"/>
                </a:cubicBezTo>
                <a:cubicBezTo>
                  <a:pt x="6098453" y="560377"/>
                  <a:pt x="6092168" y="561226"/>
                  <a:pt x="6086733" y="560547"/>
                </a:cubicBezTo>
                <a:cubicBezTo>
                  <a:pt x="6084015" y="567341"/>
                  <a:pt x="6078749" y="569719"/>
                  <a:pt x="6070936" y="567681"/>
                </a:cubicBezTo>
                <a:cubicBezTo>
                  <a:pt x="6063122" y="565643"/>
                  <a:pt x="6058196" y="568700"/>
                  <a:pt x="6056157" y="576853"/>
                </a:cubicBezTo>
                <a:cubicBezTo>
                  <a:pt x="6052760" y="571418"/>
                  <a:pt x="6050891" y="570908"/>
                  <a:pt x="6050552" y="575325"/>
                </a:cubicBezTo>
                <a:cubicBezTo>
                  <a:pt x="6050212" y="579741"/>
                  <a:pt x="6048344" y="580251"/>
                  <a:pt x="6044946" y="576853"/>
                </a:cubicBezTo>
                <a:cubicBezTo>
                  <a:pt x="6038152" y="574136"/>
                  <a:pt x="6034415" y="576174"/>
                  <a:pt x="6033736" y="582968"/>
                </a:cubicBezTo>
                <a:cubicBezTo>
                  <a:pt x="6033736" y="587045"/>
                  <a:pt x="6032716" y="587045"/>
                  <a:pt x="6030678" y="582968"/>
                </a:cubicBezTo>
                <a:cubicBezTo>
                  <a:pt x="6028640" y="578892"/>
                  <a:pt x="6027960" y="580251"/>
                  <a:pt x="6028640" y="587045"/>
                </a:cubicBezTo>
                <a:cubicBezTo>
                  <a:pt x="6018788" y="592821"/>
                  <a:pt x="6008766" y="598001"/>
                  <a:pt x="5998574" y="602588"/>
                </a:cubicBezTo>
                <a:lnTo>
                  <a:pt x="5973562" y="612223"/>
                </a:lnTo>
                <a:lnTo>
                  <a:pt x="5976152" y="608957"/>
                </a:lnTo>
                <a:cubicBezTo>
                  <a:pt x="5977172" y="604541"/>
                  <a:pt x="5974623" y="604031"/>
                  <a:pt x="5968508" y="607429"/>
                </a:cubicBezTo>
                <a:lnTo>
                  <a:pt x="5967489" y="610486"/>
                </a:lnTo>
                <a:lnTo>
                  <a:pt x="5972832" y="612505"/>
                </a:lnTo>
                <a:lnTo>
                  <a:pt x="5967489" y="614563"/>
                </a:lnTo>
                <a:cubicBezTo>
                  <a:pt x="5963412" y="609807"/>
                  <a:pt x="5955939" y="610826"/>
                  <a:pt x="5945067" y="617620"/>
                </a:cubicBezTo>
                <a:cubicBezTo>
                  <a:pt x="5929440" y="626453"/>
                  <a:pt x="5915171" y="630530"/>
                  <a:pt x="5902262" y="629851"/>
                </a:cubicBezTo>
                <a:cubicBezTo>
                  <a:pt x="5875763" y="636645"/>
                  <a:pt x="5854360" y="626793"/>
                  <a:pt x="5838054" y="600294"/>
                </a:cubicBezTo>
                <a:cubicBezTo>
                  <a:pt x="5811555" y="651933"/>
                  <a:pt x="5784717" y="703231"/>
                  <a:pt x="5757539" y="754190"/>
                </a:cubicBezTo>
                <a:cubicBezTo>
                  <a:pt x="5751424" y="768458"/>
                  <a:pt x="5748027" y="783746"/>
                  <a:pt x="5747347" y="800053"/>
                </a:cubicBezTo>
                <a:cubicBezTo>
                  <a:pt x="5744629" y="814321"/>
                  <a:pt x="5742252" y="828250"/>
                  <a:pt x="5740213" y="841839"/>
                </a:cubicBezTo>
                <a:cubicBezTo>
                  <a:pt x="5717112" y="843198"/>
                  <a:pt x="5701484" y="830628"/>
                  <a:pt x="5693331" y="804129"/>
                </a:cubicBezTo>
                <a:cubicBezTo>
                  <a:pt x="5689254" y="792579"/>
                  <a:pt x="5685857" y="783746"/>
                  <a:pt x="5683139" y="777631"/>
                </a:cubicBezTo>
                <a:cubicBezTo>
                  <a:pt x="5683139" y="768798"/>
                  <a:pt x="5681611" y="759626"/>
                  <a:pt x="5678553" y="750113"/>
                </a:cubicBezTo>
                <a:cubicBezTo>
                  <a:pt x="5675496" y="740601"/>
                  <a:pt x="5678723" y="733467"/>
                  <a:pt x="5688235" y="728711"/>
                </a:cubicBezTo>
                <a:cubicBezTo>
                  <a:pt x="5697747" y="681829"/>
                  <a:pt x="5700805" y="633588"/>
                  <a:pt x="5697408" y="583988"/>
                </a:cubicBezTo>
                <a:cubicBezTo>
                  <a:pt x="5696728" y="573796"/>
                  <a:pt x="5696219" y="561566"/>
                  <a:pt x="5695879" y="547297"/>
                </a:cubicBezTo>
                <a:cubicBezTo>
                  <a:pt x="5695539" y="533029"/>
                  <a:pt x="5688235" y="523856"/>
                  <a:pt x="5673967" y="519780"/>
                </a:cubicBezTo>
                <a:cubicBezTo>
                  <a:pt x="5663095" y="516382"/>
                  <a:pt x="5651035" y="513665"/>
                  <a:pt x="5637786" y="511626"/>
                </a:cubicBezTo>
                <a:cubicBezTo>
                  <a:pt x="5624537" y="509588"/>
                  <a:pt x="5615534" y="502454"/>
                  <a:pt x="5610778" y="490224"/>
                </a:cubicBezTo>
                <a:cubicBezTo>
                  <a:pt x="5601945" y="476635"/>
                  <a:pt x="5602964" y="464405"/>
                  <a:pt x="5613836" y="453533"/>
                </a:cubicBezTo>
                <a:cubicBezTo>
                  <a:pt x="5614515" y="469161"/>
                  <a:pt x="5620969" y="476635"/>
                  <a:pt x="5633200" y="475955"/>
                </a:cubicBezTo>
                <a:cubicBezTo>
                  <a:pt x="5660378" y="477994"/>
                  <a:pt x="5686197" y="483429"/>
                  <a:pt x="5710657" y="492262"/>
                </a:cubicBezTo>
                <a:cubicBezTo>
                  <a:pt x="5743950" y="518760"/>
                  <a:pt x="5757199" y="555791"/>
                  <a:pt x="5750405" y="603352"/>
                </a:cubicBezTo>
                <a:cubicBezTo>
                  <a:pt x="5748366" y="621018"/>
                  <a:pt x="5749385" y="636305"/>
                  <a:pt x="5753463" y="649215"/>
                </a:cubicBezTo>
                <a:cubicBezTo>
                  <a:pt x="5769769" y="628831"/>
                  <a:pt x="5786416" y="609127"/>
                  <a:pt x="5803402" y="590103"/>
                </a:cubicBezTo>
                <a:cubicBezTo>
                  <a:pt x="5843490" y="528273"/>
                  <a:pt x="5888333" y="467802"/>
                  <a:pt x="5937933" y="408690"/>
                </a:cubicBezTo>
                <a:cubicBezTo>
                  <a:pt x="5919588" y="435868"/>
                  <a:pt x="5902941" y="463725"/>
                  <a:pt x="5887993" y="492262"/>
                </a:cubicBezTo>
                <a:cubicBezTo>
                  <a:pt x="5881879" y="499056"/>
                  <a:pt x="5876782" y="507550"/>
                  <a:pt x="5872706" y="517741"/>
                </a:cubicBezTo>
                <a:cubicBezTo>
                  <a:pt x="5866591" y="535407"/>
                  <a:pt x="5859796" y="552733"/>
                  <a:pt x="5852322" y="569719"/>
                </a:cubicBezTo>
                <a:cubicBezTo>
                  <a:pt x="5861155" y="574475"/>
                  <a:pt x="5872026" y="573796"/>
                  <a:pt x="5884936" y="567681"/>
                </a:cubicBezTo>
                <a:cubicBezTo>
                  <a:pt x="5948804" y="541182"/>
                  <a:pt x="6010974" y="517402"/>
                  <a:pt x="6071445" y="496339"/>
                </a:cubicBezTo>
                <a:cubicBezTo>
                  <a:pt x="6070765" y="486826"/>
                  <a:pt x="6068048" y="477994"/>
                  <a:pt x="6063292" y="469840"/>
                </a:cubicBezTo>
                <a:cubicBezTo>
                  <a:pt x="6074163" y="461007"/>
                  <a:pt x="6077900" y="448777"/>
                  <a:pt x="6074502" y="433150"/>
                </a:cubicBezTo>
                <a:cubicBezTo>
                  <a:pt x="6075182" y="412766"/>
                  <a:pt x="6075182" y="393742"/>
                  <a:pt x="6074502" y="376076"/>
                </a:cubicBezTo>
                <a:cubicBezTo>
                  <a:pt x="6055478" y="374038"/>
                  <a:pt x="6037132" y="373018"/>
                  <a:pt x="6019467" y="373018"/>
                </a:cubicBezTo>
                <a:cubicBezTo>
                  <a:pt x="6012672" y="358750"/>
                  <a:pt x="6004519" y="344821"/>
                  <a:pt x="5995007" y="331232"/>
                </a:cubicBezTo>
                <a:cubicBezTo>
                  <a:pt x="5994327" y="320361"/>
                  <a:pt x="5998064" y="318323"/>
                  <a:pt x="6006218" y="325117"/>
                </a:cubicBezTo>
                <a:cubicBezTo>
                  <a:pt x="6021166" y="332591"/>
                  <a:pt x="6034755" y="330553"/>
                  <a:pt x="6046985" y="319002"/>
                </a:cubicBezTo>
                <a:cubicBezTo>
                  <a:pt x="6053100" y="321041"/>
                  <a:pt x="6058196" y="317643"/>
                  <a:pt x="6062272" y="308810"/>
                </a:cubicBezTo>
                <a:cubicBezTo>
                  <a:pt x="6072464" y="316284"/>
                  <a:pt x="6080278" y="313906"/>
                  <a:pt x="6085713" y="301676"/>
                </a:cubicBezTo>
                <a:cubicBezTo>
                  <a:pt x="6083675" y="271101"/>
                  <a:pt x="6084864" y="242564"/>
                  <a:pt x="6089280" y="216065"/>
                </a:cubicBezTo>
                <a:cubicBezTo>
                  <a:pt x="6093697" y="189567"/>
                  <a:pt x="6094206" y="161709"/>
                  <a:pt x="6090809" y="132493"/>
                </a:cubicBezTo>
                <a:cubicBezTo>
                  <a:pt x="6082656" y="133852"/>
                  <a:pt x="6073144" y="137929"/>
                  <a:pt x="6062272" y="144723"/>
                </a:cubicBezTo>
                <a:cubicBezTo>
                  <a:pt x="6058196" y="148120"/>
                  <a:pt x="6052420" y="149819"/>
                  <a:pt x="6044946" y="149819"/>
                </a:cubicBezTo>
                <a:cubicBezTo>
                  <a:pt x="6037473" y="149819"/>
                  <a:pt x="6035774" y="146082"/>
                  <a:pt x="6039850" y="138608"/>
                </a:cubicBezTo>
                <a:cubicBezTo>
                  <a:pt x="6049363" y="119584"/>
                  <a:pt x="6063631" y="103956"/>
                  <a:pt x="6082656" y="91726"/>
                </a:cubicBezTo>
                <a:close/>
                <a:moveTo>
                  <a:pt x="4335571" y="67266"/>
                </a:moveTo>
                <a:lnTo>
                  <a:pt x="4350859" y="67266"/>
                </a:lnTo>
                <a:cubicBezTo>
                  <a:pt x="4381434" y="74060"/>
                  <a:pt x="4405215" y="89688"/>
                  <a:pt x="4422201" y="114148"/>
                </a:cubicBezTo>
                <a:cubicBezTo>
                  <a:pt x="4429675" y="118904"/>
                  <a:pt x="4431373" y="124510"/>
                  <a:pt x="4427296" y="130964"/>
                </a:cubicBezTo>
                <a:cubicBezTo>
                  <a:pt x="4423220" y="137419"/>
                  <a:pt x="4422880" y="143364"/>
                  <a:pt x="4426277" y="148800"/>
                </a:cubicBezTo>
                <a:cubicBezTo>
                  <a:pt x="4399779" y="180734"/>
                  <a:pt x="4377357" y="216405"/>
                  <a:pt x="4359012" y="255813"/>
                </a:cubicBezTo>
                <a:cubicBezTo>
                  <a:pt x="4358333" y="260569"/>
                  <a:pt x="4355614" y="265156"/>
                  <a:pt x="4350859" y="269572"/>
                </a:cubicBezTo>
                <a:cubicBezTo>
                  <a:pt x="4346102" y="273989"/>
                  <a:pt x="4347122" y="276876"/>
                  <a:pt x="4353916" y="278235"/>
                </a:cubicBezTo>
                <a:cubicBezTo>
                  <a:pt x="4411669" y="239507"/>
                  <a:pt x="4470102" y="202816"/>
                  <a:pt x="4529214" y="168164"/>
                </a:cubicBezTo>
                <a:cubicBezTo>
                  <a:pt x="4531932" y="160011"/>
                  <a:pt x="4537707" y="156953"/>
                  <a:pt x="4546540" y="158992"/>
                </a:cubicBezTo>
                <a:cubicBezTo>
                  <a:pt x="4552655" y="158992"/>
                  <a:pt x="4556053" y="156274"/>
                  <a:pt x="4556731" y="150838"/>
                </a:cubicBezTo>
                <a:cubicBezTo>
                  <a:pt x="4557411" y="145403"/>
                  <a:pt x="4560809" y="144723"/>
                  <a:pt x="4566923" y="148800"/>
                </a:cubicBezTo>
                <a:cubicBezTo>
                  <a:pt x="4575077" y="156953"/>
                  <a:pt x="4585608" y="161200"/>
                  <a:pt x="4598518" y="161540"/>
                </a:cubicBezTo>
                <a:cubicBezTo>
                  <a:pt x="4611427" y="161879"/>
                  <a:pt x="4621279" y="166466"/>
                  <a:pt x="4628074" y="175298"/>
                </a:cubicBezTo>
                <a:cubicBezTo>
                  <a:pt x="4628074" y="183452"/>
                  <a:pt x="4630792" y="190077"/>
                  <a:pt x="4636228" y="195172"/>
                </a:cubicBezTo>
                <a:cubicBezTo>
                  <a:pt x="4641663" y="200268"/>
                  <a:pt x="4639964" y="203835"/>
                  <a:pt x="4631132" y="205874"/>
                </a:cubicBezTo>
                <a:cubicBezTo>
                  <a:pt x="4625017" y="209271"/>
                  <a:pt x="4619242" y="212668"/>
                  <a:pt x="4613805" y="216065"/>
                </a:cubicBezTo>
                <a:cubicBezTo>
                  <a:pt x="4592743" y="222181"/>
                  <a:pt x="4572699" y="230674"/>
                  <a:pt x="4553675" y="241545"/>
                </a:cubicBezTo>
                <a:cubicBezTo>
                  <a:pt x="4514946" y="259211"/>
                  <a:pt x="4477576" y="278235"/>
                  <a:pt x="4441565" y="298619"/>
                </a:cubicBezTo>
                <a:cubicBezTo>
                  <a:pt x="4426617" y="310169"/>
                  <a:pt x="4411330" y="319002"/>
                  <a:pt x="4395702" y="325117"/>
                </a:cubicBezTo>
                <a:cubicBezTo>
                  <a:pt x="4384151" y="333950"/>
                  <a:pt x="4379055" y="333950"/>
                  <a:pt x="4380414" y="325117"/>
                </a:cubicBezTo>
                <a:cubicBezTo>
                  <a:pt x="4393325" y="316964"/>
                  <a:pt x="4398760" y="309150"/>
                  <a:pt x="4396721" y="301676"/>
                </a:cubicBezTo>
                <a:lnTo>
                  <a:pt x="4339648" y="328175"/>
                </a:lnTo>
                <a:cubicBezTo>
                  <a:pt x="4319943" y="333610"/>
                  <a:pt x="4304317" y="344821"/>
                  <a:pt x="4292765" y="361808"/>
                </a:cubicBezTo>
                <a:cubicBezTo>
                  <a:pt x="4281894" y="365205"/>
                  <a:pt x="4272722" y="366564"/>
                  <a:pt x="4265248" y="365884"/>
                </a:cubicBezTo>
                <a:cubicBezTo>
                  <a:pt x="4265927" y="356372"/>
                  <a:pt x="4261511" y="351276"/>
                  <a:pt x="4251998" y="350597"/>
                </a:cubicBezTo>
                <a:cubicBezTo>
                  <a:pt x="4247922" y="335649"/>
                  <a:pt x="4247242" y="320701"/>
                  <a:pt x="4249960" y="305753"/>
                </a:cubicBezTo>
                <a:cubicBezTo>
                  <a:pt x="4264908" y="245282"/>
                  <a:pt x="4285631" y="186170"/>
                  <a:pt x="4312130" y="128416"/>
                </a:cubicBezTo>
                <a:cubicBezTo>
                  <a:pt x="4320283" y="116866"/>
                  <a:pt x="4319094" y="107693"/>
                  <a:pt x="4308563" y="100899"/>
                </a:cubicBezTo>
                <a:cubicBezTo>
                  <a:pt x="4298031" y="94104"/>
                  <a:pt x="4288689" y="87649"/>
                  <a:pt x="4280535" y="81534"/>
                </a:cubicBezTo>
                <a:cubicBezTo>
                  <a:pt x="4294804" y="70663"/>
                  <a:pt x="4313149" y="65907"/>
                  <a:pt x="4335571" y="67266"/>
                </a:cubicBezTo>
                <a:close/>
                <a:moveTo>
                  <a:pt x="8835447" y="54017"/>
                </a:moveTo>
                <a:cubicBezTo>
                  <a:pt x="8841562" y="56055"/>
                  <a:pt x="8846319" y="56055"/>
                  <a:pt x="8849715" y="54017"/>
                </a:cubicBezTo>
                <a:cubicBezTo>
                  <a:pt x="8865343" y="57414"/>
                  <a:pt x="8879611" y="59452"/>
                  <a:pt x="8892521" y="60132"/>
                </a:cubicBezTo>
                <a:cubicBezTo>
                  <a:pt x="8929211" y="67606"/>
                  <a:pt x="8963523" y="80515"/>
                  <a:pt x="8995457" y="98860"/>
                </a:cubicBezTo>
                <a:cubicBezTo>
                  <a:pt x="9010405" y="107014"/>
                  <a:pt x="9022975" y="116866"/>
                  <a:pt x="9033167" y="128416"/>
                </a:cubicBezTo>
                <a:cubicBezTo>
                  <a:pt x="9035885" y="143364"/>
                  <a:pt x="9040641" y="156614"/>
                  <a:pt x="9047436" y="168164"/>
                </a:cubicBezTo>
                <a:cubicBezTo>
                  <a:pt x="9048795" y="177677"/>
                  <a:pt x="9044888" y="184301"/>
                  <a:pt x="9035715" y="188038"/>
                </a:cubicBezTo>
                <a:cubicBezTo>
                  <a:pt x="9026543" y="191775"/>
                  <a:pt x="9022975" y="197720"/>
                  <a:pt x="9025014" y="205874"/>
                </a:cubicBezTo>
                <a:lnTo>
                  <a:pt x="9059665" y="191605"/>
                </a:lnTo>
                <a:cubicBezTo>
                  <a:pt x="9084126" y="180734"/>
                  <a:pt x="9109266" y="172581"/>
                  <a:pt x="9135085" y="167145"/>
                </a:cubicBezTo>
                <a:cubicBezTo>
                  <a:pt x="9143917" y="167145"/>
                  <a:pt x="9153429" y="166126"/>
                  <a:pt x="9163622" y="164088"/>
                </a:cubicBezTo>
                <a:cubicBezTo>
                  <a:pt x="9170416" y="172920"/>
                  <a:pt x="9179249" y="179715"/>
                  <a:pt x="9190120" y="184471"/>
                </a:cubicBezTo>
                <a:cubicBezTo>
                  <a:pt x="9210504" y="195342"/>
                  <a:pt x="9225791" y="209950"/>
                  <a:pt x="9235983" y="228296"/>
                </a:cubicBezTo>
                <a:cubicBezTo>
                  <a:pt x="9240739" y="238487"/>
                  <a:pt x="9238701" y="244942"/>
                  <a:pt x="9229868" y="247660"/>
                </a:cubicBezTo>
                <a:cubicBezTo>
                  <a:pt x="9221035" y="250378"/>
                  <a:pt x="9213562" y="253095"/>
                  <a:pt x="9207446" y="255813"/>
                </a:cubicBezTo>
                <a:cubicBezTo>
                  <a:pt x="9187062" y="259890"/>
                  <a:pt x="9167359" y="268383"/>
                  <a:pt x="9148334" y="281293"/>
                </a:cubicBezTo>
                <a:cubicBezTo>
                  <a:pt x="9131348" y="287408"/>
                  <a:pt x="9114362" y="294202"/>
                  <a:pt x="9097376" y="301676"/>
                </a:cubicBezTo>
                <a:cubicBezTo>
                  <a:pt x="9079709" y="313906"/>
                  <a:pt x="9059665" y="319682"/>
                  <a:pt x="9037243" y="319002"/>
                </a:cubicBezTo>
                <a:cubicBezTo>
                  <a:pt x="9039283" y="313567"/>
                  <a:pt x="9037584" y="311868"/>
                  <a:pt x="9032148" y="313906"/>
                </a:cubicBezTo>
                <a:cubicBezTo>
                  <a:pt x="9026712" y="315945"/>
                  <a:pt x="9022636" y="315605"/>
                  <a:pt x="9019918" y="312887"/>
                </a:cubicBezTo>
                <a:cubicBezTo>
                  <a:pt x="9008367" y="313567"/>
                  <a:pt x="9001572" y="306093"/>
                  <a:pt x="8999534" y="290465"/>
                </a:cubicBezTo>
                <a:cubicBezTo>
                  <a:pt x="9017200" y="291824"/>
                  <a:pt x="9031468" y="286389"/>
                  <a:pt x="9042339" y="274158"/>
                </a:cubicBezTo>
                <a:cubicBezTo>
                  <a:pt x="9057287" y="266685"/>
                  <a:pt x="9065442" y="258191"/>
                  <a:pt x="9066800" y="248679"/>
                </a:cubicBezTo>
                <a:cubicBezTo>
                  <a:pt x="9016520" y="264986"/>
                  <a:pt x="8969299" y="287408"/>
                  <a:pt x="8925135" y="315945"/>
                </a:cubicBezTo>
                <a:cubicBezTo>
                  <a:pt x="8908828" y="323419"/>
                  <a:pt x="8901354" y="332591"/>
                  <a:pt x="8902713" y="343462"/>
                </a:cubicBezTo>
                <a:cubicBezTo>
                  <a:pt x="8936685" y="341424"/>
                  <a:pt x="8967600" y="350257"/>
                  <a:pt x="8995457" y="369961"/>
                </a:cubicBezTo>
                <a:cubicBezTo>
                  <a:pt x="9012444" y="374038"/>
                  <a:pt x="9025353" y="385249"/>
                  <a:pt x="9034186" y="403594"/>
                </a:cubicBezTo>
                <a:cubicBezTo>
                  <a:pt x="9042339" y="426695"/>
                  <a:pt x="9037584" y="442322"/>
                  <a:pt x="9019918" y="450476"/>
                </a:cubicBezTo>
                <a:cubicBezTo>
                  <a:pt x="9017200" y="455911"/>
                  <a:pt x="9018729" y="457950"/>
                  <a:pt x="9024504" y="456591"/>
                </a:cubicBezTo>
                <a:cubicBezTo>
                  <a:pt x="9030280" y="455232"/>
                  <a:pt x="9034526" y="456591"/>
                  <a:pt x="9037243" y="460668"/>
                </a:cubicBezTo>
                <a:cubicBezTo>
                  <a:pt x="9044038" y="453194"/>
                  <a:pt x="9051512" y="451495"/>
                  <a:pt x="9059665" y="455572"/>
                </a:cubicBezTo>
                <a:cubicBezTo>
                  <a:pt x="9060345" y="464405"/>
                  <a:pt x="9063743" y="468821"/>
                  <a:pt x="9069858" y="468821"/>
                </a:cubicBezTo>
                <a:cubicBezTo>
                  <a:pt x="9082767" y="465424"/>
                  <a:pt x="9092958" y="469331"/>
                  <a:pt x="9100432" y="480541"/>
                </a:cubicBezTo>
                <a:cubicBezTo>
                  <a:pt x="9107906" y="491752"/>
                  <a:pt x="9109266" y="503473"/>
                  <a:pt x="9104509" y="515703"/>
                </a:cubicBezTo>
                <a:cubicBezTo>
                  <a:pt x="9058986" y="541522"/>
                  <a:pt x="9018559" y="574136"/>
                  <a:pt x="8983228" y="613544"/>
                </a:cubicBezTo>
                <a:cubicBezTo>
                  <a:pt x="8970318" y="623056"/>
                  <a:pt x="8971677" y="625774"/>
                  <a:pt x="8987304" y="621697"/>
                </a:cubicBezTo>
                <a:cubicBezTo>
                  <a:pt x="8994099" y="619659"/>
                  <a:pt x="9002592" y="619319"/>
                  <a:pt x="9012783" y="620678"/>
                </a:cubicBezTo>
                <a:cubicBezTo>
                  <a:pt x="9028411" y="619319"/>
                  <a:pt x="9042679" y="622377"/>
                  <a:pt x="9055589" y="629851"/>
                </a:cubicBezTo>
                <a:cubicBezTo>
                  <a:pt x="9070537" y="635966"/>
                  <a:pt x="9077841" y="646667"/>
                  <a:pt x="9077501" y="661955"/>
                </a:cubicBezTo>
                <a:cubicBezTo>
                  <a:pt x="9077162" y="677242"/>
                  <a:pt x="9075293" y="691681"/>
                  <a:pt x="9071896" y="705270"/>
                </a:cubicBezTo>
                <a:cubicBezTo>
                  <a:pt x="9065781" y="741280"/>
                  <a:pt x="9058307" y="776951"/>
                  <a:pt x="9049474" y="812283"/>
                </a:cubicBezTo>
                <a:cubicBezTo>
                  <a:pt x="9084805" y="824513"/>
                  <a:pt x="9124893" y="827570"/>
                  <a:pt x="9169736" y="821455"/>
                </a:cubicBezTo>
                <a:cubicBezTo>
                  <a:pt x="9199632" y="817379"/>
                  <a:pt x="9229188" y="811603"/>
                  <a:pt x="9258405" y="804129"/>
                </a:cubicBezTo>
                <a:cubicBezTo>
                  <a:pt x="9279468" y="805488"/>
                  <a:pt x="9294586" y="797845"/>
                  <a:pt x="9303758" y="781198"/>
                </a:cubicBezTo>
                <a:cubicBezTo>
                  <a:pt x="9312931" y="764552"/>
                  <a:pt x="9319555" y="748075"/>
                  <a:pt x="9323632" y="731768"/>
                </a:cubicBezTo>
                <a:cubicBezTo>
                  <a:pt x="9329747" y="722935"/>
                  <a:pt x="9331106" y="716480"/>
                  <a:pt x="9327709" y="712404"/>
                </a:cubicBezTo>
                <a:lnTo>
                  <a:pt x="9344015" y="655330"/>
                </a:lnTo>
                <a:cubicBezTo>
                  <a:pt x="9344695" y="649894"/>
                  <a:pt x="9345544" y="643100"/>
                  <a:pt x="9346564" y="634946"/>
                </a:cubicBezTo>
                <a:cubicBezTo>
                  <a:pt x="9347582" y="626793"/>
                  <a:pt x="9348432" y="626453"/>
                  <a:pt x="9349111" y="633927"/>
                </a:cubicBezTo>
                <a:cubicBezTo>
                  <a:pt x="9351829" y="649555"/>
                  <a:pt x="9354887" y="664842"/>
                  <a:pt x="9358284" y="679790"/>
                </a:cubicBezTo>
                <a:cubicBezTo>
                  <a:pt x="9363040" y="679111"/>
                  <a:pt x="9365419" y="683867"/>
                  <a:pt x="9365419" y="694059"/>
                </a:cubicBezTo>
                <a:cubicBezTo>
                  <a:pt x="9364738" y="722596"/>
                  <a:pt x="9366777" y="750793"/>
                  <a:pt x="9371533" y="778650"/>
                </a:cubicBezTo>
                <a:cubicBezTo>
                  <a:pt x="9369495" y="790880"/>
                  <a:pt x="9370853" y="802771"/>
                  <a:pt x="9375610" y="814321"/>
                </a:cubicBezTo>
                <a:cubicBezTo>
                  <a:pt x="9372893" y="851691"/>
                  <a:pt x="9353868" y="870036"/>
                  <a:pt x="9318537" y="869357"/>
                </a:cubicBezTo>
                <a:cubicBezTo>
                  <a:pt x="9291358" y="872754"/>
                  <a:pt x="9263840" y="875472"/>
                  <a:pt x="9235983" y="877510"/>
                </a:cubicBezTo>
                <a:cubicBezTo>
                  <a:pt x="9210164" y="881587"/>
                  <a:pt x="9184684" y="881927"/>
                  <a:pt x="9159545" y="878529"/>
                </a:cubicBezTo>
                <a:cubicBezTo>
                  <a:pt x="9146635" y="882606"/>
                  <a:pt x="9133726" y="881247"/>
                  <a:pt x="9120816" y="874453"/>
                </a:cubicBezTo>
                <a:cubicBezTo>
                  <a:pt x="9103830" y="876491"/>
                  <a:pt x="9087523" y="876491"/>
                  <a:pt x="9071896" y="874453"/>
                </a:cubicBezTo>
                <a:cubicBezTo>
                  <a:pt x="9056948" y="857466"/>
                  <a:pt x="9042679" y="839801"/>
                  <a:pt x="9029090" y="821455"/>
                </a:cubicBezTo>
                <a:cubicBezTo>
                  <a:pt x="9020257" y="809225"/>
                  <a:pt x="9016181" y="796995"/>
                  <a:pt x="9016861" y="784765"/>
                </a:cubicBezTo>
                <a:cubicBezTo>
                  <a:pt x="9011425" y="764382"/>
                  <a:pt x="9011255" y="743658"/>
                  <a:pt x="9016350" y="722596"/>
                </a:cubicBezTo>
                <a:cubicBezTo>
                  <a:pt x="9021447" y="701533"/>
                  <a:pt x="9021616" y="680809"/>
                  <a:pt x="9016861" y="660426"/>
                </a:cubicBezTo>
                <a:cubicBezTo>
                  <a:pt x="9016181" y="650234"/>
                  <a:pt x="9010405" y="644798"/>
                  <a:pt x="8999534" y="644119"/>
                </a:cubicBezTo>
                <a:cubicBezTo>
                  <a:pt x="8996138" y="649555"/>
                  <a:pt x="8992060" y="650404"/>
                  <a:pt x="8987304" y="646667"/>
                </a:cubicBezTo>
                <a:cubicBezTo>
                  <a:pt x="8982548" y="642930"/>
                  <a:pt x="8978471" y="643100"/>
                  <a:pt x="8975074" y="647177"/>
                </a:cubicBezTo>
                <a:cubicBezTo>
                  <a:pt x="8968280" y="639703"/>
                  <a:pt x="8967260" y="631209"/>
                  <a:pt x="8972017" y="621697"/>
                </a:cubicBezTo>
                <a:cubicBezTo>
                  <a:pt x="8896597" y="697796"/>
                  <a:pt x="8819480" y="774234"/>
                  <a:pt x="8740664" y="851012"/>
                </a:cubicBezTo>
                <a:cubicBezTo>
                  <a:pt x="8727754" y="861203"/>
                  <a:pt x="8723677" y="856107"/>
                  <a:pt x="8728434" y="835724"/>
                </a:cubicBezTo>
                <a:cubicBezTo>
                  <a:pt x="8718921" y="807866"/>
                  <a:pt x="8722319" y="778650"/>
                  <a:pt x="8738625" y="748075"/>
                </a:cubicBezTo>
                <a:cubicBezTo>
                  <a:pt x="8742023" y="759626"/>
                  <a:pt x="8747459" y="760645"/>
                  <a:pt x="8754933" y="751132"/>
                </a:cubicBezTo>
                <a:cubicBezTo>
                  <a:pt x="8782790" y="717160"/>
                  <a:pt x="8812006" y="685905"/>
                  <a:pt x="8842582" y="657368"/>
                </a:cubicBezTo>
                <a:cubicBezTo>
                  <a:pt x="8847337" y="649215"/>
                  <a:pt x="8854132" y="641911"/>
                  <a:pt x="8862964" y="635456"/>
                </a:cubicBezTo>
                <a:cubicBezTo>
                  <a:pt x="8871798" y="629001"/>
                  <a:pt x="8874855" y="621697"/>
                  <a:pt x="8872137" y="613544"/>
                </a:cubicBezTo>
                <a:cubicBezTo>
                  <a:pt x="8853793" y="617620"/>
                  <a:pt x="8834767" y="616601"/>
                  <a:pt x="8815064" y="610486"/>
                </a:cubicBezTo>
                <a:cubicBezTo>
                  <a:pt x="8794001" y="609807"/>
                  <a:pt x="8777354" y="600634"/>
                  <a:pt x="8765124" y="582968"/>
                </a:cubicBezTo>
                <a:cubicBezTo>
                  <a:pt x="8757650" y="577533"/>
                  <a:pt x="8755951" y="569889"/>
                  <a:pt x="8760029" y="560037"/>
                </a:cubicBezTo>
                <a:cubicBezTo>
                  <a:pt x="8764105" y="550185"/>
                  <a:pt x="8767842" y="546958"/>
                  <a:pt x="8771239" y="550355"/>
                </a:cubicBezTo>
                <a:cubicBezTo>
                  <a:pt x="8759688" y="564623"/>
                  <a:pt x="8762067" y="574475"/>
                  <a:pt x="8778373" y="579911"/>
                </a:cubicBezTo>
                <a:cubicBezTo>
                  <a:pt x="8789923" y="568360"/>
                  <a:pt x="8802154" y="558508"/>
                  <a:pt x="8815064" y="550355"/>
                </a:cubicBezTo>
                <a:cubicBezTo>
                  <a:pt x="8877573" y="522497"/>
                  <a:pt x="8941441" y="500755"/>
                  <a:pt x="9006668" y="485128"/>
                </a:cubicBezTo>
                <a:cubicBezTo>
                  <a:pt x="9012104" y="476295"/>
                  <a:pt x="9014482" y="468141"/>
                  <a:pt x="9013803" y="460668"/>
                </a:cubicBezTo>
                <a:cubicBezTo>
                  <a:pt x="8987983" y="466783"/>
                  <a:pt x="8961825" y="474257"/>
                  <a:pt x="8935326" y="483089"/>
                </a:cubicBezTo>
                <a:cubicBezTo>
                  <a:pt x="8912904" y="483769"/>
                  <a:pt x="8891842" y="492941"/>
                  <a:pt x="8872137" y="510607"/>
                </a:cubicBezTo>
                <a:lnTo>
                  <a:pt x="8807929" y="522837"/>
                </a:lnTo>
                <a:cubicBezTo>
                  <a:pt x="8847337" y="503133"/>
                  <a:pt x="8886406" y="484109"/>
                  <a:pt x="8925135" y="465763"/>
                </a:cubicBezTo>
                <a:cubicBezTo>
                  <a:pt x="8942800" y="457610"/>
                  <a:pt x="8952991" y="445720"/>
                  <a:pt x="8955710" y="430092"/>
                </a:cubicBezTo>
                <a:cubicBezTo>
                  <a:pt x="8925135" y="409709"/>
                  <a:pt x="8896258" y="386947"/>
                  <a:pt x="8869080" y="361808"/>
                </a:cubicBezTo>
                <a:cubicBezTo>
                  <a:pt x="8831710" y="393062"/>
                  <a:pt x="8790604" y="417522"/>
                  <a:pt x="8745760" y="435188"/>
                </a:cubicBezTo>
                <a:cubicBezTo>
                  <a:pt x="8735568" y="450136"/>
                  <a:pt x="8724357" y="452514"/>
                  <a:pt x="8712127" y="442322"/>
                </a:cubicBezTo>
                <a:cubicBezTo>
                  <a:pt x="8703294" y="434848"/>
                  <a:pt x="8698538" y="424996"/>
                  <a:pt x="8697859" y="412766"/>
                </a:cubicBezTo>
                <a:cubicBezTo>
                  <a:pt x="8691064" y="399177"/>
                  <a:pt x="8685629" y="384909"/>
                  <a:pt x="8681552" y="369961"/>
                </a:cubicBezTo>
                <a:cubicBezTo>
                  <a:pt x="8680193" y="326476"/>
                  <a:pt x="8695820" y="289446"/>
                  <a:pt x="8728434" y="258871"/>
                </a:cubicBezTo>
                <a:cubicBezTo>
                  <a:pt x="8756971" y="227616"/>
                  <a:pt x="8788565" y="202816"/>
                  <a:pt x="8823217" y="184471"/>
                </a:cubicBezTo>
                <a:cubicBezTo>
                  <a:pt x="8832050" y="174279"/>
                  <a:pt x="8840883" y="167485"/>
                  <a:pt x="8849715" y="164088"/>
                </a:cubicBezTo>
                <a:cubicBezTo>
                  <a:pt x="8840883" y="179715"/>
                  <a:pt x="8838165" y="195342"/>
                  <a:pt x="8841562" y="210970"/>
                </a:cubicBezTo>
                <a:cubicBezTo>
                  <a:pt x="8830012" y="236109"/>
                  <a:pt x="8818801" y="259890"/>
                  <a:pt x="8807929" y="282312"/>
                </a:cubicBezTo>
                <a:cubicBezTo>
                  <a:pt x="8799096" y="297260"/>
                  <a:pt x="8792642" y="310849"/>
                  <a:pt x="8788565" y="323079"/>
                </a:cubicBezTo>
                <a:cubicBezTo>
                  <a:pt x="8849036" y="291145"/>
                  <a:pt x="8910187" y="260569"/>
                  <a:pt x="8972017" y="231353"/>
                </a:cubicBezTo>
                <a:cubicBezTo>
                  <a:pt x="8984246" y="228635"/>
                  <a:pt x="8992060" y="223539"/>
                  <a:pt x="8995457" y="216065"/>
                </a:cubicBezTo>
                <a:cubicBezTo>
                  <a:pt x="8956730" y="196361"/>
                  <a:pt x="8922077" y="172581"/>
                  <a:pt x="8891502" y="144723"/>
                </a:cubicBezTo>
                <a:cubicBezTo>
                  <a:pt x="8877913" y="133852"/>
                  <a:pt x="8862964" y="119584"/>
                  <a:pt x="8846658" y="101918"/>
                </a:cubicBezTo>
                <a:cubicBezTo>
                  <a:pt x="8833070" y="87649"/>
                  <a:pt x="8819140" y="74060"/>
                  <a:pt x="8804871" y="61151"/>
                </a:cubicBezTo>
                <a:cubicBezTo>
                  <a:pt x="8798757" y="57074"/>
                  <a:pt x="8801134" y="55545"/>
                  <a:pt x="8812006" y="56565"/>
                </a:cubicBezTo>
                <a:cubicBezTo>
                  <a:pt x="8822877" y="57584"/>
                  <a:pt x="8830691" y="56734"/>
                  <a:pt x="8835447" y="54017"/>
                </a:cubicBezTo>
                <a:close/>
                <a:moveTo>
                  <a:pt x="489205" y="0"/>
                </a:moveTo>
                <a:lnTo>
                  <a:pt x="510607" y="22422"/>
                </a:lnTo>
                <a:cubicBezTo>
                  <a:pt x="547298" y="38050"/>
                  <a:pt x="559698" y="59622"/>
                  <a:pt x="547807" y="87140"/>
                </a:cubicBezTo>
                <a:cubicBezTo>
                  <a:pt x="535917" y="114658"/>
                  <a:pt x="513665" y="133852"/>
                  <a:pt x="481051" y="144723"/>
                </a:cubicBezTo>
                <a:cubicBezTo>
                  <a:pt x="469500" y="149479"/>
                  <a:pt x="453364" y="156614"/>
                  <a:pt x="432640" y="166126"/>
                </a:cubicBezTo>
                <a:cubicBezTo>
                  <a:pt x="411917" y="175638"/>
                  <a:pt x="409369" y="179715"/>
                  <a:pt x="424997" y="178356"/>
                </a:cubicBezTo>
                <a:cubicBezTo>
                  <a:pt x="444701" y="176318"/>
                  <a:pt x="465424" y="180224"/>
                  <a:pt x="487166" y="190077"/>
                </a:cubicBezTo>
                <a:cubicBezTo>
                  <a:pt x="508909" y="199929"/>
                  <a:pt x="522838" y="215726"/>
                  <a:pt x="528952" y="237468"/>
                </a:cubicBezTo>
                <a:cubicBezTo>
                  <a:pt x="495659" y="246301"/>
                  <a:pt x="455742" y="255474"/>
                  <a:pt x="409199" y="264986"/>
                </a:cubicBezTo>
                <a:cubicBezTo>
                  <a:pt x="362657" y="274498"/>
                  <a:pt x="332931" y="299298"/>
                  <a:pt x="320021" y="339386"/>
                </a:cubicBezTo>
                <a:cubicBezTo>
                  <a:pt x="352635" y="325797"/>
                  <a:pt x="383210" y="317473"/>
                  <a:pt x="411747" y="314416"/>
                </a:cubicBezTo>
                <a:cubicBezTo>
                  <a:pt x="440284" y="311358"/>
                  <a:pt x="466103" y="323419"/>
                  <a:pt x="489205" y="350597"/>
                </a:cubicBezTo>
                <a:cubicBezTo>
                  <a:pt x="483090" y="363506"/>
                  <a:pt x="467972" y="373698"/>
                  <a:pt x="443851" y="381172"/>
                </a:cubicBezTo>
                <a:cubicBezTo>
                  <a:pt x="419731" y="388646"/>
                  <a:pt x="398838" y="398158"/>
                  <a:pt x="381172" y="409709"/>
                </a:cubicBezTo>
                <a:cubicBezTo>
                  <a:pt x="349238" y="423298"/>
                  <a:pt x="343632" y="431451"/>
                  <a:pt x="364356" y="434169"/>
                </a:cubicBezTo>
                <a:cubicBezTo>
                  <a:pt x="385079" y="436887"/>
                  <a:pt x="406312" y="436547"/>
                  <a:pt x="428054" y="433150"/>
                </a:cubicBezTo>
                <a:cubicBezTo>
                  <a:pt x="443002" y="427714"/>
                  <a:pt x="461347" y="424827"/>
                  <a:pt x="483090" y="424487"/>
                </a:cubicBezTo>
                <a:cubicBezTo>
                  <a:pt x="504832" y="424147"/>
                  <a:pt x="519100" y="431791"/>
                  <a:pt x="525895" y="447418"/>
                </a:cubicBezTo>
                <a:cubicBezTo>
                  <a:pt x="538804" y="469840"/>
                  <a:pt x="559868" y="487506"/>
                  <a:pt x="589084" y="500415"/>
                </a:cubicBezTo>
                <a:cubicBezTo>
                  <a:pt x="618300" y="513325"/>
                  <a:pt x="646497" y="524196"/>
                  <a:pt x="673675" y="533029"/>
                </a:cubicBezTo>
                <a:cubicBezTo>
                  <a:pt x="719878" y="541182"/>
                  <a:pt x="767270" y="556980"/>
                  <a:pt x="815850" y="580421"/>
                </a:cubicBezTo>
                <a:cubicBezTo>
                  <a:pt x="864431" y="603862"/>
                  <a:pt x="883965" y="639023"/>
                  <a:pt x="874453" y="685905"/>
                </a:cubicBezTo>
                <a:cubicBezTo>
                  <a:pt x="805828" y="679111"/>
                  <a:pt x="741620" y="656519"/>
                  <a:pt x="681829" y="618130"/>
                </a:cubicBezTo>
                <a:cubicBezTo>
                  <a:pt x="622037" y="579741"/>
                  <a:pt x="563604" y="541182"/>
                  <a:pt x="506531" y="502454"/>
                </a:cubicBezTo>
                <a:cubicBezTo>
                  <a:pt x="498377" y="570399"/>
                  <a:pt x="496848" y="643440"/>
                  <a:pt x="501944" y="721576"/>
                </a:cubicBezTo>
                <a:cubicBezTo>
                  <a:pt x="507040" y="799713"/>
                  <a:pt x="495320" y="871055"/>
                  <a:pt x="466783" y="935603"/>
                </a:cubicBezTo>
                <a:cubicBezTo>
                  <a:pt x="436887" y="892798"/>
                  <a:pt x="423468" y="841329"/>
                  <a:pt x="426525" y="781198"/>
                </a:cubicBezTo>
                <a:cubicBezTo>
                  <a:pt x="429583" y="721067"/>
                  <a:pt x="431451" y="663144"/>
                  <a:pt x="432131" y="607429"/>
                </a:cubicBezTo>
                <a:cubicBezTo>
                  <a:pt x="432131" y="588404"/>
                  <a:pt x="434339" y="565303"/>
                  <a:pt x="438755" y="538125"/>
                </a:cubicBezTo>
                <a:cubicBezTo>
                  <a:pt x="443172" y="510947"/>
                  <a:pt x="436208" y="496678"/>
                  <a:pt x="417862" y="495319"/>
                </a:cubicBezTo>
                <a:cubicBezTo>
                  <a:pt x="387287" y="512306"/>
                  <a:pt x="353145" y="521818"/>
                  <a:pt x="315435" y="523856"/>
                </a:cubicBezTo>
                <a:cubicBezTo>
                  <a:pt x="277726" y="525895"/>
                  <a:pt x="246981" y="538465"/>
                  <a:pt x="223200" y="561566"/>
                </a:cubicBezTo>
                <a:cubicBezTo>
                  <a:pt x="193304" y="607768"/>
                  <a:pt x="162049" y="654650"/>
                  <a:pt x="129436" y="702212"/>
                </a:cubicBezTo>
                <a:cubicBezTo>
                  <a:pt x="96822" y="749774"/>
                  <a:pt x="53677" y="776272"/>
                  <a:pt x="0" y="781708"/>
                </a:cubicBezTo>
                <a:cubicBezTo>
                  <a:pt x="54357" y="737543"/>
                  <a:pt x="100050" y="685056"/>
                  <a:pt x="137080" y="624245"/>
                </a:cubicBezTo>
                <a:cubicBezTo>
                  <a:pt x="174110" y="563434"/>
                  <a:pt x="205534" y="504492"/>
                  <a:pt x="231354" y="447418"/>
                </a:cubicBezTo>
                <a:cubicBezTo>
                  <a:pt x="250378" y="428394"/>
                  <a:pt x="250378" y="413446"/>
                  <a:pt x="231354" y="402575"/>
                </a:cubicBezTo>
                <a:cubicBezTo>
                  <a:pt x="212329" y="391703"/>
                  <a:pt x="205874" y="377775"/>
                  <a:pt x="211989" y="360788"/>
                </a:cubicBezTo>
                <a:cubicBezTo>
                  <a:pt x="231013" y="377095"/>
                  <a:pt x="251567" y="373188"/>
                  <a:pt x="273649" y="349068"/>
                </a:cubicBezTo>
                <a:cubicBezTo>
                  <a:pt x="295731" y="324947"/>
                  <a:pt x="293183" y="312887"/>
                  <a:pt x="266005" y="312887"/>
                </a:cubicBezTo>
                <a:cubicBezTo>
                  <a:pt x="288427" y="296580"/>
                  <a:pt x="291485" y="288257"/>
                  <a:pt x="275178" y="287917"/>
                </a:cubicBezTo>
                <a:cubicBezTo>
                  <a:pt x="258871" y="287578"/>
                  <a:pt x="241885" y="284690"/>
                  <a:pt x="224219" y="279254"/>
                </a:cubicBezTo>
                <a:cubicBezTo>
                  <a:pt x="203156" y="271101"/>
                  <a:pt x="196022" y="265835"/>
                  <a:pt x="202816" y="263457"/>
                </a:cubicBezTo>
                <a:cubicBezTo>
                  <a:pt x="209611" y="261079"/>
                  <a:pt x="221501" y="257852"/>
                  <a:pt x="238488" y="253775"/>
                </a:cubicBezTo>
                <a:cubicBezTo>
                  <a:pt x="251397" y="249698"/>
                  <a:pt x="268044" y="243923"/>
                  <a:pt x="288427" y="236449"/>
                </a:cubicBezTo>
                <a:cubicBezTo>
                  <a:pt x="308810" y="228975"/>
                  <a:pt x="314586" y="222181"/>
                  <a:pt x="305753" y="216065"/>
                </a:cubicBezTo>
                <a:lnTo>
                  <a:pt x="454553" y="66247"/>
                </a:lnTo>
                <a:cubicBezTo>
                  <a:pt x="443681" y="58773"/>
                  <a:pt x="427884" y="58773"/>
                  <a:pt x="407161" y="66247"/>
                </a:cubicBezTo>
                <a:cubicBezTo>
                  <a:pt x="386438" y="73721"/>
                  <a:pt x="369622" y="83573"/>
                  <a:pt x="356712" y="95803"/>
                </a:cubicBezTo>
                <a:cubicBezTo>
                  <a:pt x="340405" y="126378"/>
                  <a:pt x="318833" y="154066"/>
                  <a:pt x="291994" y="178866"/>
                </a:cubicBezTo>
                <a:cubicBezTo>
                  <a:pt x="265156" y="203666"/>
                  <a:pt x="238488" y="197720"/>
                  <a:pt x="211989" y="161030"/>
                </a:cubicBezTo>
                <a:cubicBezTo>
                  <a:pt x="190246" y="140647"/>
                  <a:pt x="186170" y="115677"/>
                  <a:pt x="199759" y="86121"/>
                </a:cubicBezTo>
                <a:cubicBezTo>
                  <a:pt x="213348" y="56565"/>
                  <a:pt x="222521" y="57754"/>
                  <a:pt x="227277" y="89688"/>
                </a:cubicBezTo>
                <a:cubicBezTo>
                  <a:pt x="272120" y="92406"/>
                  <a:pt x="315945" y="81704"/>
                  <a:pt x="358750" y="57584"/>
                </a:cubicBezTo>
                <a:cubicBezTo>
                  <a:pt x="401556" y="33463"/>
                  <a:pt x="445040" y="14269"/>
                  <a:pt x="489205" y="0"/>
                </a:cubicBezTo>
                <a:close/>
              </a:path>
            </a:pathLst>
          </a:custGeom>
          <a:solidFill>
            <a:schemeClr val="accent4">
              <a:lumMod val="60000"/>
              <a:lumOff val="4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ctr"/>
            <a:endParaRPr lang="zh-CN" altLang="en-US" sz="8000" dirty="0">
              <a:solidFill>
                <a:schemeClr val="accent4">
                  <a:lumMod val="60000"/>
                  <a:lumOff val="40000"/>
                </a:schemeClr>
              </a:solidFill>
              <a:latin typeface="方正吕建德字体" panose="02010600010101010101" pitchFamily="2" charset="-122"/>
              <a:ea typeface="方正吕建德字体" panose="02010600010101010101" pitchFamily="2" charset="-122"/>
            </a:endParaRPr>
          </a:p>
        </p:txBody>
      </p:sp>
      <p:sp>
        <p:nvSpPr>
          <p:cNvPr id="32" name="任意多边形: 形状 31">
            <a:extLst>
              <a:ext uri="{FF2B5EF4-FFF2-40B4-BE49-F238E27FC236}">
                <a16:creationId xmlns:a16="http://schemas.microsoft.com/office/drawing/2014/main" id="{0B61552F-1132-4AE5-8461-EB9EE3DBECD4}"/>
              </a:ext>
            </a:extLst>
          </p:cNvPr>
          <p:cNvSpPr/>
          <p:nvPr/>
        </p:nvSpPr>
        <p:spPr>
          <a:xfrm>
            <a:off x="-2" y="109974"/>
            <a:ext cx="12192004" cy="3578107"/>
          </a:xfrm>
          <a:custGeom>
            <a:avLst/>
            <a:gdLst>
              <a:gd name="connsiteX0" fmla="*/ 12192002 w 12192004"/>
              <a:gd name="connsiteY0" fmla="*/ 0 h 3578107"/>
              <a:gd name="connsiteX1" fmla="*/ 12192004 w 12192004"/>
              <a:gd name="connsiteY1" fmla="*/ 0 h 3578107"/>
              <a:gd name="connsiteX2" fmla="*/ 12192004 w 12192004"/>
              <a:gd name="connsiteY2" fmla="*/ 2677418 h 3578107"/>
              <a:gd name="connsiteX3" fmla="*/ 11655545 w 12192004"/>
              <a:gd name="connsiteY3" fmla="*/ 2854251 h 3578107"/>
              <a:gd name="connsiteX4" fmla="*/ 6096005 w 12192004"/>
              <a:gd name="connsiteY4" fmla="*/ 3578107 h 3578107"/>
              <a:gd name="connsiteX5" fmla="*/ 536464 w 12192004"/>
              <a:gd name="connsiteY5" fmla="*/ 2854251 h 3578107"/>
              <a:gd name="connsiteX6" fmla="*/ 0 w 12192004"/>
              <a:gd name="connsiteY6" fmla="*/ 2677416 h 3578107"/>
              <a:gd name="connsiteX7" fmla="*/ 0 w 12192004"/>
              <a:gd name="connsiteY7" fmla="*/ 2525017 h 3578107"/>
              <a:gd name="connsiteX8" fmla="*/ 536462 w 12192004"/>
              <a:gd name="connsiteY8" fmla="*/ 2701851 h 3578107"/>
              <a:gd name="connsiteX9" fmla="*/ 6096003 w 12192004"/>
              <a:gd name="connsiteY9" fmla="*/ 3425707 h 3578107"/>
              <a:gd name="connsiteX10" fmla="*/ 11655543 w 12192004"/>
              <a:gd name="connsiteY10" fmla="*/ 2701851 h 3578107"/>
              <a:gd name="connsiteX11" fmla="*/ 12192002 w 12192004"/>
              <a:gd name="connsiteY11" fmla="*/ 2525018 h 3578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4" h="3578107">
                <a:moveTo>
                  <a:pt x="12192002" y="0"/>
                </a:moveTo>
                <a:lnTo>
                  <a:pt x="12192004" y="0"/>
                </a:lnTo>
                <a:lnTo>
                  <a:pt x="12192004" y="2677418"/>
                </a:lnTo>
                <a:lnTo>
                  <a:pt x="11655545" y="2854251"/>
                </a:lnTo>
                <a:cubicBezTo>
                  <a:pt x="10144733" y="3306459"/>
                  <a:pt x="8207837" y="3578107"/>
                  <a:pt x="6096005" y="3578107"/>
                </a:cubicBezTo>
                <a:cubicBezTo>
                  <a:pt x="3984172" y="3578107"/>
                  <a:pt x="2047275" y="3306459"/>
                  <a:pt x="536464" y="2854251"/>
                </a:cubicBezTo>
                <a:lnTo>
                  <a:pt x="0" y="2677416"/>
                </a:lnTo>
                <a:lnTo>
                  <a:pt x="0" y="2525017"/>
                </a:lnTo>
                <a:lnTo>
                  <a:pt x="536462" y="2701851"/>
                </a:lnTo>
                <a:cubicBezTo>
                  <a:pt x="2047273" y="3154059"/>
                  <a:pt x="3984170" y="3425707"/>
                  <a:pt x="6096003" y="3425707"/>
                </a:cubicBezTo>
                <a:cubicBezTo>
                  <a:pt x="8207835" y="3425707"/>
                  <a:pt x="10144731" y="3154059"/>
                  <a:pt x="11655543" y="2701851"/>
                </a:cubicBezTo>
                <a:lnTo>
                  <a:pt x="12192002" y="2525018"/>
                </a:lnTo>
                <a:close/>
              </a:path>
            </a:pathLst>
          </a:custGeom>
          <a:solidFill>
            <a:schemeClr val="accent4">
              <a:lumMod val="60000"/>
              <a:lumOff val="40000"/>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19316293"/>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1000" fill="hold"/>
                                            <p:tgtEl>
                                              <p:spTgt spid="23"/>
                                            </p:tgtEl>
                                            <p:attrNameLst>
                                              <p:attrName>ppt_x</p:attrName>
                                            </p:attrNameLst>
                                          </p:cBhvr>
                                          <p:tavLst>
                                            <p:tav tm="0">
                                              <p:val>
                                                <p:strVal val="#ppt_x"/>
                                              </p:val>
                                            </p:tav>
                                            <p:tav tm="100000">
                                              <p:val>
                                                <p:strVal val="#ppt_x"/>
                                              </p:val>
                                            </p:tav>
                                          </p:tavLst>
                                        </p:anim>
                                        <p:anim calcmode="lin" valueType="num">
                                          <p:cBhvr additive="base">
                                            <p:cTn id="13" dur="1000" fill="hold"/>
                                            <p:tgtEl>
                                              <p:spTgt spid="23"/>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1000" fill="hold"/>
                                            <p:tgtEl>
                                              <p:spTgt spid="24"/>
                                            </p:tgtEl>
                                            <p:attrNameLst>
                                              <p:attrName>ppt_x</p:attrName>
                                            </p:attrNameLst>
                                          </p:cBhvr>
                                          <p:tavLst>
                                            <p:tav tm="0">
                                              <p:val>
                                                <p:strVal val="#ppt_x"/>
                                              </p:val>
                                            </p:tav>
                                            <p:tav tm="100000">
                                              <p:val>
                                                <p:strVal val="#ppt_x"/>
                                              </p:val>
                                            </p:tav>
                                          </p:tavLst>
                                        </p:anim>
                                        <p:anim calcmode="lin" valueType="num">
                                          <p:cBhvr additive="base">
                                            <p:cTn id="17" dur="10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id="{2766F0E1-7800-45CE-95C9-48AB8119765B}"/>
              </a:ext>
            </a:extLst>
          </p:cNvPr>
          <p:cNvPicPr>
            <a:picLocks noChangeAspect="1"/>
          </p:cNvPicPr>
          <p:nvPr/>
        </p:nvPicPr>
        <p:blipFill rotWithShape="1">
          <a:blip r:embed="rId2">
            <a:extLst>
              <a:ext uri="{28A0092B-C50C-407E-A947-70E740481C1C}">
                <a14:useLocalDpi xmlns:a14="http://schemas.microsoft.com/office/drawing/2010/main" val="0"/>
              </a:ext>
            </a:extLst>
          </a:blip>
          <a:srcRect l="3778" r="3778"/>
          <a:stretch/>
        </p:blipFill>
        <p:spPr>
          <a:xfrm>
            <a:off x="-1" y="0"/>
            <a:ext cx="12192001" cy="6858000"/>
          </a:xfrm>
          <a:prstGeom prst="rect">
            <a:avLst/>
          </a:prstGeom>
        </p:spPr>
      </p:pic>
      <p:sp>
        <p:nvSpPr>
          <p:cNvPr id="6" name="矩形 5">
            <a:extLst>
              <a:ext uri="{FF2B5EF4-FFF2-40B4-BE49-F238E27FC236}">
                <a16:creationId xmlns:a16="http://schemas.microsoft.com/office/drawing/2014/main" id="{31342ED2-F8BA-40BA-9930-5758327E66E6}"/>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a:extLst>
              <a:ext uri="{FF2B5EF4-FFF2-40B4-BE49-F238E27FC236}">
                <a16:creationId xmlns:a16="http://schemas.microsoft.com/office/drawing/2014/main" id="{2F290521-7D61-40A9-BFFE-AE0753416ECC}"/>
              </a:ext>
            </a:extLst>
          </p:cNvPr>
          <p:cNvSpPr/>
          <p:nvPr/>
        </p:nvSpPr>
        <p:spPr>
          <a:xfrm>
            <a:off x="0" y="6512560"/>
            <a:ext cx="12192000" cy="3454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id="{7C1CB3BF-60CB-473B-BA11-332CCCF587CE}"/>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grpSp>
        <p:nvGrpSpPr>
          <p:cNvPr id="9" name="组合 8">
            <a:extLst>
              <a:ext uri="{FF2B5EF4-FFF2-40B4-BE49-F238E27FC236}">
                <a16:creationId xmlns:a16="http://schemas.microsoft.com/office/drawing/2014/main" id="{42CA0FD8-7CE2-491A-92FA-A8F02AA34382}"/>
              </a:ext>
            </a:extLst>
          </p:cNvPr>
          <p:cNvGrpSpPr/>
          <p:nvPr/>
        </p:nvGrpSpPr>
        <p:grpSpPr>
          <a:xfrm>
            <a:off x="136306" y="293880"/>
            <a:ext cx="3051208" cy="716298"/>
            <a:chOff x="1" y="288926"/>
            <a:chExt cx="3051208" cy="716298"/>
          </a:xfrm>
        </p:grpSpPr>
        <p:sp>
          <p:nvSpPr>
            <p:cNvPr id="10" name="出自【趣你的PPT】(微信:qunideppt)：最优质的PPT资源库">
              <a:extLst>
                <a:ext uri="{FF2B5EF4-FFF2-40B4-BE49-F238E27FC236}">
                  <a16:creationId xmlns:a16="http://schemas.microsoft.com/office/drawing/2014/main" id="{6F27930A-42B0-4E1A-903F-DAEB89ECDBD4}"/>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1" name="出自【趣你的PPT】(微信:qunideppt)：最优质的PPT资源库">
              <a:extLst>
                <a:ext uri="{FF2B5EF4-FFF2-40B4-BE49-F238E27FC236}">
                  <a16:creationId xmlns:a16="http://schemas.microsoft.com/office/drawing/2014/main" id="{C2548D56-6901-4BA3-8664-28F9456EFF41}"/>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2" name="出自【趣你的PPT】(微信:qunideppt)：最优质的PPT资源库">
              <a:extLst>
                <a:ext uri="{FF2B5EF4-FFF2-40B4-BE49-F238E27FC236}">
                  <a16:creationId xmlns:a16="http://schemas.microsoft.com/office/drawing/2014/main" id="{E7693623-15F9-4AC4-B857-47EA442DAD7B}"/>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cxnSp>
        <p:nvCxnSpPr>
          <p:cNvPr id="13" name="直接连接符 12">
            <a:extLst>
              <a:ext uri="{FF2B5EF4-FFF2-40B4-BE49-F238E27FC236}">
                <a16:creationId xmlns:a16="http://schemas.microsoft.com/office/drawing/2014/main" id="{2374974B-9CA9-41B6-AB8C-A9E739E374C4}"/>
              </a:ext>
            </a:extLst>
          </p:cNvPr>
          <p:cNvCxnSpPr/>
          <p:nvPr/>
        </p:nvCxnSpPr>
        <p:spPr>
          <a:xfrm rot="5400000">
            <a:off x="2636917" y="3756053"/>
            <a:ext cx="3570363" cy="0"/>
          </a:xfrm>
          <a:prstGeom prst="line">
            <a:avLst/>
          </a:prstGeom>
          <a:ln w="3175">
            <a:solidFill>
              <a:schemeClr val="accent2">
                <a:lumMod val="65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A39254A1-D07E-4738-9DFA-52A4755967FC}"/>
              </a:ext>
            </a:extLst>
          </p:cNvPr>
          <p:cNvCxnSpPr/>
          <p:nvPr/>
        </p:nvCxnSpPr>
        <p:spPr>
          <a:xfrm rot="5400000">
            <a:off x="5977405" y="3756053"/>
            <a:ext cx="3570363" cy="0"/>
          </a:xfrm>
          <a:prstGeom prst="line">
            <a:avLst/>
          </a:prstGeom>
          <a:ln w="3175">
            <a:solidFill>
              <a:schemeClr val="accent2">
                <a:lumMod val="65000"/>
              </a:schemeClr>
            </a:solidFill>
          </a:ln>
        </p:spPr>
        <p:style>
          <a:lnRef idx="1">
            <a:schemeClr val="accent1"/>
          </a:lnRef>
          <a:fillRef idx="0">
            <a:schemeClr val="accent1"/>
          </a:fillRef>
          <a:effectRef idx="0">
            <a:schemeClr val="accent1"/>
          </a:effectRef>
          <a:fontRef idx="minor">
            <a:schemeClr val="tx1"/>
          </a:fontRef>
        </p:style>
      </p:cxnSp>
      <p:sp>
        <p:nvSpPr>
          <p:cNvPr id="15" name="11 Rectángulo">
            <a:extLst>
              <a:ext uri="{FF2B5EF4-FFF2-40B4-BE49-F238E27FC236}">
                <a16:creationId xmlns:a16="http://schemas.microsoft.com/office/drawing/2014/main" id="{F9972485-862B-49AF-AB47-5D1CA47716D1}"/>
              </a:ext>
            </a:extLst>
          </p:cNvPr>
          <p:cNvSpPr/>
          <p:nvPr/>
        </p:nvSpPr>
        <p:spPr>
          <a:xfrm>
            <a:off x="1384074" y="1970876"/>
            <a:ext cx="2634945" cy="1050453"/>
          </a:xfrm>
          <a:prstGeom prst="rect">
            <a:avLst/>
          </a:prstGeom>
          <a:solidFill>
            <a:schemeClr val="accent1"/>
          </a:solidFill>
          <a:ln w="63500">
            <a:noFill/>
          </a:ln>
          <a:effectLst/>
        </p:spPr>
        <p:style>
          <a:lnRef idx="3">
            <a:schemeClr val="lt1"/>
          </a:lnRef>
          <a:fillRef idx="1">
            <a:schemeClr val="accent4"/>
          </a:fillRef>
          <a:effectRef idx="1">
            <a:schemeClr val="accent4"/>
          </a:effectRef>
          <a:fontRef idx="minor">
            <a:schemeClr val="lt1"/>
          </a:fontRef>
        </p:style>
        <p:txBody>
          <a:bodyPr lIns="91427" tIns="45712" rIns="91427" bIns="45712"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0" algn="ctr" fontAlgn="base">
              <a:spcBef>
                <a:spcPct val="0"/>
              </a:spcBef>
              <a:spcAft>
                <a:spcPct val="0"/>
              </a:spcAft>
              <a:defRPr/>
            </a:pPr>
            <a:r>
              <a:rPr lang="zh-CN" altLang="en-US" sz="2400" b="1"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2400" b="1"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ctr" fontAlgn="base">
              <a:spcBef>
                <a:spcPct val="0"/>
              </a:spcBef>
              <a:spcAft>
                <a:spcPct val="0"/>
              </a:spcAft>
              <a:defRPr/>
            </a:pPr>
            <a:r>
              <a:rPr lang="zh-CN" altLang="en-US" sz="1465" kern="0" dirty="0">
                <a:solidFill>
                  <a:schemeClr val="bg1"/>
                </a:solidFill>
                <a:latin typeface="Source Han Serif SC" panose="02020400000000000000" pitchFamily="18" charset="-122"/>
                <a:ea typeface="Source Han Serif SC" panose="02020400000000000000" pitchFamily="18" charset="-122"/>
                <a:cs typeface="Arial" panose="020B0604020202020204" pitchFamily="34" charset="0"/>
                <a:sym typeface="Source Han Serif SC" panose="02020400000000000000" pitchFamily="18" charset="-122"/>
              </a:rPr>
              <a:t>点击此处添加文字内容</a:t>
            </a:r>
            <a:endParaRPr lang="en-US" altLang="zh-CN" sz="1465" kern="0" dirty="0">
              <a:solidFill>
                <a:schemeClr val="bg1"/>
              </a:solidFill>
              <a:latin typeface="Source Han Serif SC" panose="02020400000000000000" pitchFamily="18" charset="-122"/>
              <a:ea typeface="Source Han Serif SC" panose="02020400000000000000" pitchFamily="18" charset="-122"/>
              <a:cs typeface="Arial" panose="020B0604020202020204" pitchFamily="34" charset="0"/>
              <a:sym typeface="Source Han Serif SC" panose="02020400000000000000" pitchFamily="18" charset="-122"/>
            </a:endParaRPr>
          </a:p>
        </p:txBody>
      </p:sp>
      <p:grpSp>
        <p:nvGrpSpPr>
          <p:cNvPr id="16" name="组合 15">
            <a:extLst>
              <a:ext uri="{FF2B5EF4-FFF2-40B4-BE49-F238E27FC236}">
                <a16:creationId xmlns:a16="http://schemas.microsoft.com/office/drawing/2014/main" id="{C41666C1-DE26-4E3F-92C9-CCE66A96CDAB}"/>
              </a:ext>
            </a:extLst>
          </p:cNvPr>
          <p:cNvGrpSpPr/>
          <p:nvPr/>
        </p:nvGrpSpPr>
        <p:grpSpPr>
          <a:xfrm>
            <a:off x="1384076" y="3643319"/>
            <a:ext cx="2444685" cy="1470682"/>
            <a:chOff x="503238" y="2548492"/>
            <a:chExt cx="2191599" cy="1103013"/>
          </a:xfrm>
        </p:grpSpPr>
        <p:sp>
          <p:nvSpPr>
            <p:cNvPr id="17" name="矩形 16">
              <a:extLst>
                <a:ext uri="{FF2B5EF4-FFF2-40B4-BE49-F238E27FC236}">
                  <a16:creationId xmlns:a16="http://schemas.microsoft.com/office/drawing/2014/main" id="{66815219-5AA8-4EC0-BC9B-62537FCA7187}"/>
                </a:ext>
              </a:extLst>
            </p:cNvPr>
            <p:cNvSpPr/>
            <p:nvPr/>
          </p:nvSpPr>
          <p:spPr>
            <a:xfrm>
              <a:off x="503238" y="2548492"/>
              <a:ext cx="1148492" cy="315663"/>
            </a:xfrm>
            <a:prstGeom prst="rect">
              <a:avLst/>
            </a:prstGeom>
          </p:spPr>
          <p:txBody>
            <a:bodyPr wrap="none">
              <a:spAutoFit/>
            </a:bodyPr>
            <a:lstStyle/>
            <a:p>
              <a:pPr lvl="0" eaLnBrk="0" fontAlgn="base" hangingPunct="0">
                <a:spcBef>
                  <a:spcPct val="0"/>
                </a:spcBef>
                <a:spcAft>
                  <a:spcPct val="0"/>
                </a:spcAft>
                <a:defRPr/>
              </a:pPr>
              <a:r>
                <a:rPr lang="zh-CN" altLang="en-US" sz="2135" kern="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2135" kern="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18" name="矩形 17">
              <a:extLst>
                <a:ext uri="{FF2B5EF4-FFF2-40B4-BE49-F238E27FC236}">
                  <a16:creationId xmlns:a16="http://schemas.microsoft.com/office/drawing/2014/main" id="{E1493F9F-ACC9-4CD7-A5BE-89E6B0C02A5A}"/>
                </a:ext>
              </a:extLst>
            </p:cNvPr>
            <p:cNvSpPr/>
            <p:nvPr/>
          </p:nvSpPr>
          <p:spPr>
            <a:xfrm>
              <a:off x="503238" y="2905916"/>
              <a:ext cx="2191599" cy="745589"/>
            </a:xfrm>
            <a:prstGeom prst="rect">
              <a:avLst/>
            </a:prstGeom>
          </p:spPr>
          <p:txBody>
            <a:bodyPr wrap="square">
              <a:spAutoFit/>
            </a:bodyPr>
            <a:lstStyle/>
            <a:p>
              <a:pPr algn="just"/>
              <a:r>
                <a:rPr lang="zh-CN" altLang="en-US" sz="1465"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点击此处添加文字说明内容，可以通过复制您的文本内容，在此文本框粘贴并选择只保留文字。</a:t>
              </a:r>
              <a:endParaRPr lang="en-US" altLang="zh-CN" sz="1465"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19" name="42 Rectángulo">
            <a:extLst>
              <a:ext uri="{FF2B5EF4-FFF2-40B4-BE49-F238E27FC236}">
                <a16:creationId xmlns:a16="http://schemas.microsoft.com/office/drawing/2014/main" id="{62B9BFE4-3638-4B33-A7C4-985951C7E4BC}"/>
              </a:ext>
            </a:extLst>
          </p:cNvPr>
          <p:cNvSpPr/>
          <p:nvPr/>
        </p:nvSpPr>
        <p:spPr>
          <a:xfrm>
            <a:off x="4750621" y="1970876"/>
            <a:ext cx="2634947" cy="1050453"/>
          </a:xfrm>
          <a:prstGeom prst="rect">
            <a:avLst/>
          </a:prstGeom>
          <a:solidFill>
            <a:schemeClr val="accent2"/>
          </a:solidFill>
          <a:ln w="63500">
            <a:noFill/>
          </a:ln>
          <a:effectLst/>
        </p:spPr>
        <p:style>
          <a:lnRef idx="3">
            <a:schemeClr val="lt1"/>
          </a:lnRef>
          <a:fillRef idx="1">
            <a:schemeClr val="accent4"/>
          </a:fillRef>
          <a:effectRef idx="1">
            <a:schemeClr val="accent4"/>
          </a:effectRef>
          <a:fontRef idx="minor">
            <a:schemeClr val="lt1"/>
          </a:fontRef>
        </p:style>
        <p:txBody>
          <a:bodyPr lIns="91427" tIns="45712" rIns="91427" bIns="45712" anchor="ctr"/>
          <a:lstStyle/>
          <a:p>
            <a:pPr lvl="0" algn="ctr" eaLnBrk="0" fontAlgn="base" hangingPunct="0">
              <a:spcBef>
                <a:spcPct val="0"/>
              </a:spcBef>
              <a:spcAft>
                <a:spcPct val="0"/>
              </a:spcAft>
              <a:defRPr/>
            </a:pPr>
            <a:r>
              <a:rPr lang="zh-CN" altLang="en-US" sz="2400" b="1"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2400" b="1"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ctr" fontAlgn="base">
              <a:spcBef>
                <a:spcPct val="0"/>
              </a:spcBef>
              <a:spcAft>
                <a:spcPct val="0"/>
              </a:spcAft>
              <a:defRPr/>
            </a:pPr>
            <a:r>
              <a:rPr lang="zh-CN" altLang="en-US" sz="1465" kern="0" dirty="0">
                <a:solidFill>
                  <a:schemeClr val="bg1"/>
                </a:solidFill>
                <a:latin typeface="Source Han Serif SC" panose="02020400000000000000" pitchFamily="18" charset="-122"/>
                <a:ea typeface="Source Han Serif SC" panose="02020400000000000000" pitchFamily="18" charset="-122"/>
                <a:cs typeface="Arial" panose="020B0604020202020204" pitchFamily="34" charset="0"/>
                <a:sym typeface="Source Han Serif SC" panose="02020400000000000000" pitchFamily="18" charset="-122"/>
              </a:rPr>
              <a:t>点击此处添加文字内容</a:t>
            </a:r>
            <a:endParaRPr lang="en-US" altLang="zh-CN" sz="1465" kern="0" dirty="0">
              <a:solidFill>
                <a:schemeClr val="bg1"/>
              </a:solidFill>
              <a:latin typeface="Source Han Serif SC" panose="02020400000000000000" pitchFamily="18" charset="-122"/>
              <a:ea typeface="Source Han Serif SC" panose="02020400000000000000" pitchFamily="18" charset="-122"/>
              <a:cs typeface="Arial" panose="020B0604020202020204" pitchFamily="34" charset="0"/>
              <a:sym typeface="Source Han Serif SC" panose="02020400000000000000" pitchFamily="18" charset="-122"/>
            </a:endParaRPr>
          </a:p>
        </p:txBody>
      </p:sp>
      <p:grpSp>
        <p:nvGrpSpPr>
          <p:cNvPr id="20" name="组合 19">
            <a:extLst>
              <a:ext uri="{FF2B5EF4-FFF2-40B4-BE49-F238E27FC236}">
                <a16:creationId xmlns:a16="http://schemas.microsoft.com/office/drawing/2014/main" id="{846D7551-2BB6-4E06-B0C1-434FF635B275}"/>
              </a:ext>
            </a:extLst>
          </p:cNvPr>
          <p:cNvGrpSpPr/>
          <p:nvPr/>
        </p:nvGrpSpPr>
        <p:grpSpPr>
          <a:xfrm>
            <a:off x="4750624" y="3643324"/>
            <a:ext cx="2444685" cy="1470685"/>
            <a:chOff x="471218" y="2548491"/>
            <a:chExt cx="2191599" cy="1103014"/>
          </a:xfrm>
        </p:grpSpPr>
        <p:sp>
          <p:nvSpPr>
            <p:cNvPr id="21" name="矩形 20">
              <a:extLst>
                <a:ext uri="{FF2B5EF4-FFF2-40B4-BE49-F238E27FC236}">
                  <a16:creationId xmlns:a16="http://schemas.microsoft.com/office/drawing/2014/main" id="{53F5BB44-0BB0-4E48-B80C-6125C99E1918}"/>
                </a:ext>
              </a:extLst>
            </p:cNvPr>
            <p:cNvSpPr/>
            <p:nvPr/>
          </p:nvSpPr>
          <p:spPr>
            <a:xfrm>
              <a:off x="471218" y="2548491"/>
              <a:ext cx="1148492" cy="315663"/>
            </a:xfrm>
            <a:prstGeom prst="rect">
              <a:avLst/>
            </a:prstGeom>
          </p:spPr>
          <p:txBody>
            <a:bodyPr wrap="none">
              <a:spAutoFit/>
            </a:bodyPr>
            <a:lstStyle/>
            <a:p>
              <a:pPr lvl="0" eaLnBrk="0" fontAlgn="base" hangingPunct="0">
                <a:spcBef>
                  <a:spcPct val="0"/>
                </a:spcBef>
                <a:spcAft>
                  <a:spcPct val="0"/>
                </a:spcAft>
                <a:defRPr/>
              </a:pPr>
              <a:r>
                <a:rPr lang="zh-CN" altLang="en-US" sz="2135" kern="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2135" kern="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2" name="矩形 21">
              <a:extLst>
                <a:ext uri="{FF2B5EF4-FFF2-40B4-BE49-F238E27FC236}">
                  <a16:creationId xmlns:a16="http://schemas.microsoft.com/office/drawing/2014/main" id="{229C8014-98A4-45E6-A9B1-9EE33EB6ED15}"/>
                </a:ext>
              </a:extLst>
            </p:cNvPr>
            <p:cNvSpPr/>
            <p:nvPr/>
          </p:nvSpPr>
          <p:spPr>
            <a:xfrm>
              <a:off x="471218" y="2905916"/>
              <a:ext cx="2191599" cy="745589"/>
            </a:xfrm>
            <a:prstGeom prst="rect">
              <a:avLst/>
            </a:prstGeom>
          </p:spPr>
          <p:txBody>
            <a:bodyPr wrap="square">
              <a:spAutoFit/>
            </a:bodyPr>
            <a:lstStyle/>
            <a:p>
              <a:pPr algn="just"/>
              <a:r>
                <a:rPr lang="zh-CN" altLang="en-US" sz="1465"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点击此处添加文字说明内容，可以通过复制您的文本内容，在此文本框粘贴并选择只保留文字。</a:t>
              </a:r>
              <a:endParaRPr lang="en-US" altLang="zh-CN" sz="1465"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
        <p:nvSpPr>
          <p:cNvPr id="23" name="51 Rectángulo">
            <a:extLst>
              <a:ext uri="{FF2B5EF4-FFF2-40B4-BE49-F238E27FC236}">
                <a16:creationId xmlns:a16="http://schemas.microsoft.com/office/drawing/2014/main" id="{D7860526-3546-4D47-8C9B-ED2A8966A58E}"/>
              </a:ext>
            </a:extLst>
          </p:cNvPr>
          <p:cNvSpPr/>
          <p:nvPr/>
        </p:nvSpPr>
        <p:spPr>
          <a:xfrm>
            <a:off x="8102208" y="1970875"/>
            <a:ext cx="2636709" cy="1050452"/>
          </a:xfrm>
          <a:prstGeom prst="rect">
            <a:avLst/>
          </a:prstGeom>
          <a:solidFill>
            <a:schemeClr val="accent3"/>
          </a:solidFill>
          <a:ln w="63500">
            <a:noFill/>
          </a:ln>
          <a:effectLst/>
        </p:spPr>
        <p:style>
          <a:lnRef idx="3">
            <a:schemeClr val="lt1"/>
          </a:lnRef>
          <a:fillRef idx="1">
            <a:schemeClr val="accent4"/>
          </a:fillRef>
          <a:effectRef idx="1">
            <a:schemeClr val="accent4"/>
          </a:effectRef>
          <a:fontRef idx="minor">
            <a:schemeClr val="lt1"/>
          </a:fontRef>
        </p:style>
        <p:txBody>
          <a:bodyPr lIns="91427" tIns="45712" rIns="91427" bIns="45712" anchor="ctr"/>
          <a:lstStyle/>
          <a:p>
            <a:pPr lvl="0" algn="ctr" eaLnBrk="0" fontAlgn="base" hangingPunct="0">
              <a:spcBef>
                <a:spcPct val="0"/>
              </a:spcBef>
              <a:spcAft>
                <a:spcPct val="0"/>
              </a:spcAft>
              <a:defRPr/>
            </a:pPr>
            <a:r>
              <a:rPr lang="zh-CN" altLang="en-US" sz="2400" b="1"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2400" b="1" kern="0" dirty="0">
              <a:solidFill>
                <a:schemeClr val="bg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a:p>
            <a:pPr algn="ctr" fontAlgn="base">
              <a:spcBef>
                <a:spcPct val="0"/>
              </a:spcBef>
              <a:spcAft>
                <a:spcPct val="0"/>
              </a:spcAft>
              <a:defRPr/>
            </a:pPr>
            <a:r>
              <a:rPr lang="zh-CN" altLang="en-US" sz="1465" kern="0" dirty="0">
                <a:solidFill>
                  <a:schemeClr val="bg1"/>
                </a:solidFill>
                <a:latin typeface="Source Han Serif SC" panose="02020400000000000000" pitchFamily="18" charset="-122"/>
                <a:ea typeface="Source Han Serif SC" panose="02020400000000000000" pitchFamily="18" charset="-122"/>
                <a:cs typeface="Arial" panose="020B0604020202020204" pitchFamily="34" charset="0"/>
                <a:sym typeface="Source Han Serif SC" panose="02020400000000000000" pitchFamily="18" charset="-122"/>
              </a:rPr>
              <a:t>点击此处添加文字内容</a:t>
            </a:r>
            <a:endParaRPr lang="en-US" altLang="zh-CN" sz="1465" kern="0" dirty="0">
              <a:solidFill>
                <a:schemeClr val="bg1"/>
              </a:solidFill>
              <a:latin typeface="Source Han Serif SC" panose="02020400000000000000" pitchFamily="18" charset="-122"/>
              <a:ea typeface="Source Han Serif SC" panose="02020400000000000000" pitchFamily="18" charset="-122"/>
              <a:cs typeface="Arial" panose="020B0604020202020204" pitchFamily="34" charset="0"/>
              <a:sym typeface="Source Han Serif SC" panose="02020400000000000000" pitchFamily="18" charset="-122"/>
            </a:endParaRPr>
          </a:p>
        </p:txBody>
      </p:sp>
      <p:grpSp>
        <p:nvGrpSpPr>
          <p:cNvPr id="24" name="组合 23">
            <a:extLst>
              <a:ext uri="{FF2B5EF4-FFF2-40B4-BE49-F238E27FC236}">
                <a16:creationId xmlns:a16="http://schemas.microsoft.com/office/drawing/2014/main" id="{B13DC22F-98F5-46B3-BA02-2E00898075A4}"/>
              </a:ext>
            </a:extLst>
          </p:cNvPr>
          <p:cNvGrpSpPr/>
          <p:nvPr/>
        </p:nvGrpSpPr>
        <p:grpSpPr>
          <a:xfrm>
            <a:off x="8102212" y="3643324"/>
            <a:ext cx="2444685" cy="1470685"/>
            <a:chOff x="467746" y="2548491"/>
            <a:chExt cx="2191599" cy="1103014"/>
          </a:xfrm>
        </p:grpSpPr>
        <p:sp>
          <p:nvSpPr>
            <p:cNvPr id="25" name="矩形 24">
              <a:extLst>
                <a:ext uri="{FF2B5EF4-FFF2-40B4-BE49-F238E27FC236}">
                  <a16:creationId xmlns:a16="http://schemas.microsoft.com/office/drawing/2014/main" id="{6AC1222D-5566-49B4-9B16-A3822168075B}"/>
                </a:ext>
              </a:extLst>
            </p:cNvPr>
            <p:cNvSpPr/>
            <p:nvPr/>
          </p:nvSpPr>
          <p:spPr>
            <a:xfrm>
              <a:off x="467746" y="2548491"/>
              <a:ext cx="1148492" cy="315663"/>
            </a:xfrm>
            <a:prstGeom prst="rect">
              <a:avLst/>
            </a:prstGeom>
          </p:spPr>
          <p:txBody>
            <a:bodyPr wrap="none">
              <a:spAutoFit/>
            </a:bodyPr>
            <a:lstStyle/>
            <a:p>
              <a:pPr lvl="0" eaLnBrk="0" fontAlgn="base" hangingPunct="0">
                <a:spcBef>
                  <a:spcPct val="0"/>
                </a:spcBef>
                <a:spcAft>
                  <a:spcPct val="0"/>
                </a:spcAft>
                <a:defRPr/>
              </a:pPr>
              <a:r>
                <a:rPr lang="zh-CN" altLang="en-US" sz="2135" kern="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添加标题</a:t>
              </a:r>
              <a:endParaRPr lang="en-US" altLang="zh-CN" sz="2135" kern="0"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26" name="矩形 25">
              <a:extLst>
                <a:ext uri="{FF2B5EF4-FFF2-40B4-BE49-F238E27FC236}">
                  <a16:creationId xmlns:a16="http://schemas.microsoft.com/office/drawing/2014/main" id="{BC42E362-D665-4E10-8423-3EFC3232024F}"/>
                </a:ext>
              </a:extLst>
            </p:cNvPr>
            <p:cNvSpPr/>
            <p:nvPr/>
          </p:nvSpPr>
          <p:spPr>
            <a:xfrm>
              <a:off x="467746" y="2905916"/>
              <a:ext cx="2191599" cy="745589"/>
            </a:xfrm>
            <a:prstGeom prst="rect">
              <a:avLst/>
            </a:prstGeom>
          </p:spPr>
          <p:txBody>
            <a:bodyPr wrap="square">
              <a:spAutoFit/>
            </a:bodyPr>
            <a:lstStyle/>
            <a:p>
              <a:pPr algn="just"/>
              <a:r>
                <a:rPr lang="zh-CN" altLang="en-US" sz="1465"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rPr>
                <a:t>点击此处添加文字说明内容，可以通过复制您的文本内容，在此文本框粘贴并选择只保留文字。</a:t>
              </a:r>
              <a:endParaRPr lang="en-US" altLang="zh-CN" sz="1465" dirty="0">
                <a:solidFill>
                  <a:schemeClr val="tx2"/>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spTree>
    <p:extLst>
      <p:ext uri="{BB962C8B-B14F-4D97-AF65-F5344CB8AC3E}">
        <p14:creationId xmlns:p14="http://schemas.microsoft.com/office/powerpoint/2010/main" val="2305919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par>
                          <p:cTn id="8" fill="hold">
                            <p:stCondLst>
                              <p:cond delay="500"/>
                            </p:stCondLst>
                            <p:childTnLst>
                              <p:par>
                                <p:cTn id="9" presetID="14" presetClass="entr" presetSubtype="10"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randombar(horizontal)">
                                      <p:cBhvr>
                                        <p:cTn id="11" dur="500"/>
                                        <p:tgtEl>
                                          <p:spTgt spid="16"/>
                                        </p:tgtEl>
                                      </p:cBhvr>
                                    </p:animEffect>
                                  </p:childTnLst>
                                </p:cTn>
                              </p:par>
                            </p:childTnLst>
                          </p:cTn>
                        </p:par>
                        <p:par>
                          <p:cTn id="12" fill="hold">
                            <p:stCondLst>
                              <p:cond delay="1000"/>
                            </p:stCondLst>
                            <p:childTnLst>
                              <p:par>
                                <p:cTn id="13" presetID="14" presetClass="entr" presetSubtype="1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randombar(horizontal)">
                                      <p:cBhvr>
                                        <p:cTn id="15" dur="500"/>
                                        <p:tgtEl>
                                          <p:spTgt spid="1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randombar(horizontal)">
                                      <p:cBhvr>
                                        <p:cTn id="19" dur="500"/>
                                        <p:tgtEl>
                                          <p:spTgt spid="19"/>
                                        </p:tgtEl>
                                      </p:cBhvr>
                                    </p:animEffect>
                                  </p:childTnLst>
                                </p:cTn>
                              </p:par>
                            </p:childTnLst>
                          </p:cTn>
                        </p:par>
                        <p:par>
                          <p:cTn id="20" fill="hold">
                            <p:stCondLst>
                              <p:cond delay="2000"/>
                            </p:stCondLst>
                            <p:childTnLst>
                              <p:par>
                                <p:cTn id="21" presetID="14" presetClass="entr" presetSubtype="1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randombar(horizontal)">
                                      <p:cBhvr>
                                        <p:cTn id="23" dur="500"/>
                                        <p:tgtEl>
                                          <p:spTgt spid="20"/>
                                        </p:tgtEl>
                                      </p:cBhvr>
                                    </p:animEffect>
                                  </p:childTnLst>
                                </p:cTn>
                              </p:par>
                            </p:childTnLst>
                          </p:cTn>
                        </p:par>
                        <p:par>
                          <p:cTn id="24" fill="hold">
                            <p:stCondLst>
                              <p:cond delay="2500"/>
                            </p:stCondLst>
                            <p:childTnLst>
                              <p:par>
                                <p:cTn id="25" presetID="14" presetClass="entr" presetSubtype="10" fill="hold"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randombar(horizontal)">
                                      <p:cBhvr>
                                        <p:cTn id="27" dur="500"/>
                                        <p:tgtEl>
                                          <p:spTgt spid="14"/>
                                        </p:tgtEl>
                                      </p:cBhvr>
                                    </p:animEffect>
                                  </p:childTnLst>
                                </p:cTn>
                              </p:par>
                            </p:childTnLst>
                          </p:cTn>
                        </p:par>
                        <p:par>
                          <p:cTn id="28" fill="hold">
                            <p:stCondLst>
                              <p:cond delay="3000"/>
                            </p:stCondLst>
                            <p:childTnLst>
                              <p:par>
                                <p:cTn id="29" presetID="14" presetClass="entr" presetSubtype="1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randombar(horizontal)">
                                      <p:cBhvr>
                                        <p:cTn id="31" dur="500"/>
                                        <p:tgtEl>
                                          <p:spTgt spid="23"/>
                                        </p:tgtEl>
                                      </p:cBhvr>
                                    </p:animEffect>
                                  </p:childTnLst>
                                </p:cTn>
                              </p:par>
                            </p:childTnLst>
                          </p:cTn>
                        </p:par>
                        <p:par>
                          <p:cTn id="32" fill="hold">
                            <p:stCondLst>
                              <p:cond delay="3500"/>
                            </p:stCondLst>
                            <p:childTnLst>
                              <p:par>
                                <p:cTn id="33" presetID="14" presetClass="entr" presetSubtype="10" fill="hold"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randombar(horizontal)">
                                      <p:cBhvr>
                                        <p:cTn id="3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a:extLst>
              <a:ext uri="{FF2B5EF4-FFF2-40B4-BE49-F238E27FC236}">
                <a16:creationId xmlns:a16="http://schemas.microsoft.com/office/drawing/2014/main" id="{E9BBA82C-659F-4906-91E8-8EE43D06F4FB}"/>
              </a:ext>
            </a:extLst>
          </p:cNvPr>
          <p:cNvPicPr>
            <a:picLocks noChangeAspect="1"/>
          </p:cNvPicPr>
          <p:nvPr/>
        </p:nvPicPr>
        <p:blipFill rotWithShape="1">
          <a:blip r:embed="rId2">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sp>
        <p:nvSpPr>
          <p:cNvPr id="28" name="矩形 27">
            <a:extLst>
              <a:ext uri="{FF2B5EF4-FFF2-40B4-BE49-F238E27FC236}">
                <a16:creationId xmlns:a16="http://schemas.microsoft.com/office/drawing/2014/main" id="{6F517C69-99CA-4A11-B8DE-B929E64CD2DF}"/>
              </a:ext>
            </a:extLst>
          </p:cNvPr>
          <p:cNvSpPr/>
          <p:nvPr/>
        </p:nvSpPr>
        <p:spPr>
          <a:xfrm>
            <a:off x="0" y="0"/>
            <a:ext cx="12192000" cy="6858000"/>
          </a:xfrm>
          <a:prstGeom prst="rect">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6" name="图片 55">
            <a:extLst>
              <a:ext uri="{FF2B5EF4-FFF2-40B4-BE49-F238E27FC236}">
                <a16:creationId xmlns:a16="http://schemas.microsoft.com/office/drawing/2014/main" id="{0C13F19D-37C5-410A-BD2B-B731A89D1D5E}"/>
              </a:ext>
            </a:extLst>
          </p:cNvPr>
          <p:cNvPicPr>
            <a:picLocks noChangeAspect="1"/>
          </p:cNvPicPr>
          <p:nvPr/>
        </p:nvPicPr>
        <p:blipFill>
          <a:blip r:embed="rId3">
            <a:alphaModFix amt="45000"/>
            <a:extLst>
              <a:ext uri="{BEBA8EAE-BF5A-486C-A8C5-ECC9F3942E4B}">
                <a14:imgProps xmlns:a14="http://schemas.microsoft.com/office/drawing/2010/main">
                  <a14:imgLayer r:embed="rId4">
                    <a14:imgEffect>
                      <a14:sharpenSoften amount="4000"/>
                    </a14:imgEffect>
                    <a14:imgEffect>
                      <a14:saturation sat="0"/>
                    </a14:imgEffect>
                    <a14:imgEffect>
                      <a14:brightnessContrast bright="33000"/>
                    </a14:imgEffect>
                  </a14:imgLayer>
                </a14:imgProps>
              </a:ext>
              <a:ext uri="{28A0092B-C50C-407E-A947-70E740481C1C}">
                <a14:useLocalDpi xmlns:a14="http://schemas.microsoft.com/office/drawing/2010/main" val="0"/>
              </a:ext>
            </a:extLst>
          </a:blip>
          <a:stretch>
            <a:fillRect/>
          </a:stretch>
        </p:blipFill>
        <p:spPr>
          <a:xfrm>
            <a:off x="5488918" y="-431653"/>
            <a:ext cx="8401215" cy="7773931"/>
          </a:xfrm>
          <a:prstGeom prst="rect">
            <a:avLst/>
          </a:prstGeom>
          <a:noFill/>
          <a:effectLst>
            <a:softEdge rad="0"/>
          </a:effectLst>
        </p:spPr>
      </p:pic>
      <p:sp>
        <p:nvSpPr>
          <p:cNvPr id="29" name="矩形 28">
            <a:extLst>
              <a:ext uri="{FF2B5EF4-FFF2-40B4-BE49-F238E27FC236}">
                <a16:creationId xmlns:a16="http://schemas.microsoft.com/office/drawing/2014/main" id="{1E2C61E4-2D45-4E85-A1B5-5F33EE3C4FC3}"/>
              </a:ext>
            </a:extLst>
          </p:cNvPr>
          <p:cNvSpPr/>
          <p:nvPr/>
        </p:nvSpPr>
        <p:spPr>
          <a:xfrm>
            <a:off x="0" y="6512560"/>
            <a:ext cx="12192000" cy="3454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空心弧 29">
            <a:extLst>
              <a:ext uri="{FF2B5EF4-FFF2-40B4-BE49-F238E27FC236}">
                <a16:creationId xmlns:a16="http://schemas.microsoft.com/office/drawing/2014/main" id="{4CC93637-3275-4C45-8B02-B645D243364D}"/>
              </a:ext>
            </a:extLst>
          </p:cNvPr>
          <p:cNvSpPr/>
          <p:nvPr/>
        </p:nvSpPr>
        <p:spPr>
          <a:xfrm>
            <a:off x="4444997" y="2024731"/>
            <a:ext cx="3360000" cy="3360000"/>
          </a:xfrm>
          <a:prstGeom prst="blockArc">
            <a:avLst>
              <a:gd name="adj1" fmla="val 16199997"/>
              <a:gd name="adj2" fmla="val 8579964"/>
              <a:gd name="adj3" fmla="val 452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1" name="空心弧 30">
            <a:extLst>
              <a:ext uri="{FF2B5EF4-FFF2-40B4-BE49-F238E27FC236}">
                <a16:creationId xmlns:a16="http://schemas.microsoft.com/office/drawing/2014/main" id="{9FD2747B-ED9E-4E5B-AB23-815FE26D7861}"/>
              </a:ext>
            </a:extLst>
          </p:cNvPr>
          <p:cNvSpPr/>
          <p:nvPr/>
        </p:nvSpPr>
        <p:spPr>
          <a:xfrm>
            <a:off x="4631661" y="2211399"/>
            <a:ext cx="2986672" cy="2986669"/>
          </a:xfrm>
          <a:prstGeom prst="blockArc">
            <a:avLst>
              <a:gd name="adj1" fmla="val 16199997"/>
              <a:gd name="adj2" fmla="val 10552654"/>
              <a:gd name="adj3" fmla="val 508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2" name="空心弧 31">
            <a:extLst>
              <a:ext uri="{FF2B5EF4-FFF2-40B4-BE49-F238E27FC236}">
                <a16:creationId xmlns:a16="http://schemas.microsoft.com/office/drawing/2014/main" id="{CD297F0B-805A-4706-9A6C-BC2D11714F5F}"/>
              </a:ext>
            </a:extLst>
          </p:cNvPr>
          <p:cNvSpPr/>
          <p:nvPr/>
        </p:nvSpPr>
        <p:spPr>
          <a:xfrm>
            <a:off x="4818333" y="2398069"/>
            <a:ext cx="2613337" cy="2613335"/>
          </a:xfrm>
          <a:prstGeom prst="blockArc">
            <a:avLst>
              <a:gd name="adj1" fmla="val 16199997"/>
              <a:gd name="adj2" fmla="val 11627833"/>
              <a:gd name="adj3" fmla="val 5703"/>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33" name="空心弧 32">
            <a:extLst>
              <a:ext uri="{FF2B5EF4-FFF2-40B4-BE49-F238E27FC236}">
                <a16:creationId xmlns:a16="http://schemas.microsoft.com/office/drawing/2014/main" id="{956B4765-F00B-4789-9215-C1622BF4FAE7}"/>
              </a:ext>
            </a:extLst>
          </p:cNvPr>
          <p:cNvSpPr/>
          <p:nvPr/>
        </p:nvSpPr>
        <p:spPr>
          <a:xfrm>
            <a:off x="5004996" y="2584732"/>
            <a:ext cx="2240005" cy="2240003"/>
          </a:xfrm>
          <a:prstGeom prst="blockArc">
            <a:avLst>
              <a:gd name="adj1" fmla="val 16199997"/>
              <a:gd name="adj2" fmla="val 13295224"/>
              <a:gd name="adj3" fmla="val 58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nvGrpSpPr>
          <p:cNvPr id="34" name="组合 33">
            <a:extLst>
              <a:ext uri="{FF2B5EF4-FFF2-40B4-BE49-F238E27FC236}">
                <a16:creationId xmlns:a16="http://schemas.microsoft.com/office/drawing/2014/main" id="{76A483EA-B313-45FE-904F-558A1929FF33}"/>
              </a:ext>
            </a:extLst>
          </p:cNvPr>
          <p:cNvGrpSpPr/>
          <p:nvPr/>
        </p:nvGrpSpPr>
        <p:grpSpPr>
          <a:xfrm>
            <a:off x="3521882" y="3000516"/>
            <a:ext cx="5149081" cy="1456267"/>
            <a:chOff x="2641409" y="2413000"/>
            <a:chExt cx="3861811" cy="1092200"/>
          </a:xfrm>
        </p:grpSpPr>
        <p:cxnSp>
          <p:nvCxnSpPr>
            <p:cNvPr id="35" name="直接连接符 34">
              <a:extLst>
                <a:ext uri="{FF2B5EF4-FFF2-40B4-BE49-F238E27FC236}">
                  <a16:creationId xmlns:a16="http://schemas.microsoft.com/office/drawing/2014/main" id="{1166153C-F0B5-486F-90D5-1AB6A6AA7733}"/>
                </a:ext>
              </a:extLst>
            </p:cNvPr>
            <p:cNvCxnSpPr/>
            <p:nvPr/>
          </p:nvCxnSpPr>
          <p:spPr>
            <a:xfrm>
              <a:off x="2641409" y="2413000"/>
              <a:ext cx="133528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2A3B469D-B40B-47F6-B144-FCE172854CA1}"/>
                </a:ext>
              </a:extLst>
            </p:cNvPr>
            <p:cNvCxnSpPr/>
            <p:nvPr/>
          </p:nvCxnSpPr>
          <p:spPr>
            <a:xfrm>
              <a:off x="2641409" y="3505200"/>
              <a:ext cx="1059057"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EF82C8BB-FE7F-4C00-BBC5-04846F07CB53}"/>
                </a:ext>
              </a:extLst>
            </p:cNvPr>
            <p:cNvCxnSpPr/>
            <p:nvPr/>
          </p:nvCxnSpPr>
          <p:spPr>
            <a:xfrm>
              <a:off x="5676900" y="2413000"/>
              <a:ext cx="826320"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7B9F066D-9CA9-4D86-A4A2-083226E104E0}"/>
                </a:ext>
              </a:extLst>
            </p:cNvPr>
            <p:cNvCxnSpPr/>
            <p:nvPr/>
          </p:nvCxnSpPr>
          <p:spPr>
            <a:xfrm>
              <a:off x="5329238" y="3505200"/>
              <a:ext cx="1173982" cy="0"/>
            </a:xfrm>
            <a:prstGeom prst="line">
              <a:avLst/>
            </a:prstGeom>
            <a:ln w="6350">
              <a:solidFill>
                <a:schemeClr val="accent1"/>
              </a:solidFill>
              <a:headEnd type="oval" w="sm" len="sm"/>
              <a:tailEnd type="oval" w="sm" len="sm"/>
            </a:ln>
          </p:spPr>
          <p:style>
            <a:lnRef idx="1">
              <a:schemeClr val="accent1"/>
            </a:lnRef>
            <a:fillRef idx="0">
              <a:schemeClr val="accent1"/>
            </a:fillRef>
            <a:effectRef idx="0">
              <a:schemeClr val="accent1"/>
            </a:effectRef>
            <a:fontRef idx="minor">
              <a:schemeClr val="tx1"/>
            </a:fontRef>
          </p:style>
        </p:cxnSp>
      </p:grpSp>
      <p:sp>
        <p:nvSpPr>
          <p:cNvPr id="39" name="矩形 38">
            <a:extLst>
              <a:ext uri="{FF2B5EF4-FFF2-40B4-BE49-F238E27FC236}">
                <a16:creationId xmlns:a16="http://schemas.microsoft.com/office/drawing/2014/main" id="{908D2268-6597-41AA-A84A-358EC560B060}"/>
              </a:ext>
            </a:extLst>
          </p:cNvPr>
          <p:cNvSpPr/>
          <p:nvPr/>
        </p:nvSpPr>
        <p:spPr>
          <a:xfrm>
            <a:off x="5354320" y="3166122"/>
            <a:ext cx="1483360" cy="1077218"/>
          </a:xfrm>
          <a:prstGeom prst="rect">
            <a:avLst/>
          </a:prstGeom>
        </p:spPr>
        <p:txBody>
          <a:bodyPr wrap="square" anchor="ctr">
            <a:spAutoFit/>
            <a:scene3d>
              <a:camera prst="orthographicFront"/>
              <a:lightRig rig="threePt" dir="t"/>
            </a:scene3d>
            <a:sp3d contourW="12700"/>
          </a:bodyPr>
          <a:lstStyle/>
          <a:p>
            <a:pPr algn="ctr"/>
            <a:r>
              <a:rPr lang="zh-CN" altLang="en-US" sz="3200" dirty="0">
                <a:solidFill>
                  <a:schemeClr val="tx1">
                    <a:lumMod val="75000"/>
                    <a:lumOff val="25000"/>
                  </a:schemeClr>
                </a:solidFill>
                <a:latin typeface="华文中宋" panose="02010600040101010101" pitchFamily="2" charset="-122"/>
                <a:ea typeface="华文中宋" panose="02010600040101010101" pitchFamily="2" charset="-122"/>
                <a:sym typeface="Source Han Serif SC" panose="02020400000000000000" pitchFamily="18" charset="-122"/>
              </a:rPr>
              <a:t>数据</a:t>
            </a:r>
            <a:endParaRPr lang="en-US" altLang="zh-CN" sz="3200" dirty="0">
              <a:solidFill>
                <a:schemeClr val="tx1">
                  <a:lumMod val="75000"/>
                  <a:lumOff val="25000"/>
                </a:schemeClr>
              </a:solidFill>
              <a:latin typeface="华文中宋" panose="02010600040101010101" pitchFamily="2" charset="-122"/>
              <a:ea typeface="华文中宋" panose="02010600040101010101" pitchFamily="2" charset="-122"/>
              <a:sym typeface="Source Han Serif SC" panose="02020400000000000000" pitchFamily="18" charset="-122"/>
            </a:endParaRPr>
          </a:p>
          <a:p>
            <a:pPr algn="ctr"/>
            <a:r>
              <a:rPr lang="zh-CN" altLang="en-US" sz="3200" dirty="0">
                <a:solidFill>
                  <a:schemeClr val="tx1">
                    <a:lumMod val="75000"/>
                    <a:lumOff val="25000"/>
                  </a:schemeClr>
                </a:solidFill>
                <a:latin typeface="华文中宋" panose="02010600040101010101" pitchFamily="2" charset="-122"/>
                <a:ea typeface="华文中宋" panose="02010600040101010101" pitchFamily="2" charset="-122"/>
                <a:sym typeface="Source Han Serif SC" panose="02020400000000000000" pitchFamily="18" charset="-122"/>
              </a:rPr>
              <a:t>分析</a:t>
            </a:r>
            <a:endParaRPr lang="en-US" altLang="zh-CN" sz="3200" dirty="0">
              <a:solidFill>
                <a:schemeClr val="tx1">
                  <a:lumMod val="75000"/>
                  <a:lumOff val="25000"/>
                </a:schemeClr>
              </a:solidFill>
              <a:latin typeface="华文中宋" panose="02010600040101010101" pitchFamily="2" charset="-122"/>
              <a:ea typeface="华文中宋" panose="02010600040101010101" pitchFamily="2" charset="-122"/>
              <a:sym typeface="Source Han Serif SC" panose="02020400000000000000" pitchFamily="18" charset="-122"/>
            </a:endParaRPr>
          </a:p>
        </p:txBody>
      </p:sp>
      <p:grpSp>
        <p:nvGrpSpPr>
          <p:cNvPr id="40" name="组合 39">
            <a:extLst>
              <a:ext uri="{FF2B5EF4-FFF2-40B4-BE49-F238E27FC236}">
                <a16:creationId xmlns:a16="http://schemas.microsoft.com/office/drawing/2014/main" id="{C1891BE8-29EB-454E-BD24-318B69338058}"/>
              </a:ext>
            </a:extLst>
          </p:cNvPr>
          <p:cNvGrpSpPr/>
          <p:nvPr/>
        </p:nvGrpSpPr>
        <p:grpSpPr>
          <a:xfrm>
            <a:off x="1054589" y="2567724"/>
            <a:ext cx="2031325" cy="887589"/>
            <a:chOff x="468937" y="2419540"/>
            <a:chExt cx="2031325" cy="887590"/>
          </a:xfrm>
        </p:grpSpPr>
        <p:sp>
          <p:nvSpPr>
            <p:cNvPr id="41" name="TextBox 18">
              <a:extLst>
                <a:ext uri="{FF2B5EF4-FFF2-40B4-BE49-F238E27FC236}">
                  <a16:creationId xmlns:a16="http://schemas.microsoft.com/office/drawing/2014/main" id="{C5E325D9-E64B-40D3-8988-2ED981203FA4}"/>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点击添加标题</a:t>
              </a:r>
              <a:endParaRPr 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2" name="矩形 41">
              <a:extLst>
                <a:ext uri="{FF2B5EF4-FFF2-40B4-BE49-F238E27FC236}">
                  <a16:creationId xmlns:a16="http://schemas.microsoft.com/office/drawing/2014/main" id="{7A66CA73-DD75-4E05-A7D6-F51DED28E418}"/>
                </a:ext>
              </a:extLst>
            </p:cNvPr>
            <p:cNvSpPr/>
            <p:nvPr/>
          </p:nvSpPr>
          <p:spPr>
            <a:xfrm>
              <a:off x="470268" y="2823664"/>
              <a:ext cx="1933298" cy="483466"/>
            </a:xfrm>
            <a:prstGeom prst="rect">
              <a:avLst/>
            </a:prstGeom>
          </p:spPr>
          <p:txBody>
            <a:bodyPr wrap="square">
              <a:spAutoFit/>
            </a:bodyPr>
            <a:lstStyle/>
            <a:p>
              <a:pPr>
                <a:lnSpc>
                  <a:spcPct val="150000"/>
                </a:lnSpc>
              </a:pPr>
              <a:r>
                <a:rPr lang="zh-CN" altLang="en-US" sz="900" dirty="0">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zh-CN" sz="9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3" name="组合 42">
            <a:extLst>
              <a:ext uri="{FF2B5EF4-FFF2-40B4-BE49-F238E27FC236}">
                <a16:creationId xmlns:a16="http://schemas.microsoft.com/office/drawing/2014/main" id="{3121B408-E6D3-4930-AF9A-5A6882A64DDF}"/>
              </a:ext>
            </a:extLst>
          </p:cNvPr>
          <p:cNvGrpSpPr/>
          <p:nvPr/>
        </p:nvGrpSpPr>
        <p:grpSpPr>
          <a:xfrm>
            <a:off x="1054589" y="4101556"/>
            <a:ext cx="2031325" cy="887589"/>
            <a:chOff x="468937" y="2419540"/>
            <a:chExt cx="2031325" cy="887590"/>
          </a:xfrm>
        </p:grpSpPr>
        <p:sp>
          <p:nvSpPr>
            <p:cNvPr id="44" name="TextBox 18">
              <a:extLst>
                <a:ext uri="{FF2B5EF4-FFF2-40B4-BE49-F238E27FC236}">
                  <a16:creationId xmlns:a16="http://schemas.microsoft.com/office/drawing/2014/main" id="{3A7ED0A0-CD23-4244-A35B-1052170F396A}"/>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点击添加标题</a:t>
              </a:r>
              <a:endParaRPr 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5" name="矩形 44">
              <a:extLst>
                <a:ext uri="{FF2B5EF4-FFF2-40B4-BE49-F238E27FC236}">
                  <a16:creationId xmlns:a16="http://schemas.microsoft.com/office/drawing/2014/main" id="{46FBC8FC-42A9-4379-B612-E99E814B604A}"/>
                </a:ext>
              </a:extLst>
            </p:cNvPr>
            <p:cNvSpPr/>
            <p:nvPr/>
          </p:nvSpPr>
          <p:spPr>
            <a:xfrm>
              <a:off x="470268" y="2823664"/>
              <a:ext cx="1933298" cy="483466"/>
            </a:xfrm>
            <a:prstGeom prst="rect">
              <a:avLst/>
            </a:prstGeom>
          </p:spPr>
          <p:txBody>
            <a:bodyPr wrap="square">
              <a:spAutoFit/>
            </a:bodyPr>
            <a:lstStyle/>
            <a:p>
              <a:pPr>
                <a:lnSpc>
                  <a:spcPct val="150000"/>
                </a:lnSpc>
              </a:pPr>
              <a:r>
                <a:rPr lang="zh-CN" altLang="en-US" sz="900" dirty="0">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zh-CN" sz="9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6" name="组合 45">
            <a:extLst>
              <a:ext uri="{FF2B5EF4-FFF2-40B4-BE49-F238E27FC236}">
                <a16:creationId xmlns:a16="http://schemas.microsoft.com/office/drawing/2014/main" id="{C413A644-6C67-4534-8F5D-2EB0FF935951}"/>
              </a:ext>
            </a:extLst>
          </p:cNvPr>
          <p:cNvGrpSpPr/>
          <p:nvPr/>
        </p:nvGrpSpPr>
        <p:grpSpPr>
          <a:xfrm>
            <a:off x="9815132" y="2567724"/>
            <a:ext cx="2031325" cy="887589"/>
            <a:chOff x="468937" y="2419540"/>
            <a:chExt cx="2031325" cy="887590"/>
          </a:xfrm>
        </p:grpSpPr>
        <p:sp>
          <p:nvSpPr>
            <p:cNvPr id="47" name="TextBox 18">
              <a:extLst>
                <a:ext uri="{FF2B5EF4-FFF2-40B4-BE49-F238E27FC236}">
                  <a16:creationId xmlns:a16="http://schemas.microsoft.com/office/drawing/2014/main" id="{C0345229-3C53-42EE-8D8E-47BF46290850}"/>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点击添加标题</a:t>
              </a:r>
              <a:endParaRPr 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48" name="矩形 47">
              <a:extLst>
                <a:ext uri="{FF2B5EF4-FFF2-40B4-BE49-F238E27FC236}">
                  <a16:creationId xmlns:a16="http://schemas.microsoft.com/office/drawing/2014/main" id="{67FFAF95-0525-4F3C-88DF-2914EF51D74B}"/>
                </a:ext>
              </a:extLst>
            </p:cNvPr>
            <p:cNvSpPr/>
            <p:nvPr/>
          </p:nvSpPr>
          <p:spPr>
            <a:xfrm>
              <a:off x="470268" y="2823664"/>
              <a:ext cx="1933298" cy="483466"/>
            </a:xfrm>
            <a:prstGeom prst="rect">
              <a:avLst/>
            </a:prstGeom>
          </p:spPr>
          <p:txBody>
            <a:bodyPr wrap="square">
              <a:spAutoFit/>
            </a:bodyPr>
            <a:lstStyle/>
            <a:p>
              <a:pPr>
                <a:lnSpc>
                  <a:spcPct val="150000"/>
                </a:lnSpc>
              </a:pPr>
              <a:r>
                <a:rPr lang="zh-CN" altLang="en-US" sz="900" dirty="0">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zh-CN" sz="9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49" name="组合 48">
            <a:extLst>
              <a:ext uri="{FF2B5EF4-FFF2-40B4-BE49-F238E27FC236}">
                <a16:creationId xmlns:a16="http://schemas.microsoft.com/office/drawing/2014/main" id="{E2AF051C-95E6-472A-9DD7-58FBF2F00FD6}"/>
              </a:ext>
            </a:extLst>
          </p:cNvPr>
          <p:cNvGrpSpPr/>
          <p:nvPr/>
        </p:nvGrpSpPr>
        <p:grpSpPr>
          <a:xfrm>
            <a:off x="9815132" y="4101556"/>
            <a:ext cx="2031325" cy="887589"/>
            <a:chOff x="468937" y="2419540"/>
            <a:chExt cx="2031325" cy="887590"/>
          </a:xfrm>
        </p:grpSpPr>
        <p:sp>
          <p:nvSpPr>
            <p:cNvPr id="50" name="TextBox 18">
              <a:extLst>
                <a:ext uri="{FF2B5EF4-FFF2-40B4-BE49-F238E27FC236}">
                  <a16:creationId xmlns:a16="http://schemas.microsoft.com/office/drawing/2014/main" id="{C2382EAE-5C1B-45D0-BBA1-1BBD61990ABB}"/>
                </a:ext>
              </a:extLst>
            </p:cNvPr>
            <p:cNvSpPr txBox="1"/>
            <p:nvPr/>
          </p:nvSpPr>
          <p:spPr>
            <a:xfrm flipH="1">
              <a:off x="468937" y="2419540"/>
              <a:ext cx="2031325" cy="461665"/>
            </a:xfrm>
            <a:prstGeom prst="rect">
              <a:avLst/>
            </a:prstGeom>
            <a:noFill/>
          </p:spPr>
          <p:txBody>
            <a:bodyPr wrap="none" rtlCol="0">
              <a:spAutoFit/>
            </a:bodyPr>
            <a:lstStyle/>
            <a:p>
              <a:r>
                <a:rPr lang="zh-CN" alt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rPr>
                <a:t>点击添加标题</a:t>
              </a:r>
              <a:endParaRPr lang="en-US" sz="2400" b="1" dirty="0">
                <a:latin typeface="Source Han Serif SC" panose="02020400000000000000" pitchFamily="18" charset="-122"/>
                <a:ea typeface="Source Han Serif SC" panose="02020400000000000000" pitchFamily="18" charset="-122"/>
                <a:cs typeface="Roboto Black" charset="0"/>
                <a:sym typeface="Source Han Serif SC" panose="02020400000000000000" pitchFamily="18" charset="-122"/>
              </a:endParaRPr>
            </a:p>
          </p:txBody>
        </p:sp>
        <p:sp>
          <p:nvSpPr>
            <p:cNvPr id="51" name="矩形 50">
              <a:extLst>
                <a:ext uri="{FF2B5EF4-FFF2-40B4-BE49-F238E27FC236}">
                  <a16:creationId xmlns:a16="http://schemas.microsoft.com/office/drawing/2014/main" id="{8711F2DF-35FF-4245-8F20-C9812134BF98}"/>
                </a:ext>
              </a:extLst>
            </p:cNvPr>
            <p:cNvSpPr/>
            <p:nvPr/>
          </p:nvSpPr>
          <p:spPr>
            <a:xfrm>
              <a:off x="470268" y="2823664"/>
              <a:ext cx="1933298" cy="483466"/>
            </a:xfrm>
            <a:prstGeom prst="rect">
              <a:avLst/>
            </a:prstGeom>
          </p:spPr>
          <p:txBody>
            <a:bodyPr wrap="square">
              <a:spAutoFit/>
            </a:bodyPr>
            <a:lstStyle/>
            <a:p>
              <a:pPr>
                <a:lnSpc>
                  <a:spcPct val="150000"/>
                </a:lnSpc>
              </a:pPr>
              <a:r>
                <a:rPr lang="zh-CN" altLang="en-US" sz="900" dirty="0">
                  <a:latin typeface="Source Han Serif SC" panose="02020400000000000000" pitchFamily="18" charset="-122"/>
                  <a:ea typeface="Source Han Serif SC" panose="02020400000000000000" pitchFamily="18" charset="-122"/>
                  <a:sym typeface="Source Han Serif SC" panose="02020400000000000000" pitchFamily="18" charset="-122"/>
                </a:rPr>
                <a:t>点击添加标题点击添加标题点击添加标题点击添加标题点击添加标题</a:t>
              </a:r>
              <a:endParaRPr lang="en-US" altLang="zh-CN" sz="900" dirty="0">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grpSp>
      <p:grpSp>
        <p:nvGrpSpPr>
          <p:cNvPr id="52" name="组合 51">
            <a:extLst>
              <a:ext uri="{FF2B5EF4-FFF2-40B4-BE49-F238E27FC236}">
                <a16:creationId xmlns:a16="http://schemas.microsoft.com/office/drawing/2014/main" id="{9A7DDB7B-CD11-4E32-94DC-FC406FC618D8}"/>
              </a:ext>
            </a:extLst>
          </p:cNvPr>
          <p:cNvGrpSpPr/>
          <p:nvPr/>
        </p:nvGrpSpPr>
        <p:grpSpPr>
          <a:xfrm>
            <a:off x="136306" y="293880"/>
            <a:ext cx="3051208" cy="716298"/>
            <a:chOff x="1" y="288926"/>
            <a:chExt cx="3051208" cy="716298"/>
          </a:xfrm>
        </p:grpSpPr>
        <p:sp>
          <p:nvSpPr>
            <p:cNvPr id="53" name="出自【趣你的PPT】(微信:qunideppt)：最优质的PPT资源库">
              <a:extLst>
                <a:ext uri="{FF2B5EF4-FFF2-40B4-BE49-F238E27FC236}">
                  <a16:creationId xmlns:a16="http://schemas.microsoft.com/office/drawing/2014/main" id="{B6FAAAB4-F0BB-42F6-95D3-0C0F8B10841F}"/>
                </a:ext>
              </a:extLst>
            </p:cNvPr>
            <p:cNvSpPr/>
            <p:nvPr/>
          </p:nvSpPr>
          <p:spPr>
            <a:xfrm>
              <a:off x="1" y="288926"/>
              <a:ext cx="2673625" cy="716298"/>
            </a:xfrm>
            <a:prstGeom prst="rect">
              <a:avLst/>
            </a:prstGeom>
            <a:solidFill>
              <a:schemeClr val="accent1"/>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4" name="出自【趣你的PPT】(微信:qunideppt)：最优质的PPT资源库">
              <a:extLst>
                <a:ext uri="{FF2B5EF4-FFF2-40B4-BE49-F238E27FC236}">
                  <a16:creationId xmlns:a16="http://schemas.microsoft.com/office/drawing/2014/main" id="{D92F2AFD-DB3C-4EAE-B2EC-CB7436CC5DE7}"/>
                </a:ext>
              </a:extLst>
            </p:cNvPr>
            <p:cNvSpPr/>
            <p:nvPr/>
          </p:nvSpPr>
          <p:spPr>
            <a:xfrm>
              <a:off x="2876298" y="288926"/>
              <a:ext cx="174911" cy="716298"/>
            </a:xfrm>
            <a:prstGeom prst="rect">
              <a:avLst/>
            </a:prstGeom>
            <a:solidFill>
              <a:schemeClr val="accent2"/>
            </a:solidFill>
            <a:ln>
              <a:noFill/>
            </a:ln>
            <a:effectLst>
              <a:outerShdw blurRad="114300" dist="38100" dir="2700000" sx="101000" sy="101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Source Han Serif SC" panose="02020400000000000000" pitchFamily="18" charset="-122"/>
                <a:ea typeface="Source Han Serif SC" panose="02020400000000000000" pitchFamily="18" charset="-122"/>
                <a:sym typeface="Source Han Serif SC" panose="02020400000000000000" pitchFamily="18" charset="-122"/>
              </a:endParaRPr>
            </a:p>
          </p:txBody>
        </p:sp>
        <p:sp>
          <p:nvSpPr>
            <p:cNvPr id="55" name="出自【趣你的PPT】(微信:qunideppt)：最优质的PPT资源库">
              <a:extLst>
                <a:ext uri="{FF2B5EF4-FFF2-40B4-BE49-F238E27FC236}">
                  <a16:creationId xmlns:a16="http://schemas.microsoft.com/office/drawing/2014/main" id="{C8C5F98E-92DA-4203-81E9-1BA066601C08}"/>
                </a:ext>
              </a:extLst>
            </p:cNvPr>
            <p:cNvSpPr txBox="1">
              <a:spLocks noChangeArrowheads="1"/>
            </p:cNvSpPr>
            <p:nvPr/>
          </p:nvSpPr>
          <p:spPr bwMode="auto">
            <a:xfrm>
              <a:off x="1" y="385465"/>
              <a:ext cx="252370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zh-CN" altLang="en-US" b="1" i="0" u="none" strike="noStrike" kern="1200" cap="none" spc="0" normalizeH="0" baseline="0" noProof="0" dirty="0">
                  <a:ln>
                    <a:noFill/>
                  </a:ln>
                  <a:solidFill>
                    <a:prstClr val="white"/>
                  </a:solidFill>
                  <a:effectLst/>
                  <a:uLnTx/>
                  <a:uFillTx/>
                  <a:latin typeface="华文中宋" panose="02010600040101010101" pitchFamily="2" charset="-122"/>
                  <a:ea typeface="华文中宋" panose="02010600040101010101" pitchFamily="2" charset="-122"/>
                  <a:sym typeface="Source Han Serif SC" panose="02020400000000000000" pitchFamily="18" charset="-122"/>
                </a:rPr>
                <a:t>点此添加标题</a:t>
              </a:r>
            </a:p>
          </p:txBody>
        </p:sp>
      </p:grpSp>
    </p:spTree>
    <p:extLst>
      <p:ext uri="{BB962C8B-B14F-4D97-AF65-F5344CB8AC3E}">
        <p14:creationId xmlns:p14="http://schemas.microsoft.com/office/powerpoint/2010/main" val="398969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Effect transition="in" filter="fade">
                                      <p:cBhvr>
                                        <p:cTn id="15" dur="500"/>
                                        <p:tgtEl>
                                          <p:spTgt spid="30"/>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500" fill="hold"/>
                                        <p:tgtEl>
                                          <p:spTgt spid="31"/>
                                        </p:tgtEl>
                                        <p:attrNameLst>
                                          <p:attrName>ppt_w</p:attrName>
                                        </p:attrNameLst>
                                      </p:cBhvr>
                                      <p:tavLst>
                                        <p:tav tm="0">
                                          <p:val>
                                            <p:fltVal val="0"/>
                                          </p:val>
                                        </p:tav>
                                        <p:tav tm="100000">
                                          <p:val>
                                            <p:strVal val="#ppt_w"/>
                                          </p:val>
                                        </p:tav>
                                      </p:tavLst>
                                    </p:anim>
                                    <p:anim calcmode="lin" valueType="num">
                                      <p:cBhvr>
                                        <p:cTn id="20" dur="500" fill="hold"/>
                                        <p:tgtEl>
                                          <p:spTgt spid="31"/>
                                        </p:tgtEl>
                                        <p:attrNameLst>
                                          <p:attrName>ppt_h</p:attrName>
                                        </p:attrNameLst>
                                      </p:cBhvr>
                                      <p:tavLst>
                                        <p:tav tm="0">
                                          <p:val>
                                            <p:fltVal val="0"/>
                                          </p:val>
                                        </p:tav>
                                        <p:tav tm="100000">
                                          <p:val>
                                            <p:strVal val="#ppt_h"/>
                                          </p:val>
                                        </p:tav>
                                      </p:tavLst>
                                    </p:anim>
                                    <p:animEffect transition="in" filter="fade">
                                      <p:cBhvr>
                                        <p:cTn id="21" dur="500"/>
                                        <p:tgtEl>
                                          <p:spTgt spid="31"/>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32"/>
                                        </p:tgtEl>
                                        <p:attrNameLst>
                                          <p:attrName>style.visibility</p:attrName>
                                        </p:attrNameLst>
                                      </p:cBhvr>
                                      <p:to>
                                        <p:strVal val="visible"/>
                                      </p:to>
                                    </p:set>
                                    <p:anim calcmode="lin" valueType="num">
                                      <p:cBhvr>
                                        <p:cTn id="25" dur="500" fill="hold"/>
                                        <p:tgtEl>
                                          <p:spTgt spid="32"/>
                                        </p:tgtEl>
                                        <p:attrNameLst>
                                          <p:attrName>ppt_w</p:attrName>
                                        </p:attrNameLst>
                                      </p:cBhvr>
                                      <p:tavLst>
                                        <p:tav tm="0">
                                          <p:val>
                                            <p:fltVal val="0"/>
                                          </p:val>
                                        </p:tav>
                                        <p:tav tm="100000">
                                          <p:val>
                                            <p:strVal val="#ppt_w"/>
                                          </p:val>
                                        </p:tav>
                                      </p:tavLst>
                                    </p:anim>
                                    <p:anim calcmode="lin" valueType="num">
                                      <p:cBhvr>
                                        <p:cTn id="26" dur="500" fill="hold"/>
                                        <p:tgtEl>
                                          <p:spTgt spid="32"/>
                                        </p:tgtEl>
                                        <p:attrNameLst>
                                          <p:attrName>ppt_h</p:attrName>
                                        </p:attrNameLst>
                                      </p:cBhvr>
                                      <p:tavLst>
                                        <p:tav tm="0">
                                          <p:val>
                                            <p:fltVal val="0"/>
                                          </p:val>
                                        </p:tav>
                                        <p:tav tm="100000">
                                          <p:val>
                                            <p:strVal val="#ppt_h"/>
                                          </p:val>
                                        </p:tav>
                                      </p:tavLst>
                                    </p:anim>
                                    <p:animEffect transition="in" filter="fade">
                                      <p:cBhvr>
                                        <p:cTn id="27" dur="500"/>
                                        <p:tgtEl>
                                          <p:spTgt spid="32"/>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p:cTn id="31" dur="500" fill="hold"/>
                                        <p:tgtEl>
                                          <p:spTgt spid="33"/>
                                        </p:tgtEl>
                                        <p:attrNameLst>
                                          <p:attrName>ppt_w</p:attrName>
                                        </p:attrNameLst>
                                      </p:cBhvr>
                                      <p:tavLst>
                                        <p:tav tm="0">
                                          <p:val>
                                            <p:fltVal val="0"/>
                                          </p:val>
                                        </p:tav>
                                        <p:tav tm="100000">
                                          <p:val>
                                            <p:strVal val="#ppt_w"/>
                                          </p:val>
                                        </p:tav>
                                      </p:tavLst>
                                    </p:anim>
                                    <p:anim calcmode="lin" valueType="num">
                                      <p:cBhvr>
                                        <p:cTn id="32" dur="500" fill="hold"/>
                                        <p:tgtEl>
                                          <p:spTgt spid="33"/>
                                        </p:tgtEl>
                                        <p:attrNameLst>
                                          <p:attrName>ppt_h</p:attrName>
                                        </p:attrNameLst>
                                      </p:cBhvr>
                                      <p:tavLst>
                                        <p:tav tm="0">
                                          <p:val>
                                            <p:fltVal val="0"/>
                                          </p:val>
                                        </p:tav>
                                        <p:tav tm="100000">
                                          <p:val>
                                            <p:strVal val="#ppt_h"/>
                                          </p:val>
                                        </p:tav>
                                      </p:tavLst>
                                    </p:anim>
                                    <p:animEffect transition="in" filter="fade">
                                      <p:cBhvr>
                                        <p:cTn id="33" dur="500"/>
                                        <p:tgtEl>
                                          <p:spTgt spid="33"/>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43"/>
                                        </p:tgtEl>
                                        <p:attrNameLst>
                                          <p:attrName>style.visibility</p:attrName>
                                        </p:attrNameLst>
                                      </p:cBhvr>
                                      <p:to>
                                        <p:strVal val="visible"/>
                                      </p:to>
                                    </p:set>
                                    <p:anim calcmode="lin" valueType="num">
                                      <p:cBhvr>
                                        <p:cTn id="49" dur="500" fill="hold"/>
                                        <p:tgtEl>
                                          <p:spTgt spid="43"/>
                                        </p:tgtEl>
                                        <p:attrNameLst>
                                          <p:attrName>ppt_w</p:attrName>
                                        </p:attrNameLst>
                                      </p:cBhvr>
                                      <p:tavLst>
                                        <p:tav tm="0">
                                          <p:val>
                                            <p:fltVal val="0"/>
                                          </p:val>
                                        </p:tav>
                                        <p:tav tm="100000">
                                          <p:val>
                                            <p:strVal val="#ppt_w"/>
                                          </p:val>
                                        </p:tav>
                                      </p:tavLst>
                                    </p:anim>
                                    <p:anim calcmode="lin" valueType="num">
                                      <p:cBhvr>
                                        <p:cTn id="50" dur="500" fill="hold"/>
                                        <p:tgtEl>
                                          <p:spTgt spid="43"/>
                                        </p:tgtEl>
                                        <p:attrNameLst>
                                          <p:attrName>ppt_h</p:attrName>
                                        </p:attrNameLst>
                                      </p:cBhvr>
                                      <p:tavLst>
                                        <p:tav tm="0">
                                          <p:val>
                                            <p:fltVal val="0"/>
                                          </p:val>
                                        </p:tav>
                                        <p:tav tm="100000">
                                          <p:val>
                                            <p:strVal val="#ppt_h"/>
                                          </p:val>
                                        </p:tav>
                                      </p:tavLst>
                                    </p:anim>
                                    <p:animEffect transition="in" filter="fade">
                                      <p:cBhvr>
                                        <p:cTn id="51" dur="500"/>
                                        <p:tgtEl>
                                          <p:spTgt spid="43"/>
                                        </p:tgtEl>
                                      </p:cBhvr>
                                    </p:animEffect>
                                  </p:childTnLst>
                                </p:cTn>
                              </p:par>
                            </p:childTnLst>
                          </p:cTn>
                        </p:par>
                        <p:par>
                          <p:cTn id="52" fill="hold">
                            <p:stCondLst>
                              <p:cond delay="4000"/>
                            </p:stCondLst>
                            <p:childTnLst>
                              <p:par>
                                <p:cTn id="53" presetID="53" presetClass="entr" presetSubtype="16" fill="hold" nodeType="after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p:cTn id="55" dur="500" fill="hold"/>
                                        <p:tgtEl>
                                          <p:spTgt spid="46"/>
                                        </p:tgtEl>
                                        <p:attrNameLst>
                                          <p:attrName>ppt_w</p:attrName>
                                        </p:attrNameLst>
                                      </p:cBhvr>
                                      <p:tavLst>
                                        <p:tav tm="0">
                                          <p:val>
                                            <p:fltVal val="0"/>
                                          </p:val>
                                        </p:tav>
                                        <p:tav tm="100000">
                                          <p:val>
                                            <p:strVal val="#ppt_w"/>
                                          </p:val>
                                        </p:tav>
                                      </p:tavLst>
                                    </p:anim>
                                    <p:anim calcmode="lin" valueType="num">
                                      <p:cBhvr>
                                        <p:cTn id="56" dur="500" fill="hold"/>
                                        <p:tgtEl>
                                          <p:spTgt spid="46"/>
                                        </p:tgtEl>
                                        <p:attrNameLst>
                                          <p:attrName>ppt_h</p:attrName>
                                        </p:attrNameLst>
                                      </p:cBhvr>
                                      <p:tavLst>
                                        <p:tav tm="0">
                                          <p:val>
                                            <p:fltVal val="0"/>
                                          </p:val>
                                        </p:tav>
                                        <p:tav tm="100000">
                                          <p:val>
                                            <p:strVal val="#ppt_h"/>
                                          </p:val>
                                        </p:tav>
                                      </p:tavLst>
                                    </p:anim>
                                    <p:animEffect transition="in" filter="fade">
                                      <p:cBhvr>
                                        <p:cTn id="57" dur="500"/>
                                        <p:tgtEl>
                                          <p:spTgt spid="46"/>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49"/>
                                        </p:tgtEl>
                                        <p:attrNameLst>
                                          <p:attrName>style.visibility</p:attrName>
                                        </p:attrNameLst>
                                      </p:cBhvr>
                                      <p:to>
                                        <p:strVal val="visible"/>
                                      </p:to>
                                    </p:set>
                                    <p:anim calcmode="lin" valueType="num">
                                      <p:cBhvr>
                                        <p:cTn id="61" dur="500" fill="hold"/>
                                        <p:tgtEl>
                                          <p:spTgt spid="49"/>
                                        </p:tgtEl>
                                        <p:attrNameLst>
                                          <p:attrName>ppt_w</p:attrName>
                                        </p:attrNameLst>
                                      </p:cBhvr>
                                      <p:tavLst>
                                        <p:tav tm="0">
                                          <p:val>
                                            <p:fltVal val="0"/>
                                          </p:val>
                                        </p:tav>
                                        <p:tav tm="100000">
                                          <p:val>
                                            <p:strVal val="#ppt_w"/>
                                          </p:val>
                                        </p:tav>
                                      </p:tavLst>
                                    </p:anim>
                                    <p:anim calcmode="lin" valueType="num">
                                      <p:cBhvr>
                                        <p:cTn id="62" dur="500" fill="hold"/>
                                        <p:tgtEl>
                                          <p:spTgt spid="49"/>
                                        </p:tgtEl>
                                        <p:attrNameLst>
                                          <p:attrName>ppt_h</p:attrName>
                                        </p:attrNameLst>
                                      </p:cBhvr>
                                      <p:tavLst>
                                        <p:tav tm="0">
                                          <p:val>
                                            <p:fltVal val="0"/>
                                          </p:val>
                                        </p:tav>
                                        <p:tav tm="100000">
                                          <p:val>
                                            <p:strVal val="#ppt_h"/>
                                          </p:val>
                                        </p:tav>
                                      </p:tavLst>
                                    </p:anim>
                                    <p:animEffect transition="in" filter="fade">
                                      <p:cBhvr>
                                        <p:cTn id="6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9" grpId="0"/>
    </p:bldLst>
  </p:timing>
</p:sld>
</file>

<file path=ppt/theme/theme1.xml><?xml version="1.0" encoding="utf-8"?>
<a:theme xmlns:a="http://schemas.openxmlformats.org/drawingml/2006/main" name="Office 主题​​">
  <a:themeElements>
    <a:clrScheme name="Office">
      <a:dk1>
        <a:srgbClr val="000000"/>
      </a:dk1>
      <a:lt1>
        <a:srgbClr val="FFFFFF"/>
      </a:lt1>
      <a:dk2>
        <a:srgbClr val="768395"/>
      </a:dk2>
      <a:lt2>
        <a:srgbClr val="F0F0F0"/>
      </a:lt2>
      <a:accent1>
        <a:srgbClr val="CF1822"/>
      </a:accent1>
      <a:accent2>
        <a:srgbClr val="B01217"/>
      </a:accent2>
      <a:accent3>
        <a:srgbClr val="4E4C4B"/>
      </a:accent3>
      <a:accent4>
        <a:srgbClr val="B5ACAC"/>
      </a:accent4>
      <a:accent5>
        <a:srgbClr val="DCD7C8"/>
      </a:accent5>
      <a:accent6>
        <a:srgbClr val="717573"/>
      </a:accent6>
      <a:hlink>
        <a:srgbClr val="4472C4"/>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68395"/>
    </a:dk2>
    <a:lt2>
      <a:srgbClr val="F0F0F0"/>
    </a:lt2>
    <a:accent1>
      <a:srgbClr val="CF1822"/>
    </a:accent1>
    <a:accent2>
      <a:srgbClr val="B01217"/>
    </a:accent2>
    <a:accent3>
      <a:srgbClr val="4E4C4B"/>
    </a:accent3>
    <a:accent4>
      <a:srgbClr val="B5ACAC"/>
    </a:accent4>
    <a:accent5>
      <a:srgbClr val="DCD7C8"/>
    </a:accent5>
    <a:accent6>
      <a:srgbClr val="717573"/>
    </a:accent6>
    <a:hlink>
      <a:srgbClr val="4472C4"/>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427</TotalTime>
  <Words>1580</Words>
  <Application>Microsoft Office PowerPoint</Application>
  <PresentationFormat>宽屏</PresentationFormat>
  <Paragraphs>166</Paragraphs>
  <Slides>22</Slides>
  <Notes>0</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22</vt:i4>
      </vt:variant>
    </vt:vector>
  </HeadingPairs>
  <TitlesOfParts>
    <vt:vector size="38" baseType="lpstr">
      <vt:lpstr>Bebas Neue</vt:lpstr>
      <vt:lpstr>Source Han Serif SC</vt:lpstr>
      <vt:lpstr>等线</vt:lpstr>
      <vt:lpstr>等线 Light</vt:lpstr>
      <vt:lpstr>方正大标宋简体</vt:lpstr>
      <vt:lpstr>方正吕建德字体</vt:lpstr>
      <vt:lpstr>华文中宋</vt:lpstr>
      <vt:lpstr>微软雅黑</vt:lpstr>
      <vt:lpstr>Arial</vt:lpstr>
      <vt:lpstr>Calibri</vt:lpstr>
      <vt:lpstr>Century Gothic</vt:lpstr>
      <vt:lpstr>Segoe UI</vt:lpstr>
      <vt:lpstr>Segoe UI Light</vt:lpstr>
      <vt:lpstr>Times New Roman</vt:lpstr>
      <vt:lpstr>Office 主题​​</vt:lpstr>
      <vt:lpstr>1_OfficePLUS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曹 甄强</dc:creator>
  <cp:lastModifiedBy>Yunxuan Liu</cp:lastModifiedBy>
  <cp:revision>37</cp:revision>
  <dcterms:created xsi:type="dcterms:W3CDTF">2019-04-04T02:06:39Z</dcterms:created>
  <dcterms:modified xsi:type="dcterms:W3CDTF">2019-04-13T11:57:57Z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2019-04-13T11:57:56.8989802Z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d4aa129d-ce72-41b4-90dd-f40b43483de1</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