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60" r:id="rId1"/>
    <p:sldMasterId id="2147483719" r:id="rId2"/>
  </p:sldMasterIdLst>
  <p:notesMasterIdLst>
    <p:notesMasterId r:id="rId65"/>
  </p:notesMasterIdLst>
  <p:handoutMasterIdLst>
    <p:handoutMasterId r:id="rId66"/>
  </p:handoutMasterIdLst>
  <p:sldIdLst>
    <p:sldId id="557" r:id="rId3"/>
    <p:sldId id="556" r:id="rId4"/>
    <p:sldId id="499" r:id="rId5"/>
    <p:sldId id="500" r:id="rId6"/>
    <p:sldId id="558" r:id="rId7"/>
    <p:sldId id="485" r:id="rId8"/>
    <p:sldId id="484" r:id="rId9"/>
    <p:sldId id="488" r:id="rId10"/>
    <p:sldId id="490" r:id="rId11"/>
    <p:sldId id="433" r:id="rId12"/>
    <p:sldId id="549" r:id="rId13"/>
    <p:sldId id="547" r:id="rId14"/>
    <p:sldId id="331" r:id="rId15"/>
    <p:sldId id="321" r:id="rId16"/>
    <p:sldId id="550" r:id="rId17"/>
    <p:sldId id="551" r:id="rId18"/>
    <p:sldId id="552" r:id="rId19"/>
    <p:sldId id="417" r:id="rId20"/>
    <p:sldId id="546" r:id="rId21"/>
    <p:sldId id="565" r:id="rId22"/>
    <p:sldId id="446" r:id="rId23"/>
    <p:sldId id="509" r:id="rId24"/>
    <p:sldId id="560" r:id="rId25"/>
    <p:sldId id="387" r:id="rId26"/>
    <p:sldId id="561" r:id="rId27"/>
    <p:sldId id="486" r:id="rId28"/>
    <p:sldId id="568" r:id="rId29"/>
    <p:sldId id="566" r:id="rId30"/>
    <p:sldId id="504" r:id="rId31"/>
    <p:sldId id="567" r:id="rId32"/>
    <p:sldId id="563" r:id="rId33"/>
    <p:sldId id="564" r:id="rId34"/>
    <p:sldId id="562" r:id="rId35"/>
    <p:sldId id="336" r:id="rId36"/>
    <p:sldId id="345" r:id="rId37"/>
    <p:sldId id="320" r:id="rId38"/>
    <p:sldId id="508" r:id="rId39"/>
    <p:sldId id="447" r:id="rId40"/>
    <p:sldId id="448" r:id="rId41"/>
    <p:sldId id="492" r:id="rId42"/>
    <p:sldId id="559" r:id="rId43"/>
    <p:sldId id="430" r:id="rId44"/>
    <p:sldId id="408" r:id="rId45"/>
    <p:sldId id="409" r:id="rId46"/>
    <p:sldId id="501" r:id="rId47"/>
    <p:sldId id="394" r:id="rId48"/>
    <p:sldId id="507" r:id="rId49"/>
    <p:sldId id="385" r:id="rId50"/>
    <p:sldId id="453" r:id="rId51"/>
    <p:sldId id="319" r:id="rId52"/>
    <p:sldId id="517" r:id="rId53"/>
    <p:sldId id="570" r:id="rId54"/>
    <p:sldId id="572" r:id="rId55"/>
    <p:sldId id="573" r:id="rId56"/>
    <p:sldId id="576" r:id="rId57"/>
    <p:sldId id="577" r:id="rId58"/>
    <p:sldId id="579" r:id="rId59"/>
    <p:sldId id="574" r:id="rId60"/>
    <p:sldId id="578" r:id="rId61"/>
    <p:sldId id="569" r:id="rId62"/>
    <p:sldId id="1723" r:id="rId63"/>
    <p:sldId id="1728" r:id="rId64"/>
  </p:sldIdLst>
  <p:sldSz cx="12192000" cy="6858000"/>
  <p:notesSz cx="6858000" cy="9144000"/>
  <p:custDataLst>
    <p:tags r:id="rId6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主题" id="{36393CF4-B177-4EE4-B2CE-9C165B80F61B}">
          <p14:sldIdLst>
            <p14:sldId id="557"/>
            <p14:sldId id="556"/>
            <p14:sldId id="499"/>
            <p14:sldId id="500"/>
            <p14:sldId id="558"/>
          </p14:sldIdLst>
        </p14:section>
        <p14:section name="文字" id="{333A1636-C840-4264-96E6-F4C34A5DB149}">
          <p14:sldIdLst>
            <p14:sldId id="485"/>
            <p14:sldId id="484"/>
            <p14:sldId id="488"/>
            <p14:sldId id="490"/>
            <p14:sldId id="433"/>
            <p14:sldId id="549"/>
            <p14:sldId id="547"/>
            <p14:sldId id="331"/>
            <p14:sldId id="321"/>
            <p14:sldId id="550"/>
            <p14:sldId id="551"/>
            <p14:sldId id="552"/>
            <p14:sldId id="417"/>
            <p14:sldId id="546"/>
            <p14:sldId id="565"/>
            <p14:sldId id="446"/>
            <p14:sldId id="509"/>
            <p14:sldId id="560"/>
          </p14:sldIdLst>
        </p14:section>
        <p14:section name="图文" id="{EA20B8EA-C001-4AFB-AF91-D98A6D9FFF01}">
          <p14:sldIdLst>
            <p14:sldId id="387"/>
            <p14:sldId id="561"/>
            <p14:sldId id="486"/>
            <p14:sldId id="568"/>
            <p14:sldId id="566"/>
            <p14:sldId id="504"/>
            <p14:sldId id="567"/>
            <p14:sldId id="563"/>
            <p14:sldId id="564"/>
            <p14:sldId id="562"/>
          </p14:sldIdLst>
        </p14:section>
        <p14:section name="图表" id="{E963FC57-C577-418C-A094-105431799E9B}">
          <p14:sldIdLst>
            <p14:sldId id="336"/>
            <p14:sldId id="345"/>
            <p14:sldId id="320"/>
            <p14:sldId id="508"/>
            <p14:sldId id="447"/>
            <p14:sldId id="448"/>
          </p14:sldIdLst>
        </p14:section>
        <p14:section name="其他版式" id="{9848D07E-2188-4FB6-82F2-8C36D2A7E4D2}">
          <p14:sldIdLst>
            <p14:sldId id="492"/>
            <p14:sldId id="559"/>
            <p14:sldId id="430"/>
            <p14:sldId id="408"/>
            <p14:sldId id="409"/>
            <p14:sldId id="501"/>
            <p14:sldId id="394"/>
            <p14:sldId id="507"/>
            <p14:sldId id="385"/>
          </p14:sldIdLst>
        </p14:section>
        <p14:section name="附录" id="{1B8CA66A-017E-45BF-952E-518A7871B9FC}">
          <p14:sldIdLst>
            <p14:sldId id="453"/>
            <p14:sldId id="319"/>
            <p14:sldId id="517"/>
            <p14:sldId id="570"/>
            <p14:sldId id="572"/>
            <p14:sldId id="573"/>
            <p14:sldId id="576"/>
            <p14:sldId id="577"/>
            <p14:sldId id="579"/>
            <p14:sldId id="574"/>
            <p14:sldId id="578"/>
            <p14:sldId id="569"/>
            <p14:sldId id="1723"/>
            <p14:sldId id="1728"/>
          </p14:sldIdLst>
        </p14:section>
      </p14:sectionLst>
    </p:ext>
    <p:ext uri="{EFAFB233-063F-42B5-8137-9DF3F51BA10A}">
      <p15:sldGuideLst xmlns:p15="http://schemas.microsoft.com/office/powerpoint/2012/main">
        <p15:guide id="4" pos="7106" userDrawn="1">
          <p15:clr>
            <a:srgbClr val="A4A3A4"/>
          </p15:clr>
        </p15:guide>
        <p15:guide id="6" orient="horz" pos="504" userDrawn="1">
          <p15:clr>
            <a:srgbClr val="F26B43"/>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0F0F0"/>
    <a:srgbClr val="F6FAFD"/>
    <a:srgbClr val="535353"/>
    <a:srgbClr val="ECF3F8"/>
    <a:srgbClr val="768395"/>
    <a:srgbClr val="44546A"/>
    <a:srgbClr val="515151"/>
    <a:srgbClr val="000000"/>
    <a:srgbClr val="0975D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97" autoAdjust="0"/>
    <p:restoredTop sz="95285" autoAdjust="0"/>
  </p:normalViewPr>
  <p:slideViewPr>
    <p:cSldViewPr snapToGrid="0" showGuides="1">
      <p:cViewPr varScale="1">
        <p:scale>
          <a:sx n="69" d="100"/>
          <a:sy n="69" d="100"/>
        </p:scale>
        <p:origin x="90" y="498"/>
      </p:cViewPr>
      <p:guideLst>
        <p:guide pos="7106"/>
        <p:guide orient="horz" pos="504"/>
      </p:guideLst>
    </p:cSldViewPr>
  </p:slideViewPr>
  <p:notesTextViewPr>
    <p:cViewPr>
      <p:scale>
        <a:sx n="1" d="1"/>
        <a:sy n="1" d="1"/>
      </p:scale>
      <p:origin x="0" y="0"/>
    </p:cViewPr>
  </p:notesTextViewPr>
  <p:sorterViewPr>
    <p:cViewPr varScale="1">
      <p:scale>
        <a:sx n="1" d="1"/>
        <a:sy n="1" d="1"/>
      </p:scale>
      <p:origin x="0" y="-12485"/>
    </p:cViewPr>
  </p:sorterViewPr>
  <p:notesViewPr>
    <p:cSldViewPr snapToGrid="0" showGuides="1">
      <p:cViewPr varScale="1">
        <p:scale>
          <a:sx n="66" d="100"/>
          <a:sy n="66" d="100"/>
        </p:scale>
        <p:origin x="3134" y="43"/>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tags" Target="tags/tag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lumMod val="20000"/>
                <a:lumOff val="80000"/>
              </a:schemeClr>
            </a:solidFill>
            <a:ln>
              <a:noFill/>
            </a:ln>
            <a:effectLst/>
          </c:spPr>
          <c:invertIfNegative val="0"/>
          <c:dPt>
            <c:idx val="4"/>
            <c:invertIfNegative val="0"/>
            <c:bubble3D val="0"/>
            <c:spPr>
              <a:solidFill>
                <a:schemeClr val="accent1"/>
              </a:solidFill>
              <a:ln>
                <a:noFill/>
              </a:ln>
              <a:effectLst>
                <a:outerShdw blurRad="152400" dist="38100" dir="2700000" algn="tl" rotWithShape="0">
                  <a:prstClr val="black">
                    <a:alpha val="27000"/>
                  </a:prstClr>
                </a:outerShdw>
              </a:effectLst>
            </c:spPr>
            <c:extLst>
              <c:ext xmlns:c16="http://schemas.microsoft.com/office/drawing/2014/chart" uri="{C3380CC4-5D6E-409C-BE32-E72D297353CC}">
                <c16:uniqueId val="{00000000-D0DF-468A-A8A0-3E23EF03CF79}"/>
              </c:ext>
            </c:extLst>
          </c:dPt>
          <c:dLbls>
            <c:spPr>
              <a:noFill/>
              <a:ln>
                <a:noFill/>
              </a:ln>
              <a:effectLst/>
            </c:spPr>
            <c:txPr>
              <a:bodyPr rot="0" spcFirstLastPara="1" vertOverflow="ellipsis" vert="horz" wrap="square" lIns="38100" tIns="19050" rIns="38100" bIns="19050" anchor="ctr" anchorCtr="1">
                <a:spAutoFit/>
              </a:bodyPr>
              <a:lstStyle/>
              <a:p>
                <a:pPr>
                  <a:defRPr sz="1600" b="1" i="1" u="none" strike="noStrike" kern="1200" baseline="0">
                    <a:solidFill>
                      <a:schemeClr val="tx1">
                        <a:lumMod val="65000"/>
                        <a:lumOff val="35000"/>
                      </a:schemeClr>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5.0999999999999996</c:v>
                </c:pt>
                <c:pt idx="5">
                  <c:v>4</c:v>
                </c:pt>
              </c:numCache>
            </c:numRef>
          </c:val>
          <c:extLst>
            <c:ext xmlns:c16="http://schemas.microsoft.com/office/drawing/2014/chart" uri="{C3380CC4-5D6E-409C-BE32-E72D297353CC}">
              <c16:uniqueId val="{00000000-8766-4FEA-AA47-29D6D3B06BDF}"/>
            </c:ext>
          </c:extLst>
        </c:ser>
        <c:dLbls>
          <c:dLblPos val="outEnd"/>
          <c:showLegendKey val="0"/>
          <c:showVal val="1"/>
          <c:showCatName val="0"/>
          <c:showSerName val="0"/>
          <c:showPercent val="0"/>
          <c:showBubbleSize val="0"/>
        </c:dLbls>
        <c:gapWidth val="219"/>
        <c:overlap val="-27"/>
        <c:axId val="1106111448"/>
        <c:axId val="1106109808"/>
      </c:barChart>
      <c:catAx>
        <c:axId val="110611144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06109808"/>
        <c:crosses val="autoZero"/>
        <c:auto val="1"/>
        <c:lblAlgn val="ctr"/>
        <c:lblOffset val="100"/>
        <c:noMultiLvlLbl val="0"/>
      </c:catAx>
      <c:valAx>
        <c:axId val="1106109808"/>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106111448"/>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1"/>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c:ext xmlns:c16="http://schemas.microsoft.com/office/drawing/2014/chart" uri="{C3380CC4-5D6E-409C-BE32-E72D297353CC}">
              <c16:uniqueId val="{00000000-9E0F-4268-A62C-5E9025F9CAFA}"/>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c:ext xmlns:c16="http://schemas.microsoft.com/office/drawing/2014/chart" uri="{C3380CC4-5D6E-409C-BE32-E72D297353CC}">
              <c16:uniqueId val="{00000001-9E0F-4268-A62C-5E9025F9CAFA}"/>
            </c:ext>
          </c:extLst>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c:ext xmlns:c16="http://schemas.microsoft.com/office/drawing/2014/chart" uri="{C3380CC4-5D6E-409C-BE32-E72D297353CC}">
              <c16:uniqueId val="{00000002-9E0F-4268-A62C-5E9025F9CAFA}"/>
            </c:ext>
          </c:extLst>
        </c:ser>
        <c:dLbls>
          <c:showLegendKey val="0"/>
          <c:showVal val="0"/>
          <c:showCatName val="0"/>
          <c:showSerName val="0"/>
          <c:showPercent val="0"/>
          <c:showBubbleSize val="0"/>
        </c:dLbls>
        <c:marker val="1"/>
        <c:smooth val="0"/>
        <c:axId val="1077288424"/>
        <c:axId val="1077289080"/>
      </c:lineChart>
      <c:catAx>
        <c:axId val="107728842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77289080"/>
        <c:crosses val="autoZero"/>
        <c:auto val="1"/>
        <c:lblAlgn val="ctr"/>
        <c:lblOffset val="100"/>
        <c:noMultiLvlLbl val="0"/>
      </c:catAx>
      <c:valAx>
        <c:axId val="1077289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07728842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chemeClr val="accent1"/>
              </a:solidFill>
              <a:ln w="19050">
                <a:noFill/>
              </a:ln>
              <a:effectLst/>
            </c:spPr>
            <c:extLst>
              <c:ext xmlns:c16="http://schemas.microsoft.com/office/drawing/2014/chart" uri="{C3380CC4-5D6E-409C-BE32-E72D297353CC}">
                <c16:uniqueId val="{00000001-D4FA-4820-BF15-DC973E90633B}"/>
              </c:ext>
            </c:extLst>
          </c:dPt>
          <c:dPt>
            <c:idx val="1"/>
            <c:bubble3D val="0"/>
            <c:spPr>
              <a:solidFill>
                <a:schemeClr val="accent2"/>
              </a:solidFill>
              <a:ln w="19050">
                <a:noFill/>
              </a:ln>
              <a:effectLst/>
            </c:spPr>
            <c:extLst>
              <c:ext xmlns:c16="http://schemas.microsoft.com/office/drawing/2014/chart" uri="{C3380CC4-5D6E-409C-BE32-E72D297353CC}">
                <c16:uniqueId val="{00000003-D4FA-4820-BF15-DC973E90633B}"/>
              </c:ext>
            </c:extLst>
          </c:dPt>
          <c:dPt>
            <c:idx val="2"/>
            <c:bubble3D val="0"/>
            <c:explosion val="17"/>
            <c:spPr>
              <a:solidFill>
                <a:schemeClr val="accent3"/>
              </a:solidFill>
              <a:ln w="19050">
                <a:noFill/>
              </a:ln>
              <a:effectLst/>
            </c:spPr>
            <c:extLst>
              <c:ext xmlns:c16="http://schemas.microsoft.com/office/drawing/2014/chart" uri="{C3380CC4-5D6E-409C-BE32-E72D297353CC}">
                <c16:uniqueId val="{00000005-D4FA-4820-BF15-DC973E90633B}"/>
              </c:ext>
            </c:extLst>
          </c:dPt>
          <c:dPt>
            <c:idx val="3"/>
            <c:bubble3D val="0"/>
            <c:spPr>
              <a:solidFill>
                <a:schemeClr val="accent4"/>
              </a:solidFill>
              <a:ln w="19050">
                <a:noFill/>
              </a:ln>
              <a:effectLst/>
            </c:spPr>
            <c:extLst>
              <c:ext xmlns:c16="http://schemas.microsoft.com/office/drawing/2014/chart" uri="{C3380CC4-5D6E-409C-BE32-E72D297353CC}">
                <c16:uniqueId val="{00000007-D4FA-4820-BF15-DC973E90633B}"/>
              </c:ext>
            </c:extLst>
          </c:dPt>
          <c:dLbls>
            <c:spPr>
              <a:noFill/>
              <a:ln>
                <a:noFill/>
              </a:ln>
              <a:effectLst/>
            </c:spPr>
            <c:txPr>
              <a:bodyPr rot="0" spcFirstLastPara="1" vertOverflow="ellipsis" vert="horz" wrap="square" lIns="38100" tIns="19050" rIns="38100" bIns="19050" anchor="ctr" anchorCtr="1">
                <a:spAutoFit/>
              </a:bodyPr>
              <a:lstStyle/>
              <a:p>
                <a:pPr>
                  <a:defRPr sz="1600" b="1" i="1" u="none" strike="noStrike" kern="1200" baseline="0">
                    <a:solidFill>
                      <a:schemeClr val="tx1">
                        <a:lumMod val="65000"/>
                        <a:lumOff val="35000"/>
                      </a:schemeClr>
                    </a:solidFill>
                    <a:latin typeface="+mn-lt"/>
                    <a:ea typeface="+mn-ea"/>
                    <a:cs typeface="+mn-ea"/>
                    <a:sym typeface="+mn-lt"/>
                  </a:defRPr>
                </a:pPr>
                <a:endParaRPr lang="zh-CN"/>
              </a:p>
            </c:txPr>
            <c:dLblPos val="outEnd"/>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0-D29B-4E74-9641-8E08B94B725F}"/>
            </c:ext>
          </c:extLst>
        </c:ser>
        <c:dLbls>
          <c:dLblPos val="outEnd"/>
          <c:showLegendKey val="0"/>
          <c:showVal val="1"/>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lnSpc>
          <a:spcPct val="120000"/>
        </a:lnSpc>
        <a:spcBef>
          <a:spcPts val="0"/>
        </a:spcBef>
        <a:spcAft>
          <a:spcPts val="0"/>
        </a:spcAft>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63500" sx="102000" sy="102000" algn="ctr" rotWithShape="0">
                <a:prstClr val="black">
                  <a:alpha val="40000"/>
                </a:prstClr>
              </a:outerShdw>
            </a:effectLst>
          </c:spPr>
          <c:dPt>
            <c:idx val="0"/>
            <c:bubble3D val="0"/>
            <c:spPr>
              <a:solidFill>
                <a:schemeClr val="accent1"/>
              </a:solidFill>
              <a:ln w="19050">
                <a:noFill/>
              </a:ln>
              <a:effectLst>
                <a:outerShdw blurRad="152400" dist="38100" dir="2700000" algn="tl" rotWithShape="0">
                  <a:prstClr val="black">
                    <a:alpha val="27000"/>
                  </a:prstClr>
                </a:outerShdw>
              </a:effectLst>
            </c:spPr>
            <c:extLst>
              <c:ext xmlns:c16="http://schemas.microsoft.com/office/drawing/2014/chart" uri="{C3380CC4-5D6E-409C-BE32-E72D297353CC}">
                <c16:uniqueId val="{00000002-6F94-4BA0-8E91-A5B231880750}"/>
              </c:ext>
            </c:extLst>
          </c:dPt>
          <c:dPt>
            <c:idx val="1"/>
            <c:bubble3D val="0"/>
            <c:spPr>
              <a:solidFill>
                <a:schemeClr val="bg2"/>
              </a:solidFill>
              <a:ln w="19050">
                <a:noFill/>
              </a:ln>
              <a:effectLst/>
            </c:spPr>
            <c:extLst>
              <c:ext xmlns:c16="http://schemas.microsoft.com/office/drawing/2014/chart" uri="{C3380CC4-5D6E-409C-BE32-E72D297353CC}">
                <c16:uniqueId val="{00000001-6F94-4BA0-8E91-A5B231880750}"/>
              </c:ext>
            </c:extLst>
          </c:dPt>
          <c:cat>
            <c:strRef>
              <c:f>Sheet1!$A$2:$A$3</c:f>
              <c:strCache>
                <c:ptCount val="2"/>
                <c:pt idx="0">
                  <c:v>第一季度</c:v>
                </c:pt>
                <c:pt idx="1">
                  <c:v>第二季度</c:v>
                </c:pt>
              </c:strCache>
            </c:strRef>
          </c:cat>
          <c:val>
            <c:numRef>
              <c:f>Sheet1!$B$2:$B$3</c:f>
              <c:numCache>
                <c:formatCode>0%</c:formatCode>
                <c:ptCount val="2"/>
                <c:pt idx="0">
                  <c:v>0.35</c:v>
                </c:pt>
                <c:pt idx="1">
                  <c:v>0.65</c:v>
                </c:pt>
              </c:numCache>
            </c:numRef>
          </c:val>
          <c:extLst>
            <c:ext xmlns:c16="http://schemas.microsoft.com/office/drawing/2014/chart" uri="{C3380CC4-5D6E-409C-BE32-E72D297353CC}">
              <c16:uniqueId val="{00000000-6F94-4BA0-8E91-A5B231880750}"/>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63500" sx="102000" sy="102000" algn="ctr" rotWithShape="0">
                <a:prstClr val="black">
                  <a:alpha val="40000"/>
                </a:prstClr>
              </a:outerShdw>
            </a:effectLst>
          </c:spPr>
          <c:dPt>
            <c:idx val="0"/>
            <c:bubble3D val="0"/>
            <c:spPr>
              <a:solidFill>
                <a:schemeClr val="accent1"/>
              </a:solidFill>
              <a:ln w="19050">
                <a:noFill/>
              </a:ln>
              <a:effectLst>
                <a:outerShdw blurRad="152400" dist="38100" dir="2700000" algn="tl" rotWithShape="0">
                  <a:prstClr val="black">
                    <a:alpha val="27000"/>
                  </a:prstClr>
                </a:outerShdw>
              </a:effectLst>
            </c:spPr>
            <c:extLst>
              <c:ext xmlns:c16="http://schemas.microsoft.com/office/drawing/2014/chart" uri="{C3380CC4-5D6E-409C-BE32-E72D297353CC}">
                <c16:uniqueId val="{00000002-6F94-4BA0-8E91-A5B231880750}"/>
              </c:ext>
            </c:extLst>
          </c:dPt>
          <c:dPt>
            <c:idx val="1"/>
            <c:bubble3D val="0"/>
            <c:spPr>
              <a:solidFill>
                <a:schemeClr val="bg2"/>
              </a:solidFill>
              <a:ln w="19050">
                <a:noFill/>
              </a:ln>
              <a:effectLst/>
            </c:spPr>
            <c:extLst>
              <c:ext xmlns:c16="http://schemas.microsoft.com/office/drawing/2014/chart" uri="{C3380CC4-5D6E-409C-BE32-E72D297353CC}">
                <c16:uniqueId val="{00000001-6F94-4BA0-8E91-A5B231880750}"/>
              </c:ext>
            </c:extLst>
          </c:dPt>
          <c:cat>
            <c:strRef>
              <c:f>Sheet1!$A$2:$A$3</c:f>
              <c:strCache>
                <c:ptCount val="2"/>
                <c:pt idx="0">
                  <c:v>第一季度</c:v>
                </c:pt>
                <c:pt idx="1">
                  <c:v>第二季度</c:v>
                </c:pt>
              </c:strCache>
            </c:strRef>
          </c:cat>
          <c:val>
            <c:numRef>
              <c:f>Sheet1!$B$2:$B$3</c:f>
              <c:numCache>
                <c:formatCode>0%</c:formatCode>
                <c:ptCount val="2"/>
                <c:pt idx="0">
                  <c:v>0.5</c:v>
                </c:pt>
                <c:pt idx="1">
                  <c:v>0.5</c:v>
                </c:pt>
              </c:numCache>
            </c:numRef>
          </c:val>
          <c:extLst>
            <c:ext xmlns:c16="http://schemas.microsoft.com/office/drawing/2014/chart" uri="{C3380CC4-5D6E-409C-BE32-E72D297353CC}">
              <c16:uniqueId val="{00000000-6F94-4BA0-8E91-A5B231880750}"/>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a:effectLst>
              <a:outerShdw blurRad="63500" sx="102000" sy="102000" algn="ctr" rotWithShape="0">
                <a:prstClr val="black">
                  <a:alpha val="40000"/>
                </a:prstClr>
              </a:outerShdw>
            </a:effectLst>
          </c:spPr>
          <c:dPt>
            <c:idx val="0"/>
            <c:bubble3D val="0"/>
            <c:spPr>
              <a:solidFill>
                <a:schemeClr val="accent1"/>
              </a:solidFill>
              <a:ln w="19050">
                <a:noFill/>
              </a:ln>
              <a:effectLst>
                <a:outerShdw blurRad="152400" dist="38100" dir="2700000" algn="tl" rotWithShape="0">
                  <a:prstClr val="black">
                    <a:alpha val="27000"/>
                  </a:prstClr>
                </a:outerShdw>
              </a:effectLst>
            </c:spPr>
            <c:extLst>
              <c:ext xmlns:c16="http://schemas.microsoft.com/office/drawing/2014/chart" uri="{C3380CC4-5D6E-409C-BE32-E72D297353CC}">
                <c16:uniqueId val="{00000002-6F94-4BA0-8E91-A5B231880750}"/>
              </c:ext>
            </c:extLst>
          </c:dPt>
          <c:dPt>
            <c:idx val="1"/>
            <c:bubble3D val="0"/>
            <c:spPr>
              <a:solidFill>
                <a:schemeClr val="bg2"/>
              </a:solidFill>
              <a:ln w="19050">
                <a:noFill/>
              </a:ln>
              <a:effectLst/>
            </c:spPr>
            <c:extLst>
              <c:ext xmlns:c16="http://schemas.microsoft.com/office/drawing/2014/chart" uri="{C3380CC4-5D6E-409C-BE32-E72D297353CC}">
                <c16:uniqueId val="{00000001-6F94-4BA0-8E91-A5B231880750}"/>
              </c:ext>
            </c:extLst>
          </c:dPt>
          <c:cat>
            <c:strRef>
              <c:f>Sheet1!$A$2:$A$3</c:f>
              <c:strCache>
                <c:ptCount val="2"/>
                <c:pt idx="0">
                  <c:v>第一季度</c:v>
                </c:pt>
                <c:pt idx="1">
                  <c:v>第二季度</c:v>
                </c:pt>
              </c:strCache>
            </c:strRef>
          </c:cat>
          <c:val>
            <c:numRef>
              <c:f>Sheet1!$B$2:$B$3</c:f>
              <c:numCache>
                <c:formatCode>0%</c:formatCode>
                <c:ptCount val="2"/>
                <c:pt idx="0">
                  <c:v>0.87</c:v>
                </c:pt>
                <c:pt idx="1">
                  <c:v>0.13</c:v>
                </c:pt>
              </c:numCache>
            </c:numRef>
          </c:val>
          <c:extLst>
            <c:ext xmlns:c16="http://schemas.microsoft.com/office/drawing/2014/chart" uri="{C3380CC4-5D6E-409C-BE32-E72D297353CC}">
              <c16:uniqueId val="{00000000-6F94-4BA0-8E91-A5B231880750}"/>
            </c:ext>
          </c:extLst>
        </c:ser>
        <c:dLbls>
          <c:showLegendKey val="0"/>
          <c:showVal val="0"/>
          <c:showCatName val="0"/>
          <c:showSerName val="0"/>
          <c:showPercent val="0"/>
          <c:showBubbleSize val="0"/>
          <c:showLeaderLines val="0"/>
        </c:dLbls>
        <c:firstSliceAng val="0"/>
        <c:holeSize val="75"/>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8562DA-163D-45D5-B66F-F1F20433EB2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2F99A8C7-1713-4359-91DD-4C456FB5FC9D}">
      <dgm:prSet phldrT="[文本]"/>
      <dgm:spPr/>
      <dgm:t>
        <a:bodyPr anchor="t"/>
        <a:lstStyle/>
        <a:p>
          <a:pPr>
            <a:lnSpc>
              <a:spcPct val="120000"/>
            </a:lnSpc>
            <a:spcBef>
              <a:spcPts val="0"/>
            </a:spcBef>
            <a:spcAft>
              <a:spcPts val="0"/>
            </a:spcAft>
          </a:pPr>
          <a:r>
            <a:rPr lang="zh-CN" altLang="en-US" b="1" i="0" dirty="0">
              <a:latin typeface="+mn-lt"/>
              <a:ea typeface="+mn-ea"/>
              <a:cs typeface="+mn-ea"/>
              <a:sym typeface="+mn-lt"/>
            </a:rPr>
            <a:t>师资力量</a:t>
          </a:r>
          <a:endParaRPr lang="zh-CN" altLang="en-US" b="1" dirty="0">
            <a:latin typeface="+mn-lt"/>
            <a:ea typeface="+mn-ea"/>
            <a:cs typeface="+mn-ea"/>
            <a:sym typeface="+mn-lt"/>
          </a:endParaRPr>
        </a:p>
      </dgm:t>
    </dgm:pt>
    <dgm:pt modelId="{915E7EC9-9FC8-4F01-8DF0-702B4EE383CC}" type="parTrans" cxnId="{E019E6B0-021D-487A-B6E8-6EC1FB8F1745}">
      <dgm:prSet/>
      <dgm:spPr/>
      <dgm:t>
        <a:bodyPr/>
        <a:lstStyle/>
        <a:p>
          <a:endParaRPr lang="zh-CN" altLang="en-US"/>
        </a:p>
      </dgm:t>
    </dgm:pt>
    <dgm:pt modelId="{867F8A2F-E75A-4203-AD49-47AB2FCACC20}" type="sibTrans" cxnId="{E019E6B0-021D-487A-B6E8-6EC1FB8F1745}">
      <dgm:prSet/>
      <dgm:spPr/>
      <dgm:t>
        <a:bodyPr/>
        <a:lstStyle/>
        <a:p>
          <a:endParaRPr lang="zh-CN" altLang="en-US"/>
        </a:p>
      </dgm:t>
    </dgm:pt>
    <dgm:pt modelId="{04215A09-F7DB-4869-AF48-3317531EB83B}">
      <dgm:prSet phldrT="[文本]"/>
      <dgm:spPr>
        <a:solidFill>
          <a:schemeClr val="accent2"/>
        </a:solidFill>
      </dgm:spPr>
      <dgm:t>
        <a:bodyPr anchor="t"/>
        <a:lstStyle/>
        <a:p>
          <a:pPr>
            <a:lnSpc>
              <a:spcPct val="120000"/>
            </a:lnSpc>
            <a:spcBef>
              <a:spcPts val="0"/>
            </a:spcBef>
            <a:spcAft>
              <a:spcPts val="0"/>
            </a:spcAft>
          </a:pPr>
          <a:r>
            <a:rPr lang="zh-CN" altLang="en-US" b="1" i="0" dirty="0">
              <a:latin typeface="+mn-lt"/>
              <a:ea typeface="+mn-ea"/>
              <a:cs typeface="+mn-ea"/>
              <a:sym typeface="+mn-lt"/>
            </a:rPr>
            <a:t>教学建设</a:t>
          </a:r>
          <a:endParaRPr lang="zh-CN" altLang="en-US" b="1" dirty="0">
            <a:latin typeface="+mn-lt"/>
            <a:ea typeface="+mn-ea"/>
            <a:cs typeface="+mn-ea"/>
            <a:sym typeface="+mn-lt"/>
          </a:endParaRPr>
        </a:p>
      </dgm:t>
    </dgm:pt>
    <dgm:pt modelId="{7CDB76A5-41D8-4EF8-B4E9-A4D6F429AAE9}" type="parTrans" cxnId="{2FA093B6-B7F8-4EB0-8BB8-31E7F1C68AB8}">
      <dgm:prSet/>
      <dgm:spPr/>
      <dgm:t>
        <a:bodyPr/>
        <a:lstStyle/>
        <a:p>
          <a:endParaRPr lang="zh-CN" altLang="en-US"/>
        </a:p>
      </dgm:t>
    </dgm:pt>
    <dgm:pt modelId="{EF48C05D-0E74-4461-8C41-E7AC293431FB}" type="sibTrans" cxnId="{2FA093B6-B7F8-4EB0-8BB8-31E7F1C68AB8}">
      <dgm:prSet/>
      <dgm:spPr/>
      <dgm:t>
        <a:bodyPr/>
        <a:lstStyle/>
        <a:p>
          <a:endParaRPr lang="zh-CN" altLang="en-US"/>
        </a:p>
      </dgm:t>
    </dgm:pt>
    <dgm:pt modelId="{48C0EED8-360A-4143-A629-7BAE94EDA44A}">
      <dgm:prSet phldrT="[文本]" custT="1"/>
      <dgm:spPr>
        <a:noFill/>
      </dgm:spPr>
      <dgm:t>
        <a:bodyPr/>
        <a:lstStyle/>
        <a:p>
          <a:pPr>
            <a:lnSpc>
              <a:spcPct val="100000"/>
            </a:lnSpc>
            <a:spcBef>
              <a:spcPts val="0"/>
            </a:spcBef>
            <a:spcAft>
              <a:spcPts val="0"/>
            </a:spcAft>
          </a:pPr>
          <a:r>
            <a:rPr lang="zh-CN" altLang="en-US" sz="1600" b="0" i="0" dirty="0">
              <a:solidFill>
                <a:schemeClr val="tx1">
                  <a:lumMod val="75000"/>
                  <a:lumOff val="25000"/>
                </a:schemeClr>
              </a:solidFill>
              <a:latin typeface="+mn-lt"/>
              <a:ea typeface="+mn-ea"/>
              <a:cs typeface="+mn-ea"/>
              <a:sym typeface="+mn-lt"/>
            </a:rPr>
            <a:t>用于显示多个信息组，特别是带有大量级别 </a:t>
          </a:r>
          <a:r>
            <a:rPr lang="en-US" altLang="en-US" sz="1600" b="0" i="0" dirty="0">
              <a:solidFill>
                <a:schemeClr val="tx1">
                  <a:lumMod val="75000"/>
                  <a:lumOff val="25000"/>
                </a:schemeClr>
              </a:solidFill>
              <a:latin typeface="+mn-lt"/>
              <a:ea typeface="+mn-ea"/>
              <a:cs typeface="+mn-ea"/>
              <a:sym typeface="+mn-lt"/>
            </a:rPr>
            <a:t>2 </a:t>
          </a:r>
          <a:r>
            <a:rPr lang="zh-CN" altLang="en-US" sz="1600" b="0" i="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dirty="0">
              <a:solidFill>
                <a:schemeClr val="tx1">
                  <a:lumMod val="75000"/>
                  <a:lumOff val="25000"/>
                </a:schemeClr>
              </a:solidFill>
              <a:latin typeface="+mn-lt"/>
              <a:ea typeface="+mn-ea"/>
              <a:cs typeface="+mn-ea"/>
              <a:sym typeface="+mn-lt"/>
            </a:rPr>
            <a:t>Tab</a:t>
          </a:r>
          <a:r>
            <a:rPr lang="zh-CN" altLang="en-US" sz="1600" b="0" i="0" dirty="0">
              <a:solidFill>
                <a:schemeClr val="tx1">
                  <a:lumMod val="75000"/>
                  <a:lumOff val="25000"/>
                </a:schemeClr>
              </a:solidFill>
              <a:latin typeface="+mn-lt"/>
              <a:ea typeface="+mn-ea"/>
              <a:cs typeface="+mn-ea"/>
              <a:sym typeface="+mn-lt"/>
            </a:rPr>
            <a:t>键进行分级</a:t>
          </a:r>
          <a:endParaRPr lang="zh-CN" altLang="en-US" sz="1600" dirty="0">
            <a:solidFill>
              <a:schemeClr val="tx1">
                <a:lumMod val="75000"/>
                <a:lumOff val="25000"/>
              </a:schemeClr>
            </a:solidFill>
            <a:latin typeface="+mn-lt"/>
            <a:ea typeface="+mn-ea"/>
            <a:cs typeface="+mn-ea"/>
            <a:sym typeface="+mn-lt"/>
          </a:endParaRPr>
        </a:p>
      </dgm:t>
    </dgm:pt>
    <dgm:pt modelId="{51B11E5D-FCD1-489B-A717-63EE80A2E74F}" type="parTrans" cxnId="{6C3584C8-5A6F-4E3F-BF21-29B86CA5DF54}">
      <dgm:prSet/>
      <dgm:spPr/>
      <dgm:t>
        <a:bodyPr/>
        <a:lstStyle/>
        <a:p>
          <a:endParaRPr lang="zh-CN" altLang="en-US"/>
        </a:p>
      </dgm:t>
    </dgm:pt>
    <dgm:pt modelId="{B35259C4-DCF7-4458-BDA4-26FBD39BB0B1}" type="sibTrans" cxnId="{6C3584C8-5A6F-4E3F-BF21-29B86CA5DF54}">
      <dgm:prSet/>
      <dgm:spPr/>
      <dgm:t>
        <a:bodyPr/>
        <a:lstStyle/>
        <a:p>
          <a:endParaRPr lang="zh-CN" altLang="en-US"/>
        </a:p>
      </dgm:t>
    </dgm:pt>
    <dgm:pt modelId="{0D388741-523B-438D-8549-C587629685B3}">
      <dgm:prSet phldrT="[文本]" custT="1"/>
      <dgm:spPr>
        <a:noFill/>
      </dgm:spPr>
      <dgm:t>
        <a:bodyPr/>
        <a:lstStyle/>
        <a:p>
          <a:pPr>
            <a:lnSpc>
              <a:spcPct val="100000"/>
            </a:lnSpc>
            <a:spcBef>
              <a:spcPts val="0"/>
            </a:spcBef>
            <a:spcAft>
              <a:spcPts val="0"/>
            </a:spcAft>
          </a:pPr>
          <a:r>
            <a:rPr lang="zh-CN" altLang="en-US" sz="1600" b="0" i="0" dirty="0">
              <a:solidFill>
                <a:schemeClr val="tx1">
                  <a:lumMod val="75000"/>
                  <a:lumOff val="25000"/>
                </a:schemeClr>
              </a:solidFill>
              <a:latin typeface="+mn-lt"/>
              <a:ea typeface="+mn-ea"/>
              <a:cs typeface="+mn-ea"/>
              <a:sym typeface="+mn-lt"/>
            </a:rPr>
            <a:t>用于显示多个信息组，特别是带有大量级别 </a:t>
          </a:r>
          <a:r>
            <a:rPr lang="en-US" altLang="en-US" sz="1600" b="0" i="0" dirty="0">
              <a:solidFill>
                <a:schemeClr val="tx1">
                  <a:lumMod val="75000"/>
                  <a:lumOff val="25000"/>
                </a:schemeClr>
              </a:solidFill>
              <a:latin typeface="+mn-lt"/>
              <a:ea typeface="+mn-ea"/>
              <a:cs typeface="+mn-ea"/>
              <a:sym typeface="+mn-lt"/>
            </a:rPr>
            <a:t>2 </a:t>
          </a:r>
          <a:r>
            <a:rPr lang="zh-CN" altLang="en-US" sz="1600" b="0" i="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dirty="0">
              <a:solidFill>
                <a:schemeClr val="tx1">
                  <a:lumMod val="75000"/>
                  <a:lumOff val="25000"/>
                </a:schemeClr>
              </a:solidFill>
              <a:latin typeface="+mn-lt"/>
              <a:ea typeface="+mn-ea"/>
              <a:cs typeface="+mn-ea"/>
              <a:sym typeface="+mn-lt"/>
            </a:rPr>
            <a:t>Tab</a:t>
          </a:r>
          <a:r>
            <a:rPr lang="zh-CN" altLang="en-US" sz="1600" b="0" i="0" dirty="0">
              <a:solidFill>
                <a:schemeClr val="tx1">
                  <a:lumMod val="75000"/>
                  <a:lumOff val="25000"/>
                </a:schemeClr>
              </a:solidFill>
              <a:latin typeface="+mn-lt"/>
              <a:ea typeface="+mn-ea"/>
              <a:cs typeface="+mn-ea"/>
              <a:sym typeface="+mn-lt"/>
            </a:rPr>
            <a:t>键进行分级</a:t>
          </a:r>
          <a:endParaRPr lang="zh-CN" altLang="en-US" sz="1600" dirty="0">
            <a:solidFill>
              <a:schemeClr val="tx1">
                <a:lumMod val="75000"/>
                <a:lumOff val="25000"/>
              </a:schemeClr>
            </a:solidFill>
            <a:latin typeface="+mn-lt"/>
            <a:ea typeface="+mn-ea"/>
            <a:cs typeface="+mn-ea"/>
            <a:sym typeface="+mn-lt"/>
          </a:endParaRPr>
        </a:p>
      </dgm:t>
    </dgm:pt>
    <dgm:pt modelId="{EEA19FBE-A729-46CB-8C80-AF92E1EFF3FB}" type="parTrans" cxnId="{973C01B8-9579-482C-B5EC-FF41E0720879}">
      <dgm:prSet/>
      <dgm:spPr/>
      <dgm:t>
        <a:bodyPr/>
        <a:lstStyle/>
        <a:p>
          <a:endParaRPr lang="zh-CN" altLang="en-US"/>
        </a:p>
      </dgm:t>
    </dgm:pt>
    <dgm:pt modelId="{DD12D57B-1FEE-4DDA-8210-6E537694BA14}" type="sibTrans" cxnId="{973C01B8-9579-482C-B5EC-FF41E0720879}">
      <dgm:prSet/>
      <dgm:spPr/>
      <dgm:t>
        <a:bodyPr/>
        <a:lstStyle/>
        <a:p>
          <a:endParaRPr lang="zh-CN" altLang="en-US"/>
        </a:p>
      </dgm:t>
    </dgm:pt>
    <dgm:pt modelId="{6A36613E-74AA-493B-80A1-D29517E028C7}">
      <dgm:prSet phldrT="[文本]"/>
      <dgm:spPr>
        <a:solidFill>
          <a:schemeClr val="accent3"/>
        </a:solidFill>
      </dgm:spPr>
      <dgm:t>
        <a:bodyPr anchor="t"/>
        <a:lstStyle/>
        <a:p>
          <a:pPr>
            <a:lnSpc>
              <a:spcPct val="120000"/>
            </a:lnSpc>
            <a:spcBef>
              <a:spcPts val="0"/>
            </a:spcBef>
            <a:spcAft>
              <a:spcPts val="0"/>
            </a:spcAft>
          </a:pPr>
          <a:r>
            <a:rPr lang="zh-CN" altLang="en-US" b="1" dirty="0">
              <a:latin typeface="+mn-lt"/>
              <a:ea typeface="+mn-ea"/>
              <a:cs typeface="+mn-ea"/>
              <a:sym typeface="+mn-lt"/>
            </a:rPr>
            <a:t>合作交流</a:t>
          </a:r>
        </a:p>
      </dgm:t>
    </dgm:pt>
    <dgm:pt modelId="{476DBDFB-F26C-4934-935E-A05687D47533}" type="parTrans" cxnId="{8BE6BE55-53A2-405A-AF42-150A3BD89842}">
      <dgm:prSet/>
      <dgm:spPr/>
      <dgm:t>
        <a:bodyPr/>
        <a:lstStyle/>
        <a:p>
          <a:endParaRPr lang="zh-CN" altLang="en-US"/>
        </a:p>
      </dgm:t>
    </dgm:pt>
    <dgm:pt modelId="{677128BD-1929-4C9D-9FB8-030EFC837DB0}" type="sibTrans" cxnId="{8BE6BE55-53A2-405A-AF42-150A3BD89842}">
      <dgm:prSet/>
      <dgm:spPr/>
      <dgm:t>
        <a:bodyPr/>
        <a:lstStyle/>
        <a:p>
          <a:endParaRPr lang="zh-CN" altLang="en-US"/>
        </a:p>
      </dgm:t>
    </dgm:pt>
    <dgm:pt modelId="{DEC63C40-A975-45B0-9488-9AA57AA95CAA}">
      <dgm:prSet phldrT="[文本]" custT="1"/>
      <dgm:spPr>
        <a:noFill/>
      </dgm:spPr>
      <dgm:t>
        <a:bodyPr/>
        <a:lstStyle/>
        <a:p>
          <a:pPr>
            <a:lnSpc>
              <a:spcPct val="100000"/>
            </a:lnSpc>
            <a:spcBef>
              <a:spcPts val="0"/>
            </a:spcBef>
            <a:spcAft>
              <a:spcPts val="0"/>
            </a:spcAft>
          </a:pPr>
          <a:r>
            <a:rPr lang="zh-CN" altLang="en-US" sz="1600" b="0" i="0" dirty="0">
              <a:solidFill>
                <a:schemeClr val="tx1">
                  <a:lumMod val="75000"/>
                  <a:lumOff val="25000"/>
                </a:schemeClr>
              </a:solidFill>
              <a:latin typeface="+mn-lt"/>
              <a:ea typeface="+mn-ea"/>
              <a:cs typeface="+mn-ea"/>
              <a:sym typeface="+mn-lt"/>
            </a:rPr>
            <a:t>用于显示多个信息组，特别是带有大量级别 </a:t>
          </a:r>
          <a:r>
            <a:rPr lang="en-US" altLang="en-US" sz="1600" b="0" i="0" dirty="0">
              <a:solidFill>
                <a:schemeClr val="tx1">
                  <a:lumMod val="75000"/>
                  <a:lumOff val="25000"/>
                </a:schemeClr>
              </a:solidFill>
              <a:latin typeface="+mn-lt"/>
              <a:ea typeface="+mn-ea"/>
              <a:cs typeface="+mn-ea"/>
              <a:sym typeface="+mn-lt"/>
            </a:rPr>
            <a:t>2 </a:t>
          </a:r>
          <a:r>
            <a:rPr lang="zh-CN" altLang="en-US" sz="1600" b="0" i="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dirty="0">
              <a:solidFill>
                <a:schemeClr val="tx1">
                  <a:lumMod val="75000"/>
                  <a:lumOff val="25000"/>
                </a:schemeClr>
              </a:solidFill>
              <a:latin typeface="+mn-lt"/>
              <a:ea typeface="+mn-ea"/>
              <a:cs typeface="+mn-ea"/>
              <a:sym typeface="+mn-lt"/>
            </a:rPr>
            <a:t>Tab</a:t>
          </a:r>
          <a:r>
            <a:rPr lang="zh-CN" altLang="en-US" sz="1600" b="0" i="0" dirty="0">
              <a:solidFill>
                <a:schemeClr val="tx1">
                  <a:lumMod val="75000"/>
                  <a:lumOff val="25000"/>
                </a:schemeClr>
              </a:solidFill>
              <a:latin typeface="+mn-lt"/>
              <a:ea typeface="+mn-ea"/>
              <a:cs typeface="+mn-ea"/>
              <a:sym typeface="+mn-lt"/>
            </a:rPr>
            <a:t>键进行分级</a:t>
          </a:r>
          <a:endParaRPr lang="zh-CN" altLang="en-US" sz="1600" dirty="0">
            <a:solidFill>
              <a:schemeClr val="tx1">
                <a:lumMod val="75000"/>
                <a:lumOff val="25000"/>
              </a:schemeClr>
            </a:solidFill>
            <a:latin typeface="+mn-lt"/>
            <a:ea typeface="+mn-ea"/>
            <a:cs typeface="+mn-ea"/>
            <a:sym typeface="+mn-lt"/>
          </a:endParaRPr>
        </a:p>
      </dgm:t>
    </dgm:pt>
    <dgm:pt modelId="{310D3C85-10D5-456D-8206-AF11A37FC47C}" type="parTrans" cxnId="{8A69D6E1-A01B-44EC-867E-D0D1CAA30DBF}">
      <dgm:prSet/>
      <dgm:spPr/>
      <dgm:t>
        <a:bodyPr/>
        <a:lstStyle/>
        <a:p>
          <a:endParaRPr lang="zh-CN" altLang="en-US"/>
        </a:p>
      </dgm:t>
    </dgm:pt>
    <dgm:pt modelId="{53226024-E7B2-4AE9-A9C4-65BA5D1AC8B3}" type="sibTrans" cxnId="{8A69D6E1-A01B-44EC-867E-D0D1CAA30DBF}">
      <dgm:prSet/>
      <dgm:spPr/>
      <dgm:t>
        <a:bodyPr/>
        <a:lstStyle/>
        <a:p>
          <a:endParaRPr lang="zh-CN" altLang="en-US"/>
        </a:p>
      </dgm:t>
    </dgm:pt>
    <dgm:pt modelId="{A4885492-6832-40B2-9FD0-73C75A423A8B}" type="pres">
      <dgm:prSet presAssocID="{D88562DA-163D-45D5-B66F-F1F20433EB29}" presName="linear" presStyleCnt="0">
        <dgm:presLayoutVars>
          <dgm:dir/>
          <dgm:animLvl val="lvl"/>
          <dgm:resizeHandles val="exact"/>
        </dgm:presLayoutVars>
      </dgm:prSet>
      <dgm:spPr/>
    </dgm:pt>
    <dgm:pt modelId="{D7EC6D7E-E824-4515-9E94-2828AFDC65FD}" type="pres">
      <dgm:prSet presAssocID="{2F99A8C7-1713-4359-91DD-4C456FB5FC9D}" presName="parentLin" presStyleCnt="0"/>
      <dgm:spPr/>
    </dgm:pt>
    <dgm:pt modelId="{C7E630B3-8ED6-42E7-BA7A-691352A25914}" type="pres">
      <dgm:prSet presAssocID="{2F99A8C7-1713-4359-91DD-4C456FB5FC9D}" presName="parentLeftMargin" presStyleLbl="node1" presStyleIdx="0" presStyleCnt="3"/>
      <dgm:spPr/>
    </dgm:pt>
    <dgm:pt modelId="{59AA03FD-DE82-4253-9D52-F9B580BC8D9C}" type="pres">
      <dgm:prSet presAssocID="{2F99A8C7-1713-4359-91DD-4C456FB5FC9D}" presName="parentText" presStyleLbl="node1" presStyleIdx="0" presStyleCnt="3">
        <dgm:presLayoutVars>
          <dgm:chMax val="0"/>
          <dgm:bulletEnabled val="1"/>
        </dgm:presLayoutVars>
      </dgm:prSet>
      <dgm:spPr/>
    </dgm:pt>
    <dgm:pt modelId="{199F5089-98AD-48FC-92A7-E353041BB131}" type="pres">
      <dgm:prSet presAssocID="{2F99A8C7-1713-4359-91DD-4C456FB5FC9D}" presName="negativeSpace" presStyleCnt="0"/>
      <dgm:spPr/>
    </dgm:pt>
    <dgm:pt modelId="{C0EB90D2-C69D-4A03-A53E-3B286803000B}" type="pres">
      <dgm:prSet presAssocID="{2F99A8C7-1713-4359-91DD-4C456FB5FC9D}" presName="childText" presStyleLbl="conFgAcc1" presStyleIdx="0" presStyleCnt="3">
        <dgm:presLayoutVars>
          <dgm:bulletEnabled val="1"/>
        </dgm:presLayoutVars>
      </dgm:prSet>
      <dgm:spPr/>
    </dgm:pt>
    <dgm:pt modelId="{045ED76F-E425-4524-AED4-1C1914A04A19}" type="pres">
      <dgm:prSet presAssocID="{867F8A2F-E75A-4203-AD49-47AB2FCACC20}" presName="spaceBetweenRectangles" presStyleCnt="0"/>
      <dgm:spPr/>
    </dgm:pt>
    <dgm:pt modelId="{F8AF6F31-C788-490E-AF66-A340959DC936}" type="pres">
      <dgm:prSet presAssocID="{04215A09-F7DB-4869-AF48-3317531EB83B}" presName="parentLin" presStyleCnt="0"/>
      <dgm:spPr/>
    </dgm:pt>
    <dgm:pt modelId="{3DADA72D-C689-4FA3-A6CF-055C21D7C5EF}" type="pres">
      <dgm:prSet presAssocID="{04215A09-F7DB-4869-AF48-3317531EB83B}" presName="parentLeftMargin" presStyleLbl="node1" presStyleIdx="0" presStyleCnt="3"/>
      <dgm:spPr/>
    </dgm:pt>
    <dgm:pt modelId="{AE859B2F-7BAA-4825-911A-0190D2945228}" type="pres">
      <dgm:prSet presAssocID="{04215A09-F7DB-4869-AF48-3317531EB83B}" presName="parentText" presStyleLbl="node1" presStyleIdx="1" presStyleCnt="3">
        <dgm:presLayoutVars>
          <dgm:chMax val="0"/>
          <dgm:bulletEnabled val="1"/>
        </dgm:presLayoutVars>
      </dgm:prSet>
      <dgm:spPr/>
    </dgm:pt>
    <dgm:pt modelId="{A9E8ED47-1A90-44BD-A87D-72CD5353C503}" type="pres">
      <dgm:prSet presAssocID="{04215A09-F7DB-4869-AF48-3317531EB83B}" presName="negativeSpace" presStyleCnt="0"/>
      <dgm:spPr/>
    </dgm:pt>
    <dgm:pt modelId="{685F3F6A-D41B-4D69-B8FF-D15D247947B1}" type="pres">
      <dgm:prSet presAssocID="{04215A09-F7DB-4869-AF48-3317531EB83B}" presName="childText" presStyleLbl="conFgAcc1" presStyleIdx="1" presStyleCnt="3">
        <dgm:presLayoutVars>
          <dgm:bulletEnabled val="1"/>
        </dgm:presLayoutVars>
      </dgm:prSet>
      <dgm:spPr/>
    </dgm:pt>
    <dgm:pt modelId="{7961E057-03D0-4731-A26C-17F0BD834BB2}" type="pres">
      <dgm:prSet presAssocID="{EF48C05D-0E74-4461-8C41-E7AC293431FB}" presName="spaceBetweenRectangles" presStyleCnt="0"/>
      <dgm:spPr/>
    </dgm:pt>
    <dgm:pt modelId="{D9D1A4ED-D1DF-4CC4-A051-B315378A6EC6}" type="pres">
      <dgm:prSet presAssocID="{6A36613E-74AA-493B-80A1-D29517E028C7}" presName="parentLin" presStyleCnt="0"/>
      <dgm:spPr/>
    </dgm:pt>
    <dgm:pt modelId="{92029167-A7D1-4B96-9870-9DA784B342DE}" type="pres">
      <dgm:prSet presAssocID="{6A36613E-74AA-493B-80A1-D29517E028C7}" presName="parentLeftMargin" presStyleLbl="node1" presStyleIdx="1" presStyleCnt="3"/>
      <dgm:spPr/>
    </dgm:pt>
    <dgm:pt modelId="{AFE24B5D-23A1-4FA1-9506-71B8C1A33D38}" type="pres">
      <dgm:prSet presAssocID="{6A36613E-74AA-493B-80A1-D29517E028C7}" presName="parentText" presStyleLbl="node1" presStyleIdx="2" presStyleCnt="3">
        <dgm:presLayoutVars>
          <dgm:chMax val="0"/>
          <dgm:bulletEnabled val="1"/>
        </dgm:presLayoutVars>
      </dgm:prSet>
      <dgm:spPr/>
    </dgm:pt>
    <dgm:pt modelId="{7556D822-F8F2-452A-A727-970B1DE5B44D}" type="pres">
      <dgm:prSet presAssocID="{6A36613E-74AA-493B-80A1-D29517E028C7}" presName="negativeSpace" presStyleCnt="0"/>
      <dgm:spPr/>
    </dgm:pt>
    <dgm:pt modelId="{DA09ECA5-D819-4929-948B-9B1738633190}" type="pres">
      <dgm:prSet presAssocID="{6A36613E-74AA-493B-80A1-D29517E028C7}" presName="childText" presStyleLbl="conFgAcc1" presStyleIdx="2" presStyleCnt="3">
        <dgm:presLayoutVars>
          <dgm:bulletEnabled val="1"/>
        </dgm:presLayoutVars>
      </dgm:prSet>
      <dgm:spPr/>
    </dgm:pt>
  </dgm:ptLst>
  <dgm:cxnLst>
    <dgm:cxn modelId="{CEA90C02-D12A-4F66-8EA6-4DDF19D8D4DF}" type="presOf" srcId="{D88562DA-163D-45D5-B66F-F1F20433EB29}" destId="{A4885492-6832-40B2-9FD0-73C75A423A8B}" srcOrd="0" destOrd="0" presId="urn:microsoft.com/office/officeart/2005/8/layout/list1"/>
    <dgm:cxn modelId="{5ACA131E-FCE0-4388-B01A-99F8FE70EFB1}" type="presOf" srcId="{04215A09-F7DB-4869-AF48-3317531EB83B}" destId="{3DADA72D-C689-4FA3-A6CF-055C21D7C5EF}" srcOrd="0" destOrd="0" presId="urn:microsoft.com/office/officeart/2005/8/layout/list1"/>
    <dgm:cxn modelId="{5222CD24-7339-4EDE-85FC-1028BD9E91C6}" type="presOf" srcId="{6A36613E-74AA-493B-80A1-D29517E028C7}" destId="{92029167-A7D1-4B96-9870-9DA784B342DE}" srcOrd="0" destOrd="0" presId="urn:microsoft.com/office/officeart/2005/8/layout/list1"/>
    <dgm:cxn modelId="{4998D42E-DDD8-4F4A-AAC6-1F87080DF873}" type="presOf" srcId="{48C0EED8-360A-4143-A629-7BAE94EDA44A}" destId="{C0EB90D2-C69D-4A03-A53E-3B286803000B}" srcOrd="0" destOrd="0" presId="urn:microsoft.com/office/officeart/2005/8/layout/list1"/>
    <dgm:cxn modelId="{8719A961-ED3D-4557-B922-1383169928C9}" type="presOf" srcId="{04215A09-F7DB-4869-AF48-3317531EB83B}" destId="{AE859B2F-7BAA-4825-911A-0190D2945228}" srcOrd="1" destOrd="0" presId="urn:microsoft.com/office/officeart/2005/8/layout/list1"/>
    <dgm:cxn modelId="{D9E9F268-4D48-4F3E-8A3D-B21C47D16B1F}" type="presOf" srcId="{DEC63C40-A975-45B0-9488-9AA57AA95CAA}" destId="{DA09ECA5-D819-4929-948B-9B1738633190}" srcOrd="0" destOrd="0" presId="urn:microsoft.com/office/officeart/2005/8/layout/list1"/>
    <dgm:cxn modelId="{D64DD449-F127-467E-AD37-07B47285446F}" type="presOf" srcId="{6A36613E-74AA-493B-80A1-D29517E028C7}" destId="{AFE24B5D-23A1-4FA1-9506-71B8C1A33D38}" srcOrd="1" destOrd="0" presId="urn:microsoft.com/office/officeart/2005/8/layout/list1"/>
    <dgm:cxn modelId="{39E4006A-1283-428D-8F88-4BBB7A3CCD94}" type="presOf" srcId="{2F99A8C7-1713-4359-91DD-4C456FB5FC9D}" destId="{59AA03FD-DE82-4253-9D52-F9B580BC8D9C}" srcOrd="1" destOrd="0" presId="urn:microsoft.com/office/officeart/2005/8/layout/list1"/>
    <dgm:cxn modelId="{C1C83C51-6CAB-48AB-9992-87428AE1796D}" type="presOf" srcId="{0D388741-523B-438D-8549-C587629685B3}" destId="{685F3F6A-D41B-4D69-B8FF-D15D247947B1}" srcOrd="0" destOrd="0" presId="urn:microsoft.com/office/officeart/2005/8/layout/list1"/>
    <dgm:cxn modelId="{8BE6BE55-53A2-405A-AF42-150A3BD89842}" srcId="{D88562DA-163D-45D5-B66F-F1F20433EB29}" destId="{6A36613E-74AA-493B-80A1-D29517E028C7}" srcOrd="2" destOrd="0" parTransId="{476DBDFB-F26C-4934-935E-A05687D47533}" sibTransId="{677128BD-1929-4C9D-9FB8-030EFC837DB0}"/>
    <dgm:cxn modelId="{B854DD8F-1F05-4352-8149-081C32824300}" type="presOf" srcId="{2F99A8C7-1713-4359-91DD-4C456FB5FC9D}" destId="{C7E630B3-8ED6-42E7-BA7A-691352A25914}" srcOrd="0" destOrd="0" presId="urn:microsoft.com/office/officeart/2005/8/layout/list1"/>
    <dgm:cxn modelId="{E019E6B0-021D-487A-B6E8-6EC1FB8F1745}" srcId="{D88562DA-163D-45D5-B66F-F1F20433EB29}" destId="{2F99A8C7-1713-4359-91DD-4C456FB5FC9D}" srcOrd="0" destOrd="0" parTransId="{915E7EC9-9FC8-4F01-8DF0-702B4EE383CC}" sibTransId="{867F8A2F-E75A-4203-AD49-47AB2FCACC20}"/>
    <dgm:cxn modelId="{2FA093B6-B7F8-4EB0-8BB8-31E7F1C68AB8}" srcId="{D88562DA-163D-45D5-B66F-F1F20433EB29}" destId="{04215A09-F7DB-4869-AF48-3317531EB83B}" srcOrd="1" destOrd="0" parTransId="{7CDB76A5-41D8-4EF8-B4E9-A4D6F429AAE9}" sibTransId="{EF48C05D-0E74-4461-8C41-E7AC293431FB}"/>
    <dgm:cxn modelId="{973C01B8-9579-482C-B5EC-FF41E0720879}" srcId="{04215A09-F7DB-4869-AF48-3317531EB83B}" destId="{0D388741-523B-438D-8549-C587629685B3}" srcOrd="0" destOrd="0" parTransId="{EEA19FBE-A729-46CB-8C80-AF92E1EFF3FB}" sibTransId="{DD12D57B-1FEE-4DDA-8210-6E537694BA14}"/>
    <dgm:cxn modelId="{6C3584C8-5A6F-4E3F-BF21-29B86CA5DF54}" srcId="{2F99A8C7-1713-4359-91DD-4C456FB5FC9D}" destId="{48C0EED8-360A-4143-A629-7BAE94EDA44A}" srcOrd="0" destOrd="0" parTransId="{51B11E5D-FCD1-489B-A717-63EE80A2E74F}" sibTransId="{B35259C4-DCF7-4458-BDA4-26FBD39BB0B1}"/>
    <dgm:cxn modelId="{8A69D6E1-A01B-44EC-867E-D0D1CAA30DBF}" srcId="{6A36613E-74AA-493B-80A1-D29517E028C7}" destId="{DEC63C40-A975-45B0-9488-9AA57AA95CAA}" srcOrd="0" destOrd="0" parTransId="{310D3C85-10D5-456D-8206-AF11A37FC47C}" sibTransId="{53226024-E7B2-4AE9-A9C4-65BA5D1AC8B3}"/>
    <dgm:cxn modelId="{2FA44214-E6C3-45CE-81BC-82E134EA616D}" type="presParOf" srcId="{A4885492-6832-40B2-9FD0-73C75A423A8B}" destId="{D7EC6D7E-E824-4515-9E94-2828AFDC65FD}" srcOrd="0" destOrd="0" presId="urn:microsoft.com/office/officeart/2005/8/layout/list1"/>
    <dgm:cxn modelId="{C9529219-DBBC-4B39-AF4C-63B68AD15250}" type="presParOf" srcId="{D7EC6D7E-E824-4515-9E94-2828AFDC65FD}" destId="{C7E630B3-8ED6-42E7-BA7A-691352A25914}" srcOrd="0" destOrd="0" presId="urn:microsoft.com/office/officeart/2005/8/layout/list1"/>
    <dgm:cxn modelId="{F0D23052-7D17-41D7-B922-8C865D951E92}" type="presParOf" srcId="{D7EC6D7E-E824-4515-9E94-2828AFDC65FD}" destId="{59AA03FD-DE82-4253-9D52-F9B580BC8D9C}" srcOrd="1" destOrd="0" presId="urn:microsoft.com/office/officeart/2005/8/layout/list1"/>
    <dgm:cxn modelId="{054C645C-859B-484C-BD61-BAC8ED2090B8}" type="presParOf" srcId="{A4885492-6832-40B2-9FD0-73C75A423A8B}" destId="{199F5089-98AD-48FC-92A7-E353041BB131}" srcOrd="1" destOrd="0" presId="urn:microsoft.com/office/officeart/2005/8/layout/list1"/>
    <dgm:cxn modelId="{DC94A875-4C43-4F5D-9052-E9589A1EA9E9}" type="presParOf" srcId="{A4885492-6832-40B2-9FD0-73C75A423A8B}" destId="{C0EB90D2-C69D-4A03-A53E-3B286803000B}" srcOrd="2" destOrd="0" presId="urn:microsoft.com/office/officeart/2005/8/layout/list1"/>
    <dgm:cxn modelId="{18646E3D-F950-4552-BB54-56784F5B8D49}" type="presParOf" srcId="{A4885492-6832-40B2-9FD0-73C75A423A8B}" destId="{045ED76F-E425-4524-AED4-1C1914A04A19}" srcOrd="3" destOrd="0" presId="urn:microsoft.com/office/officeart/2005/8/layout/list1"/>
    <dgm:cxn modelId="{481E4253-4D33-4271-94C9-566478687A2F}" type="presParOf" srcId="{A4885492-6832-40B2-9FD0-73C75A423A8B}" destId="{F8AF6F31-C788-490E-AF66-A340959DC936}" srcOrd="4" destOrd="0" presId="urn:microsoft.com/office/officeart/2005/8/layout/list1"/>
    <dgm:cxn modelId="{6911F9B5-135F-444D-B8FA-E502085B9BE5}" type="presParOf" srcId="{F8AF6F31-C788-490E-AF66-A340959DC936}" destId="{3DADA72D-C689-4FA3-A6CF-055C21D7C5EF}" srcOrd="0" destOrd="0" presId="urn:microsoft.com/office/officeart/2005/8/layout/list1"/>
    <dgm:cxn modelId="{A6DE48EA-1BAD-46F9-9725-DF909F627552}" type="presParOf" srcId="{F8AF6F31-C788-490E-AF66-A340959DC936}" destId="{AE859B2F-7BAA-4825-911A-0190D2945228}" srcOrd="1" destOrd="0" presId="urn:microsoft.com/office/officeart/2005/8/layout/list1"/>
    <dgm:cxn modelId="{A6544FBB-E817-4D59-9A4F-692A66859F5E}" type="presParOf" srcId="{A4885492-6832-40B2-9FD0-73C75A423A8B}" destId="{A9E8ED47-1A90-44BD-A87D-72CD5353C503}" srcOrd="5" destOrd="0" presId="urn:microsoft.com/office/officeart/2005/8/layout/list1"/>
    <dgm:cxn modelId="{159A3879-36FD-4713-9F28-0B765E313EF5}" type="presParOf" srcId="{A4885492-6832-40B2-9FD0-73C75A423A8B}" destId="{685F3F6A-D41B-4D69-B8FF-D15D247947B1}" srcOrd="6" destOrd="0" presId="urn:microsoft.com/office/officeart/2005/8/layout/list1"/>
    <dgm:cxn modelId="{A2FAE56B-96F9-4DAA-955D-7F86F9588094}" type="presParOf" srcId="{A4885492-6832-40B2-9FD0-73C75A423A8B}" destId="{7961E057-03D0-4731-A26C-17F0BD834BB2}" srcOrd="7" destOrd="0" presId="urn:microsoft.com/office/officeart/2005/8/layout/list1"/>
    <dgm:cxn modelId="{87EC6F46-A058-40DD-9929-BB1ABDBD32E8}" type="presParOf" srcId="{A4885492-6832-40B2-9FD0-73C75A423A8B}" destId="{D9D1A4ED-D1DF-4CC4-A051-B315378A6EC6}" srcOrd="8" destOrd="0" presId="urn:microsoft.com/office/officeart/2005/8/layout/list1"/>
    <dgm:cxn modelId="{F31A7322-BD73-4ED8-A259-BEDF8BF97655}" type="presParOf" srcId="{D9D1A4ED-D1DF-4CC4-A051-B315378A6EC6}" destId="{92029167-A7D1-4B96-9870-9DA784B342DE}" srcOrd="0" destOrd="0" presId="urn:microsoft.com/office/officeart/2005/8/layout/list1"/>
    <dgm:cxn modelId="{11C18298-153D-47F6-B710-A22137AAC05B}" type="presParOf" srcId="{D9D1A4ED-D1DF-4CC4-A051-B315378A6EC6}" destId="{AFE24B5D-23A1-4FA1-9506-71B8C1A33D38}" srcOrd="1" destOrd="0" presId="urn:microsoft.com/office/officeart/2005/8/layout/list1"/>
    <dgm:cxn modelId="{D7477C74-F7D3-485E-B08C-608F4321B08C}" type="presParOf" srcId="{A4885492-6832-40B2-9FD0-73C75A423A8B}" destId="{7556D822-F8F2-452A-A727-970B1DE5B44D}" srcOrd="9" destOrd="0" presId="urn:microsoft.com/office/officeart/2005/8/layout/list1"/>
    <dgm:cxn modelId="{AC2FE7C1-CCB3-4F07-8C20-D4F3A2F8AA9C}" type="presParOf" srcId="{A4885492-6832-40B2-9FD0-73C75A423A8B}" destId="{DA09ECA5-D819-4929-948B-9B1738633190}"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14A28CE-EB60-4BBF-A8D8-74034D21620D}"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zh-CN" altLang="en-US"/>
        </a:p>
      </dgm:t>
    </dgm:pt>
    <dgm:pt modelId="{60D5B6BA-683E-4A54-8CDC-8AB97EDD4B6A}">
      <dgm:prSet phldrT="[文本]" custT="1"/>
      <dgm:spPr>
        <a:solidFill>
          <a:schemeClr val="bg2"/>
        </a:solidFill>
        <a:ln>
          <a:noFill/>
        </a:ln>
      </dgm:spPr>
      <dgm:t>
        <a:bodyPr/>
        <a:lstStyle/>
        <a:p>
          <a:r>
            <a:rPr lang="zh-CN" altLang="en-US" sz="2200" b="1" dirty="0">
              <a:solidFill>
                <a:schemeClr val="tx1"/>
              </a:solidFill>
            </a:rPr>
            <a:t>结论</a:t>
          </a:r>
        </a:p>
      </dgm:t>
    </dgm:pt>
    <dgm:pt modelId="{BD4E15E3-4723-4711-B1CE-D28D06AED572}" type="parTrans" cxnId="{01B0C6EE-61AF-4812-90B7-FCAF04ABB2BE}">
      <dgm:prSet/>
      <dgm:spPr/>
      <dgm:t>
        <a:bodyPr/>
        <a:lstStyle/>
        <a:p>
          <a:endParaRPr lang="zh-CN" altLang="en-US"/>
        </a:p>
      </dgm:t>
    </dgm:pt>
    <dgm:pt modelId="{83B288A0-445D-43C8-8B9A-46B8FAB637BA}" type="sibTrans" cxnId="{01B0C6EE-61AF-4812-90B7-FCAF04ABB2BE}">
      <dgm:prSet/>
      <dgm:spPr/>
      <dgm:t>
        <a:bodyPr/>
        <a:lstStyle/>
        <a:p>
          <a:endParaRPr lang="zh-CN" altLang="en-US"/>
        </a:p>
      </dgm:t>
    </dgm:pt>
    <dgm:pt modelId="{DE9AD0BB-5365-48E3-9C34-2CE6C541BB8F}">
      <dgm:prSet phldrT="[文本]" custT="1"/>
      <dgm:spPr>
        <a:ln>
          <a:noFill/>
        </a:ln>
      </dgm:spPr>
      <dgm:t>
        <a:bodyPr/>
        <a:lstStyle/>
        <a:p>
          <a:r>
            <a:rPr lang="zh-CN" altLang="en-US" sz="1600" dirty="0"/>
            <a:t>关键词</a:t>
          </a:r>
        </a:p>
      </dgm:t>
    </dgm:pt>
    <dgm:pt modelId="{C2E0889E-0F14-423F-AD49-25A9AF0AF6F5}" type="parTrans" cxnId="{54782789-7B9B-4C65-9855-2A6506E8E28E}">
      <dgm:prSet/>
      <dgm:spPr/>
      <dgm:t>
        <a:bodyPr/>
        <a:lstStyle/>
        <a:p>
          <a:endParaRPr lang="zh-CN" altLang="en-US"/>
        </a:p>
      </dgm:t>
    </dgm:pt>
    <dgm:pt modelId="{A4A2C612-FA35-48C8-9124-22E4671B8565}" type="sibTrans" cxnId="{54782789-7B9B-4C65-9855-2A6506E8E28E}">
      <dgm:prSet/>
      <dgm:spPr/>
      <dgm:t>
        <a:bodyPr/>
        <a:lstStyle/>
        <a:p>
          <a:endParaRPr lang="zh-CN" altLang="en-US"/>
        </a:p>
      </dgm:t>
    </dgm:pt>
    <dgm:pt modelId="{F5317508-E28B-4DA9-8DBE-045C8630E83A}">
      <dgm:prSet phldrT="[文本]" custT="1"/>
      <dgm:spPr>
        <a:solidFill>
          <a:schemeClr val="accent2"/>
        </a:solidFill>
        <a:ln>
          <a:noFill/>
        </a:ln>
      </dgm:spPr>
      <dgm:t>
        <a:bodyPr/>
        <a:lstStyle/>
        <a:p>
          <a:r>
            <a:rPr lang="zh-CN" altLang="en-US" sz="1600" dirty="0"/>
            <a:t>关键词</a:t>
          </a:r>
        </a:p>
      </dgm:t>
    </dgm:pt>
    <dgm:pt modelId="{A63A6952-D700-4BF0-84C3-4615EA972DB0}" type="parTrans" cxnId="{676FDCA0-481A-47C6-97C1-E4CDE6FE0535}">
      <dgm:prSet/>
      <dgm:spPr/>
      <dgm:t>
        <a:bodyPr/>
        <a:lstStyle/>
        <a:p>
          <a:endParaRPr lang="zh-CN" altLang="en-US"/>
        </a:p>
      </dgm:t>
    </dgm:pt>
    <dgm:pt modelId="{1F0C300B-1210-49E5-A2FD-D673D3C57EBB}" type="sibTrans" cxnId="{676FDCA0-481A-47C6-97C1-E4CDE6FE0535}">
      <dgm:prSet/>
      <dgm:spPr/>
      <dgm:t>
        <a:bodyPr/>
        <a:lstStyle/>
        <a:p>
          <a:endParaRPr lang="zh-CN" altLang="en-US"/>
        </a:p>
      </dgm:t>
    </dgm:pt>
    <dgm:pt modelId="{8BDD934F-AD41-414C-856E-119B502ECD60}">
      <dgm:prSet phldrT="[文本]" custT="1"/>
      <dgm:spPr>
        <a:solidFill>
          <a:schemeClr val="accent3"/>
        </a:solidFill>
        <a:ln>
          <a:noFill/>
        </a:ln>
      </dgm:spPr>
      <dgm:t>
        <a:bodyPr/>
        <a:lstStyle/>
        <a:p>
          <a:r>
            <a:rPr lang="zh-CN" altLang="en-US" sz="1600" dirty="0"/>
            <a:t>关键词</a:t>
          </a:r>
        </a:p>
      </dgm:t>
    </dgm:pt>
    <dgm:pt modelId="{DD8AD66A-7A45-4650-BC10-09F05F69307C}" type="parTrans" cxnId="{25DD3A9A-283B-411F-A344-5472AD8D5A34}">
      <dgm:prSet/>
      <dgm:spPr/>
      <dgm:t>
        <a:bodyPr/>
        <a:lstStyle/>
        <a:p>
          <a:endParaRPr lang="zh-CN" altLang="en-US"/>
        </a:p>
      </dgm:t>
    </dgm:pt>
    <dgm:pt modelId="{4E12DECA-6758-4B2D-927E-0E4C621A87A8}" type="sibTrans" cxnId="{25DD3A9A-283B-411F-A344-5472AD8D5A34}">
      <dgm:prSet/>
      <dgm:spPr/>
      <dgm:t>
        <a:bodyPr/>
        <a:lstStyle/>
        <a:p>
          <a:endParaRPr lang="zh-CN" altLang="en-US"/>
        </a:p>
      </dgm:t>
    </dgm:pt>
    <dgm:pt modelId="{08AAE791-7DE2-44BC-94DA-024A6AE8B2C8}">
      <dgm:prSet phldrT="[文本]" custT="1"/>
      <dgm:spPr>
        <a:solidFill>
          <a:schemeClr val="accent4"/>
        </a:solidFill>
        <a:ln>
          <a:noFill/>
        </a:ln>
      </dgm:spPr>
      <dgm:t>
        <a:bodyPr/>
        <a:lstStyle/>
        <a:p>
          <a:r>
            <a:rPr lang="zh-CN" altLang="en-US" sz="1600" dirty="0"/>
            <a:t>关键词</a:t>
          </a:r>
        </a:p>
      </dgm:t>
    </dgm:pt>
    <dgm:pt modelId="{356B2BC1-749A-4515-A930-4F6D5B6EEDA2}" type="parTrans" cxnId="{7D92A4DA-52C6-427A-84AC-79716DD66EF0}">
      <dgm:prSet/>
      <dgm:spPr/>
      <dgm:t>
        <a:bodyPr/>
        <a:lstStyle/>
        <a:p>
          <a:endParaRPr lang="zh-CN" altLang="en-US"/>
        </a:p>
      </dgm:t>
    </dgm:pt>
    <dgm:pt modelId="{FD6FACF2-7169-4DE9-A674-62CF500BD588}" type="sibTrans" cxnId="{7D92A4DA-52C6-427A-84AC-79716DD66EF0}">
      <dgm:prSet/>
      <dgm:spPr/>
      <dgm:t>
        <a:bodyPr/>
        <a:lstStyle/>
        <a:p>
          <a:endParaRPr lang="zh-CN" altLang="en-US"/>
        </a:p>
      </dgm:t>
    </dgm:pt>
    <dgm:pt modelId="{28EF2582-D597-451E-97C5-0F951664A649}" type="pres">
      <dgm:prSet presAssocID="{314A28CE-EB60-4BBF-A8D8-74034D21620D}" presName="cycle" presStyleCnt="0">
        <dgm:presLayoutVars>
          <dgm:chMax val="1"/>
          <dgm:dir/>
          <dgm:animLvl val="ctr"/>
          <dgm:resizeHandles val="exact"/>
        </dgm:presLayoutVars>
      </dgm:prSet>
      <dgm:spPr/>
    </dgm:pt>
    <dgm:pt modelId="{4795E9E5-2145-4A5B-8326-7829D6A7C116}" type="pres">
      <dgm:prSet presAssocID="{60D5B6BA-683E-4A54-8CDC-8AB97EDD4B6A}" presName="centerShape" presStyleLbl="node0" presStyleIdx="0" presStyleCnt="1"/>
      <dgm:spPr/>
    </dgm:pt>
    <dgm:pt modelId="{714E924F-4A4C-41A6-8C19-328B4CF74882}" type="pres">
      <dgm:prSet presAssocID="{C2E0889E-0F14-423F-AD49-25A9AF0AF6F5}" presName="parTrans" presStyleLbl="bgSibTrans2D1" presStyleIdx="0" presStyleCnt="4"/>
      <dgm:spPr/>
    </dgm:pt>
    <dgm:pt modelId="{37EC3F20-146E-4608-939E-6618EC7AC4C4}" type="pres">
      <dgm:prSet presAssocID="{DE9AD0BB-5365-48E3-9C34-2CE6C541BB8F}" presName="node" presStyleLbl="node1" presStyleIdx="0" presStyleCnt="4">
        <dgm:presLayoutVars>
          <dgm:bulletEnabled val="1"/>
        </dgm:presLayoutVars>
      </dgm:prSet>
      <dgm:spPr/>
    </dgm:pt>
    <dgm:pt modelId="{75446614-3461-43C1-BA85-3B6D6ED9F666}" type="pres">
      <dgm:prSet presAssocID="{A63A6952-D700-4BF0-84C3-4615EA972DB0}" presName="parTrans" presStyleLbl="bgSibTrans2D1" presStyleIdx="1" presStyleCnt="4"/>
      <dgm:spPr/>
    </dgm:pt>
    <dgm:pt modelId="{FECEBBFA-C13E-42C1-BC27-B1AD47147976}" type="pres">
      <dgm:prSet presAssocID="{F5317508-E28B-4DA9-8DBE-045C8630E83A}" presName="node" presStyleLbl="node1" presStyleIdx="1" presStyleCnt="4">
        <dgm:presLayoutVars>
          <dgm:bulletEnabled val="1"/>
        </dgm:presLayoutVars>
      </dgm:prSet>
      <dgm:spPr/>
    </dgm:pt>
    <dgm:pt modelId="{BE208248-FFB9-4E2E-BADC-B8847796E1CF}" type="pres">
      <dgm:prSet presAssocID="{DD8AD66A-7A45-4650-BC10-09F05F69307C}" presName="parTrans" presStyleLbl="bgSibTrans2D1" presStyleIdx="2" presStyleCnt="4"/>
      <dgm:spPr/>
    </dgm:pt>
    <dgm:pt modelId="{DA91721C-CC17-4583-AAD3-845BB3C9AEC1}" type="pres">
      <dgm:prSet presAssocID="{8BDD934F-AD41-414C-856E-119B502ECD60}" presName="node" presStyleLbl="node1" presStyleIdx="2" presStyleCnt="4">
        <dgm:presLayoutVars>
          <dgm:bulletEnabled val="1"/>
        </dgm:presLayoutVars>
      </dgm:prSet>
      <dgm:spPr/>
    </dgm:pt>
    <dgm:pt modelId="{85ADA8E9-A09D-4A58-B97E-9189918AFEAD}" type="pres">
      <dgm:prSet presAssocID="{356B2BC1-749A-4515-A930-4F6D5B6EEDA2}" presName="parTrans" presStyleLbl="bgSibTrans2D1" presStyleIdx="3" presStyleCnt="4"/>
      <dgm:spPr/>
    </dgm:pt>
    <dgm:pt modelId="{BB4CC8AC-B986-4D3F-8668-ADE8EE1136BA}" type="pres">
      <dgm:prSet presAssocID="{08AAE791-7DE2-44BC-94DA-024A6AE8B2C8}" presName="node" presStyleLbl="node1" presStyleIdx="3" presStyleCnt="4">
        <dgm:presLayoutVars>
          <dgm:bulletEnabled val="1"/>
        </dgm:presLayoutVars>
      </dgm:prSet>
      <dgm:spPr/>
    </dgm:pt>
  </dgm:ptLst>
  <dgm:cxnLst>
    <dgm:cxn modelId="{48CA9712-8E12-4EBF-B60C-EA46968D6B40}" type="presOf" srcId="{DE9AD0BB-5365-48E3-9C34-2CE6C541BB8F}" destId="{37EC3F20-146E-4608-939E-6618EC7AC4C4}" srcOrd="0" destOrd="0" presId="urn:microsoft.com/office/officeart/2005/8/layout/radial4"/>
    <dgm:cxn modelId="{E1BE392F-F413-408B-8729-7BD904C92B77}" type="presOf" srcId="{A63A6952-D700-4BF0-84C3-4615EA972DB0}" destId="{75446614-3461-43C1-BA85-3B6D6ED9F666}" srcOrd="0" destOrd="0" presId="urn:microsoft.com/office/officeart/2005/8/layout/radial4"/>
    <dgm:cxn modelId="{6681AF5D-2A79-405A-83D4-10304D9FA593}" type="presOf" srcId="{356B2BC1-749A-4515-A930-4F6D5B6EEDA2}" destId="{85ADA8E9-A09D-4A58-B97E-9189918AFEAD}" srcOrd="0" destOrd="0" presId="urn:microsoft.com/office/officeart/2005/8/layout/radial4"/>
    <dgm:cxn modelId="{C75F346F-B6AB-4373-80EC-EE5FA0196C73}" type="presOf" srcId="{F5317508-E28B-4DA9-8DBE-045C8630E83A}" destId="{FECEBBFA-C13E-42C1-BC27-B1AD47147976}" srcOrd="0" destOrd="0" presId="urn:microsoft.com/office/officeart/2005/8/layout/radial4"/>
    <dgm:cxn modelId="{A859BD7B-C41C-4AEC-A8AA-97FFF820FD39}" type="presOf" srcId="{DD8AD66A-7A45-4650-BC10-09F05F69307C}" destId="{BE208248-FFB9-4E2E-BADC-B8847796E1CF}" srcOrd="0" destOrd="0" presId="urn:microsoft.com/office/officeart/2005/8/layout/radial4"/>
    <dgm:cxn modelId="{5B74667C-F681-4122-A688-F2812E788626}" type="presOf" srcId="{60D5B6BA-683E-4A54-8CDC-8AB97EDD4B6A}" destId="{4795E9E5-2145-4A5B-8326-7829D6A7C116}" srcOrd="0" destOrd="0" presId="urn:microsoft.com/office/officeart/2005/8/layout/radial4"/>
    <dgm:cxn modelId="{54782789-7B9B-4C65-9855-2A6506E8E28E}" srcId="{60D5B6BA-683E-4A54-8CDC-8AB97EDD4B6A}" destId="{DE9AD0BB-5365-48E3-9C34-2CE6C541BB8F}" srcOrd="0" destOrd="0" parTransId="{C2E0889E-0F14-423F-AD49-25A9AF0AF6F5}" sibTransId="{A4A2C612-FA35-48C8-9124-22E4671B8565}"/>
    <dgm:cxn modelId="{6F2E5689-C4AC-4209-B835-C1EDEB0F96D5}" type="presOf" srcId="{314A28CE-EB60-4BBF-A8D8-74034D21620D}" destId="{28EF2582-D597-451E-97C5-0F951664A649}" srcOrd="0" destOrd="0" presId="urn:microsoft.com/office/officeart/2005/8/layout/radial4"/>
    <dgm:cxn modelId="{25DD3A9A-283B-411F-A344-5472AD8D5A34}" srcId="{60D5B6BA-683E-4A54-8CDC-8AB97EDD4B6A}" destId="{8BDD934F-AD41-414C-856E-119B502ECD60}" srcOrd="2" destOrd="0" parTransId="{DD8AD66A-7A45-4650-BC10-09F05F69307C}" sibTransId="{4E12DECA-6758-4B2D-927E-0E4C621A87A8}"/>
    <dgm:cxn modelId="{676FDCA0-481A-47C6-97C1-E4CDE6FE0535}" srcId="{60D5B6BA-683E-4A54-8CDC-8AB97EDD4B6A}" destId="{F5317508-E28B-4DA9-8DBE-045C8630E83A}" srcOrd="1" destOrd="0" parTransId="{A63A6952-D700-4BF0-84C3-4615EA972DB0}" sibTransId="{1F0C300B-1210-49E5-A2FD-D673D3C57EBB}"/>
    <dgm:cxn modelId="{0D0BAAAB-E96C-4710-996D-F32303C1EF5D}" type="presOf" srcId="{8BDD934F-AD41-414C-856E-119B502ECD60}" destId="{DA91721C-CC17-4583-AAD3-845BB3C9AEC1}" srcOrd="0" destOrd="0" presId="urn:microsoft.com/office/officeart/2005/8/layout/radial4"/>
    <dgm:cxn modelId="{CB9443D7-278B-4736-860A-6C4A37915690}" type="presOf" srcId="{08AAE791-7DE2-44BC-94DA-024A6AE8B2C8}" destId="{BB4CC8AC-B986-4D3F-8668-ADE8EE1136BA}" srcOrd="0" destOrd="0" presId="urn:microsoft.com/office/officeart/2005/8/layout/radial4"/>
    <dgm:cxn modelId="{7D92A4DA-52C6-427A-84AC-79716DD66EF0}" srcId="{60D5B6BA-683E-4A54-8CDC-8AB97EDD4B6A}" destId="{08AAE791-7DE2-44BC-94DA-024A6AE8B2C8}" srcOrd="3" destOrd="0" parTransId="{356B2BC1-749A-4515-A930-4F6D5B6EEDA2}" sibTransId="{FD6FACF2-7169-4DE9-A674-62CF500BD588}"/>
    <dgm:cxn modelId="{8AE0C0DC-BE1B-4C8B-A3E6-EDE8F675B78B}" type="presOf" srcId="{C2E0889E-0F14-423F-AD49-25A9AF0AF6F5}" destId="{714E924F-4A4C-41A6-8C19-328B4CF74882}" srcOrd="0" destOrd="0" presId="urn:microsoft.com/office/officeart/2005/8/layout/radial4"/>
    <dgm:cxn modelId="{01B0C6EE-61AF-4812-90B7-FCAF04ABB2BE}" srcId="{314A28CE-EB60-4BBF-A8D8-74034D21620D}" destId="{60D5B6BA-683E-4A54-8CDC-8AB97EDD4B6A}" srcOrd="0" destOrd="0" parTransId="{BD4E15E3-4723-4711-B1CE-D28D06AED572}" sibTransId="{83B288A0-445D-43C8-8B9A-46B8FAB637BA}"/>
    <dgm:cxn modelId="{DA5C4AAD-6B1D-4B9E-B241-A2527B143AE1}" type="presParOf" srcId="{28EF2582-D597-451E-97C5-0F951664A649}" destId="{4795E9E5-2145-4A5B-8326-7829D6A7C116}" srcOrd="0" destOrd="0" presId="urn:microsoft.com/office/officeart/2005/8/layout/radial4"/>
    <dgm:cxn modelId="{018DE180-C97F-477B-B834-0A932167318E}" type="presParOf" srcId="{28EF2582-D597-451E-97C5-0F951664A649}" destId="{714E924F-4A4C-41A6-8C19-328B4CF74882}" srcOrd="1" destOrd="0" presId="urn:microsoft.com/office/officeart/2005/8/layout/radial4"/>
    <dgm:cxn modelId="{FC7A5501-7890-419A-A536-618EB61677E0}" type="presParOf" srcId="{28EF2582-D597-451E-97C5-0F951664A649}" destId="{37EC3F20-146E-4608-939E-6618EC7AC4C4}" srcOrd="2" destOrd="0" presId="urn:microsoft.com/office/officeart/2005/8/layout/radial4"/>
    <dgm:cxn modelId="{0B218959-D1BA-4494-A5B4-7DFCD30515D9}" type="presParOf" srcId="{28EF2582-D597-451E-97C5-0F951664A649}" destId="{75446614-3461-43C1-BA85-3B6D6ED9F666}" srcOrd="3" destOrd="0" presId="urn:microsoft.com/office/officeart/2005/8/layout/radial4"/>
    <dgm:cxn modelId="{1EE7B8D6-59F5-45C2-978D-8B5B29C02A7E}" type="presParOf" srcId="{28EF2582-D597-451E-97C5-0F951664A649}" destId="{FECEBBFA-C13E-42C1-BC27-B1AD47147976}" srcOrd="4" destOrd="0" presId="urn:microsoft.com/office/officeart/2005/8/layout/radial4"/>
    <dgm:cxn modelId="{890C6CCA-0420-4A66-8248-E95627D669F2}" type="presParOf" srcId="{28EF2582-D597-451E-97C5-0F951664A649}" destId="{BE208248-FFB9-4E2E-BADC-B8847796E1CF}" srcOrd="5" destOrd="0" presId="urn:microsoft.com/office/officeart/2005/8/layout/radial4"/>
    <dgm:cxn modelId="{7D81D3FB-43DE-4F65-AC2E-66F0BF1B58BE}" type="presParOf" srcId="{28EF2582-D597-451E-97C5-0F951664A649}" destId="{DA91721C-CC17-4583-AAD3-845BB3C9AEC1}" srcOrd="6" destOrd="0" presId="urn:microsoft.com/office/officeart/2005/8/layout/radial4"/>
    <dgm:cxn modelId="{D342798B-CF48-4608-B873-3089DF59011A}" type="presParOf" srcId="{28EF2582-D597-451E-97C5-0F951664A649}" destId="{85ADA8E9-A09D-4A58-B97E-9189918AFEAD}" srcOrd="7" destOrd="0" presId="urn:microsoft.com/office/officeart/2005/8/layout/radial4"/>
    <dgm:cxn modelId="{7C10EDAD-1EF7-4FE6-BCD6-4F6DAC0FDF1C}" type="presParOf" srcId="{28EF2582-D597-451E-97C5-0F951664A649}" destId="{BB4CC8AC-B986-4D3F-8668-ADE8EE1136BA}" srcOrd="8"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8BF66C1-B2FD-4BB4-9CD6-CC38E5D7A689}"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zh-CN" altLang="en-US"/>
        </a:p>
      </dgm:t>
    </dgm:pt>
    <dgm:pt modelId="{96A22CFB-F768-47B6-9549-E92D56FC5D3E}">
      <dgm:prSet custT="1"/>
      <dgm:spPr/>
      <dgm:t>
        <a:bodyPr/>
        <a:lstStyle/>
        <a:p>
          <a:r>
            <a:rPr lang="zh-CN" altLang="en-US" sz="2000" b="1" i="0" spc="300" dirty="0"/>
            <a:t>东秦</a:t>
          </a:r>
        </a:p>
      </dgm:t>
    </dgm:pt>
    <dgm:pt modelId="{DD2289BF-E399-430A-BF8A-510DF7767500}" type="parTrans" cxnId="{E8374030-2E1D-4CC9-B4D7-5DF8B48A10E6}">
      <dgm:prSet/>
      <dgm:spPr/>
      <dgm:t>
        <a:bodyPr/>
        <a:lstStyle/>
        <a:p>
          <a:endParaRPr lang="zh-CN" altLang="en-US" sz="1600"/>
        </a:p>
      </dgm:t>
    </dgm:pt>
    <dgm:pt modelId="{CE5958F7-892C-4854-A9DC-854F54F2453C}" type="sibTrans" cxnId="{E8374030-2E1D-4CC9-B4D7-5DF8B48A10E6}">
      <dgm:prSet/>
      <dgm:spPr/>
      <dgm:t>
        <a:bodyPr/>
        <a:lstStyle/>
        <a:p>
          <a:endParaRPr lang="zh-CN" altLang="en-US" sz="1600"/>
        </a:p>
      </dgm:t>
    </dgm:pt>
    <dgm:pt modelId="{6552831E-6680-43E5-9674-D15737E8AD00}">
      <dgm:prSet custT="1"/>
      <dgm:spPr>
        <a:solidFill>
          <a:schemeClr val="accent2"/>
        </a:solidFill>
      </dgm:spPr>
      <dgm:t>
        <a:bodyPr/>
        <a:lstStyle/>
        <a:p>
          <a:r>
            <a:rPr lang="en-US" sz="1600" dirty="0"/>
            <a:t>XX</a:t>
          </a:r>
          <a:r>
            <a:rPr lang="zh-CN" sz="1600" dirty="0"/>
            <a:t>学院</a:t>
          </a:r>
        </a:p>
      </dgm:t>
    </dgm:pt>
    <dgm:pt modelId="{9214B7F9-F572-413E-9B9A-04BB8BD98896}" type="parTrans" cxnId="{15998026-79A6-46B3-A17E-49D3CBFD28C6}">
      <dgm:prSet/>
      <dgm:spPr/>
      <dgm:t>
        <a:bodyPr/>
        <a:lstStyle/>
        <a:p>
          <a:endParaRPr lang="zh-CN" altLang="en-US" sz="1600"/>
        </a:p>
      </dgm:t>
    </dgm:pt>
    <dgm:pt modelId="{E6E4E523-EE5B-4019-A01F-2571D7341315}" type="sibTrans" cxnId="{15998026-79A6-46B3-A17E-49D3CBFD28C6}">
      <dgm:prSet/>
      <dgm:spPr/>
      <dgm:t>
        <a:bodyPr/>
        <a:lstStyle/>
        <a:p>
          <a:endParaRPr lang="zh-CN" altLang="en-US" sz="1600"/>
        </a:p>
      </dgm:t>
    </dgm:pt>
    <dgm:pt modelId="{129B54A2-25F5-4A4B-AF7A-DBA6BC57DB37}">
      <dgm:prSet custT="1"/>
      <dgm:spPr>
        <a:solidFill>
          <a:schemeClr val="accent3"/>
        </a:solidFill>
      </dgm:spPr>
      <dgm:t>
        <a:bodyPr/>
        <a:lstStyle/>
        <a:p>
          <a:r>
            <a:rPr lang="en-US" sz="1600" dirty="0"/>
            <a:t>XX</a:t>
          </a:r>
          <a:r>
            <a:rPr lang="zh-CN" sz="1600" dirty="0"/>
            <a:t>专业</a:t>
          </a:r>
        </a:p>
      </dgm:t>
    </dgm:pt>
    <dgm:pt modelId="{CBFDE05B-FC28-4ABF-8FA7-F2890A34B6C1}" type="parTrans" cxnId="{CB6D414F-E4E6-4121-A87F-79FEE3D15340}">
      <dgm:prSet/>
      <dgm:spPr/>
      <dgm:t>
        <a:bodyPr/>
        <a:lstStyle/>
        <a:p>
          <a:endParaRPr lang="zh-CN" altLang="en-US" sz="1600"/>
        </a:p>
      </dgm:t>
    </dgm:pt>
    <dgm:pt modelId="{927F74E4-2D76-4FFF-A31F-98003F1558F1}" type="sibTrans" cxnId="{CB6D414F-E4E6-4121-A87F-79FEE3D15340}">
      <dgm:prSet/>
      <dgm:spPr/>
      <dgm:t>
        <a:bodyPr/>
        <a:lstStyle/>
        <a:p>
          <a:endParaRPr lang="zh-CN" altLang="en-US" sz="1600"/>
        </a:p>
      </dgm:t>
    </dgm:pt>
    <dgm:pt modelId="{FD434A9A-F3EF-4D00-B4A5-4EB9DAAEF6ED}">
      <dgm:prSet custT="1"/>
      <dgm:spPr>
        <a:solidFill>
          <a:schemeClr val="accent3"/>
        </a:solidFill>
      </dgm:spPr>
      <dgm:t>
        <a:bodyPr/>
        <a:lstStyle/>
        <a:p>
          <a:r>
            <a:rPr lang="en-US" sz="1600"/>
            <a:t>XX</a:t>
          </a:r>
          <a:r>
            <a:rPr lang="zh-CN" sz="1600"/>
            <a:t>专业</a:t>
          </a:r>
        </a:p>
      </dgm:t>
    </dgm:pt>
    <dgm:pt modelId="{78E3BDD7-542D-43DF-98B5-043DBF53BC0E}" type="parTrans" cxnId="{7CAB6231-1D01-43DB-B676-7C6080875E95}">
      <dgm:prSet/>
      <dgm:spPr/>
      <dgm:t>
        <a:bodyPr/>
        <a:lstStyle/>
        <a:p>
          <a:endParaRPr lang="zh-CN" altLang="en-US" sz="1600"/>
        </a:p>
      </dgm:t>
    </dgm:pt>
    <dgm:pt modelId="{5C92EB96-3D0A-42B0-89FF-F99657BDEEF8}" type="sibTrans" cxnId="{7CAB6231-1D01-43DB-B676-7C6080875E95}">
      <dgm:prSet/>
      <dgm:spPr/>
      <dgm:t>
        <a:bodyPr/>
        <a:lstStyle/>
        <a:p>
          <a:endParaRPr lang="zh-CN" altLang="en-US" sz="1600"/>
        </a:p>
      </dgm:t>
    </dgm:pt>
    <dgm:pt modelId="{2D4F01AA-B5CF-4799-87DE-C9CA6E318EB8}">
      <dgm:prSet custT="1"/>
      <dgm:spPr>
        <a:solidFill>
          <a:schemeClr val="accent2"/>
        </a:solidFill>
      </dgm:spPr>
      <dgm:t>
        <a:bodyPr/>
        <a:lstStyle/>
        <a:p>
          <a:r>
            <a:rPr lang="en-US" sz="1600"/>
            <a:t>XX</a:t>
          </a:r>
          <a:r>
            <a:rPr lang="zh-CN" sz="1600"/>
            <a:t>学院</a:t>
          </a:r>
        </a:p>
      </dgm:t>
    </dgm:pt>
    <dgm:pt modelId="{4E317EF4-EC43-4261-B906-DF1F3709A011}" type="parTrans" cxnId="{EBA692D8-40A5-4F00-B188-892B15F74309}">
      <dgm:prSet/>
      <dgm:spPr/>
      <dgm:t>
        <a:bodyPr/>
        <a:lstStyle/>
        <a:p>
          <a:endParaRPr lang="zh-CN" altLang="en-US" sz="1600"/>
        </a:p>
      </dgm:t>
    </dgm:pt>
    <dgm:pt modelId="{929227AD-C6DA-47E4-BDE1-7098589F3BB4}" type="sibTrans" cxnId="{EBA692D8-40A5-4F00-B188-892B15F74309}">
      <dgm:prSet/>
      <dgm:spPr/>
      <dgm:t>
        <a:bodyPr/>
        <a:lstStyle/>
        <a:p>
          <a:endParaRPr lang="zh-CN" altLang="en-US" sz="1600"/>
        </a:p>
      </dgm:t>
    </dgm:pt>
    <dgm:pt modelId="{1FA2B4BA-F582-4040-97C7-F4CB074C392A}">
      <dgm:prSet custT="1"/>
      <dgm:spPr>
        <a:solidFill>
          <a:schemeClr val="accent3"/>
        </a:solidFill>
      </dgm:spPr>
      <dgm:t>
        <a:bodyPr/>
        <a:lstStyle/>
        <a:p>
          <a:r>
            <a:rPr lang="en-US" sz="1600"/>
            <a:t>XX</a:t>
          </a:r>
          <a:r>
            <a:rPr lang="zh-CN" sz="1600"/>
            <a:t>专业</a:t>
          </a:r>
        </a:p>
      </dgm:t>
    </dgm:pt>
    <dgm:pt modelId="{69E94C65-522D-4ACE-B235-397A7DECFB51}" type="parTrans" cxnId="{53F2B7DB-62B7-4908-83AE-84D56CF93A6B}">
      <dgm:prSet/>
      <dgm:spPr/>
      <dgm:t>
        <a:bodyPr/>
        <a:lstStyle/>
        <a:p>
          <a:endParaRPr lang="zh-CN" altLang="en-US" sz="1600"/>
        </a:p>
      </dgm:t>
    </dgm:pt>
    <dgm:pt modelId="{028D51F4-0BB2-49BF-A53A-A2CDD7408A98}" type="sibTrans" cxnId="{53F2B7DB-62B7-4908-83AE-84D56CF93A6B}">
      <dgm:prSet/>
      <dgm:spPr/>
      <dgm:t>
        <a:bodyPr/>
        <a:lstStyle/>
        <a:p>
          <a:endParaRPr lang="zh-CN" altLang="en-US" sz="1600"/>
        </a:p>
      </dgm:t>
    </dgm:pt>
    <dgm:pt modelId="{1E1743BB-F74E-4CA7-8D7A-61C2A5E895BD}">
      <dgm:prSet custT="1"/>
      <dgm:spPr>
        <a:solidFill>
          <a:schemeClr val="accent3"/>
        </a:solidFill>
      </dgm:spPr>
      <dgm:t>
        <a:bodyPr/>
        <a:lstStyle/>
        <a:p>
          <a:r>
            <a:rPr lang="en-US" sz="1600"/>
            <a:t>XX</a:t>
          </a:r>
          <a:r>
            <a:rPr lang="zh-CN" sz="1600"/>
            <a:t>专业</a:t>
          </a:r>
        </a:p>
      </dgm:t>
    </dgm:pt>
    <dgm:pt modelId="{8E23BE93-9788-4662-912A-13254B25AF56}" type="parTrans" cxnId="{A10535DD-3CD0-44D3-8FF8-0D2C217B09E7}">
      <dgm:prSet/>
      <dgm:spPr/>
      <dgm:t>
        <a:bodyPr/>
        <a:lstStyle/>
        <a:p>
          <a:endParaRPr lang="zh-CN" altLang="en-US" sz="1600"/>
        </a:p>
      </dgm:t>
    </dgm:pt>
    <dgm:pt modelId="{482AE33C-4F2B-45F0-AD13-610DB61F03EB}" type="sibTrans" cxnId="{A10535DD-3CD0-44D3-8FF8-0D2C217B09E7}">
      <dgm:prSet/>
      <dgm:spPr/>
      <dgm:t>
        <a:bodyPr/>
        <a:lstStyle/>
        <a:p>
          <a:endParaRPr lang="zh-CN" altLang="en-US" sz="1600"/>
        </a:p>
      </dgm:t>
    </dgm:pt>
    <dgm:pt modelId="{9351ED5B-CB6C-4370-9B67-D9301EFBD9A8}">
      <dgm:prSet custT="1"/>
      <dgm:spPr>
        <a:solidFill>
          <a:schemeClr val="accent2"/>
        </a:solidFill>
      </dgm:spPr>
      <dgm:t>
        <a:bodyPr/>
        <a:lstStyle/>
        <a:p>
          <a:r>
            <a:rPr lang="en-US" sz="1600"/>
            <a:t>XX</a:t>
          </a:r>
          <a:r>
            <a:rPr lang="zh-CN" sz="1600"/>
            <a:t>学院</a:t>
          </a:r>
        </a:p>
      </dgm:t>
    </dgm:pt>
    <dgm:pt modelId="{B3933510-4D6F-444D-BEF7-4EF4E59A809B}" type="parTrans" cxnId="{E2DE57F5-412D-4A65-B7AC-02640407D848}">
      <dgm:prSet/>
      <dgm:spPr/>
      <dgm:t>
        <a:bodyPr/>
        <a:lstStyle/>
        <a:p>
          <a:endParaRPr lang="zh-CN" altLang="en-US" sz="1600"/>
        </a:p>
      </dgm:t>
    </dgm:pt>
    <dgm:pt modelId="{7A34EE54-BA94-43E9-AB7A-5199EB0AC557}" type="sibTrans" cxnId="{E2DE57F5-412D-4A65-B7AC-02640407D848}">
      <dgm:prSet/>
      <dgm:spPr/>
      <dgm:t>
        <a:bodyPr/>
        <a:lstStyle/>
        <a:p>
          <a:endParaRPr lang="zh-CN" altLang="en-US" sz="1600"/>
        </a:p>
      </dgm:t>
    </dgm:pt>
    <dgm:pt modelId="{C13BA038-78A3-44F3-AE32-CCCF40723422}">
      <dgm:prSet custT="1"/>
      <dgm:spPr>
        <a:solidFill>
          <a:schemeClr val="accent3"/>
        </a:solidFill>
      </dgm:spPr>
      <dgm:t>
        <a:bodyPr/>
        <a:lstStyle/>
        <a:p>
          <a:r>
            <a:rPr lang="en-US" sz="1600" dirty="0"/>
            <a:t>XX</a:t>
          </a:r>
          <a:r>
            <a:rPr lang="zh-CN" sz="1600" dirty="0"/>
            <a:t>专业</a:t>
          </a:r>
        </a:p>
      </dgm:t>
    </dgm:pt>
    <dgm:pt modelId="{EF6D6EFC-2B07-4E86-9493-69CE91CBCC57}" type="parTrans" cxnId="{E3D41170-ADA9-4234-9139-8C9127B46C11}">
      <dgm:prSet/>
      <dgm:spPr/>
      <dgm:t>
        <a:bodyPr/>
        <a:lstStyle/>
        <a:p>
          <a:endParaRPr lang="zh-CN" altLang="en-US" sz="1600"/>
        </a:p>
      </dgm:t>
    </dgm:pt>
    <dgm:pt modelId="{8209DDE7-D025-417A-9DB9-A9F3325F5FC6}" type="sibTrans" cxnId="{E3D41170-ADA9-4234-9139-8C9127B46C11}">
      <dgm:prSet/>
      <dgm:spPr/>
      <dgm:t>
        <a:bodyPr/>
        <a:lstStyle/>
        <a:p>
          <a:endParaRPr lang="zh-CN" altLang="en-US" sz="1600"/>
        </a:p>
      </dgm:t>
    </dgm:pt>
    <dgm:pt modelId="{45EB7ACE-F8CB-4B68-96AB-AB8F44B55A79}">
      <dgm:prSet custT="1"/>
      <dgm:spPr>
        <a:solidFill>
          <a:schemeClr val="accent3"/>
        </a:solidFill>
      </dgm:spPr>
      <dgm:t>
        <a:bodyPr/>
        <a:lstStyle/>
        <a:p>
          <a:r>
            <a:rPr lang="en-US" sz="1600" dirty="0"/>
            <a:t>XX</a:t>
          </a:r>
          <a:r>
            <a:rPr lang="zh-CN" sz="1600" dirty="0"/>
            <a:t>专业</a:t>
          </a:r>
        </a:p>
      </dgm:t>
    </dgm:pt>
    <dgm:pt modelId="{F793AC6F-40ED-4BB0-82ED-BB646AEFDDB4}" type="parTrans" cxnId="{16C3D632-CC6D-4A91-BD07-9647379A0664}">
      <dgm:prSet/>
      <dgm:spPr/>
      <dgm:t>
        <a:bodyPr/>
        <a:lstStyle/>
        <a:p>
          <a:endParaRPr lang="zh-CN" altLang="en-US" sz="1600"/>
        </a:p>
      </dgm:t>
    </dgm:pt>
    <dgm:pt modelId="{8181BE63-D308-4AC6-8A4C-012CA5322CFB}" type="sibTrans" cxnId="{16C3D632-CC6D-4A91-BD07-9647379A0664}">
      <dgm:prSet/>
      <dgm:spPr/>
      <dgm:t>
        <a:bodyPr/>
        <a:lstStyle/>
        <a:p>
          <a:endParaRPr lang="zh-CN" altLang="en-US" sz="1600"/>
        </a:p>
      </dgm:t>
    </dgm:pt>
    <dgm:pt modelId="{83EB9442-E857-40CC-8978-0C6847358A22}">
      <dgm:prSet custT="1"/>
      <dgm:spPr>
        <a:solidFill>
          <a:schemeClr val="accent2"/>
        </a:solidFill>
      </dgm:spPr>
      <dgm:t>
        <a:bodyPr/>
        <a:lstStyle/>
        <a:p>
          <a:r>
            <a:rPr lang="en-US" sz="1600"/>
            <a:t>XX</a:t>
          </a:r>
          <a:r>
            <a:rPr lang="zh-CN" sz="1600"/>
            <a:t>学院</a:t>
          </a:r>
        </a:p>
      </dgm:t>
    </dgm:pt>
    <dgm:pt modelId="{5D8743E5-BBD9-4867-9F64-AFCACEEB2200}" type="parTrans" cxnId="{139C1F55-06E9-456D-8565-ADFC2E939907}">
      <dgm:prSet/>
      <dgm:spPr/>
      <dgm:t>
        <a:bodyPr/>
        <a:lstStyle/>
        <a:p>
          <a:endParaRPr lang="zh-CN" altLang="en-US" sz="1600"/>
        </a:p>
      </dgm:t>
    </dgm:pt>
    <dgm:pt modelId="{F73465A5-D3D0-4873-B50D-9DE2BFB9C75E}" type="sibTrans" cxnId="{139C1F55-06E9-456D-8565-ADFC2E939907}">
      <dgm:prSet/>
      <dgm:spPr/>
      <dgm:t>
        <a:bodyPr/>
        <a:lstStyle/>
        <a:p>
          <a:endParaRPr lang="zh-CN" altLang="en-US" sz="1600"/>
        </a:p>
      </dgm:t>
    </dgm:pt>
    <dgm:pt modelId="{5FF95663-3589-4BDA-9726-411E8040C824}">
      <dgm:prSet custT="1"/>
      <dgm:spPr>
        <a:solidFill>
          <a:schemeClr val="accent3"/>
        </a:solidFill>
      </dgm:spPr>
      <dgm:t>
        <a:bodyPr/>
        <a:lstStyle/>
        <a:p>
          <a:r>
            <a:rPr lang="en-US" sz="1600"/>
            <a:t>XX</a:t>
          </a:r>
          <a:r>
            <a:rPr lang="zh-CN" sz="1600"/>
            <a:t>专业</a:t>
          </a:r>
        </a:p>
      </dgm:t>
    </dgm:pt>
    <dgm:pt modelId="{146D3A31-2B19-4E91-B6F6-2E9567F27139}" type="parTrans" cxnId="{E4845AE8-D5C8-4F78-BB35-53881870EC37}">
      <dgm:prSet/>
      <dgm:spPr/>
      <dgm:t>
        <a:bodyPr/>
        <a:lstStyle/>
        <a:p>
          <a:endParaRPr lang="zh-CN" altLang="en-US" sz="1600"/>
        </a:p>
      </dgm:t>
    </dgm:pt>
    <dgm:pt modelId="{2FF54F1C-FD96-4AEA-BBE5-760924E0C630}" type="sibTrans" cxnId="{E4845AE8-D5C8-4F78-BB35-53881870EC37}">
      <dgm:prSet/>
      <dgm:spPr/>
      <dgm:t>
        <a:bodyPr/>
        <a:lstStyle/>
        <a:p>
          <a:endParaRPr lang="zh-CN" altLang="en-US" sz="1600"/>
        </a:p>
      </dgm:t>
    </dgm:pt>
    <dgm:pt modelId="{D2036256-D356-4DFC-BECE-B396C9C70C3E}">
      <dgm:prSet custT="1"/>
      <dgm:spPr>
        <a:solidFill>
          <a:schemeClr val="accent3"/>
        </a:solidFill>
      </dgm:spPr>
      <dgm:t>
        <a:bodyPr/>
        <a:lstStyle/>
        <a:p>
          <a:r>
            <a:rPr lang="en-US" sz="1600"/>
            <a:t>XX</a:t>
          </a:r>
          <a:r>
            <a:rPr lang="zh-CN" sz="1600"/>
            <a:t>专业</a:t>
          </a:r>
        </a:p>
      </dgm:t>
    </dgm:pt>
    <dgm:pt modelId="{7EFD1B19-582F-4A10-BB4F-BEE050AD1735}" type="parTrans" cxnId="{22D0A0C1-D09D-4028-AF83-AA888739F59A}">
      <dgm:prSet/>
      <dgm:spPr/>
      <dgm:t>
        <a:bodyPr/>
        <a:lstStyle/>
        <a:p>
          <a:endParaRPr lang="zh-CN" altLang="en-US" sz="1600"/>
        </a:p>
      </dgm:t>
    </dgm:pt>
    <dgm:pt modelId="{6D7D833F-0AD7-427D-A8A3-40CA00F744E9}" type="sibTrans" cxnId="{22D0A0C1-D09D-4028-AF83-AA888739F59A}">
      <dgm:prSet/>
      <dgm:spPr/>
      <dgm:t>
        <a:bodyPr/>
        <a:lstStyle/>
        <a:p>
          <a:endParaRPr lang="zh-CN" altLang="en-US" sz="1600"/>
        </a:p>
      </dgm:t>
    </dgm:pt>
    <dgm:pt modelId="{42215E2B-92BA-4D94-A6A5-27A317B52AC0}" type="pres">
      <dgm:prSet presAssocID="{08BF66C1-B2FD-4BB4-9CD6-CC38E5D7A689}" presName="hierChild1" presStyleCnt="0">
        <dgm:presLayoutVars>
          <dgm:orgChart val="1"/>
          <dgm:chPref val="1"/>
          <dgm:dir/>
          <dgm:animOne val="branch"/>
          <dgm:animLvl val="lvl"/>
          <dgm:resizeHandles/>
        </dgm:presLayoutVars>
      </dgm:prSet>
      <dgm:spPr/>
    </dgm:pt>
    <dgm:pt modelId="{CAC17335-072F-4B78-8CAE-9811E3B71816}" type="pres">
      <dgm:prSet presAssocID="{96A22CFB-F768-47B6-9549-E92D56FC5D3E}" presName="hierRoot1" presStyleCnt="0">
        <dgm:presLayoutVars>
          <dgm:hierBranch val="init"/>
        </dgm:presLayoutVars>
      </dgm:prSet>
      <dgm:spPr/>
    </dgm:pt>
    <dgm:pt modelId="{A6AB5314-8A88-4782-8A56-87E7024ED702}" type="pres">
      <dgm:prSet presAssocID="{96A22CFB-F768-47B6-9549-E92D56FC5D3E}" presName="rootComposite1" presStyleCnt="0"/>
      <dgm:spPr/>
    </dgm:pt>
    <dgm:pt modelId="{82DBDF3F-56D1-408E-B4F5-3DE046B9FC24}" type="pres">
      <dgm:prSet presAssocID="{96A22CFB-F768-47B6-9549-E92D56FC5D3E}" presName="rootText1" presStyleLbl="node0" presStyleIdx="0" presStyleCnt="1" custScaleX="35147" custScaleY="35147">
        <dgm:presLayoutVars>
          <dgm:chPref val="3"/>
        </dgm:presLayoutVars>
      </dgm:prSet>
      <dgm:spPr/>
    </dgm:pt>
    <dgm:pt modelId="{31CFF858-C361-45A9-8C11-34B324971C19}" type="pres">
      <dgm:prSet presAssocID="{96A22CFB-F768-47B6-9549-E92D56FC5D3E}" presName="rootConnector1" presStyleLbl="node1" presStyleIdx="0" presStyleCnt="0"/>
      <dgm:spPr/>
    </dgm:pt>
    <dgm:pt modelId="{770DA888-F537-411F-B0FA-288DC0C677D6}" type="pres">
      <dgm:prSet presAssocID="{96A22CFB-F768-47B6-9549-E92D56FC5D3E}" presName="hierChild2" presStyleCnt="0"/>
      <dgm:spPr/>
    </dgm:pt>
    <dgm:pt modelId="{4E81390B-58C0-4545-8890-2E04E9CB4B3B}" type="pres">
      <dgm:prSet presAssocID="{9214B7F9-F572-413E-9B9A-04BB8BD98896}" presName="Name37" presStyleLbl="parChTrans1D2" presStyleIdx="0" presStyleCnt="4"/>
      <dgm:spPr/>
    </dgm:pt>
    <dgm:pt modelId="{B0BE9239-9AD7-49C1-93C4-04669B8853E6}" type="pres">
      <dgm:prSet presAssocID="{6552831E-6680-43E5-9674-D15737E8AD00}" presName="hierRoot2" presStyleCnt="0">
        <dgm:presLayoutVars>
          <dgm:hierBranch val="init"/>
        </dgm:presLayoutVars>
      </dgm:prSet>
      <dgm:spPr/>
    </dgm:pt>
    <dgm:pt modelId="{23D51303-EB15-4F7E-8852-548C47D87C4C}" type="pres">
      <dgm:prSet presAssocID="{6552831E-6680-43E5-9674-D15737E8AD00}" presName="rootComposite" presStyleCnt="0"/>
      <dgm:spPr/>
    </dgm:pt>
    <dgm:pt modelId="{7246E3DC-7A8F-401E-BE40-835020774E18}" type="pres">
      <dgm:prSet presAssocID="{6552831E-6680-43E5-9674-D15737E8AD00}" presName="rootText" presStyleLbl="node2" presStyleIdx="0" presStyleCnt="4" custScaleX="35147" custScaleY="35147">
        <dgm:presLayoutVars>
          <dgm:chPref val="3"/>
        </dgm:presLayoutVars>
      </dgm:prSet>
      <dgm:spPr/>
    </dgm:pt>
    <dgm:pt modelId="{D297F01A-6BA0-4DB0-94B4-0E7B0CB46B27}" type="pres">
      <dgm:prSet presAssocID="{6552831E-6680-43E5-9674-D15737E8AD00}" presName="rootConnector" presStyleLbl="node2" presStyleIdx="0" presStyleCnt="4"/>
      <dgm:spPr/>
    </dgm:pt>
    <dgm:pt modelId="{853436B2-E581-40F2-9769-DDD4A2010AB6}" type="pres">
      <dgm:prSet presAssocID="{6552831E-6680-43E5-9674-D15737E8AD00}" presName="hierChild4" presStyleCnt="0"/>
      <dgm:spPr/>
    </dgm:pt>
    <dgm:pt modelId="{85D5E58E-B07A-40B7-B079-C18FA17941A9}" type="pres">
      <dgm:prSet presAssocID="{CBFDE05B-FC28-4ABF-8FA7-F2890A34B6C1}" presName="Name37" presStyleLbl="parChTrans1D3" presStyleIdx="0" presStyleCnt="8"/>
      <dgm:spPr/>
    </dgm:pt>
    <dgm:pt modelId="{4C341203-9E59-4979-B9B9-4E15B8DBAB86}" type="pres">
      <dgm:prSet presAssocID="{129B54A2-25F5-4A4B-AF7A-DBA6BC57DB37}" presName="hierRoot2" presStyleCnt="0">
        <dgm:presLayoutVars>
          <dgm:hierBranch val="init"/>
        </dgm:presLayoutVars>
      </dgm:prSet>
      <dgm:spPr/>
    </dgm:pt>
    <dgm:pt modelId="{874E5433-19CE-4156-8E36-063883C47378}" type="pres">
      <dgm:prSet presAssocID="{129B54A2-25F5-4A4B-AF7A-DBA6BC57DB37}" presName="rootComposite" presStyleCnt="0"/>
      <dgm:spPr/>
    </dgm:pt>
    <dgm:pt modelId="{C6D096FD-BEC8-409E-986D-2FE92B63C14F}" type="pres">
      <dgm:prSet presAssocID="{129B54A2-25F5-4A4B-AF7A-DBA6BC57DB37}" presName="rootText" presStyleLbl="node3" presStyleIdx="0" presStyleCnt="8" custScaleX="35147" custScaleY="35147">
        <dgm:presLayoutVars>
          <dgm:chPref val="3"/>
        </dgm:presLayoutVars>
      </dgm:prSet>
      <dgm:spPr/>
    </dgm:pt>
    <dgm:pt modelId="{03121D5A-F57F-4E2A-8B10-47998E4A2B4D}" type="pres">
      <dgm:prSet presAssocID="{129B54A2-25F5-4A4B-AF7A-DBA6BC57DB37}" presName="rootConnector" presStyleLbl="node3" presStyleIdx="0" presStyleCnt="8"/>
      <dgm:spPr/>
    </dgm:pt>
    <dgm:pt modelId="{665E0D52-69FC-475C-BC0F-BDD1FE1A15D4}" type="pres">
      <dgm:prSet presAssocID="{129B54A2-25F5-4A4B-AF7A-DBA6BC57DB37}" presName="hierChild4" presStyleCnt="0"/>
      <dgm:spPr/>
    </dgm:pt>
    <dgm:pt modelId="{BCB020F4-12D3-4F39-AFDF-4CAC230F35B1}" type="pres">
      <dgm:prSet presAssocID="{129B54A2-25F5-4A4B-AF7A-DBA6BC57DB37}" presName="hierChild5" presStyleCnt="0"/>
      <dgm:spPr/>
    </dgm:pt>
    <dgm:pt modelId="{A594BE79-9642-4192-947B-BFBB832A8531}" type="pres">
      <dgm:prSet presAssocID="{78E3BDD7-542D-43DF-98B5-043DBF53BC0E}" presName="Name37" presStyleLbl="parChTrans1D3" presStyleIdx="1" presStyleCnt="8"/>
      <dgm:spPr/>
    </dgm:pt>
    <dgm:pt modelId="{76BA2DC1-EAFD-4BD5-BA9E-FFAA4FEC58E5}" type="pres">
      <dgm:prSet presAssocID="{FD434A9A-F3EF-4D00-B4A5-4EB9DAAEF6ED}" presName="hierRoot2" presStyleCnt="0">
        <dgm:presLayoutVars>
          <dgm:hierBranch val="init"/>
        </dgm:presLayoutVars>
      </dgm:prSet>
      <dgm:spPr/>
    </dgm:pt>
    <dgm:pt modelId="{7F7F4EA0-F727-4B97-AEE0-556F1C9950FF}" type="pres">
      <dgm:prSet presAssocID="{FD434A9A-F3EF-4D00-B4A5-4EB9DAAEF6ED}" presName="rootComposite" presStyleCnt="0"/>
      <dgm:spPr/>
    </dgm:pt>
    <dgm:pt modelId="{A1689C54-9050-4C92-849B-6A2C30C598F6}" type="pres">
      <dgm:prSet presAssocID="{FD434A9A-F3EF-4D00-B4A5-4EB9DAAEF6ED}" presName="rootText" presStyleLbl="node3" presStyleIdx="1" presStyleCnt="8" custScaleX="35147" custScaleY="35147">
        <dgm:presLayoutVars>
          <dgm:chPref val="3"/>
        </dgm:presLayoutVars>
      </dgm:prSet>
      <dgm:spPr/>
    </dgm:pt>
    <dgm:pt modelId="{8680CC85-AE5D-4FF0-8EAE-2911DC22D11C}" type="pres">
      <dgm:prSet presAssocID="{FD434A9A-F3EF-4D00-B4A5-4EB9DAAEF6ED}" presName="rootConnector" presStyleLbl="node3" presStyleIdx="1" presStyleCnt="8"/>
      <dgm:spPr/>
    </dgm:pt>
    <dgm:pt modelId="{77FB990D-52C8-4913-9067-7D749F129500}" type="pres">
      <dgm:prSet presAssocID="{FD434A9A-F3EF-4D00-B4A5-4EB9DAAEF6ED}" presName="hierChild4" presStyleCnt="0"/>
      <dgm:spPr/>
    </dgm:pt>
    <dgm:pt modelId="{78529473-2009-46C7-BC4B-85BAB7A483C7}" type="pres">
      <dgm:prSet presAssocID="{FD434A9A-F3EF-4D00-B4A5-4EB9DAAEF6ED}" presName="hierChild5" presStyleCnt="0"/>
      <dgm:spPr/>
    </dgm:pt>
    <dgm:pt modelId="{2FD5D42A-C0EE-4D94-BBD8-913B362CF499}" type="pres">
      <dgm:prSet presAssocID="{6552831E-6680-43E5-9674-D15737E8AD00}" presName="hierChild5" presStyleCnt="0"/>
      <dgm:spPr/>
    </dgm:pt>
    <dgm:pt modelId="{386D9405-4AE3-4F70-A5A9-008C3D90BD74}" type="pres">
      <dgm:prSet presAssocID="{4E317EF4-EC43-4261-B906-DF1F3709A011}" presName="Name37" presStyleLbl="parChTrans1D2" presStyleIdx="1" presStyleCnt="4"/>
      <dgm:spPr/>
    </dgm:pt>
    <dgm:pt modelId="{AFDD4FF7-B666-4594-BACE-82F437B53EB8}" type="pres">
      <dgm:prSet presAssocID="{2D4F01AA-B5CF-4799-87DE-C9CA6E318EB8}" presName="hierRoot2" presStyleCnt="0">
        <dgm:presLayoutVars>
          <dgm:hierBranch val="init"/>
        </dgm:presLayoutVars>
      </dgm:prSet>
      <dgm:spPr/>
    </dgm:pt>
    <dgm:pt modelId="{D4500397-0442-4B85-8025-4AA8218F46FC}" type="pres">
      <dgm:prSet presAssocID="{2D4F01AA-B5CF-4799-87DE-C9CA6E318EB8}" presName="rootComposite" presStyleCnt="0"/>
      <dgm:spPr/>
    </dgm:pt>
    <dgm:pt modelId="{172A462F-5B1C-4A85-8258-E29966014F2F}" type="pres">
      <dgm:prSet presAssocID="{2D4F01AA-B5CF-4799-87DE-C9CA6E318EB8}" presName="rootText" presStyleLbl="node2" presStyleIdx="1" presStyleCnt="4" custScaleX="35147" custScaleY="35147">
        <dgm:presLayoutVars>
          <dgm:chPref val="3"/>
        </dgm:presLayoutVars>
      </dgm:prSet>
      <dgm:spPr/>
    </dgm:pt>
    <dgm:pt modelId="{7A8C6CEB-8916-4E91-ACC5-F330608C409D}" type="pres">
      <dgm:prSet presAssocID="{2D4F01AA-B5CF-4799-87DE-C9CA6E318EB8}" presName="rootConnector" presStyleLbl="node2" presStyleIdx="1" presStyleCnt="4"/>
      <dgm:spPr/>
    </dgm:pt>
    <dgm:pt modelId="{F3D294AD-3302-4D62-AFAC-E29BDB43D072}" type="pres">
      <dgm:prSet presAssocID="{2D4F01AA-B5CF-4799-87DE-C9CA6E318EB8}" presName="hierChild4" presStyleCnt="0"/>
      <dgm:spPr/>
    </dgm:pt>
    <dgm:pt modelId="{D7CF0B8A-9343-444E-B8FC-2E220265FA5F}" type="pres">
      <dgm:prSet presAssocID="{69E94C65-522D-4ACE-B235-397A7DECFB51}" presName="Name37" presStyleLbl="parChTrans1D3" presStyleIdx="2" presStyleCnt="8"/>
      <dgm:spPr/>
    </dgm:pt>
    <dgm:pt modelId="{BF5DCDCB-FAAD-49D2-904D-9D057DFC1ADB}" type="pres">
      <dgm:prSet presAssocID="{1FA2B4BA-F582-4040-97C7-F4CB074C392A}" presName="hierRoot2" presStyleCnt="0">
        <dgm:presLayoutVars>
          <dgm:hierBranch val="init"/>
        </dgm:presLayoutVars>
      </dgm:prSet>
      <dgm:spPr/>
    </dgm:pt>
    <dgm:pt modelId="{877101DC-7283-454D-91D1-C374F6121C2C}" type="pres">
      <dgm:prSet presAssocID="{1FA2B4BA-F582-4040-97C7-F4CB074C392A}" presName="rootComposite" presStyleCnt="0"/>
      <dgm:spPr/>
    </dgm:pt>
    <dgm:pt modelId="{79FCA9D4-AE4F-4243-AF7D-11C79B12A663}" type="pres">
      <dgm:prSet presAssocID="{1FA2B4BA-F582-4040-97C7-F4CB074C392A}" presName="rootText" presStyleLbl="node3" presStyleIdx="2" presStyleCnt="8" custScaleX="35147" custScaleY="35147">
        <dgm:presLayoutVars>
          <dgm:chPref val="3"/>
        </dgm:presLayoutVars>
      </dgm:prSet>
      <dgm:spPr/>
    </dgm:pt>
    <dgm:pt modelId="{F193A77D-05AD-41C8-BB6C-E63C199E1E6B}" type="pres">
      <dgm:prSet presAssocID="{1FA2B4BA-F582-4040-97C7-F4CB074C392A}" presName="rootConnector" presStyleLbl="node3" presStyleIdx="2" presStyleCnt="8"/>
      <dgm:spPr/>
    </dgm:pt>
    <dgm:pt modelId="{AA9298AA-9CC7-4759-B36B-71A54A298CE2}" type="pres">
      <dgm:prSet presAssocID="{1FA2B4BA-F582-4040-97C7-F4CB074C392A}" presName="hierChild4" presStyleCnt="0"/>
      <dgm:spPr/>
    </dgm:pt>
    <dgm:pt modelId="{43DB272C-BD78-4751-A9D5-64C5F5D9DE19}" type="pres">
      <dgm:prSet presAssocID="{1FA2B4BA-F582-4040-97C7-F4CB074C392A}" presName="hierChild5" presStyleCnt="0"/>
      <dgm:spPr/>
    </dgm:pt>
    <dgm:pt modelId="{0C4F9BC2-3027-464C-BB15-8EEBA6263FE4}" type="pres">
      <dgm:prSet presAssocID="{8E23BE93-9788-4662-912A-13254B25AF56}" presName="Name37" presStyleLbl="parChTrans1D3" presStyleIdx="3" presStyleCnt="8"/>
      <dgm:spPr/>
    </dgm:pt>
    <dgm:pt modelId="{AB0486B0-1758-4C0B-AC81-8B06876677DB}" type="pres">
      <dgm:prSet presAssocID="{1E1743BB-F74E-4CA7-8D7A-61C2A5E895BD}" presName="hierRoot2" presStyleCnt="0">
        <dgm:presLayoutVars>
          <dgm:hierBranch val="init"/>
        </dgm:presLayoutVars>
      </dgm:prSet>
      <dgm:spPr/>
    </dgm:pt>
    <dgm:pt modelId="{256514A0-9663-4745-AA14-28DC4CE72AFD}" type="pres">
      <dgm:prSet presAssocID="{1E1743BB-F74E-4CA7-8D7A-61C2A5E895BD}" presName="rootComposite" presStyleCnt="0"/>
      <dgm:spPr/>
    </dgm:pt>
    <dgm:pt modelId="{ED129DE8-FD19-435C-BB8B-BBB20DFDF177}" type="pres">
      <dgm:prSet presAssocID="{1E1743BB-F74E-4CA7-8D7A-61C2A5E895BD}" presName="rootText" presStyleLbl="node3" presStyleIdx="3" presStyleCnt="8" custScaleX="35147" custScaleY="35147">
        <dgm:presLayoutVars>
          <dgm:chPref val="3"/>
        </dgm:presLayoutVars>
      </dgm:prSet>
      <dgm:spPr/>
    </dgm:pt>
    <dgm:pt modelId="{1878F160-6421-43E5-B2D8-EC7E067D9F8F}" type="pres">
      <dgm:prSet presAssocID="{1E1743BB-F74E-4CA7-8D7A-61C2A5E895BD}" presName="rootConnector" presStyleLbl="node3" presStyleIdx="3" presStyleCnt="8"/>
      <dgm:spPr/>
    </dgm:pt>
    <dgm:pt modelId="{3B7CC96E-E2D6-4C6A-8CD2-0182E62AE025}" type="pres">
      <dgm:prSet presAssocID="{1E1743BB-F74E-4CA7-8D7A-61C2A5E895BD}" presName="hierChild4" presStyleCnt="0"/>
      <dgm:spPr/>
    </dgm:pt>
    <dgm:pt modelId="{55E26CCB-CEF3-4D21-85F8-1A4FAFEEF9B3}" type="pres">
      <dgm:prSet presAssocID="{1E1743BB-F74E-4CA7-8D7A-61C2A5E895BD}" presName="hierChild5" presStyleCnt="0"/>
      <dgm:spPr/>
    </dgm:pt>
    <dgm:pt modelId="{B8516055-7442-4687-9FC5-6F47F479FC71}" type="pres">
      <dgm:prSet presAssocID="{2D4F01AA-B5CF-4799-87DE-C9CA6E318EB8}" presName="hierChild5" presStyleCnt="0"/>
      <dgm:spPr/>
    </dgm:pt>
    <dgm:pt modelId="{0AB4F6C4-A7FB-4C21-A825-978241CA3544}" type="pres">
      <dgm:prSet presAssocID="{B3933510-4D6F-444D-BEF7-4EF4E59A809B}" presName="Name37" presStyleLbl="parChTrans1D2" presStyleIdx="2" presStyleCnt="4"/>
      <dgm:spPr/>
    </dgm:pt>
    <dgm:pt modelId="{81DD05C2-C086-4E6E-8F88-377C81C38CAE}" type="pres">
      <dgm:prSet presAssocID="{9351ED5B-CB6C-4370-9B67-D9301EFBD9A8}" presName="hierRoot2" presStyleCnt="0">
        <dgm:presLayoutVars>
          <dgm:hierBranch val="init"/>
        </dgm:presLayoutVars>
      </dgm:prSet>
      <dgm:spPr/>
    </dgm:pt>
    <dgm:pt modelId="{6B87DDDA-E133-4C6C-B608-E06C9078EF8A}" type="pres">
      <dgm:prSet presAssocID="{9351ED5B-CB6C-4370-9B67-D9301EFBD9A8}" presName="rootComposite" presStyleCnt="0"/>
      <dgm:spPr/>
    </dgm:pt>
    <dgm:pt modelId="{68205E60-7E83-4E50-A236-FA1343A72EAF}" type="pres">
      <dgm:prSet presAssocID="{9351ED5B-CB6C-4370-9B67-D9301EFBD9A8}" presName="rootText" presStyleLbl="node2" presStyleIdx="2" presStyleCnt="4" custScaleX="35147" custScaleY="35147">
        <dgm:presLayoutVars>
          <dgm:chPref val="3"/>
        </dgm:presLayoutVars>
      </dgm:prSet>
      <dgm:spPr/>
    </dgm:pt>
    <dgm:pt modelId="{BD54126D-CCF7-4E81-A83F-DB89EE27469E}" type="pres">
      <dgm:prSet presAssocID="{9351ED5B-CB6C-4370-9B67-D9301EFBD9A8}" presName="rootConnector" presStyleLbl="node2" presStyleIdx="2" presStyleCnt="4"/>
      <dgm:spPr/>
    </dgm:pt>
    <dgm:pt modelId="{9DF47C17-18F7-403E-9B37-17B9039FE793}" type="pres">
      <dgm:prSet presAssocID="{9351ED5B-CB6C-4370-9B67-D9301EFBD9A8}" presName="hierChild4" presStyleCnt="0"/>
      <dgm:spPr/>
    </dgm:pt>
    <dgm:pt modelId="{B94492CF-3038-4FC1-819B-6BBC23DBCB8D}" type="pres">
      <dgm:prSet presAssocID="{EF6D6EFC-2B07-4E86-9493-69CE91CBCC57}" presName="Name37" presStyleLbl="parChTrans1D3" presStyleIdx="4" presStyleCnt="8"/>
      <dgm:spPr/>
    </dgm:pt>
    <dgm:pt modelId="{ED116162-281B-43FA-B628-C2A4B1E796CB}" type="pres">
      <dgm:prSet presAssocID="{C13BA038-78A3-44F3-AE32-CCCF40723422}" presName="hierRoot2" presStyleCnt="0">
        <dgm:presLayoutVars>
          <dgm:hierBranch val="init"/>
        </dgm:presLayoutVars>
      </dgm:prSet>
      <dgm:spPr/>
    </dgm:pt>
    <dgm:pt modelId="{06FA34B6-5E0D-4BB7-96D9-3A3037C66449}" type="pres">
      <dgm:prSet presAssocID="{C13BA038-78A3-44F3-AE32-CCCF40723422}" presName="rootComposite" presStyleCnt="0"/>
      <dgm:spPr/>
    </dgm:pt>
    <dgm:pt modelId="{E0D946AB-C455-45F3-8AED-12C226849C36}" type="pres">
      <dgm:prSet presAssocID="{C13BA038-78A3-44F3-AE32-CCCF40723422}" presName="rootText" presStyleLbl="node3" presStyleIdx="4" presStyleCnt="8" custScaleX="35147" custScaleY="35147">
        <dgm:presLayoutVars>
          <dgm:chPref val="3"/>
        </dgm:presLayoutVars>
      </dgm:prSet>
      <dgm:spPr/>
    </dgm:pt>
    <dgm:pt modelId="{2208D30A-BEF5-4FD6-A60B-6432A34E1D47}" type="pres">
      <dgm:prSet presAssocID="{C13BA038-78A3-44F3-AE32-CCCF40723422}" presName="rootConnector" presStyleLbl="node3" presStyleIdx="4" presStyleCnt="8"/>
      <dgm:spPr/>
    </dgm:pt>
    <dgm:pt modelId="{0A03FA77-0E5F-4702-AF7B-F78473B2F35A}" type="pres">
      <dgm:prSet presAssocID="{C13BA038-78A3-44F3-AE32-CCCF40723422}" presName="hierChild4" presStyleCnt="0"/>
      <dgm:spPr/>
    </dgm:pt>
    <dgm:pt modelId="{08FB11AF-2694-4A89-AD8E-CFCF6474A35E}" type="pres">
      <dgm:prSet presAssocID="{C13BA038-78A3-44F3-AE32-CCCF40723422}" presName="hierChild5" presStyleCnt="0"/>
      <dgm:spPr/>
    </dgm:pt>
    <dgm:pt modelId="{54B13DB7-6A21-4101-9030-8515D1856ED2}" type="pres">
      <dgm:prSet presAssocID="{F793AC6F-40ED-4BB0-82ED-BB646AEFDDB4}" presName="Name37" presStyleLbl="parChTrans1D3" presStyleIdx="5" presStyleCnt="8"/>
      <dgm:spPr/>
    </dgm:pt>
    <dgm:pt modelId="{D2493F97-3347-4345-95EC-2F14B8687AD7}" type="pres">
      <dgm:prSet presAssocID="{45EB7ACE-F8CB-4B68-96AB-AB8F44B55A79}" presName="hierRoot2" presStyleCnt="0">
        <dgm:presLayoutVars>
          <dgm:hierBranch val="init"/>
        </dgm:presLayoutVars>
      </dgm:prSet>
      <dgm:spPr/>
    </dgm:pt>
    <dgm:pt modelId="{20FD6446-7FE7-4EC2-8BD4-717AE1D54707}" type="pres">
      <dgm:prSet presAssocID="{45EB7ACE-F8CB-4B68-96AB-AB8F44B55A79}" presName="rootComposite" presStyleCnt="0"/>
      <dgm:spPr/>
    </dgm:pt>
    <dgm:pt modelId="{4B5E537F-8FBD-47E5-B756-C26F6EE24800}" type="pres">
      <dgm:prSet presAssocID="{45EB7ACE-F8CB-4B68-96AB-AB8F44B55A79}" presName="rootText" presStyleLbl="node3" presStyleIdx="5" presStyleCnt="8" custScaleX="35147" custScaleY="35147">
        <dgm:presLayoutVars>
          <dgm:chPref val="3"/>
        </dgm:presLayoutVars>
      </dgm:prSet>
      <dgm:spPr/>
    </dgm:pt>
    <dgm:pt modelId="{B6229169-E6C1-4AE2-B4F0-4C267DBB2FDA}" type="pres">
      <dgm:prSet presAssocID="{45EB7ACE-F8CB-4B68-96AB-AB8F44B55A79}" presName="rootConnector" presStyleLbl="node3" presStyleIdx="5" presStyleCnt="8"/>
      <dgm:spPr/>
    </dgm:pt>
    <dgm:pt modelId="{D2F960A4-5A8E-4F5C-8C3E-CD9E0CE59C83}" type="pres">
      <dgm:prSet presAssocID="{45EB7ACE-F8CB-4B68-96AB-AB8F44B55A79}" presName="hierChild4" presStyleCnt="0"/>
      <dgm:spPr/>
    </dgm:pt>
    <dgm:pt modelId="{46B4A596-A3F7-412C-B7BD-DD20FF3DF104}" type="pres">
      <dgm:prSet presAssocID="{45EB7ACE-F8CB-4B68-96AB-AB8F44B55A79}" presName="hierChild5" presStyleCnt="0"/>
      <dgm:spPr/>
    </dgm:pt>
    <dgm:pt modelId="{58E78297-5968-47C5-9943-2B4B4EECCB22}" type="pres">
      <dgm:prSet presAssocID="{9351ED5B-CB6C-4370-9B67-D9301EFBD9A8}" presName="hierChild5" presStyleCnt="0"/>
      <dgm:spPr/>
    </dgm:pt>
    <dgm:pt modelId="{1D23F681-E481-40DF-A5B2-C1F2CF4EEC54}" type="pres">
      <dgm:prSet presAssocID="{5D8743E5-BBD9-4867-9F64-AFCACEEB2200}" presName="Name37" presStyleLbl="parChTrans1D2" presStyleIdx="3" presStyleCnt="4"/>
      <dgm:spPr/>
    </dgm:pt>
    <dgm:pt modelId="{87E60C43-DFBB-4BD5-8108-D43BC7A51F2F}" type="pres">
      <dgm:prSet presAssocID="{83EB9442-E857-40CC-8978-0C6847358A22}" presName="hierRoot2" presStyleCnt="0">
        <dgm:presLayoutVars>
          <dgm:hierBranch val="init"/>
        </dgm:presLayoutVars>
      </dgm:prSet>
      <dgm:spPr/>
    </dgm:pt>
    <dgm:pt modelId="{8A51A07D-A727-4C11-938D-C5EB61F27815}" type="pres">
      <dgm:prSet presAssocID="{83EB9442-E857-40CC-8978-0C6847358A22}" presName="rootComposite" presStyleCnt="0"/>
      <dgm:spPr/>
    </dgm:pt>
    <dgm:pt modelId="{04FE0949-60BA-4C7D-8EF8-85FED2566559}" type="pres">
      <dgm:prSet presAssocID="{83EB9442-E857-40CC-8978-0C6847358A22}" presName="rootText" presStyleLbl="node2" presStyleIdx="3" presStyleCnt="4" custScaleX="35147" custScaleY="35147">
        <dgm:presLayoutVars>
          <dgm:chPref val="3"/>
        </dgm:presLayoutVars>
      </dgm:prSet>
      <dgm:spPr/>
    </dgm:pt>
    <dgm:pt modelId="{F50DBAAE-F7C1-481B-B1CA-608FA0F61F1C}" type="pres">
      <dgm:prSet presAssocID="{83EB9442-E857-40CC-8978-0C6847358A22}" presName="rootConnector" presStyleLbl="node2" presStyleIdx="3" presStyleCnt="4"/>
      <dgm:spPr/>
    </dgm:pt>
    <dgm:pt modelId="{B12E8304-5F0E-4F7D-A567-AEA3BEE52116}" type="pres">
      <dgm:prSet presAssocID="{83EB9442-E857-40CC-8978-0C6847358A22}" presName="hierChild4" presStyleCnt="0"/>
      <dgm:spPr/>
    </dgm:pt>
    <dgm:pt modelId="{FFF42C83-2570-49EE-94CA-76152B20160C}" type="pres">
      <dgm:prSet presAssocID="{146D3A31-2B19-4E91-B6F6-2E9567F27139}" presName="Name37" presStyleLbl="parChTrans1D3" presStyleIdx="6" presStyleCnt="8"/>
      <dgm:spPr/>
    </dgm:pt>
    <dgm:pt modelId="{BBE0FF07-2668-426C-B22D-7B0CA7B1E89B}" type="pres">
      <dgm:prSet presAssocID="{5FF95663-3589-4BDA-9726-411E8040C824}" presName="hierRoot2" presStyleCnt="0">
        <dgm:presLayoutVars>
          <dgm:hierBranch val="init"/>
        </dgm:presLayoutVars>
      </dgm:prSet>
      <dgm:spPr/>
    </dgm:pt>
    <dgm:pt modelId="{5D1EEA11-4A9B-4F61-8028-C1E7310AEF86}" type="pres">
      <dgm:prSet presAssocID="{5FF95663-3589-4BDA-9726-411E8040C824}" presName="rootComposite" presStyleCnt="0"/>
      <dgm:spPr/>
    </dgm:pt>
    <dgm:pt modelId="{DB5BD014-9D97-490A-9A56-985F55F902DB}" type="pres">
      <dgm:prSet presAssocID="{5FF95663-3589-4BDA-9726-411E8040C824}" presName="rootText" presStyleLbl="node3" presStyleIdx="6" presStyleCnt="8" custScaleX="35147" custScaleY="35147">
        <dgm:presLayoutVars>
          <dgm:chPref val="3"/>
        </dgm:presLayoutVars>
      </dgm:prSet>
      <dgm:spPr/>
    </dgm:pt>
    <dgm:pt modelId="{20797149-A1DC-44A6-B715-FED71E4D7A19}" type="pres">
      <dgm:prSet presAssocID="{5FF95663-3589-4BDA-9726-411E8040C824}" presName="rootConnector" presStyleLbl="node3" presStyleIdx="6" presStyleCnt="8"/>
      <dgm:spPr/>
    </dgm:pt>
    <dgm:pt modelId="{614CD05A-6BF3-48B4-931F-C3A9E86A1431}" type="pres">
      <dgm:prSet presAssocID="{5FF95663-3589-4BDA-9726-411E8040C824}" presName="hierChild4" presStyleCnt="0"/>
      <dgm:spPr/>
    </dgm:pt>
    <dgm:pt modelId="{7C56E692-BA7D-4CCD-8E63-F65EDBC111C3}" type="pres">
      <dgm:prSet presAssocID="{5FF95663-3589-4BDA-9726-411E8040C824}" presName="hierChild5" presStyleCnt="0"/>
      <dgm:spPr/>
    </dgm:pt>
    <dgm:pt modelId="{5FD28439-88D3-4E62-A468-3C003ADBAE9F}" type="pres">
      <dgm:prSet presAssocID="{7EFD1B19-582F-4A10-BB4F-BEE050AD1735}" presName="Name37" presStyleLbl="parChTrans1D3" presStyleIdx="7" presStyleCnt="8"/>
      <dgm:spPr/>
    </dgm:pt>
    <dgm:pt modelId="{E3A2A857-2F3A-4FBD-B41F-643553F463D5}" type="pres">
      <dgm:prSet presAssocID="{D2036256-D356-4DFC-BECE-B396C9C70C3E}" presName="hierRoot2" presStyleCnt="0">
        <dgm:presLayoutVars>
          <dgm:hierBranch val="init"/>
        </dgm:presLayoutVars>
      </dgm:prSet>
      <dgm:spPr/>
    </dgm:pt>
    <dgm:pt modelId="{332AD09B-A9D9-4E20-981C-DEF8E47CA27B}" type="pres">
      <dgm:prSet presAssocID="{D2036256-D356-4DFC-BECE-B396C9C70C3E}" presName="rootComposite" presStyleCnt="0"/>
      <dgm:spPr/>
    </dgm:pt>
    <dgm:pt modelId="{E3BAE1D3-7070-49CF-A3A7-ABCBB356AF68}" type="pres">
      <dgm:prSet presAssocID="{D2036256-D356-4DFC-BECE-B396C9C70C3E}" presName="rootText" presStyleLbl="node3" presStyleIdx="7" presStyleCnt="8" custScaleX="35147" custScaleY="35147">
        <dgm:presLayoutVars>
          <dgm:chPref val="3"/>
        </dgm:presLayoutVars>
      </dgm:prSet>
      <dgm:spPr/>
    </dgm:pt>
    <dgm:pt modelId="{AD7302BD-7573-4E7C-83B0-9D01416F4271}" type="pres">
      <dgm:prSet presAssocID="{D2036256-D356-4DFC-BECE-B396C9C70C3E}" presName="rootConnector" presStyleLbl="node3" presStyleIdx="7" presStyleCnt="8"/>
      <dgm:spPr/>
    </dgm:pt>
    <dgm:pt modelId="{A92629F9-DCA0-4164-BC4E-9E79D8D59A62}" type="pres">
      <dgm:prSet presAssocID="{D2036256-D356-4DFC-BECE-B396C9C70C3E}" presName="hierChild4" presStyleCnt="0"/>
      <dgm:spPr/>
    </dgm:pt>
    <dgm:pt modelId="{485EC099-FD63-41BB-98BA-ED3CD6372B69}" type="pres">
      <dgm:prSet presAssocID="{D2036256-D356-4DFC-BECE-B396C9C70C3E}" presName="hierChild5" presStyleCnt="0"/>
      <dgm:spPr/>
    </dgm:pt>
    <dgm:pt modelId="{AE8DFEAF-6885-4572-A410-BB4BC60FBC0B}" type="pres">
      <dgm:prSet presAssocID="{83EB9442-E857-40CC-8978-0C6847358A22}" presName="hierChild5" presStyleCnt="0"/>
      <dgm:spPr/>
    </dgm:pt>
    <dgm:pt modelId="{E7E06317-1A28-41AB-B986-48A861F5E8C4}" type="pres">
      <dgm:prSet presAssocID="{96A22CFB-F768-47B6-9549-E92D56FC5D3E}" presName="hierChild3" presStyleCnt="0"/>
      <dgm:spPr/>
    </dgm:pt>
  </dgm:ptLst>
  <dgm:cxnLst>
    <dgm:cxn modelId="{B98AF600-4555-4C3A-8461-70B5A91F8D1F}" type="presOf" srcId="{45EB7ACE-F8CB-4B68-96AB-AB8F44B55A79}" destId="{B6229169-E6C1-4AE2-B4F0-4C267DBB2FDA}" srcOrd="1" destOrd="0" presId="urn:microsoft.com/office/officeart/2005/8/layout/orgChart1"/>
    <dgm:cxn modelId="{E9E35103-0764-447B-8DED-CA07EB232244}" type="presOf" srcId="{9214B7F9-F572-413E-9B9A-04BB8BD98896}" destId="{4E81390B-58C0-4545-8890-2E04E9CB4B3B}" srcOrd="0" destOrd="0" presId="urn:microsoft.com/office/officeart/2005/8/layout/orgChart1"/>
    <dgm:cxn modelId="{26513107-31DC-4903-AE67-9AF9E2152CD2}" type="presOf" srcId="{96A22CFB-F768-47B6-9549-E92D56FC5D3E}" destId="{82DBDF3F-56D1-408E-B4F5-3DE046B9FC24}" srcOrd="0" destOrd="0" presId="urn:microsoft.com/office/officeart/2005/8/layout/orgChart1"/>
    <dgm:cxn modelId="{9E1B3513-E038-4B4D-AA18-5810C11F4916}" type="presOf" srcId="{B3933510-4D6F-444D-BEF7-4EF4E59A809B}" destId="{0AB4F6C4-A7FB-4C21-A825-978241CA3544}" srcOrd="0" destOrd="0" presId="urn:microsoft.com/office/officeart/2005/8/layout/orgChart1"/>
    <dgm:cxn modelId="{B2A55318-D223-4A99-B521-AA8032C250F8}" type="presOf" srcId="{146D3A31-2B19-4E91-B6F6-2E9567F27139}" destId="{FFF42C83-2570-49EE-94CA-76152B20160C}" srcOrd="0" destOrd="0" presId="urn:microsoft.com/office/officeart/2005/8/layout/orgChart1"/>
    <dgm:cxn modelId="{3C400520-6ECC-4402-B1F8-C66AC794592D}" type="presOf" srcId="{83EB9442-E857-40CC-8978-0C6847358A22}" destId="{F50DBAAE-F7C1-481B-B1CA-608FA0F61F1C}" srcOrd="1" destOrd="0" presId="urn:microsoft.com/office/officeart/2005/8/layout/orgChart1"/>
    <dgm:cxn modelId="{F6973A21-4633-4322-8485-5087A10099DC}" type="presOf" srcId="{7EFD1B19-582F-4A10-BB4F-BEE050AD1735}" destId="{5FD28439-88D3-4E62-A468-3C003ADBAE9F}" srcOrd="0" destOrd="0" presId="urn:microsoft.com/office/officeart/2005/8/layout/orgChart1"/>
    <dgm:cxn modelId="{AA536322-F130-41AC-A7DB-9B212B35EC88}" type="presOf" srcId="{1FA2B4BA-F582-4040-97C7-F4CB074C392A}" destId="{F193A77D-05AD-41C8-BB6C-E63C199E1E6B}" srcOrd="1" destOrd="0" presId="urn:microsoft.com/office/officeart/2005/8/layout/orgChart1"/>
    <dgm:cxn modelId="{2944C922-44E2-477E-B872-3DB3122603EF}" type="presOf" srcId="{9351ED5B-CB6C-4370-9B67-D9301EFBD9A8}" destId="{BD54126D-CCF7-4E81-A83F-DB89EE27469E}" srcOrd="1" destOrd="0" presId="urn:microsoft.com/office/officeart/2005/8/layout/orgChart1"/>
    <dgm:cxn modelId="{8EF3E723-0BFA-4F4B-9163-D47879A3D869}" type="presOf" srcId="{FD434A9A-F3EF-4D00-B4A5-4EB9DAAEF6ED}" destId="{8680CC85-AE5D-4FF0-8EAE-2911DC22D11C}" srcOrd="1" destOrd="0" presId="urn:microsoft.com/office/officeart/2005/8/layout/orgChart1"/>
    <dgm:cxn modelId="{15998026-79A6-46B3-A17E-49D3CBFD28C6}" srcId="{96A22CFB-F768-47B6-9549-E92D56FC5D3E}" destId="{6552831E-6680-43E5-9674-D15737E8AD00}" srcOrd="0" destOrd="0" parTransId="{9214B7F9-F572-413E-9B9A-04BB8BD98896}" sibTransId="{E6E4E523-EE5B-4019-A01F-2571D7341315}"/>
    <dgm:cxn modelId="{385FE326-31BD-4855-91AD-E0EF289FE3C9}" type="presOf" srcId="{83EB9442-E857-40CC-8978-0C6847358A22}" destId="{04FE0949-60BA-4C7D-8EF8-85FED2566559}" srcOrd="0" destOrd="0" presId="urn:microsoft.com/office/officeart/2005/8/layout/orgChart1"/>
    <dgm:cxn modelId="{D8372E28-112F-44EB-B21B-1E90B68003D6}" type="presOf" srcId="{2D4F01AA-B5CF-4799-87DE-C9CA6E318EB8}" destId="{172A462F-5B1C-4A85-8258-E29966014F2F}" srcOrd="0" destOrd="0" presId="urn:microsoft.com/office/officeart/2005/8/layout/orgChart1"/>
    <dgm:cxn modelId="{5CBB4129-4A84-42F1-90BC-225405C32D7A}" type="presOf" srcId="{6552831E-6680-43E5-9674-D15737E8AD00}" destId="{D297F01A-6BA0-4DB0-94B4-0E7B0CB46B27}" srcOrd="1" destOrd="0" presId="urn:microsoft.com/office/officeart/2005/8/layout/orgChart1"/>
    <dgm:cxn modelId="{E8374030-2E1D-4CC9-B4D7-5DF8B48A10E6}" srcId="{08BF66C1-B2FD-4BB4-9CD6-CC38E5D7A689}" destId="{96A22CFB-F768-47B6-9549-E92D56FC5D3E}" srcOrd="0" destOrd="0" parTransId="{DD2289BF-E399-430A-BF8A-510DF7767500}" sibTransId="{CE5958F7-892C-4854-A9DC-854F54F2453C}"/>
    <dgm:cxn modelId="{7CAB6231-1D01-43DB-B676-7C6080875E95}" srcId="{6552831E-6680-43E5-9674-D15737E8AD00}" destId="{FD434A9A-F3EF-4D00-B4A5-4EB9DAAEF6ED}" srcOrd="1" destOrd="0" parTransId="{78E3BDD7-542D-43DF-98B5-043DBF53BC0E}" sibTransId="{5C92EB96-3D0A-42B0-89FF-F99657BDEEF8}"/>
    <dgm:cxn modelId="{16C3D632-CC6D-4A91-BD07-9647379A0664}" srcId="{9351ED5B-CB6C-4370-9B67-D9301EFBD9A8}" destId="{45EB7ACE-F8CB-4B68-96AB-AB8F44B55A79}" srcOrd="1" destOrd="0" parTransId="{F793AC6F-40ED-4BB0-82ED-BB646AEFDDB4}" sibTransId="{8181BE63-D308-4AC6-8A4C-012CA5322CFB}"/>
    <dgm:cxn modelId="{F857F837-AD42-4F66-88B4-AF2047AC1681}" type="presOf" srcId="{96A22CFB-F768-47B6-9549-E92D56FC5D3E}" destId="{31CFF858-C361-45A9-8C11-34B324971C19}" srcOrd="1" destOrd="0" presId="urn:microsoft.com/office/officeart/2005/8/layout/orgChart1"/>
    <dgm:cxn modelId="{DA71753C-9E2E-41B1-BEFD-0E225D328E33}" type="presOf" srcId="{129B54A2-25F5-4A4B-AF7A-DBA6BC57DB37}" destId="{03121D5A-F57F-4E2A-8B10-47998E4A2B4D}" srcOrd="1" destOrd="0" presId="urn:microsoft.com/office/officeart/2005/8/layout/orgChart1"/>
    <dgm:cxn modelId="{F825A546-61E2-4973-9B8C-29F90FC4C379}" type="presOf" srcId="{1E1743BB-F74E-4CA7-8D7A-61C2A5E895BD}" destId="{1878F160-6421-43E5-B2D8-EC7E067D9F8F}" srcOrd="1" destOrd="0" presId="urn:microsoft.com/office/officeart/2005/8/layout/orgChart1"/>
    <dgm:cxn modelId="{5E0A196E-D64A-4A04-9251-B89C217DA8EA}" type="presOf" srcId="{D2036256-D356-4DFC-BECE-B396C9C70C3E}" destId="{AD7302BD-7573-4E7C-83B0-9D01416F4271}" srcOrd="1" destOrd="0" presId="urn:microsoft.com/office/officeart/2005/8/layout/orgChart1"/>
    <dgm:cxn modelId="{2187EF4E-1BB5-48D7-8F8A-553287ED6308}" type="presOf" srcId="{78E3BDD7-542D-43DF-98B5-043DBF53BC0E}" destId="{A594BE79-9642-4192-947B-BFBB832A8531}" srcOrd="0" destOrd="0" presId="urn:microsoft.com/office/officeart/2005/8/layout/orgChart1"/>
    <dgm:cxn modelId="{CB6D414F-E4E6-4121-A87F-79FEE3D15340}" srcId="{6552831E-6680-43E5-9674-D15737E8AD00}" destId="{129B54A2-25F5-4A4B-AF7A-DBA6BC57DB37}" srcOrd="0" destOrd="0" parTransId="{CBFDE05B-FC28-4ABF-8FA7-F2890A34B6C1}" sibTransId="{927F74E4-2D76-4FFF-A31F-98003F1558F1}"/>
    <dgm:cxn modelId="{E3D41170-ADA9-4234-9139-8C9127B46C11}" srcId="{9351ED5B-CB6C-4370-9B67-D9301EFBD9A8}" destId="{C13BA038-78A3-44F3-AE32-CCCF40723422}" srcOrd="0" destOrd="0" parTransId="{EF6D6EFC-2B07-4E86-9493-69CE91CBCC57}" sibTransId="{8209DDE7-D025-417A-9DB9-A9F3325F5FC6}"/>
    <dgm:cxn modelId="{85457354-80E4-409C-BB1F-681498908E8E}" type="presOf" srcId="{1E1743BB-F74E-4CA7-8D7A-61C2A5E895BD}" destId="{ED129DE8-FD19-435C-BB8B-BBB20DFDF177}" srcOrd="0" destOrd="0" presId="urn:microsoft.com/office/officeart/2005/8/layout/orgChart1"/>
    <dgm:cxn modelId="{139C1F55-06E9-456D-8565-ADFC2E939907}" srcId="{96A22CFB-F768-47B6-9549-E92D56FC5D3E}" destId="{83EB9442-E857-40CC-8978-0C6847358A22}" srcOrd="3" destOrd="0" parTransId="{5D8743E5-BBD9-4867-9F64-AFCACEEB2200}" sibTransId="{F73465A5-D3D0-4873-B50D-9DE2BFB9C75E}"/>
    <dgm:cxn modelId="{4E258D7D-67A8-416E-861B-E8378DF7D35D}" type="presOf" srcId="{6552831E-6680-43E5-9674-D15737E8AD00}" destId="{7246E3DC-7A8F-401E-BE40-835020774E18}" srcOrd="0" destOrd="0" presId="urn:microsoft.com/office/officeart/2005/8/layout/orgChart1"/>
    <dgm:cxn modelId="{B99F1D83-44AA-4D9D-8BFC-8996F84436C0}" type="presOf" srcId="{45EB7ACE-F8CB-4B68-96AB-AB8F44B55A79}" destId="{4B5E537F-8FBD-47E5-B756-C26F6EE24800}" srcOrd="0" destOrd="0" presId="urn:microsoft.com/office/officeart/2005/8/layout/orgChart1"/>
    <dgm:cxn modelId="{2460429B-CF76-4C8E-B557-C0F8F6CE7CD2}" type="presOf" srcId="{F793AC6F-40ED-4BB0-82ED-BB646AEFDDB4}" destId="{54B13DB7-6A21-4101-9030-8515D1856ED2}" srcOrd="0" destOrd="0" presId="urn:microsoft.com/office/officeart/2005/8/layout/orgChart1"/>
    <dgm:cxn modelId="{D62BF59E-91B7-4321-9A8A-70359F0E9341}" type="presOf" srcId="{9351ED5B-CB6C-4370-9B67-D9301EFBD9A8}" destId="{68205E60-7E83-4E50-A236-FA1343A72EAF}" srcOrd="0" destOrd="0" presId="urn:microsoft.com/office/officeart/2005/8/layout/orgChart1"/>
    <dgm:cxn modelId="{A9CA699F-C338-4B36-A3E9-E07FE3B48946}" type="presOf" srcId="{69E94C65-522D-4ACE-B235-397A7DECFB51}" destId="{D7CF0B8A-9343-444E-B8FC-2E220265FA5F}" srcOrd="0" destOrd="0" presId="urn:microsoft.com/office/officeart/2005/8/layout/orgChart1"/>
    <dgm:cxn modelId="{C1BA79AC-0F33-4569-98FC-65E30FCE8F4A}" type="presOf" srcId="{5D8743E5-BBD9-4867-9F64-AFCACEEB2200}" destId="{1D23F681-E481-40DF-A5B2-C1F2CF4EEC54}" srcOrd="0" destOrd="0" presId="urn:microsoft.com/office/officeart/2005/8/layout/orgChart1"/>
    <dgm:cxn modelId="{F0E1B1BB-3052-446A-B26F-F634F65B1989}" type="presOf" srcId="{1FA2B4BA-F582-4040-97C7-F4CB074C392A}" destId="{79FCA9D4-AE4F-4243-AF7D-11C79B12A663}" srcOrd="0" destOrd="0" presId="urn:microsoft.com/office/officeart/2005/8/layout/orgChart1"/>
    <dgm:cxn modelId="{22D0A0C1-D09D-4028-AF83-AA888739F59A}" srcId="{83EB9442-E857-40CC-8978-0C6847358A22}" destId="{D2036256-D356-4DFC-BECE-B396C9C70C3E}" srcOrd="1" destOrd="0" parTransId="{7EFD1B19-582F-4A10-BB4F-BEE050AD1735}" sibTransId="{6D7D833F-0AD7-427D-A8A3-40CA00F744E9}"/>
    <dgm:cxn modelId="{48243FC4-7613-49FD-9875-E2693134142E}" type="presOf" srcId="{FD434A9A-F3EF-4D00-B4A5-4EB9DAAEF6ED}" destId="{A1689C54-9050-4C92-849B-6A2C30C598F6}" srcOrd="0" destOrd="0" presId="urn:microsoft.com/office/officeart/2005/8/layout/orgChart1"/>
    <dgm:cxn modelId="{0147FAC4-26F0-44FE-A199-86BDCE26EA2F}" type="presOf" srcId="{2D4F01AA-B5CF-4799-87DE-C9CA6E318EB8}" destId="{7A8C6CEB-8916-4E91-ACC5-F330608C409D}" srcOrd="1" destOrd="0" presId="urn:microsoft.com/office/officeart/2005/8/layout/orgChart1"/>
    <dgm:cxn modelId="{017044D0-B7DF-4206-B6DF-FF9E11F59F73}" type="presOf" srcId="{C13BA038-78A3-44F3-AE32-CCCF40723422}" destId="{2208D30A-BEF5-4FD6-A60B-6432A34E1D47}" srcOrd="1" destOrd="0" presId="urn:microsoft.com/office/officeart/2005/8/layout/orgChart1"/>
    <dgm:cxn modelId="{6D9B24D1-109E-46E4-B3D6-32FC8904BE3F}" type="presOf" srcId="{5FF95663-3589-4BDA-9726-411E8040C824}" destId="{20797149-A1DC-44A6-B715-FED71E4D7A19}" srcOrd="1" destOrd="0" presId="urn:microsoft.com/office/officeart/2005/8/layout/orgChart1"/>
    <dgm:cxn modelId="{EBA692D8-40A5-4F00-B188-892B15F74309}" srcId="{96A22CFB-F768-47B6-9549-E92D56FC5D3E}" destId="{2D4F01AA-B5CF-4799-87DE-C9CA6E318EB8}" srcOrd="1" destOrd="0" parTransId="{4E317EF4-EC43-4261-B906-DF1F3709A011}" sibTransId="{929227AD-C6DA-47E4-BDE1-7098589F3BB4}"/>
    <dgm:cxn modelId="{E50CCDDA-4485-4153-92A3-A901B199F92A}" type="presOf" srcId="{08BF66C1-B2FD-4BB4-9CD6-CC38E5D7A689}" destId="{42215E2B-92BA-4D94-A6A5-27A317B52AC0}" srcOrd="0" destOrd="0" presId="urn:microsoft.com/office/officeart/2005/8/layout/orgChart1"/>
    <dgm:cxn modelId="{53F2B7DB-62B7-4908-83AE-84D56CF93A6B}" srcId="{2D4F01AA-B5CF-4799-87DE-C9CA6E318EB8}" destId="{1FA2B4BA-F582-4040-97C7-F4CB074C392A}" srcOrd="0" destOrd="0" parTransId="{69E94C65-522D-4ACE-B235-397A7DECFB51}" sibTransId="{028D51F4-0BB2-49BF-A53A-A2CDD7408A98}"/>
    <dgm:cxn modelId="{A10535DD-3CD0-44D3-8FF8-0D2C217B09E7}" srcId="{2D4F01AA-B5CF-4799-87DE-C9CA6E318EB8}" destId="{1E1743BB-F74E-4CA7-8D7A-61C2A5E895BD}" srcOrd="1" destOrd="0" parTransId="{8E23BE93-9788-4662-912A-13254B25AF56}" sibTransId="{482AE33C-4F2B-45F0-AD13-610DB61F03EB}"/>
    <dgm:cxn modelId="{679763E2-4D24-4517-BCD9-00973D745B63}" type="presOf" srcId="{129B54A2-25F5-4A4B-AF7A-DBA6BC57DB37}" destId="{C6D096FD-BEC8-409E-986D-2FE92B63C14F}" srcOrd="0" destOrd="0" presId="urn:microsoft.com/office/officeart/2005/8/layout/orgChart1"/>
    <dgm:cxn modelId="{53F42CE3-6894-48B3-891C-E7C856B9D6E7}" type="presOf" srcId="{8E23BE93-9788-4662-912A-13254B25AF56}" destId="{0C4F9BC2-3027-464C-BB15-8EEBA6263FE4}" srcOrd="0" destOrd="0" presId="urn:microsoft.com/office/officeart/2005/8/layout/orgChart1"/>
    <dgm:cxn modelId="{E4845AE8-D5C8-4F78-BB35-53881870EC37}" srcId="{83EB9442-E857-40CC-8978-0C6847358A22}" destId="{5FF95663-3589-4BDA-9726-411E8040C824}" srcOrd="0" destOrd="0" parTransId="{146D3A31-2B19-4E91-B6F6-2E9567F27139}" sibTransId="{2FF54F1C-FD96-4AEA-BBE5-760924E0C630}"/>
    <dgm:cxn modelId="{E81EE1EB-EEDC-44A6-8E71-23B329198D23}" type="presOf" srcId="{C13BA038-78A3-44F3-AE32-CCCF40723422}" destId="{E0D946AB-C455-45F3-8AED-12C226849C36}" srcOrd="0" destOrd="0" presId="urn:microsoft.com/office/officeart/2005/8/layout/orgChart1"/>
    <dgm:cxn modelId="{E2DE57F5-412D-4A65-B7AC-02640407D848}" srcId="{96A22CFB-F768-47B6-9549-E92D56FC5D3E}" destId="{9351ED5B-CB6C-4370-9B67-D9301EFBD9A8}" srcOrd="2" destOrd="0" parTransId="{B3933510-4D6F-444D-BEF7-4EF4E59A809B}" sibTransId="{7A34EE54-BA94-43E9-AB7A-5199EB0AC557}"/>
    <dgm:cxn modelId="{AF2A83F5-D196-4490-9404-C3BA1EB50AF6}" type="presOf" srcId="{D2036256-D356-4DFC-BECE-B396C9C70C3E}" destId="{E3BAE1D3-7070-49CF-A3A7-ABCBB356AF68}" srcOrd="0" destOrd="0" presId="urn:microsoft.com/office/officeart/2005/8/layout/orgChart1"/>
    <dgm:cxn modelId="{316E46F8-9D53-44E4-B29C-737E840F6093}" type="presOf" srcId="{EF6D6EFC-2B07-4E86-9493-69CE91CBCC57}" destId="{B94492CF-3038-4FC1-819B-6BBC23DBCB8D}" srcOrd="0" destOrd="0" presId="urn:microsoft.com/office/officeart/2005/8/layout/orgChart1"/>
    <dgm:cxn modelId="{81BCC7FB-E63F-48FB-B538-394CA4C1D062}" type="presOf" srcId="{4E317EF4-EC43-4261-B906-DF1F3709A011}" destId="{386D9405-4AE3-4F70-A5A9-008C3D90BD74}" srcOrd="0" destOrd="0" presId="urn:microsoft.com/office/officeart/2005/8/layout/orgChart1"/>
    <dgm:cxn modelId="{B65FF4FB-BD7D-42B6-8019-1A1D213C050A}" type="presOf" srcId="{5FF95663-3589-4BDA-9726-411E8040C824}" destId="{DB5BD014-9D97-490A-9A56-985F55F902DB}" srcOrd="0" destOrd="0" presId="urn:microsoft.com/office/officeart/2005/8/layout/orgChart1"/>
    <dgm:cxn modelId="{752E13FF-4B06-455D-AD47-B669E738F9E0}" type="presOf" srcId="{CBFDE05B-FC28-4ABF-8FA7-F2890A34B6C1}" destId="{85D5E58E-B07A-40B7-B079-C18FA17941A9}" srcOrd="0" destOrd="0" presId="urn:microsoft.com/office/officeart/2005/8/layout/orgChart1"/>
    <dgm:cxn modelId="{9D942B51-2139-4A59-AAFF-463E388B4B58}" type="presParOf" srcId="{42215E2B-92BA-4D94-A6A5-27A317B52AC0}" destId="{CAC17335-072F-4B78-8CAE-9811E3B71816}" srcOrd="0" destOrd="0" presId="urn:microsoft.com/office/officeart/2005/8/layout/orgChart1"/>
    <dgm:cxn modelId="{5B6EEB90-6A98-4D14-82D9-4AF7DBEA932C}" type="presParOf" srcId="{CAC17335-072F-4B78-8CAE-9811E3B71816}" destId="{A6AB5314-8A88-4782-8A56-87E7024ED702}" srcOrd="0" destOrd="0" presId="urn:microsoft.com/office/officeart/2005/8/layout/orgChart1"/>
    <dgm:cxn modelId="{B4B755A3-EEB9-4BC0-94B5-F1EED0504671}" type="presParOf" srcId="{A6AB5314-8A88-4782-8A56-87E7024ED702}" destId="{82DBDF3F-56D1-408E-B4F5-3DE046B9FC24}" srcOrd="0" destOrd="0" presId="urn:microsoft.com/office/officeart/2005/8/layout/orgChart1"/>
    <dgm:cxn modelId="{F4841E11-2FA9-42A6-94E1-073404CF74BB}" type="presParOf" srcId="{A6AB5314-8A88-4782-8A56-87E7024ED702}" destId="{31CFF858-C361-45A9-8C11-34B324971C19}" srcOrd="1" destOrd="0" presId="urn:microsoft.com/office/officeart/2005/8/layout/orgChart1"/>
    <dgm:cxn modelId="{2C74DE1A-8E62-41EA-BCCD-8D34AB38C5F9}" type="presParOf" srcId="{CAC17335-072F-4B78-8CAE-9811E3B71816}" destId="{770DA888-F537-411F-B0FA-288DC0C677D6}" srcOrd="1" destOrd="0" presId="urn:microsoft.com/office/officeart/2005/8/layout/orgChart1"/>
    <dgm:cxn modelId="{6D6A9B91-A949-4315-96A3-0D8DF961C8A0}" type="presParOf" srcId="{770DA888-F537-411F-B0FA-288DC0C677D6}" destId="{4E81390B-58C0-4545-8890-2E04E9CB4B3B}" srcOrd="0" destOrd="0" presId="urn:microsoft.com/office/officeart/2005/8/layout/orgChart1"/>
    <dgm:cxn modelId="{7E1BDFCA-E9BD-4B99-976B-84FD07D89CF9}" type="presParOf" srcId="{770DA888-F537-411F-B0FA-288DC0C677D6}" destId="{B0BE9239-9AD7-49C1-93C4-04669B8853E6}" srcOrd="1" destOrd="0" presId="urn:microsoft.com/office/officeart/2005/8/layout/orgChart1"/>
    <dgm:cxn modelId="{4CC312EB-C961-4AC0-B3F9-C49F0E44A79F}" type="presParOf" srcId="{B0BE9239-9AD7-49C1-93C4-04669B8853E6}" destId="{23D51303-EB15-4F7E-8852-548C47D87C4C}" srcOrd="0" destOrd="0" presId="urn:microsoft.com/office/officeart/2005/8/layout/orgChart1"/>
    <dgm:cxn modelId="{120E56F9-EF75-4567-916F-57919AEA4B83}" type="presParOf" srcId="{23D51303-EB15-4F7E-8852-548C47D87C4C}" destId="{7246E3DC-7A8F-401E-BE40-835020774E18}" srcOrd="0" destOrd="0" presId="urn:microsoft.com/office/officeart/2005/8/layout/orgChart1"/>
    <dgm:cxn modelId="{18E09FCB-5295-4A16-A6EB-C102DD21AA0F}" type="presParOf" srcId="{23D51303-EB15-4F7E-8852-548C47D87C4C}" destId="{D297F01A-6BA0-4DB0-94B4-0E7B0CB46B27}" srcOrd="1" destOrd="0" presId="urn:microsoft.com/office/officeart/2005/8/layout/orgChart1"/>
    <dgm:cxn modelId="{8F2293C4-CAAF-4EA9-B436-FECB1F4841E3}" type="presParOf" srcId="{B0BE9239-9AD7-49C1-93C4-04669B8853E6}" destId="{853436B2-E581-40F2-9769-DDD4A2010AB6}" srcOrd="1" destOrd="0" presId="urn:microsoft.com/office/officeart/2005/8/layout/orgChart1"/>
    <dgm:cxn modelId="{599B60AD-5739-48B0-9267-095891BF4982}" type="presParOf" srcId="{853436B2-E581-40F2-9769-DDD4A2010AB6}" destId="{85D5E58E-B07A-40B7-B079-C18FA17941A9}" srcOrd="0" destOrd="0" presId="urn:microsoft.com/office/officeart/2005/8/layout/orgChart1"/>
    <dgm:cxn modelId="{736CFDF2-AB84-46BF-96CF-794C1E598CC6}" type="presParOf" srcId="{853436B2-E581-40F2-9769-DDD4A2010AB6}" destId="{4C341203-9E59-4979-B9B9-4E15B8DBAB86}" srcOrd="1" destOrd="0" presId="urn:microsoft.com/office/officeart/2005/8/layout/orgChart1"/>
    <dgm:cxn modelId="{524C42A7-963C-432D-A785-3E01DA5852BF}" type="presParOf" srcId="{4C341203-9E59-4979-B9B9-4E15B8DBAB86}" destId="{874E5433-19CE-4156-8E36-063883C47378}" srcOrd="0" destOrd="0" presId="urn:microsoft.com/office/officeart/2005/8/layout/orgChart1"/>
    <dgm:cxn modelId="{A7C88121-77C6-4477-A5F3-9465FAE18F95}" type="presParOf" srcId="{874E5433-19CE-4156-8E36-063883C47378}" destId="{C6D096FD-BEC8-409E-986D-2FE92B63C14F}" srcOrd="0" destOrd="0" presId="urn:microsoft.com/office/officeart/2005/8/layout/orgChart1"/>
    <dgm:cxn modelId="{536992BC-A9AE-40F6-83CD-3C7CEC010ECD}" type="presParOf" srcId="{874E5433-19CE-4156-8E36-063883C47378}" destId="{03121D5A-F57F-4E2A-8B10-47998E4A2B4D}" srcOrd="1" destOrd="0" presId="urn:microsoft.com/office/officeart/2005/8/layout/orgChart1"/>
    <dgm:cxn modelId="{9A84F69C-25C2-4B36-98ED-6E45DCDCCC4C}" type="presParOf" srcId="{4C341203-9E59-4979-B9B9-4E15B8DBAB86}" destId="{665E0D52-69FC-475C-BC0F-BDD1FE1A15D4}" srcOrd="1" destOrd="0" presId="urn:microsoft.com/office/officeart/2005/8/layout/orgChart1"/>
    <dgm:cxn modelId="{443B6FDE-C77E-48C9-9A4A-0F9BC9B5A640}" type="presParOf" srcId="{4C341203-9E59-4979-B9B9-4E15B8DBAB86}" destId="{BCB020F4-12D3-4F39-AFDF-4CAC230F35B1}" srcOrd="2" destOrd="0" presId="urn:microsoft.com/office/officeart/2005/8/layout/orgChart1"/>
    <dgm:cxn modelId="{072925FB-B821-4599-AD68-4D5408866CD9}" type="presParOf" srcId="{853436B2-E581-40F2-9769-DDD4A2010AB6}" destId="{A594BE79-9642-4192-947B-BFBB832A8531}" srcOrd="2" destOrd="0" presId="urn:microsoft.com/office/officeart/2005/8/layout/orgChart1"/>
    <dgm:cxn modelId="{D6B4C4A2-3F50-455E-927B-4E15CB9F6729}" type="presParOf" srcId="{853436B2-E581-40F2-9769-DDD4A2010AB6}" destId="{76BA2DC1-EAFD-4BD5-BA9E-FFAA4FEC58E5}" srcOrd="3" destOrd="0" presId="urn:microsoft.com/office/officeart/2005/8/layout/orgChart1"/>
    <dgm:cxn modelId="{C59172AC-278F-4CFC-9A9E-CF3B227C3404}" type="presParOf" srcId="{76BA2DC1-EAFD-4BD5-BA9E-FFAA4FEC58E5}" destId="{7F7F4EA0-F727-4B97-AEE0-556F1C9950FF}" srcOrd="0" destOrd="0" presId="urn:microsoft.com/office/officeart/2005/8/layout/orgChart1"/>
    <dgm:cxn modelId="{54D1002B-3F97-4141-AECB-E1C5627EA480}" type="presParOf" srcId="{7F7F4EA0-F727-4B97-AEE0-556F1C9950FF}" destId="{A1689C54-9050-4C92-849B-6A2C30C598F6}" srcOrd="0" destOrd="0" presId="urn:microsoft.com/office/officeart/2005/8/layout/orgChart1"/>
    <dgm:cxn modelId="{0900A161-7141-4CA4-BBA7-02AA8270442F}" type="presParOf" srcId="{7F7F4EA0-F727-4B97-AEE0-556F1C9950FF}" destId="{8680CC85-AE5D-4FF0-8EAE-2911DC22D11C}" srcOrd="1" destOrd="0" presId="urn:microsoft.com/office/officeart/2005/8/layout/orgChart1"/>
    <dgm:cxn modelId="{230E463F-DA41-4D6E-83AE-D489F722F341}" type="presParOf" srcId="{76BA2DC1-EAFD-4BD5-BA9E-FFAA4FEC58E5}" destId="{77FB990D-52C8-4913-9067-7D749F129500}" srcOrd="1" destOrd="0" presId="urn:microsoft.com/office/officeart/2005/8/layout/orgChart1"/>
    <dgm:cxn modelId="{C48A6684-4F53-4E6E-9981-EDC413ABEFF1}" type="presParOf" srcId="{76BA2DC1-EAFD-4BD5-BA9E-FFAA4FEC58E5}" destId="{78529473-2009-46C7-BC4B-85BAB7A483C7}" srcOrd="2" destOrd="0" presId="urn:microsoft.com/office/officeart/2005/8/layout/orgChart1"/>
    <dgm:cxn modelId="{48E24456-4A14-4697-B7D5-EC857356591C}" type="presParOf" srcId="{B0BE9239-9AD7-49C1-93C4-04669B8853E6}" destId="{2FD5D42A-C0EE-4D94-BBD8-913B362CF499}" srcOrd="2" destOrd="0" presId="urn:microsoft.com/office/officeart/2005/8/layout/orgChart1"/>
    <dgm:cxn modelId="{1A492D0F-25D2-4BFB-95A1-1A3D88C3BBE6}" type="presParOf" srcId="{770DA888-F537-411F-B0FA-288DC0C677D6}" destId="{386D9405-4AE3-4F70-A5A9-008C3D90BD74}" srcOrd="2" destOrd="0" presId="urn:microsoft.com/office/officeart/2005/8/layout/orgChart1"/>
    <dgm:cxn modelId="{31F010FA-D6A4-42BF-A37C-0FC1A47E91A6}" type="presParOf" srcId="{770DA888-F537-411F-B0FA-288DC0C677D6}" destId="{AFDD4FF7-B666-4594-BACE-82F437B53EB8}" srcOrd="3" destOrd="0" presId="urn:microsoft.com/office/officeart/2005/8/layout/orgChart1"/>
    <dgm:cxn modelId="{4708114B-A7AB-4DFC-A5A2-863F43E6D9A9}" type="presParOf" srcId="{AFDD4FF7-B666-4594-BACE-82F437B53EB8}" destId="{D4500397-0442-4B85-8025-4AA8218F46FC}" srcOrd="0" destOrd="0" presId="urn:microsoft.com/office/officeart/2005/8/layout/orgChart1"/>
    <dgm:cxn modelId="{6F369CDE-B263-47D6-98B8-239D4A204014}" type="presParOf" srcId="{D4500397-0442-4B85-8025-4AA8218F46FC}" destId="{172A462F-5B1C-4A85-8258-E29966014F2F}" srcOrd="0" destOrd="0" presId="urn:microsoft.com/office/officeart/2005/8/layout/orgChart1"/>
    <dgm:cxn modelId="{AFB5EAA7-84A4-476D-A674-5AF3FB4538CA}" type="presParOf" srcId="{D4500397-0442-4B85-8025-4AA8218F46FC}" destId="{7A8C6CEB-8916-4E91-ACC5-F330608C409D}" srcOrd="1" destOrd="0" presId="urn:microsoft.com/office/officeart/2005/8/layout/orgChart1"/>
    <dgm:cxn modelId="{117ECC73-2E26-4B61-B073-5F83619F0DFD}" type="presParOf" srcId="{AFDD4FF7-B666-4594-BACE-82F437B53EB8}" destId="{F3D294AD-3302-4D62-AFAC-E29BDB43D072}" srcOrd="1" destOrd="0" presId="urn:microsoft.com/office/officeart/2005/8/layout/orgChart1"/>
    <dgm:cxn modelId="{ECEF7CC6-75CF-4849-B170-407ED3A71528}" type="presParOf" srcId="{F3D294AD-3302-4D62-AFAC-E29BDB43D072}" destId="{D7CF0B8A-9343-444E-B8FC-2E220265FA5F}" srcOrd="0" destOrd="0" presId="urn:microsoft.com/office/officeart/2005/8/layout/orgChart1"/>
    <dgm:cxn modelId="{7E061692-CCBC-4E49-A36D-C7EC346FE0A8}" type="presParOf" srcId="{F3D294AD-3302-4D62-AFAC-E29BDB43D072}" destId="{BF5DCDCB-FAAD-49D2-904D-9D057DFC1ADB}" srcOrd="1" destOrd="0" presId="urn:microsoft.com/office/officeart/2005/8/layout/orgChart1"/>
    <dgm:cxn modelId="{B83A3E90-F721-4C73-84C1-03BF9BBF9512}" type="presParOf" srcId="{BF5DCDCB-FAAD-49D2-904D-9D057DFC1ADB}" destId="{877101DC-7283-454D-91D1-C374F6121C2C}" srcOrd="0" destOrd="0" presId="urn:microsoft.com/office/officeart/2005/8/layout/orgChart1"/>
    <dgm:cxn modelId="{E7ADED99-A445-46C5-A92E-4F137A3876C6}" type="presParOf" srcId="{877101DC-7283-454D-91D1-C374F6121C2C}" destId="{79FCA9D4-AE4F-4243-AF7D-11C79B12A663}" srcOrd="0" destOrd="0" presId="urn:microsoft.com/office/officeart/2005/8/layout/orgChart1"/>
    <dgm:cxn modelId="{E671A6AF-0B60-4527-AD9C-E1744B957466}" type="presParOf" srcId="{877101DC-7283-454D-91D1-C374F6121C2C}" destId="{F193A77D-05AD-41C8-BB6C-E63C199E1E6B}" srcOrd="1" destOrd="0" presId="urn:microsoft.com/office/officeart/2005/8/layout/orgChart1"/>
    <dgm:cxn modelId="{FFF6FC8C-AE5E-42EA-8546-43E532B48C7C}" type="presParOf" srcId="{BF5DCDCB-FAAD-49D2-904D-9D057DFC1ADB}" destId="{AA9298AA-9CC7-4759-B36B-71A54A298CE2}" srcOrd="1" destOrd="0" presId="urn:microsoft.com/office/officeart/2005/8/layout/orgChart1"/>
    <dgm:cxn modelId="{543BF828-DF8F-4EE3-932E-AFB29EAB818D}" type="presParOf" srcId="{BF5DCDCB-FAAD-49D2-904D-9D057DFC1ADB}" destId="{43DB272C-BD78-4751-A9D5-64C5F5D9DE19}" srcOrd="2" destOrd="0" presId="urn:microsoft.com/office/officeart/2005/8/layout/orgChart1"/>
    <dgm:cxn modelId="{209DB3E2-B01A-4964-A7E0-0C0EA39FC3BB}" type="presParOf" srcId="{F3D294AD-3302-4D62-AFAC-E29BDB43D072}" destId="{0C4F9BC2-3027-464C-BB15-8EEBA6263FE4}" srcOrd="2" destOrd="0" presId="urn:microsoft.com/office/officeart/2005/8/layout/orgChart1"/>
    <dgm:cxn modelId="{DB122FFD-F49E-4CF0-81F6-D3865C23BDF3}" type="presParOf" srcId="{F3D294AD-3302-4D62-AFAC-E29BDB43D072}" destId="{AB0486B0-1758-4C0B-AC81-8B06876677DB}" srcOrd="3" destOrd="0" presId="urn:microsoft.com/office/officeart/2005/8/layout/orgChart1"/>
    <dgm:cxn modelId="{1D17661B-A54D-4B32-B84C-D1ADEBE6A5CB}" type="presParOf" srcId="{AB0486B0-1758-4C0B-AC81-8B06876677DB}" destId="{256514A0-9663-4745-AA14-28DC4CE72AFD}" srcOrd="0" destOrd="0" presId="urn:microsoft.com/office/officeart/2005/8/layout/orgChart1"/>
    <dgm:cxn modelId="{071CCB6D-FFD2-4F73-9077-D3445B4E7624}" type="presParOf" srcId="{256514A0-9663-4745-AA14-28DC4CE72AFD}" destId="{ED129DE8-FD19-435C-BB8B-BBB20DFDF177}" srcOrd="0" destOrd="0" presId="urn:microsoft.com/office/officeart/2005/8/layout/orgChart1"/>
    <dgm:cxn modelId="{907BC486-0A13-423D-A323-BAD7D348019F}" type="presParOf" srcId="{256514A0-9663-4745-AA14-28DC4CE72AFD}" destId="{1878F160-6421-43E5-B2D8-EC7E067D9F8F}" srcOrd="1" destOrd="0" presId="urn:microsoft.com/office/officeart/2005/8/layout/orgChart1"/>
    <dgm:cxn modelId="{58AFF26C-BECC-48DA-9933-02B1E2B612CC}" type="presParOf" srcId="{AB0486B0-1758-4C0B-AC81-8B06876677DB}" destId="{3B7CC96E-E2D6-4C6A-8CD2-0182E62AE025}" srcOrd="1" destOrd="0" presId="urn:microsoft.com/office/officeart/2005/8/layout/orgChart1"/>
    <dgm:cxn modelId="{204BA5E4-C387-4C43-8B6A-4D15DEBAEC80}" type="presParOf" srcId="{AB0486B0-1758-4C0B-AC81-8B06876677DB}" destId="{55E26CCB-CEF3-4D21-85F8-1A4FAFEEF9B3}" srcOrd="2" destOrd="0" presId="urn:microsoft.com/office/officeart/2005/8/layout/orgChart1"/>
    <dgm:cxn modelId="{3F47F905-6A89-4410-AE55-DAF427E3371B}" type="presParOf" srcId="{AFDD4FF7-B666-4594-BACE-82F437B53EB8}" destId="{B8516055-7442-4687-9FC5-6F47F479FC71}" srcOrd="2" destOrd="0" presId="urn:microsoft.com/office/officeart/2005/8/layout/orgChart1"/>
    <dgm:cxn modelId="{CF9A0079-2927-44B8-A227-92E5A5FB187D}" type="presParOf" srcId="{770DA888-F537-411F-B0FA-288DC0C677D6}" destId="{0AB4F6C4-A7FB-4C21-A825-978241CA3544}" srcOrd="4" destOrd="0" presId="urn:microsoft.com/office/officeart/2005/8/layout/orgChart1"/>
    <dgm:cxn modelId="{7164E020-A6B3-4C6E-A2D9-8795ABD1A922}" type="presParOf" srcId="{770DA888-F537-411F-B0FA-288DC0C677D6}" destId="{81DD05C2-C086-4E6E-8F88-377C81C38CAE}" srcOrd="5" destOrd="0" presId="urn:microsoft.com/office/officeart/2005/8/layout/orgChart1"/>
    <dgm:cxn modelId="{A2B405BF-E937-4824-974C-44F676FE4824}" type="presParOf" srcId="{81DD05C2-C086-4E6E-8F88-377C81C38CAE}" destId="{6B87DDDA-E133-4C6C-B608-E06C9078EF8A}" srcOrd="0" destOrd="0" presId="urn:microsoft.com/office/officeart/2005/8/layout/orgChart1"/>
    <dgm:cxn modelId="{9B0EE2ED-AE1B-4B45-9CF3-20679E8AE282}" type="presParOf" srcId="{6B87DDDA-E133-4C6C-B608-E06C9078EF8A}" destId="{68205E60-7E83-4E50-A236-FA1343A72EAF}" srcOrd="0" destOrd="0" presId="urn:microsoft.com/office/officeart/2005/8/layout/orgChart1"/>
    <dgm:cxn modelId="{E305008B-B931-4FF3-A723-A59D49F546DF}" type="presParOf" srcId="{6B87DDDA-E133-4C6C-B608-E06C9078EF8A}" destId="{BD54126D-CCF7-4E81-A83F-DB89EE27469E}" srcOrd="1" destOrd="0" presId="urn:microsoft.com/office/officeart/2005/8/layout/orgChart1"/>
    <dgm:cxn modelId="{DC72B00D-F85D-4E84-980E-08AD04DBE9FE}" type="presParOf" srcId="{81DD05C2-C086-4E6E-8F88-377C81C38CAE}" destId="{9DF47C17-18F7-403E-9B37-17B9039FE793}" srcOrd="1" destOrd="0" presId="urn:microsoft.com/office/officeart/2005/8/layout/orgChart1"/>
    <dgm:cxn modelId="{7A02D005-AFDB-406C-8361-9DF9E1051E6C}" type="presParOf" srcId="{9DF47C17-18F7-403E-9B37-17B9039FE793}" destId="{B94492CF-3038-4FC1-819B-6BBC23DBCB8D}" srcOrd="0" destOrd="0" presId="urn:microsoft.com/office/officeart/2005/8/layout/orgChart1"/>
    <dgm:cxn modelId="{CBA24B59-DAA8-412D-9671-0F6AAEF4C04C}" type="presParOf" srcId="{9DF47C17-18F7-403E-9B37-17B9039FE793}" destId="{ED116162-281B-43FA-B628-C2A4B1E796CB}" srcOrd="1" destOrd="0" presId="urn:microsoft.com/office/officeart/2005/8/layout/orgChart1"/>
    <dgm:cxn modelId="{E3FE28D3-A926-454E-9C57-1ADE52CED156}" type="presParOf" srcId="{ED116162-281B-43FA-B628-C2A4B1E796CB}" destId="{06FA34B6-5E0D-4BB7-96D9-3A3037C66449}" srcOrd="0" destOrd="0" presId="urn:microsoft.com/office/officeart/2005/8/layout/orgChart1"/>
    <dgm:cxn modelId="{DD10984E-1C63-48CD-A9C0-7870076AE7E3}" type="presParOf" srcId="{06FA34B6-5E0D-4BB7-96D9-3A3037C66449}" destId="{E0D946AB-C455-45F3-8AED-12C226849C36}" srcOrd="0" destOrd="0" presId="urn:microsoft.com/office/officeart/2005/8/layout/orgChart1"/>
    <dgm:cxn modelId="{4172C498-AE8F-4114-8C84-E0B8FBCCD832}" type="presParOf" srcId="{06FA34B6-5E0D-4BB7-96D9-3A3037C66449}" destId="{2208D30A-BEF5-4FD6-A60B-6432A34E1D47}" srcOrd="1" destOrd="0" presId="urn:microsoft.com/office/officeart/2005/8/layout/orgChart1"/>
    <dgm:cxn modelId="{85EE9477-2B7F-478E-BB08-BB257C672297}" type="presParOf" srcId="{ED116162-281B-43FA-B628-C2A4B1E796CB}" destId="{0A03FA77-0E5F-4702-AF7B-F78473B2F35A}" srcOrd="1" destOrd="0" presId="urn:microsoft.com/office/officeart/2005/8/layout/orgChart1"/>
    <dgm:cxn modelId="{E339B9EE-2911-4443-B9FA-9F0D785948AF}" type="presParOf" srcId="{ED116162-281B-43FA-B628-C2A4B1E796CB}" destId="{08FB11AF-2694-4A89-AD8E-CFCF6474A35E}" srcOrd="2" destOrd="0" presId="urn:microsoft.com/office/officeart/2005/8/layout/orgChart1"/>
    <dgm:cxn modelId="{96D074C1-06FB-4A96-8D4A-7E576FE36B64}" type="presParOf" srcId="{9DF47C17-18F7-403E-9B37-17B9039FE793}" destId="{54B13DB7-6A21-4101-9030-8515D1856ED2}" srcOrd="2" destOrd="0" presId="urn:microsoft.com/office/officeart/2005/8/layout/orgChart1"/>
    <dgm:cxn modelId="{C12E5D1D-093F-43D1-B8EA-774CD9F3DE5A}" type="presParOf" srcId="{9DF47C17-18F7-403E-9B37-17B9039FE793}" destId="{D2493F97-3347-4345-95EC-2F14B8687AD7}" srcOrd="3" destOrd="0" presId="urn:microsoft.com/office/officeart/2005/8/layout/orgChart1"/>
    <dgm:cxn modelId="{1E859781-0A94-4A33-AE5E-CC702AC18717}" type="presParOf" srcId="{D2493F97-3347-4345-95EC-2F14B8687AD7}" destId="{20FD6446-7FE7-4EC2-8BD4-717AE1D54707}" srcOrd="0" destOrd="0" presId="urn:microsoft.com/office/officeart/2005/8/layout/orgChart1"/>
    <dgm:cxn modelId="{21816EF9-BA9F-4365-ACE8-3D6796A92541}" type="presParOf" srcId="{20FD6446-7FE7-4EC2-8BD4-717AE1D54707}" destId="{4B5E537F-8FBD-47E5-B756-C26F6EE24800}" srcOrd="0" destOrd="0" presId="urn:microsoft.com/office/officeart/2005/8/layout/orgChart1"/>
    <dgm:cxn modelId="{861B56FF-DDB8-404A-B1AE-6F25403B1E69}" type="presParOf" srcId="{20FD6446-7FE7-4EC2-8BD4-717AE1D54707}" destId="{B6229169-E6C1-4AE2-B4F0-4C267DBB2FDA}" srcOrd="1" destOrd="0" presId="urn:microsoft.com/office/officeart/2005/8/layout/orgChart1"/>
    <dgm:cxn modelId="{3DD7AF09-B6FD-4AE3-8971-EB54D4E08F74}" type="presParOf" srcId="{D2493F97-3347-4345-95EC-2F14B8687AD7}" destId="{D2F960A4-5A8E-4F5C-8C3E-CD9E0CE59C83}" srcOrd="1" destOrd="0" presId="urn:microsoft.com/office/officeart/2005/8/layout/orgChart1"/>
    <dgm:cxn modelId="{2863DFF8-B3F3-49DC-BF0F-C39E03908C2C}" type="presParOf" srcId="{D2493F97-3347-4345-95EC-2F14B8687AD7}" destId="{46B4A596-A3F7-412C-B7BD-DD20FF3DF104}" srcOrd="2" destOrd="0" presId="urn:microsoft.com/office/officeart/2005/8/layout/orgChart1"/>
    <dgm:cxn modelId="{F3C5C2E0-CF3D-4ED1-BCA1-888C552E059E}" type="presParOf" srcId="{81DD05C2-C086-4E6E-8F88-377C81C38CAE}" destId="{58E78297-5968-47C5-9943-2B4B4EECCB22}" srcOrd="2" destOrd="0" presId="urn:microsoft.com/office/officeart/2005/8/layout/orgChart1"/>
    <dgm:cxn modelId="{90F6C81C-8B68-4B76-8C58-B658DEEF3E7F}" type="presParOf" srcId="{770DA888-F537-411F-B0FA-288DC0C677D6}" destId="{1D23F681-E481-40DF-A5B2-C1F2CF4EEC54}" srcOrd="6" destOrd="0" presId="urn:microsoft.com/office/officeart/2005/8/layout/orgChart1"/>
    <dgm:cxn modelId="{31004240-1760-4E84-83A5-7946CF687BB2}" type="presParOf" srcId="{770DA888-F537-411F-B0FA-288DC0C677D6}" destId="{87E60C43-DFBB-4BD5-8108-D43BC7A51F2F}" srcOrd="7" destOrd="0" presId="urn:microsoft.com/office/officeart/2005/8/layout/orgChart1"/>
    <dgm:cxn modelId="{F3F7F5E7-476D-43FC-AB87-61404D641D52}" type="presParOf" srcId="{87E60C43-DFBB-4BD5-8108-D43BC7A51F2F}" destId="{8A51A07D-A727-4C11-938D-C5EB61F27815}" srcOrd="0" destOrd="0" presId="urn:microsoft.com/office/officeart/2005/8/layout/orgChart1"/>
    <dgm:cxn modelId="{3801C67B-AFC8-4742-9E5A-6D49AF0F169F}" type="presParOf" srcId="{8A51A07D-A727-4C11-938D-C5EB61F27815}" destId="{04FE0949-60BA-4C7D-8EF8-85FED2566559}" srcOrd="0" destOrd="0" presId="urn:microsoft.com/office/officeart/2005/8/layout/orgChart1"/>
    <dgm:cxn modelId="{6B95E227-038B-4573-AEC0-FE319529F2F3}" type="presParOf" srcId="{8A51A07D-A727-4C11-938D-C5EB61F27815}" destId="{F50DBAAE-F7C1-481B-B1CA-608FA0F61F1C}" srcOrd="1" destOrd="0" presId="urn:microsoft.com/office/officeart/2005/8/layout/orgChart1"/>
    <dgm:cxn modelId="{F5F6D989-A71E-4F4C-8B69-DE0828DA9C4A}" type="presParOf" srcId="{87E60C43-DFBB-4BD5-8108-D43BC7A51F2F}" destId="{B12E8304-5F0E-4F7D-A567-AEA3BEE52116}" srcOrd="1" destOrd="0" presId="urn:microsoft.com/office/officeart/2005/8/layout/orgChart1"/>
    <dgm:cxn modelId="{184C1BBB-580C-407A-8D71-880C77C18F64}" type="presParOf" srcId="{B12E8304-5F0E-4F7D-A567-AEA3BEE52116}" destId="{FFF42C83-2570-49EE-94CA-76152B20160C}" srcOrd="0" destOrd="0" presId="urn:microsoft.com/office/officeart/2005/8/layout/orgChart1"/>
    <dgm:cxn modelId="{ABC3990F-B832-40DF-B64F-41DCA7819A36}" type="presParOf" srcId="{B12E8304-5F0E-4F7D-A567-AEA3BEE52116}" destId="{BBE0FF07-2668-426C-B22D-7B0CA7B1E89B}" srcOrd="1" destOrd="0" presId="urn:microsoft.com/office/officeart/2005/8/layout/orgChart1"/>
    <dgm:cxn modelId="{46208272-3F5A-4780-8F65-C03B80A73604}" type="presParOf" srcId="{BBE0FF07-2668-426C-B22D-7B0CA7B1E89B}" destId="{5D1EEA11-4A9B-4F61-8028-C1E7310AEF86}" srcOrd="0" destOrd="0" presId="urn:microsoft.com/office/officeart/2005/8/layout/orgChart1"/>
    <dgm:cxn modelId="{2154B7C3-CE93-49AF-9B97-764B6B825A7E}" type="presParOf" srcId="{5D1EEA11-4A9B-4F61-8028-C1E7310AEF86}" destId="{DB5BD014-9D97-490A-9A56-985F55F902DB}" srcOrd="0" destOrd="0" presId="urn:microsoft.com/office/officeart/2005/8/layout/orgChart1"/>
    <dgm:cxn modelId="{48FD4B77-93F8-4D95-81E8-F277A4ED1697}" type="presParOf" srcId="{5D1EEA11-4A9B-4F61-8028-C1E7310AEF86}" destId="{20797149-A1DC-44A6-B715-FED71E4D7A19}" srcOrd="1" destOrd="0" presId="urn:microsoft.com/office/officeart/2005/8/layout/orgChart1"/>
    <dgm:cxn modelId="{69A1BC3C-3AB9-4B0E-BBBF-C77A004A3EF7}" type="presParOf" srcId="{BBE0FF07-2668-426C-B22D-7B0CA7B1E89B}" destId="{614CD05A-6BF3-48B4-931F-C3A9E86A1431}" srcOrd="1" destOrd="0" presId="urn:microsoft.com/office/officeart/2005/8/layout/orgChart1"/>
    <dgm:cxn modelId="{801B00B2-6935-41F1-A36A-9A00CB9B2128}" type="presParOf" srcId="{BBE0FF07-2668-426C-B22D-7B0CA7B1E89B}" destId="{7C56E692-BA7D-4CCD-8E63-F65EDBC111C3}" srcOrd="2" destOrd="0" presId="urn:microsoft.com/office/officeart/2005/8/layout/orgChart1"/>
    <dgm:cxn modelId="{581EF724-3CC1-4CC6-8FBA-45D63705F8CC}" type="presParOf" srcId="{B12E8304-5F0E-4F7D-A567-AEA3BEE52116}" destId="{5FD28439-88D3-4E62-A468-3C003ADBAE9F}" srcOrd="2" destOrd="0" presId="urn:microsoft.com/office/officeart/2005/8/layout/orgChart1"/>
    <dgm:cxn modelId="{70635606-01B4-4FFF-BC13-83A51B61386E}" type="presParOf" srcId="{B12E8304-5F0E-4F7D-A567-AEA3BEE52116}" destId="{E3A2A857-2F3A-4FBD-B41F-643553F463D5}" srcOrd="3" destOrd="0" presId="urn:microsoft.com/office/officeart/2005/8/layout/orgChart1"/>
    <dgm:cxn modelId="{74701D90-8F39-421F-BCC1-00E0AAB0E7AA}" type="presParOf" srcId="{E3A2A857-2F3A-4FBD-B41F-643553F463D5}" destId="{332AD09B-A9D9-4E20-981C-DEF8E47CA27B}" srcOrd="0" destOrd="0" presId="urn:microsoft.com/office/officeart/2005/8/layout/orgChart1"/>
    <dgm:cxn modelId="{E56A3D82-3D66-43F7-BAD0-29EC30EB82A2}" type="presParOf" srcId="{332AD09B-A9D9-4E20-981C-DEF8E47CA27B}" destId="{E3BAE1D3-7070-49CF-A3A7-ABCBB356AF68}" srcOrd="0" destOrd="0" presId="urn:microsoft.com/office/officeart/2005/8/layout/orgChart1"/>
    <dgm:cxn modelId="{3EE7D78D-0FB6-44B6-B76A-247386E53015}" type="presParOf" srcId="{332AD09B-A9D9-4E20-981C-DEF8E47CA27B}" destId="{AD7302BD-7573-4E7C-83B0-9D01416F4271}" srcOrd="1" destOrd="0" presId="urn:microsoft.com/office/officeart/2005/8/layout/orgChart1"/>
    <dgm:cxn modelId="{65409AD9-8E48-46F8-B479-5B97880AFAAC}" type="presParOf" srcId="{E3A2A857-2F3A-4FBD-B41F-643553F463D5}" destId="{A92629F9-DCA0-4164-BC4E-9E79D8D59A62}" srcOrd="1" destOrd="0" presId="urn:microsoft.com/office/officeart/2005/8/layout/orgChart1"/>
    <dgm:cxn modelId="{F0119738-A1F9-4550-B275-45C2B8CC6899}" type="presParOf" srcId="{E3A2A857-2F3A-4FBD-B41F-643553F463D5}" destId="{485EC099-FD63-41BB-98BA-ED3CD6372B69}" srcOrd="2" destOrd="0" presId="urn:microsoft.com/office/officeart/2005/8/layout/orgChart1"/>
    <dgm:cxn modelId="{1F8FF7DB-D5E4-4911-8B03-E30CF514D0E1}" type="presParOf" srcId="{87E60C43-DFBB-4BD5-8108-D43BC7A51F2F}" destId="{AE8DFEAF-6885-4572-A410-BB4BC60FBC0B}" srcOrd="2" destOrd="0" presId="urn:microsoft.com/office/officeart/2005/8/layout/orgChart1"/>
    <dgm:cxn modelId="{3C25E6F9-B901-4593-B527-43EA90071741}" type="presParOf" srcId="{CAC17335-072F-4B78-8CAE-9811E3B71816}" destId="{E7E06317-1A28-41AB-B986-48A861F5E8C4}"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EB90D2-C69D-4A03-A53E-3B286803000B}">
      <dsp:nvSpPr>
        <dsp:cNvPr id="0" name=""/>
        <dsp:cNvSpPr/>
      </dsp:nvSpPr>
      <dsp:spPr>
        <a:xfrm>
          <a:off x="0" y="315443"/>
          <a:ext cx="10858500" cy="12285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740" tIns="416560" rIns="842740" bIns="113792" numCol="1" spcCol="1270" anchor="t" anchorCtr="0">
          <a:noAutofit/>
        </a:bodyPr>
        <a:lstStyle/>
        <a:p>
          <a:pPr marL="171450" lvl="1" indent="-171450" algn="l" defTabSz="711200">
            <a:lnSpc>
              <a:spcPct val="100000"/>
            </a:lnSpc>
            <a:spcBef>
              <a:spcPct val="0"/>
            </a:spcBef>
            <a:spcAft>
              <a:spcPts val="0"/>
            </a:spcAft>
            <a:buChar char="•"/>
          </a:pPr>
          <a:r>
            <a:rPr lang="zh-CN" altLang="en-US" sz="1600" b="0" i="0" kern="1200" dirty="0">
              <a:solidFill>
                <a:schemeClr val="tx1">
                  <a:lumMod val="75000"/>
                  <a:lumOff val="25000"/>
                </a:schemeClr>
              </a:solidFill>
              <a:latin typeface="+mn-lt"/>
              <a:ea typeface="+mn-ea"/>
              <a:cs typeface="+mn-ea"/>
              <a:sym typeface="+mn-lt"/>
            </a:rPr>
            <a:t>用于显示多个信息组，特别是带有大量级别 </a:t>
          </a:r>
          <a:r>
            <a:rPr lang="en-US" altLang="en-US" sz="1600" b="0" i="0" kern="1200" dirty="0">
              <a:solidFill>
                <a:schemeClr val="tx1">
                  <a:lumMod val="75000"/>
                  <a:lumOff val="25000"/>
                </a:schemeClr>
              </a:solidFill>
              <a:latin typeface="+mn-lt"/>
              <a:ea typeface="+mn-ea"/>
              <a:cs typeface="+mn-ea"/>
              <a:sym typeface="+mn-lt"/>
            </a:rPr>
            <a:t>2 </a:t>
          </a:r>
          <a:r>
            <a:rPr lang="zh-CN" altLang="en-US" sz="1600" b="0" i="0" kern="120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kern="1200" dirty="0">
              <a:solidFill>
                <a:schemeClr val="tx1">
                  <a:lumMod val="75000"/>
                  <a:lumOff val="25000"/>
                </a:schemeClr>
              </a:solidFill>
              <a:latin typeface="+mn-lt"/>
              <a:ea typeface="+mn-ea"/>
              <a:cs typeface="+mn-ea"/>
              <a:sym typeface="+mn-lt"/>
            </a:rPr>
            <a:t>Tab</a:t>
          </a:r>
          <a:r>
            <a:rPr lang="zh-CN" altLang="en-US" sz="1600" b="0" i="0" kern="1200" dirty="0">
              <a:solidFill>
                <a:schemeClr val="tx1">
                  <a:lumMod val="75000"/>
                  <a:lumOff val="25000"/>
                </a:schemeClr>
              </a:solidFill>
              <a:latin typeface="+mn-lt"/>
              <a:ea typeface="+mn-ea"/>
              <a:cs typeface="+mn-ea"/>
              <a:sym typeface="+mn-lt"/>
            </a:rPr>
            <a:t>键进行分级</a:t>
          </a:r>
          <a:endParaRPr lang="zh-CN" altLang="en-US" sz="1600" kern="1200" dirty="0">
            <a:solidFill>
              <a:schemeClr val="tx1">
                <a:lumMod val="75000"/>
                <a:lumOff val="25000"/>
              </a:schemeClr>
            </a:solidFill>
            <a:latin typeface="+mn-lt"/>
            <a:ea typeface="+mn-ea"/>
            <a:cs typeface="+mn-ea"/>
            <a:sym typeface="+mn-lt"/>
          </a:endParaRPr>
        </a:p>
      </dsp:txBody>
      <dsp:txXfrm>
        <a:off x="0" y="315443"/>
        <a:ext cx="10858500" cy="1228500"/>
      </dsp:txXfrm>
    </dsp:sp>
    <dsp:sp modelId="{59AA03FD-DE82-4253-9D52-F9B580BC8D9C}">
      <dsp:nvSpPr>
        <dsp:cNvPr id="0" name=""/>
        <dsp:cNvSpPr/>
      </dsp:nvSpPr>
      <dsp:spPr>
        <a:xfrm>
          <a:off x="542925" y="20243"/>
          <a:ext cx="7600950"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t" anchorCtr="0">
          <a:noAutofit/>
        </a:bodyPr>
        <a:lstStyle/>
        <a:p>
          <a:pPr marL="0" lvl="0" indent="0" algn="l" defTabSz="889000">
            <a:lnSpc>
              <a:spcPct val="120000"/>
            </a:lnSpc>
            <a:spcBef>
              <a:spcPct val="0"/>
            </a:spcBef>
            <a:spcAft>
              <a:spcPts val="0"/>
            </a:spcAft>
            <a:buNone/>
          </a:pPr>
          <a:r>
            <a:rPr lang="zh-CN" altLang="en-US" sz="2000" b="1" i="0" kern="1200" dirty="0">
              <a:latin typeface="+mn-lt"/>
              <a:ea typeface="+mn-ea"/>
              <a:cs typeface="+mn-ea"/>
              <a:sym typeface="+mn-lt"/>
            </a:rPr>
            <a:t>师资力量</a:t>
          </a:r>
          <a:endParaRPr lang="zh-CN" altLang="en-US" sz="2000" b="1" kern="1200" dirty="0">
            <a:latin typeface="+mn-lt"/>
            <a:ea typeface="+mn-ea"/>
            <a:cs typeface="+mn-ea"/>
            <a:sym typeface="+mn-lt"/>
          </a:endParaRPr>
        </a:p>
      </dsp:txBody>
      <dsp:txXfrm>
        <a:off x="571746" y="49064"/>
        <a:ext cx="7543308" cy="532758"/>
      </dsp:txXfrm>
    </dsp:sp>
    <dsp:sp modelId="{685F3F6A-D41B-4D69-B8FF-D15D247947B1}">
      <dsp:nvSpPr>
        <dsp:cNvPr id="0" name=""/>
        <dsp:cNvSpPr/>
      </dsp:nvSpPr>
      <dsp:spPr>
        <a:xfrm>
          <a:off x="0" y="1947143"/>
          <a:ext cx="10858500" cy="12285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740" tIns="416560" rIns="842740" bIns="113792" numCol="1" spcCol="1270" anchor="t" anchorCtr="0">
          <a:noAutofit/>
        </a:bodyPr>
        <a:lstStyle/>
        <a:p>
          <a:pPr marL="171450" lvl="1" indent="-171450" algn="l" defTabSz="711200">
            <a:lnSpc>
              <a:spcPct val="100000"/>
            </a:lnSpc>
            <a:spcBef>
              <a:spcPct val="0"/>
            </a:spcBef>
            <a:spcAft>
              <a:spcPts val="0"/>
            </a:spcAft>
            <a:buChar char="•"/>
          </a:pPr>
          <a:r>
            <a:rPr lang="zh-CN" altLang="en-US" sz="1600" b="0" i="0" kern="1200" dirty="0">
              <a:solidFill>
                <a:schemeClr val="tx1">
                  <a:lumMod val="75000"/>
                  <a:lumOff val="25000"/>
                </a:schemeClr>
              </a:solidFill>
              <a:latin typeface="+mn-lt"/>
              <a:ea typeface="+mn-ea"/>
              <a:cs typeface="+mn-ea"/>
              <a:sym typeface="+mn-lt"/>
            </a:rPr>
            <a:t>用于显示多个信息组，特别是带有大量级别 </a:t>
          </a:r>
          <a:r>
            <a:rPr lang="en-US" altLang="en-US" sz="1600" b="0" i="0" kern="1200" dirty="0">
              <a:solidFill>
                <a:schemeClr val="tx1">
                  <a:lumMod val="75000"/>
                  <a:lumOff val="25000"/>
                </a:schemeClr>
              </a:solidFill>
              <a:latin typeface="+mn-lt"/>
              <a:ea typeface="+mn-ea"/>
              <a:cs typeface="+mn-ea"/>
              <a:sym typeface="+mn-lt"/>
            </a:rPr>
            <a:t>2 </a:t>
          </a:r>
          <a:r>
            <a:rPr lang="zh-CN" altLang="en-US" sz="1600" b="0" i="0" kern="120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kern="1200" dirty="0">
              <a:solidFill>
                <a:schemeClr val="tx1">
                  <a:lumMod val="75000"/>
                  <a:lumOff val="25000"/>
                </a:schemeClr>
              </a:solidFill>
              <a:latin typeface="+mn-lt"/>
              <a:ea typeface="+mn-ea"/>
              <a:cs typeface="+mn-ea"/>
              <a:sym typeface="+mn-lt"/>
            </a:rPr>
            <a:t>Tab</a:t>
          </a:r>
          <a:r>
            <a:rPr lang="zh-CN" altLang="en-US" sz="1600" b="0" i="0" kern="1200" dirty="0">
              <a:solidFill>
                <a:schemeClr val="tx1">
                  <a:lumMod val="75000"/>
                  <a:lumOff val="25000"/>
                </a:schemeClr>
              </a:solidFill>
              <a:latin typeface="+mn-lt"/>
              <a:ea typeface="+mn-ea"/>
              <a:cs typeface="+mn-ea"/>
              <a:sym typeface="+mn-lt"/>
            </a:rPr>
            <a:t>键进行分级</a:t>
          </a:r>
          <a:endParaRPr lang="zh-CN" altLang="en-US" sz="1600" kern="1200" dirty="0">
            <a:solidFill>
              <a:schemeClr val="tx1">
                <a:lumMod val="75000"/>
                <a:lumOff val="25000"/>
              </a:schemeClr>
            </a:solidFill>
            <a:latin typeface="+mn-lt"/>
            <a:ea typeface="+mn-ea"/>
            <a:cs typeface="+mn-ea"/>
            <a:sym typeface="+mn-lt"/>
          </a:endParaRPr>
        </a:p>
      </dsp:txBody>
      <dsp:txXfrm>
        <a:off x="0" y="1947143"/>
        <a:ext cx="10858500" cy="1228500"/>
      </dsp:txXfrm>
    </dsp:sp>
    <dsp:sp modelId="{AE859B2F-7BAA-4825-911A-0190D2945228}">
      <dsp:nvSpPr>
        <dsp:cNvPr id="0" name=""/>
        <dsp:cNvSpPr/>
      </dsp:nvSpPr>
      <dsp:spPr>
        <a:xfrm>
          <a:off x="542925" y="1651943"/>
          <a:ext cx="7600950" cy="590400"/>
        </a:xfrm>
        <a:prstGeom prst="round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t" anchorCtr="0">
          <a:noAutofit/>
        </a:bodyPr>
        <a:lstStyle/>
        <a:p>
          <a:pPr marL="0" lvl="0" indent="0" algn="l" defTabSz="889000">
            <a:lnSpc>
              <a:spcPct val="120000"/>
            </a:lnSpc>
            <a:spcBef>
              <a:spcPct val="0"/>
            </a:spcBef>
            <a:spcAft>
              <a:spcPts val="0"/>
            </a:spcAft>
            <a:buNone/>
          </a:pPr>
          <a:r>
            <a:rPr lang="zh-CN" altLang="en-US" sz="2000" b="1" i="0" kern="1200" dirty="0">
              <a:latin typeface="+mn-lt"/>
              <a:ea typeface="+mn-ea"/>
              <a:cs typeface="+mn-ea"/>
              <a:sym typeface="+mn-lt"/>
            </a:rPr>
            <a:t>教学建设</a:t>
          </a:r>
          <a:endParaRPr lang="zh-CN" altLang="en-US" sz="2000" b="1" kern="1200" dirty="0">
            <a:latin typeface="+mn-lt"/>
            <a:ea typeface="+mn-ea"/>
            <a:cs typeface="+mn-ea"/>
            <a:sym typeface="+mn-lt"/>
          </a:endParaRPr>
        </a:p>
      </dsp:txBody>
      <dsp:txXfrm>
        <a:off x="571746" y="1680764"/>
        <a:ext cx="7543308" cy="532758"/>
      </dsp:txXfrm>
    </dsp:sp>
    <dsp:sp modelId="{DA09ECA5-D819-4929-948B-9B1738633190}">
      <dsp:nvSpPr>
        <dsp:cNvPr id="0" name=""/>
        <dsp:cNvSpPr/>
      </dsp:nvSpPr>
      <dsp:spPr>
        <a:xfrm>
          <a:off x="0" y="3578843"/>
          <a:ext cx="10858500" cy="1228500"/>
        </a:xfrm>
        <a:prstGeom prst="rect">
          <a:avLst/>
        </a:prstGeom>
        <a:no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42740" tIns="416560" rIns="842740" bIns="113792" numCol="1" spcCol="1270" anchor="t" anchorCtr="0">
          <a:noAutofit/>
        </a:bodyPr>
        <a:lstStyle/>
        <a:p>
          <a:pPr marL="171450" lvl="1" indent="-171450" algn="l" defTabSz="711200">
            <a:lnSpc>
              <a:spcPct val="100000"/>
            </a:lnSpc>
            <a:spcBef>
              <a:spcPct val="0"/>
            </a:spcBef>
            <a:spcAft>
              <a:spcPts val="0"/>
            </a:spcAft>
            <a:buChar char="•"/>
          </a:pPr>
          <a:r>
            <a:rPr lang="zh-CN" altLang="en-US" sz="1600" b="0" i="0" kern="1200" dirty="0">
              <a:solidFill>
                <a:schemeClr val="tx1">
                  <a:lumMod val="75000"/>
                  <a:lumOff val="25000"/>
                </a:schemeClr>
              </a:solidFill>
              <a:latin typeface="+mn-lt"/>
              <a:ea typeface="+mn-ea"/>
              <a:cs typeface="+mn-ea"/>
              <a:sym typeface="+mn-lt"/>
            </a:rPr>
            <a:t>用于显示多个信息组，特别是带有大量级别 </a:t>
          </a:r>
          <a:r>
            <a:rPr lang="en-US" altLang="en-US" sz="1600" b="0" i="0" kern="1200" dirty="0">
              <a:solidFill>
                <a:schemeClr val="tx1">
                  <a:lumMod val="75000"/>
                  <a:lumOff val="25000"/>
                </a:schemeClr>
              </a:solidFill>
              <a:latin typeface="+mn-lt"/>
              <a:ea typeface="+mn-ea"/>
              <a:cs typeface="+mn-ea"/>
              <a:sym typeface="+mn-lt"/>
            </a:rPr>
            <a:t>2 </a:t>
          </a:r>
          <a:r>
            <a:rPr lang="zh-CN" altLang="en-US" sz="1600" b="0" i="0" kern="1200" dirty="0">
              <a:solidFill>
                <a:schemeClr val="tx1">
                  <a:lumMod val="75000"/>
                  <a:lumOff val="25000"/>
                </a:schemeClr>
              </a:solidFill>
              <a:latin typeface="+mn-lt"/>
              <a:ea typeface="+mn-ea"/>
              <a:cs typeface="+mn-ea"/>
              <a:sym typeface="+mn-lt"/>
            </a:rPr>
            <a:t>文本的组。添加内容可以点击左边小箭头，在相应地方输入文本，用</a:t>
          </a:r>
          <a:r>
            <a:rPr lang="en-US" altLang="zh-CN" sz="1600" b="0" i="0" kern="1200" dirty="0">
              <a:solidFill>
                <a:schemeClr val="tx1">
                  <a:lumMod val="75000"/>
                  <a:lumOff val="25000"/>
                </a:schemeClr>
              </a:solidFill>
              <a:latin typeface="+mn-lt"/>
              <a:ea typeface="+mn-ea"/>
              <a:cs typeface="+mn-ea"/>
              <a:sym typeface="+mn-lt"/>
            </a:rPr>
            <a:t>Tab</a:t>
          </a:r>
          <a:r>
            <a:rPr lang="zh-CN" altLang="en-US" sz="1600" b="0" i="0" kern="1200" dirty="0">
              <a:solidFill>
                <a:schemeClr val="tx1">
                  <a:lumMod val="75000"/>
                  <a:lumOff val="25000"/>
                </a:schemeClr>
              </a:solidFill>
              <a:latin typeface="+mn-lt"/>
              <a:ea typeface="+mn-ea"/>
              <a:cs typeface="+mn-ea"/>
              <a:sym typeface="+mn-lt"/>
            </a:rPr>
            <a:t>键进行分级</a:t>
          </a:r>
          <a:endParaRPr lang="zh-CN" altLang="en-US" sz="1600" kern="1200" dirty="0">
            <a:solidFill>
              <a:schemeClr val="tx1">
                <a:lumMod val="75000"/>
                <a:lumOff val="25000"/>
              </a:schemeClr>
            </a:solidFill>
            <a:latin typeface="+mn-lt"/>
            <a:ea typeface="+mn-ea"/>
            <a:cs typeface="+mn-ea"/>
            <a:sym typeface="+mn-lt"/>
          </a:endParaRPr>
        </a:p>
      </dsp:txBody>
      <dsp:txXfrm>
        <a:off x="0" y="3578843"/>
        <a:ext cx="10858500" cy="1228500"/>
      </dsp:txXfrm>
    </dsp:sp>
    <dsp:sp modelId="{AFE24B5D-23A1-4FA1-9506-71B8C1A33D38}">
      <dsp:nvSpPr>
        <dsp:cNvPr id="0" name=""/>
        <dsp:cNvSpPr/>
      </dsp:nvSpPr>
      <dsp:spPr>
        <a:xfrm>
          <a:off x="542925" y="3283643"/>
          <a:ext cx="7600950" cy="590400"/>
        </a:xfrm>
        <a:prstGeom prst="round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87298" tIns="0" rIns="287298" bIns="0" numCol="1" spcCol="1270" anchor="t" anchorCtr="0">
          <a:noAutofit/>
        </a:bodyPr>
        <a:lstStyle/>
        <a:p>
          <a:pPr marL="0" lvl="0" indent="0" algn="l" defTabSz="889000">
            <a:lnSpc>
              <a:spcPct val="120000"/>
            </a:lnSpc>
            <a:spcBef>
              <a:spcPct val="0"/>
            </a:spcBef>
            <a:spcAft>
              <a:spcPts val="0"/>
            </a:spcAft>
            <a:buNone/>
          </a:pPr>
          <a:r>
            <a:rPr lang="zh-CN" altLang="en-US" sz="2000" b="1" kern="1200" dirty="0">
              <a:latin typeface="+mn-lt"/>
              <a:ea typeface="+mn-ea"/>
              <a:cs typeface="+mn-ea"/>
              <a:sym typeface="+mn-lt"/>
            </a:rPr>
            <a:t>合作交流</a:t>
          </a:r>
        </a:p>
      </dsp:txBody>
      <dsp:txXfrm>
        <a:off x="571746" y="3312464"/>
        <a:ext cx="7543308" cy="53275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95E9E5-2145-4A5B-8326-7829D6A7C116}">
      <dsp:nvSpPr>
        <dsp:cNvPr id="0" name=""/>
        <dsp:cNvSpPr/>
      </dsp:nvSpPr>
      <dsp:spPr>
        <a:xfrm>
          <a:off x="1984573" y="2668638"/>
          <a:ext cx="1468040" cy="1468040"/>
        </a:xfrm>
        <a:prstGeom prst="ellipse">
          <a:avLst/>
        </a:prstGeom>
        <a:solidFill>
          <a:schemeClr val="bg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977900">
            <a:lnSpc>
              <a:spcPct val="90000"/>
            </a:lnSpc>
            <a:spcBef>
              <a:spcPct val="0"/>
            </a:spcBef>
            <a:spcAft>
              <a:spcPct val="35000"/>
            </a:spcAft>
            <a:buNone/>
          </a:pPr>
          <a:r>
            <a:rPr lang="zh-CN" altLang="en-US" sz="2200" b="1" kern="1200" dirty="0">
              <a:solidFill>
                <a:schemeClr val="tx1"/>
              </a:solidFill>
            </a:rPr>
            <a:t>结论</a:t>
          </a:r>
        </a:p>
      </dsp:txBody>
      <dsp:txXfrm>
        <a:off x="2199562" y="2883627"/>
        <a:ext cx="1038062" cy="1038062"/>
      </dsp:txXfrm>
    </dsp:sp>
    <dsp:sp modelId="{714E924F-4A4C-41A6-8C19-328B4CF74882}">
      <dsp:nvSpPr>
        <dsp:cNvPr id="0" name=""/>
        <dsp:cNvSpPr/>
      </dsp:nvSpPr>
      <dsp:spPr>
        <a:xfrm rot="11700000">
          <a:off x="676374" y="2818133"/>
          <a:ext cx="1282942" cy="41839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7EC3F20-146E-4608-939E-6618EC7AC4C4}">
      <dsp:nvSpPr>
        <dsp:cNvPr id="0" name=""/>
        <dsp:cNvSpPr/>
      </dsp:nvSpPr>
      <dsp:spPr>
        <a:xfrm>
          <a:off x="913" y="2303449"/>
          <a:ext cx="1394638" cy="1115710"/>
        </a:xfrm>
        <a:prstGeom prst="roundRect">
          <a:avLst>
            <a:gd name="adj" fmla="val 10000"/>
          </a:avLst>
        </a:prstGeom>
        <a:solidFill>
          <a:schemeClr val="accent1">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关键词</a:t>
          </a:r>
        </a:p>
      </dsp:txBody>
      <dsp:txXfrm>
        <a:off x="33591" y="2336127"/>
        <a:ext cx="1329282" cy="1050354"/>
      </dsp:txXfrm>
    </dsp:sp>
    <dsp:sp modelId="{75446614-3461-43C1-BA85-3B6D6ED9F666}">
      <dsp:nvSpPr>
        <dsp:cNvPr id="0" name=""/>
        <dsp:cNvSpPr/>
      </dsp:nvSpPr>
      <dsp:spPr>
        <a:xfrm rot="14700000">
          <a:off x="1464257" y="1879171"/>
          <a:ext cx="1282942" cy="41839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CEBBFA-C13E-42C1-BC27-B1AD47147976}">
      <dsp:nvSpPr>
        <dsp:cNvPr id="0" name=""/>
        <dsp:cNvSpPr/>
      </dsp:nvSpPr>
      <dsp:spPr>
        <a:xfrm>
          <a:off x="1137312" y="949141"/>
          <a:ext cx="1394638" cy="1115710"/>
        </a:xfrm>
        <a:prstGeom prst="roundRect">
          <a:avLst>
            <a:gd name="adj" fmla="val 10000"/>
          </a:avLst>
        </a:prstGeom>
        <a:solidFill>
          <a:schemeClr val="accent2"/>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关键词</a:t>
          </a:r>
        </a:p>
      </dsp:txBody>
      <dsp:txXfrm>
        <a:off x="1169990" y="981819"/>
        <a:ext cx="1329282" cy="1050354"/>
      </dsp:txXfrm>
    </dsp:sp>
    <dsp:sp modelId="{BE208248-FFB9-4E2E-BADC-B8847796E1CF}">
      <dsp:nvSpPr>
        <dsp:cNvPr id="0" name=""/>
        <dsp:cNvSpPr/>
      </dsp:nvSpPr>
      <dsp:spPr>
        <a:xfrm rot="17700000">
          <a:off x="2689986" y="1879171"/>
          <a:ext cx="1282942" cy="41839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A91721C-CC17-4583-AAD3-845BB3C9AEC1}">
      <dsp:nvSpPr>
        <dsp:cNvPr id="0" name=""/>
        <dsp:cNvSpPr/>
      </dsp:nvSpPr>
      <dsp:spPr>
        <a:xfrm>
          <a:off x="2905235" y="949141"/>
          <a:ext cx="1394638" cy="1115710"/>
        </a:xfrm>
        <a:prstGeom prst="roundRect">
          <a:avLst>
            <a:gd name="adj" fmla="val 10000"/>
          </a:avLst>
        </a:prstGeom>
        <a:solidFill>
          <a:schemeClr val="accent3"/>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关键词</a:t>
          </a:r>
        </a:p>
      </dsp:txBody>
      <dsp:txXfrm>
        <a:off x="2937913" y="981819"/>
        <a:ext cx="1329282" cy="1050354"/>
      </dsp:txXfrm>
    </dsp:sp>
    <dsp:sp modelId="{85ADA8E9-A09D-4A58-B97E-9189918AFEAD}">
      <dsp:nvSpPr>
        <dsp:cNvPr id="0" name=""/>
        <dsp:cNvSpPr/>
      </dsp:nvSpPr>
      <dsp:spPr>
        <a:xfrm rot="20700000">
          <a:off x="3477869" y="2818133"/>
          <a:ext cx="1282942" cy="418391"/>
        </a:xfrm>
        <a:prstGeom prst="lef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B4CC8AC-B986-4D3F-8668-ADE8EE1136BA}">
      <dsp:nvSpPr>
        <dsp:cNvPr id="0" name=""/>
        <dsp:cNvSpPr/>
      </dsp:nvSpPr>
      <dsp:spPr>
        <a:xfrm>
          <a:off x="4041635" y="2303449"/>
          <a:ext cx="1394638" cy="1115710"/>
        </a:xfrm>
        <a:prstGeom prst="roundRect">
          <a:avLst>
            <a:gd name="adj" fmla="val 10000"/>
          </a:avLst>
        </a:prstGeom>
        <a:solidFill>
          <a:schemeClr val="accent4"/>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90000"/>
            </a:lnSpc>
            <a:spcBef>
              <a:spcPct val="0"/>
            </a:spcBef>
            <a:spcAft>
              <a:spcPct val="35000"/>
            </a:spcAft>
            <a:buNone/>
          </a:pPr>
          <a:r>
            <a:rPr lang="zh-CN" altLang="en-US" sz="1600" kern="1200" dirty="0"/>
            <a:t>关键词</a:t>
          </a:r>
        </a:p>
      </dsp:txBody>
      <dsp:txXfrm>
        <a:off x="4074313" y="2336127"/>
        <a:ext cx="1329282" cy="105035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D28439-88D3-4E62-A468-3C003ADBAE9F}">
      <dsp:nvSpPr>
        <dsp:cNvPr id="0" name=""/>
        <dsp:cNvSpPr/>
      </dsp:nvSpPr>
      <dsp:spPr>
        <a:xfrm>
          <a:off x="6739713" y="1898796"/>
          <a:ext cx="177994" cy="2307975"/>
        </a:xfrm>
        <a:custGeom>
          <a:avLst/>
          <a:gdLst/>
          <a:ahLst/>
          <a:cxnLst/>
          <a:rect l="0" t="0" r="0" b="0"/>
          <a:pathLst>
            <a:path>
              <a:moveTo>
                <a:pt x="0" y="0"/>
              </a:moveTo>
              <a:lnTo>
                <a:pt x="0" y="2307975"/>
              </a:lnTo>
              <a:lnTo>
                <a:pt x="177994" y="230797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F42C83-2570-49EE-94CA-76152B20160C}">
      <dsp:nvSpPr>
        <dsp:cNvPr id="0" name=""/>
        <dsp:cNvSpPr/>
      </dsp:nvSpPr>
      <dsp:spPr>
        <a:xfrm>
          <a:off x="6739713" y="1898796"/>
          <a:ext cx="177994" cy="1005658"/>
        </a:xfrm>
        <a:custGeom>
          <a:avLst/>
          <a:gdLst/>
          <a:ahLst/>
          <a:cxnLst/>
          <a:rect l="0" t="0" r="0" b="0"/>
          <a:pathLst>
            <a:path>
              <a:moveTo>
                <a:pt x="0" y="0"/>
              </a:moveTo>
              <a:lnTo>
                <a:pt x="0" y="1005658"/>
              </a:lnTo>
              <a:lnTo>
                <a:pt x="177994" y="100565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D23F681-E481-40DF-A5B2-C1F2CF4EEC54}">
      <dsp:nvSpPr>
        <dsp:cNvPr id="0" name=""/>
        <dsp:cNvSpPr/>
      </dsp:nvSpPr>
      <dsp:spPr>
        <a:xfrm>
          <a:off x="4370917" y="596479"/>
          <a:ext cx="2843448" cy="709000"/>
        </a:xfrm>
        <a:custGeom>
          <a:avLst/>
          <a:gdLst/>
          <a:ahLst/>
          <a:cxnLst/>
          <a:rect l="0" t="0" r="0" b="0"/>
          <a:pathLst>
            <a:path>
              <a:moveTo>
                <a:pt x="0" y="0"/>
              </a:moveTo>
              <a:lnTo>
                <a:pt x="0" y="354500"/>
              </a:lnTo>
              <a:lnTo>
                <a:pt x="2843448" y="354500"/>
              </a:lnTo>
              <a:lnTo>
                <a:pt x="2843448" y="7090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4B13DB7-6A21-4101-9030-8515D1856ED2}">
      <dsp:nvSpPr>
        <dsp:cNvPr id="0" name=""/>
        <dsp:cNvSpPr/>
      </dsp:nvSpPr>
      <dsp:spPr>
        <a:xfrm>
          <a:off x="4844081" y="1898796"/>
          <a:ext cx="177994" cy="2307975"/>
        </a:xfrm>
        <a:custGeom>
          <a:avLst/>
          <a:gdLst/>
          <a:ahLst/>
          <a:cxnLst/>
          <a:rect l="0" t="0" r="0" b="0"/>
          <a:pathLst>
            <a:path>
              <a:moveTo>
                <a:pt x="0" y="0"/>
              </a:moveTo>
              <a:lnTo>
                <a:pt x="0" y="2307975"/>
              </a:lnTo>
              <a:lnTo>
                <a:pt x="177994" y="230797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94492CF-3038-4FC1-819B-6BBC23DBCB8D}">
      <dsp:nvSpPr>
        <dsp:cNvPr id="0" name=""/>
        <dsp:cNvSpPr/>
      </dsp:nvSpPr>
      <dsp:spPr>
        <a:xfrm>
          <a:off x="4844081" y="1898796"/>
          <a:ext cx="177994" cy="1005658"/>
        </a:xfrm>
        <a:custGeom>
          <a:avLst/>
          <a:gdLst/>
          <a:ahLst/>
          <a:cxnLst/>
          <a:rect l="0" t="0" r="0" b="0"/>
          <a:pathLst>
            <a:path>
              <a:moveTo>
                <a:pt x="0" y="0"/>
              </a:moveTo>
              <a:lnTo>
                <a:pt x="0" y="1005658"/>
              </a:lnTo>
              <a:lnTo>
                <a:pt x="177994" y="100565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AB4F6C4-A7FB-4C21-A825-978241CA3544}">
      <dsp:nvSpPr>
        <dsp:cNvPr id="0" name=""/>
        <dsp:cNvSpPr/>
      </dsp:nvSpPr>
      <dsp:spPr>
        <a:xfrm>
          <a:off x="4370917" y="596479"/>
          <a:ext cx="947816" cy="709000"/>
        </a:xfrm>
        <a:custGeom>
          <a:avLst/>
          <a:gdLst/>
          <a:ahLst/>
          <a:cxnLst/>
          <a:rect l="0" t="0" r="0" b="0"/>
          <a:pathLst>
            <a:path>
              <a:moveTo>
                <a:pt x="0" y="0"/>
              </a:moveTo>
              <a:lnTo>
                <a:pt x="0" y="354500"/>
              </a:lnTo>
              <a:lnTo>
                <a:pt x="947816" y="354500"/>
              </a:lnTo>
              <a:lnTo>
                <a:pt x="947816" y="7090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C4F9BC2-3027-464C-BB15-8EEBA6263FE4}">
      <dsp:nvSpPr>
        <dsp:cNvPr id="0" name=""/>
        <dsp:cNvSpPr/>
      </dsp:nvSpPr>
      <dsp:spPr>
        <a:xfrm>
          <a:off x="2948449" y="1898796"/>
          <a:ext cx="177994" cy="2307975"/>
        </a:xfrm>
        <a:custGeom>
          <a:avLst/>
          <a:gdLst/>
          <a:ahLst/>
          <a:cxnLst/>
          <a:rect l="0" t="0" r="0" b="0"/>
          <a:pathLst>
            <a:path>
              <a:moveTo>
                <a:pt x="0" y="0"/>
              </a:moveTo>
              <a:lnTo>
                <a:pt x="0" y="2307975"/>
              </a:lnTo>
              <a:lnTo>
                <a:pt x="177994" y="230797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CF0B8A-9343-444E-B8FC-2E220265FA5F}">
      <dsp:nvSpPr>
        <dsp:cNvPr id="0" name=""/>
        <dsp:cNvSpPr/>
      </dsp:nvSpPr>
      <dsp:spPr>
        <a:xfrm>
          <a:off x="2948449" y="1898796"/>
          <a:ext cx="177994" cy="1005658"/>
        </a:xfrm>
        <a:custGeom>
          <a:avLst/>
          <a:gdLst/>
          <a:ahLst/>
          <a:cxnLst/>
          <a:rect l="0" t="0" r="0" b="0"/>
          <a:pathLst>
            <a:path>
              <a:moveTo>
                <a:pt x="0" y="0"/>
              </a:moveTo>
              <a:lnTo>
                <a:pt x="0" y="1005658"/>
              </a:lnTo>
              <a:lnTo>
                <a:pt x="177994" y="100565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86D9405-4AE3-4F70-A5A9-008C3D90BD74}">
      <dsp:nvSpPr>
        <dsp:cNvPr id="0" name=""/>
        <dsp:cNvSpPr/>
      </dsp:nvSpPr>
      <dsp:spPr>
        <a:xfrm>
          <a:off x="3423101" y="596479"/>
          <a:ext cx="947816" cy="709000"/>
        </a:xfrm>
        <a:custGeom>
          <a:avLst/>
          <a:gdLst/>
          <a:ahLst/>
          <a:cxnLst/>
          <a:rect l="0" t="0" r="0" b="0"/>
          <a:pathLst>
            <a:path>
              <a:moveTo>
                <a:pt x="947816" y="0"/>
              </a:moveTo>
              <a:lnTo>
                <a:pt x="947816" y="354500"/>
              </a:lnTo>
              <a:lnTo>
                <a:pt x="0" y="354500"/>
              </a:lnTo>
              <a:lnTo>
                <a:pt x="0" y="7090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594BE79-9642-4192-947B-BFBB832A8531}">
      <dsp:nvSpPr>
        <dsp:cNvPr id="0" name=""/>
        <dsp:cNvSpPr/>
      </dsp:nvSpPr>
      <dsp:spPr>
        <a:xfrm>
          <a:off x="1052816" y="1898796"/>
          <a:ext cx="177994" cy="2307975"/>
        </a:xfrm>
        <a:custGeom>
          <a:avLst/>
          <a:gdLst/>
          <a:ahLst/>
          <a:cxnLst/>
          <a:rect l="0" t="0" r="0" b="0"/>
          <a:pathLst>
            <a:path>
              <a:moveTo>
                <a:pt x="0" y="0"/>
              </a:moveTo>
              <a:lnTo>
                <a:pt x="0" y="2307975"/>
              </a:lnTo>
              <a:lnTo>
                <a:pt x="177994" y="2307975"/>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5D5E58E-B07A-40B7-B079-C18FA17941A9}">
      <dsp:nvSpPr>
        <dsp:cNvPr id="0" name=""/>
        <dsp:cNvSpPr/>
      </dsp:nvSpPr>
      <dsp:spPr>
        <a:xfrm>
          <a:off x="1052816" y="1898796"/>
          <a:ext cx="177994" cy="1005658"/>
        </a:xfrm>
        <a:custGeom>
          <a:avLst/>
          <a:gdLst/>
          <a:ahLst/>
          <a:cxnLst/>
          <a:rect l="0" t="0" r="0" b="0"/>
          <a:pathLst>
            <a:path>
              <a:moveTo>
                <a:pt x="0" y="0"/>
              </a:moveTo>
              <a:lnTo>
                <a:pt x="0" y="1005658"/>
              </a:lnTo>
              <a:lnTo>
                <a:pt x="177994" y="1005658"/>
              </a:lnTo>
            </a:path>
          </a:pathLst>
        </a:custGeom>
        <a:no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E81390B-58C0-4545-8890-2E04E9CB4B3B}">
      <dsp:nvSpPr>
        <dsp:cNvPr id="0" name=""/>
        <dsp:cNvSpPr/>
      </dsp:nvSpPr>
      <dsp:spPr>
        <a:xfrm>
          <a:off x="1527469" y="596479"/>
          <a:ext cx="2843448" cy="709000"/>
        </a:xfrm>
        <a:custGeom>
          <a:avLst/>
          <a:gdLst/>
          <a:ahLst/>
          <a:cxnLst/>
          <a:rect l="0" t="0" r="0" b="0"/>
          <a:pathLst>
            <a:path>
              <a:moveTo>
                <a:pt x="2843448" y="0"/>
              </a:moveTo>
              <a:lnTo>
                <a:pt x="2843448" y="354500"/>
              </a:lnTo>
              <a:lnTo>
                <a:pt x="0" y="354500"/>
              </a:lnTo>
              <a:lnTo>
                <a:pt x="0" y="70900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2DBDF3F-56D1-408E-B4F5-3DE046B9FC24}">
      <dsp:nvSpPr>
        <dsp:cNvPr id="0" name=""/>
        <dsp:cNvSpPr/>
      </dsp:nvSpPr>
      <dsp:spPr>
        <a:xfrm>
          <a:off x="3777601" y="3164"/>
          <a:ext cx="1186631" cy="59331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zh-CN" altLang="en-US" sz="2000" b="1" i="0" kern="1200" spc="300" dirty="0"/>
            <a:t>东秦</a:t>
          </a:r>
        </a:p>
      </dsp:txBody>
      <dsp:txXfrm>
        <a:off x="3777601" y="3164"/>
        <a:ext cx="1186631" cy="593315"/>
      </dsp:txXfrm>
    </dsp:sp>
    <dsp:sp modelId="{7246E3DC-7A8F-401E-BE40-835020774E18}">
      <dsp:nvSpPr>
        <dsp:cNvPr id="0" name=""/>
        <dsp:cNvSpPr/>
      </dsp:nvSpPr>
      <dsp:spPr>
        <a:xfrm>
          <a:off x="934153" y="1305480"/>
          <a:ext cx="1186631" cy="59331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XX</a:t>
          </a:r>
          <a:r>
            <a:rPr lang="zh-CN" sz="1600" kern="1200" dirty="0"/>
            <a:t>学院</a:t>
          </a:r>
        </a:p>
      </dsp:txBody>
      <dsp:txXfrm>
        <a:off x="934153" y="1305480"/>
        <a:ext cx="1186631" cy="593315"/>
      </dsp:txXfrm>
    </dsp:sp>
    <dsp:sp modelId="{C6D096FD-BEC8-409E-986D-2FE92B63C14F}">
      <dsp:nvSpPr>
        <dsp:cNvPr id="0" name=""/>
        <dsp:cNvSpPr/>
      </dsp:nvSpPr>
      <dsp:spPr>
        <a:xfrm>
          <a:off x="1230811" y="2607797"/>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XX</a:t>
          </a:r>
          <a:r>
            <a:rPr lang="zh-CN" sz="1600" kern="1200" dirty="0"/>
            <a:t>专业</a:t>
          </a:r>
        </a:p>
      </dsp:txBody>
      <dsp:txXfrm>
        <a:off x="1230811" y="2607797"/>
        <a:ext cx="1186631" cy="593315"/>
      </dsp:txXfrm>
    </dsp:sp>
    <dsp:sp modelId="{A1689C54-9050-4C92-849B-6A2C30C598F6}">
      <dsp:nvSpPr>
        <dsp:cNvPr id="0" name=""/>
        <dsp:cNvSpPr/>
      </dsp:nvSpPr>
      <dsp:spPr>
        <a:xfrm>
          <a:off x="1230811" y="3910114"/>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专业</a:t>
          </a:r>
        </a:p>
      </dsp:txBody>
      <dsp:txXfrm>
        <a:off x="1230811" y="3910114"/>
        <a:ext cx="1186631" cy="593315"/>
      </dsp:txXfrm>
    </dsp:sp>
    <dsp:sp modelId="{172A462F-5B1C-4A85-8258-E29966014F2F}">
      <dsp:nvSpPr>
        <dsp:cNvPr id="0" name=""/>
        <dsp:cNvSpPr/>
      </dsp:nvSpPr>
      <dsp:spPr>
        <a:xfrm>
          <a:off x="2829785" y="1305480"/>
          <a:ext cx="1186631" cy="59331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学院</a:t>
          </a:r>
        </a:p>
      </dsp:txBody>
      <dsp:txXfrm>
        <a:off x="2829785" y="1305480"/>
        <a:ext cx="1186631" cy="593315"/>
      </dsp:txXfrm>
    </dsp:sp>
    <dsp:sp modelId="{79FCA9D4-AE4F-4243-AF7D-11C79B12A663}">
      <dsp:nvSpPr>
        <dsp:cNvPr id="0" name=""/>
        <dsp:cNvSpPr/>
      </dsp:nvSpPr>
      <dsp:spPr>
        <a:xfrm>
          <a:off x="3126443" y="2607797"/>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专业</a:t>
          </a:r>
        </a:p>
      </dsp:txBody>
      <dsp:txXfrm>
        <a:off x="3126443" y="2607797"/>
        <a:ext cx="1186631" cy="593315"/>
      </dsp:txXfrm>
    </dsp:sp>
    <dsp:sp modelId="{ED129DE8-FD19-435C-BB8B-BBB20DFDF177}">
      <dsp:nvSpPr>
        <dsp:cNvPr id="0" name=""/>
        <dsp:cNvSpPr/>
      </dsp:nvSpPr>
      <dsp:spPr>
        <a:xfrm>
          <a:off x="3126443" y="3910114"/>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专业</a:t>
          </a:r>
        </a:p>
      </dsp:txBody>
      <dsp:txXfrm>
        <a:off x="3126443" y="3910114"/>
        <a:ext cx="1186631" cy="593315"/>
      </dsp:txXfrm>
    </dsp:sp>
    <dsp:sp modelId="{68205E60-7E83-4E50-A236-FA1343A72EAF}">
      <dsp:nvSpPr>
        <dsp:cNvPr id="0" name=""/>
        <dsp:cNvSpPr/>
      </dsp:nvSpPr>
      <dsp:spPr>
        <a:xfrm>
          <a:off x="4725418" y="1305480"/>
          <a:ext cx="1186631" cy="59331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学院</a:t>
          </a:r>
        </a:p>
      </dsp:txBody>
      <dsp:txXfrm>
        <a:off x="4725418" y="1305480"/>
        <a:ext cx="1186631" cy="593315"/>
      </dsp:txXfrm>
    </dsp:sp>
    <dsp:sp modelId="{E0D946AB-C455-45F3-8AED-12C226849C36}">
      <dsp:nvSpPr>
        <dsp:cNvPr id="0" name=""/>
        <dsp:cNvSpPr/>
      </dsp:nvSpPr>
      <dsp:spPr>
        <a:xfrm>
          <a:off x="5022075" y="2607797"/>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XX</a:t>
          </a:r>
          <a:r>
            <a:rPr lang="zh-CN" sz="1600" kern="1200" dirty="0"/>
            <a:t>专业</a:t>
          </a:r>
        </a:p>
      </dsp:txBody>
      <dsp:txXfrm>
        <a:off x="5022075" y="2607797"/>
        <a:ext cx="1186631" cy="593315"/>
      </dsp:txXfrm>
    </dsp:sp>
    <dsp:sp modelId="{4B5E537F-8FBD-47E5-B756-C26F6EE24800}">
      <dsp:nvSpPr>
        <dsp:cNvPr id="0" name=""/>
        <dsp:cNvSpPr/>
      </dsp:nvSpPr>
      <dsp:spPr>
        <a:xfrm>
          <a:off x="5022075" y="3910114"/>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dirty="0"/>
            <a:t>XX</a:t>
          </a:r>
          <a:r>
            <a:rPr lang="zh-CN" sz="1600" kern="1200" dirty="0"/>
            <a:t>专业</a:t>
          </a:r>
        </a:p>
      </dsp:txBody>
      <dsp:txXfrm>
        <a:off x="5022075" y="3910114"/>
        <a:ext cx="1186631" cy="593315"/>
      </dsp:txXfrm>
    </dsp:sp>
    <dsp:sp modelId="{04FE0949-60BA-4C7D-8EF8-85FED2566559}">
      <dsp:nvSpPr>
        <dsp:cNvPr id="0" name=""/>
        <dsp:cNvSpPr/>
      </dsp:nvSpPr>
      <dsp:spPr>
        <a:xfrm>
          <a:off x="6621050" y="1305480"/>
          <a:ext cx="1186631" cy="593315"/>
        </a:xfrm>
        <a:prstGeom prst="rect">
          <a:avLst/>
        </a:prstGeom>
        <a:solidFill>
          <a:schemeClr val="accent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学院</a:t>
          </a:r>
        </a:p>
      </dsp:txBody>
      <dsp:txXfrm>
        <a:off x="6621050" y="1305480"/>
        <a:ext cx="1186631" cy="593315"/>
      </dsp:txXfrm>
    </dsp:sp>
    <dsp:sp modelId="{DB5BD014-9D97-490A-9A56-985F55F902DB}">
      <dsp:nvSpPr>
        <dsp:cNvPr id="0" name=""/>
        <dsp:cNvSpPr/>
      </dsp:nvSpPr>
      <dsp:spPr>
        <a:xfrm>
          <a:off x="6917708" y="2607797"/>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专业</a:t>
          </a:r>
        </a:p>
      </dsp:txBody>
      <dsp:txXfrm>
        <a:off x="6917708" y="2607797"/>
        <a:ext cx="1186631" cy="593315"/>
      </dsp:txXfrm>
    </dsp:sp>
    <dsp:sp modelId="{E3BAE1D3-7070-49CF-A3A7-ABCBB356AF68}">
      <dsp:nvSpPr>
        <dsp:cNvPr id="0" name=""/>
        <dsp:cNvSpPr/>
      </dsp:nvSpPr>
      <dsp:spPr>
        <a:xfrm>
          <a:off x="6917708" y="3910114"/>
          <a:ext cx="1186631" cy="593315"/>
        </a:xfrm>
        <a:prstGeom prst="rect">
          <a:avLst/>
        </a:prstGeom>
        <a:solidFill>
          <a:schemeClr val="accent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n-US" sz="1600" kern="1200"/>
            <a:t>XX</a:t>
          </a:r>
          <a:r>
            <a:rPr lang="zh-CN" sz="1600" kern="1200"/>
            <a:t>专业</a:t>
          </a:r>
        </a:p>
      </dsp:txBody>
      <dsp:txXfrm>
        <a:off x="6917708" y="3910114"/>
        <a:ext cx="1186631" cy="593315"/>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B73E47BE-B0AC-4FEC-A2AB-FAE24EFC21E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673BC334-BA32-4DE4-A781-DE683F49703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74D1E2A-159C-4640-B1E4-642B925FABFB}"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949935FA-ECE8-4321-A977-F84D86311AE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9C4C554F-6C47-4C26-9A81-AB9C9560D2B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8D8FE99-1A78-49F1-8B1C-B07934B4BE55}" type="slidenum">
              <a:rPr lang="zh-CN" altLang="en-US" smtClean="0"/>
              <a:t>‹#›</a:t>
            </a:fld>
            <a:endParaRPr lang="zh-CN" altLang="en-US"/>
          </a:p>
        </p:txBody>
      </p:sp>
    </p:spTree>
    <p:extLst>
      <p:ext uri="{BB962C8B-B14F-4D97-AF65-F5344CB8AC3E}">
        <p14:creationId xmlns:p14="http://schemas.microsoft.com/office/powerpoint/2010/main" val="15289853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E3DFB7D-FC83-488A-BA4E-44BE513DF8FA}" type="datetimeFigureOut">
              <a:rPr lang="zh-CN" altLang="en-US" smtClean="0"/>
              <a:t>2019/4/13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B61B3B-0288-4ABC-A436-8B79D181834C}" type="slidenum">
              <a:rPr lang="zh-CN" altLang="en-US" smtClean="0"/>
              <a:t>‹#›</a:t>
            </a:fld>
            <a:endParaRPr lang="zh-CN" altLang="en-US"/>
          </a:p>
        </p:txBody>
      </p:sp>
    </p:spTree>
    <p:extLst>
      <p:ext uri="{BB962C8B-B14F-4D97-AF65-F5344CB8AC3E}">
        <p14:creationId xmlns:p14="http://schemas.microsoft.com/office/powerpoint/2010/main" val="2072591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2B61B3B-0288-4ABC-A436-8B79D181834C}" type="slidenum">
              <a:rPr lang="zh-CN" altLang="en-US" smtClean="0"/>
              <a:t>37</a:t>
            </a:fld>
            <a:endParaRPr lang="zh-CN" altLang="en-US"/>
          </a:p>
        </p:txBody>
      </p:sp>
    </p:spTree>
    <p:extLst>
      <p:ext uri="{BB962C8B-B14F-4D97-AF65-F5344CB8AC3E}">
        <p14:creationId xmlns:p14="http://schemas.microsoft.com/office/powerpoint/2010/main" val="1386741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封面页">
    <p:spTree>
      <p:nvGrpSpPr>
        <p:cNvPr id="1" name=""/>
        <p:cNvGrpSpPr/>
        <p:nvPr/>
      </p:nvGrpSpPr>
      <p:grpSpPr>
        <a:xfrm>
          <a:off x="0" y="0"/>
          <a:ext cx="0" cy="0"/>
          <a:chOff x="0" y="0"/>
          <a:chExt cx="0" cy="0"/>
        </a:xfrm>
      </p:grpSpPr>
      <p:grpSp>
        <p:nvGrpSpPr>
          <p:cNvPr id="19" name="组合 18">
            <a:extLst>
              <a:ext uri="{FF2B5EF4-FFF2-40B4-BE49-F238E27FC236}">
                <a16:creationId xmlns:a16="http://schemas.microsoft.com/office/drawing/2014/main" id="{72D7A41D-7881-4268-A61F-11F6BFD8745A}"/>
              </a:ext>
            </a:extLst>
          </p:cNvPr>
          <p:cNvGrpSpPr/>
          <p:nvPr userDrawn="1"/>
        </p:nvGrpSpPr>
        <p:grpSpPr>
          <a:xfrm rot="18658006">
            <a:off x="-94154" y="5667858"/>
            <a:ext cx="1275931" cy="1237886"/>
            <a:chOff x="-94154" y="5667858"/>
            <a:chExt cx="1275931" cy="1237886"/>
          </a:xfrm>
          <a:gradFill>
            <a:gsLst>
              <a:gs pos="21000">
                <a:schemeClr val="bg2"/>
              </a:gs>
              <a:gs pos="100000">
                <a:schemeClr val="bg2">
                  <a:alpha val="0"/>
                </a:schemeClr>
              </a:gs>
            </a:gsLst>
            <a:lin ang="5400000" scaled="1"/>
          </a:gradFill>
        </p:grpSpPr>
        <p:sp>
          <p:nvSpPr>
            <p:cNvPr id="20" name="六边形 19">
              <a:extLst>
                <a:ext uri="{FF2B5EF4-FFF2-40B4-BE49-F238E27FC236}">
                  <a16:creationId xmlns:a16="http://schemas.microsoft.com/office/drawing/2014/main" id="{C080E334-BF3E-4B89-A120-A861B5474845}"/>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六边形 20">
              <a:extLst>
                <a:ext uri="{FF2B5EF4-FFF2-40B4-BE49-F238E27FC236}">
                  <a16:creationId xmlns:a16="http://schemas.microsoft.com/office/drawing/2014/main" id="{7B22B672-7DDB-4390-B542-A39A60A7C4E1}"/>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六边形 21">
              <a:extLst>
                <a:ext uri="{FF2B5EF4-FFF2-40B4-BE49-F238E27FC236}">
                  <a16:creationId xmlns:a16="http://schemas.microsoft.com/office/drawing/2014/main" id="{F872AF66-A588-4844-960E-DD69135A4031}"/>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23" name="组合 22">
            <a:extLst>
              <a:ext uri="{FF2B5EF4-FFF2-40B4-BE49-F238E27FC236}">
                <a16:creationId xmlns:a16="http://schemas.microsoft.com/office/drawing/2014/main" id="{5F266402-0096-45D4-88EB-270134F37853}"/>
              </a:ext>
            </a:extLst>
          </p:cNvPr>
          <p:cNvGrpSpPr/>
          <p:nvPr userDrawn="1"/>
        </p:nvGrpSpPr>
        <p:grpSpPr>
          <a:xfrm rot="19170685">
            <a:off x="11380412" y="-266612"/>
            <a:ext cx="1275931" cy="1237886"/>
            <a:chOff x="-94154" y="5667858"/>
            <a:chExt cx="1275931" cy="1237886"/>
          </a:xfrm>
          <a:gradFill>
            <a:gsLst>
              <a:gs pos="21000">
                <a:schemeClr val="bg2"/>
              </a:gs>
              <a:gs pos="100000">
                <a:schemeClr val="bg2">
                  <a:alpha val="0"/>
                </a:schemeClr>
              </a:gs>
            </a:gsLst>
            <a:lin ang="5400000" scaled="1"/>
          </a:gradFill>
        </p:grpSpPr>
        <p:sp>
          <p:nvSpPr>
            <p:cNvPr id="24" name="六边形 23">
              <a:extLst>
                <a:ext uri="{FF2B5EF4-FFF2-40B4-BE49-F238E27FC236}">
                  <a16:creationId xmlns:a16="http://schemas.microsoft.com/office/drawing/2014/main" id="{65AB0BA9-C300-4631-82EF-C56A3B178606}"/>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5" name="六边形 24">
              <a:extLst>
                <a:ext uri="{FF2B5EF4-FFF2-40B4-BE49-F238E27FC236}">
                  <a16:creationId xmlns:a16="http://schemas.microsoft.com/office/drawing/2014/main" id="{2104D215-AAB9-4EA6-9037-F42FCF4C5F28}"/>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6" name="六边形 25">
              <a:extLst>
                <a:ext uri="{FF2B5EF4-FFF2-40B4-BE49-F238E27FC236}">
                  <a16:creationId xmlns:a16="http://schemas.microsoft.com/office/drawing/2014/main" id="{262C7484-0E1B-4DC4-98BE-B88096819DF6}"/>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 name="矩形: 圆角 2">
            <a:extLst>
              <a:ext uri="{FF2B5EF4-FFF2-40B4-BE49-F238E27FC236}">
                <a16:creationId xmlns:a16="http://schemas.microsoft.com/office/drawing/2014/main" id="{D18E6C1D-C039-40B2-AE68-3E17C1F5D215}"/>
              </a:ext>
            </a:extLst>
          </p:cNvPr>
          <p:cNvSpPr/>
          <p:nvPr userDrawn="1"/>
        </p:nvSpPr>
        <p:spPr>
          <a:xfrm>
            <a:off x="665957" y="711200"/>
            <a:ext cx="10860087" cy="5435600"/>
          </a:xfrm>
          <a:prstGeom prst="roundRect">
            <a:avLst>
              <a:gd name="adj" fmla="val 2461"/>
            </a:avLst>
          </a:prstGeom>
          <a:solidFill>
            <a:schemeClr val="bg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图片占位符 13">
            <a:extLst>
              <a:ext uri="{FF2B5EF4-FFF2-40B4-BE49-F238E27FC236}">
                <a16:creationId xmlns:a16="http://schemas.microsoft.com/office/drawing/2014/main" id="{BEE9CC04-1BD3-45AE-9712-3FBAE60417E6}"/>
              </a:ext>
            </a:extLst>
          </p:cNvPr>
          <p:cNvSpPr>
            <a:spLocks noGrp="1"/>
          </p:cNvSpPr>
          <p:nvPr>
            <p:ph type="pic" sz="quarter" idx="10"/>
          </p:nvPr>
        </p:nvSpPr>
        <p:spPr>
          <a:xfrm>
            <a:off x="665958" y="711200"/>
            <a:ext cx="10860087" cy="4537621"/>
          </a:xfrm>
          <a:custGeom>
            <a:avLst/>
            <a:gdLst>
              <a:gd name="connsiteX0" fmla="*/ 133770 w 10860087"/>
              <a:gd name="connsiteY0" fmla="*/ 0 h 4537621"/>
              <a:gd name="connsiteX1" fmla="*/ 10726317 w 10860087"/>
              <a:gd name="connsiteY1" fmla="*/ 0 h 4537621"/>
              <a:gd name="connsiteX2" fmla="*/ 10860087 w 10860087"/>
              <a:gd name="connsiteY2" fmla="*/ 133770 h 4537621"/>
              <a:gd name="connsiteX3" fmla="*/ 10860087 w 10860087"/>
              <a:gd name="connsiteY3" fmla="*/ 4178518 h 4537621"/>
              <a:gd name="connsiteX4" fmla="*/ 5638325 w 10860087"/>
              <a:gd name="connsiteY4" fmla="*/ 4178518 h 4537621"/>
              <a:gd name="connsiteX5" fmla="*/ 5430044 w 10860087"/>
              <a:gd name="connsiteY5" fmla="*/ 4537621 h 4537621"/>
              <a:gd name="connsiteX6" fmla="*/ 5221764 w 10860087"/>
              <a:gd name="connsiteY6" fmla="*/ 4178518 h 4537621"/>
              <a:gd name="connsiteX7" fmla="*/ 0 w 10860087"/>
              <a:gd name="connsiteY7" fmla="*/ 4178518 h 4537621"/>
              <a:gd name="connsiteX8" fmla="*/ 0 w 10860087"/>
              <a:gd name="connsiteY8" fmla="*/ 133770 h 4537621"/>
              <a:gd name="connsiteX9" fmla="*/ 133770 w 10860087"/>
              <a:gd name="connsiteY9" fmla="*/ 0 h 453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0087" h="4537621">
                <a:moveTo>
                  <a:pt x="133770" y="0"/>
                </a:moveTo>
                <a:lnTo>
                  <a:pt x="10726317" y="0"/>
                </a:lnTo>
                <a:cubicBezTo>
                  <a:pt x="10800196" y="0"/>
                  <a:pt x="10860087" y="59891"/>
                  <a:pt x="10860087" y="133770"/>
                </a:cubicBezTo>
                <a:lnTo>
                  <a:pt x="10860087" y="4178518"/>
                </a:lnTo>
                <a:lnTo>
                  <a:pt x="5638325" y="4178518"/>
                </a:lnTo>
                <a:lnTo>
                  <a:pt x="5430044" y="4537621"/>
                </a:lnTo>
                <a:lnTo>
                  <a:pt x="5221764" y="4178518"/>
                </a:lnTo>
                <a:lnTo>
                  <a:pt x="0" y="4178518"/>
                </a:lnTo>
                <a:lnTo>
                  <a:pt x="0" y="133770"/>
                </a:lnTo>
                <a:cubicBezTo>
                  <a:pt x="0" y="59891"/>
                  <a:pt x="59891" y="0"/>
                  <a:pt x="133770" y="0"/>
                </a:cubicBezTo>
                <a:close/>
              </a:path>
            </a:pathLst>
          </a:custGeom>
        </p:spPr>
        <p:txBody>
          <a:bodyPr wrap="square" anchor="ctr">
            <a:noAutofit/>
          </a:bodyPr>
          <a:lstStyle>
            <a:lvl1pPr algn="ctr">
              <a:defRPr spc="600"/>
            </a:lvl1pPr>
          </a:lstStyle>
          <a:p>
            <a:endParaRPr lang="zh-CN" altLang="en-US"/>
          </a:p>
        </p:txBody>
      </p:sp>
    </p:spTree>
    <p:extLst>
      <p:ext uri="{BB962C8B-B14F-4D97-AF65-F5344CB8AC3E}">
        <p14:creationId xmlns:p14="http://schemas.microsoft.com/office/powerpoint/2010/main" val="35507959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两张竖图">
    <p:spTree>
      <p:nvGrpSpPr>
        <p:cNvPr id="1" name=""/>
        <p:cNvGrpSpPr/>
        <p:nvPr/>
      </p:nvGrpSpPr>
      <p:grpSpPr>
        <a:xfrm>
          <a:off x="0" y="0"/>
          <a:ext cx="0" cy="0"/>
          <a:chOff x="0" y="0"/>
          <a:chExt cx="0" cy="0"/>
        </a:xfrm>
      </p:grpSpPr>
      <p:sp>
        <p:nvSpPr>
          <p:cNvPr id="12" name="图片占位符 7">
            <a:extLst>
              <a:ext uri="{FF2B5EF4-FFF2-40B4-BE49-F238E27FC236}">
                <a16:creationId xmlns:a16="http://schemas.microsoft.com/office/drawing/2014/main" id="{4A4AF93A-CDDA-4212-8A8B-2BE898C739EA}"/>
              </a:ext>
            </a:extLst>
          </p:cNvPr>
          <p:cNvSpPr>
            <a:spLocks noGrp="1"/>
          </p:cNvSpPr>
          <p:nvPr>
            <p:ph type="pic" sz="quarter" idx="14" hasCustomPrompt="1"/>
          </p:nvPr>
        </p:nvSpPr>
        <p:spPr>
          <a:xfrm>
            <a:off x="666750" y="2294792"/>
            <a:ext cx="2286000" cy="3663462"/>
          </a:xfrm>
          <a:ln w="25400">
            <a:solidFill>
              <a:srgbClr val="FFFFFF"/>
            </a:solidFill>
          </a:ln>
        </p:spPr>
        <p:txBody>
          <a:bodyPr vert="horz" wrap="square" lIns="91440" tIns="45720" rIns="91440" bIns="45720" rtlCol="0" anchor="ctr">
            <a:noAutofit/>
          </a:bodyPr>
          <a:lstStyle>
            <a:lvl1pPr algn="ctr">
              <a:defRPr lang="zh-CN" altLang="en-US" dirty="0">
                <a:solidFill>
                  <a:schemeClr val="tx1">
                    <a:lumMod val="75000"/>
                    <a:lumOff val="25000"/>
                  </a:schemeClr>
                </a:solidFill>
              </a:defRPr>
            </a:lvl1pPr>
          </a:lstStyle>
          <a:p>
            <a:pPr lvl="0" algn="ctr"/>
            <a:r>
              <a:rPr lang="zh-CN" altLang="en-US" dirty="0"/>
              <a:t>图片</a:t>
            </a:r>
          </a:p>
        </p:txBody>
      </p:sp>
      <p:sp>
        <p:nvSpPr>
          <p:cNvPr id="8" name="图片占位符 7">
            <a:extLst>
              <a:ext uri="{FF2B5EF4-FFF2-40B4-BE49-F238E27FC236}">
                <a16:creationId xmlns:a16="http://schemas.microsoft.com/office/drawing/2014/main" id="{5054103F-108E-41A6-A91A-9DB9801A1A8F}"/>
              </a:ext>
            </a:extLst>
          </p:cNvPr>
          <p:cNvSpPr>
            <a:spLocks noGrp="1"/>
          </p:cNvSpPr>
          <p:nvPr>
            <p:ph type="pic" sz="quarter" idx="13" hasCustomPrompt="1"/>
          </p:nvPr>
        </p:nvSpPr>
        <p:spPr>
          <a:xfrm>
            <a:off x="3097213" y="1242647"/>
            <a:ext cx="2286000" cy="3663462"/>
          </a:xfrm>
          <a:ln w="25400">
            <a:solidFill>
              <a:srgbClr val="FFFFFF"/>
            </a:solidFill>
          </a:ln>
        </p:spPr>
        <p:txBody>
          <a:bodyPr vert="horz" wrap="square" lIns="91440" tIns="45720" rIns="91440" bIns="45720" rtlCol="0" anchor="ctr">
            <a:noAutofit/>
          </a:bodyPr>
          <a:lstStyle>
            <a:lvl1pPr algn="ctr">
              <a:defRPr lang="zh-CN" altLang="en-US" dirty="0">
                <a:solidFill>
                  <a:schemeClr val="tx1">
                    <a:lumMod val="75000"/>
                    <a:lumOff val="25000"/>
                  </a:schemeClr>
                </a:solidFill>
              </a:defRPr>
            </a:lvl1pPr>
          </a:lstStyle>
          <a:p>
            <a:pPr lvl="0" algn="ctr"/>
            <a:r>
              <a:rPr lang="zh-CN" altLang="en-US" dirty="0"/>
              <a:t>图片</a:t>
            </a:r>
          </a:p>
        </p:txBody>
      </p:sp>
      <p:sp>
        <p:nvSpPr>
          <p:cNvPr id="9" name="椭圆 8">
            <a:extLst>
              <a:ext uri="{FF2B5EF4-FFF2-40B4-BE49-F238E27FC236}">
                <a16:creationId xmlns:a16="http://schemas.microsoft.com/office/drawing/2014/main" id="{5DB3C2C0-E57D-440E-9DBB-36721D9246A6}"/>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标题 4">
            <a:extLst>
              <a:ext uri="{FF2B5EF4-FFF2-40B4-BE49-F238E27FC236}">
                <a16:creationId xmlns:a16="http://schemas.microsoft.com/office/drawing/2014/main" id="{E55B70A3-AC09-4FCF-8760-1B1B4D2B61EA}"/>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1" name="直接连接符 10">
            <a:extLst>
              <a:ext uri="{FF2B5EF4-FFF2-40B4-BE49-F238E27FC236}">
                <a16:creationId xmlns:a16="http://schemas.microsoft.com/office/drawing/2014/main" id="{12346B93-17B2-45F3-B078-512B9D970FF6}"/>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8A21375B-70F2-4DC2-B459-EE6E0CF4826C}"/>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3120047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两张横图">
    <p:spTree>
      <p:nvGrpSpPr>
        <p:cNvPr id="1" name=""/>
        <p:cNvGrpSpPr/>
        <p:nvPr/>
      </p:nvGrpSpPr>
      <p:grpSpPr>
        <a:xfrm>
          <a:off x="0" y="0"/>
          <a:ext cx="0" cy="0"/>
          <a:chOff x="0" y="0"/>
          <a:chExt cx="0" cy="0"/>
        </a:xfrm>
      </p:grpSpPr>
      <p:sp>
        <p:nvSpPr>
          <p:cNvPr id="16" name="图片占位符 4">
            <a:extLst>
              <a:ext uri="{FF2B5EF4-FFF2-40B4-BE49-F238E27FC236}">
                <a16:creationId xmlns:a16="http://schemas.microsoft.com/office/drawing/2014/main" id="{34227130-C7B6-4B59-A32B-1CAB2B8E88F0}"/>
              </a:ext>
            </a:extLst>
          </p:cNvPr>
          <p:cNvSpPr>
            <a:spLocks noGrp="1"/>
          </p:cNvSpPr>
          <p:nvPr>
            <p:ph type="pic" sz="quarter" idx="15" hasCustomPrompt="1"/>
          </p:nvPr>
        </p:nvSpPr>
        <p:spPr>
          <a:xfrm>
            <a:off x="1385452" y="1595747"/>
            <a:ext cx="3749255" cy="2332408"/>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orthographicFront"/>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a:defRPr lang="zh-CN" altLang="en-US" sz="1000">
                <a:solidFill>
                  <a:schemeClr val="tx1">
                    <a:lumMod val="85000"/>
                    <a:lumOff val="15000"/>
                  </a:schemeClr>
                </a:solidFill>
              </a:defRPr>
            </a:lvl1pPr>
          </a:lstStyle>
          <a:p>
            <a:pPr lvl="0" algn="ctr"/>
            <a:r>
              <a:rPr lang="en-US" altLang="zh-CN" dirty="0"/>
              <a:t>1</a:t>
            </a:r>
            <a:endParaRPr lang="zh-CN" altLang="en-US" dirty="0"/>
          </a:p>
        </p:txBody>
      </p:sp>
      <p:sp>
        <p:nvSpPr>
          <p:cNvPr id="17" name="图片占位符 4">
            <a:extLst>
              <a:ext uri="{FF2B5EF4-FFF2-40B4-BE49-F238E27FC236}">
                <a16:creationId xmlns:a16="http://schemas.microsoft.com/office/drawing/2014/main" id="{CA0A45CD-DC44-49E9-8D2B-386528164863}"/>
              </a:ext>
            </a:extLst>
          </p:cNvPr>
          <p:cNvSpPr>
            <a:spLocks noGrp="1"/>
          </p:cNvSpPr>
          <p:nvPr>
            <p:ph type="pic" sz="quarter" idx="16" hasCustomPrompt="1"/>
          </p:nvPr>
        </p:nvSpPr>
        <p:spPr>
          <a:xfrm>
            <a:off x="7057295" y="1595747"/>
            <a:ext cx="3749256" cy="2332408"/>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orthographicFront"/>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a:defRPr lang="zh-CN" altLang="en-US" sz="1000">
                <a:solidFill>
                  <a:schemeClr val="tx1">
                    <a:lumMod val="85000"/>
                    <a:lumOff val="15000"/>
                  </a:schemeClr>
                </a:solidFill>
              </a:defRPr>
            </a:lvl1pPr>
          </a:lstStyle>
          <a:p>
            <a:pPr lvl="0" algn="ctr"/>
            <a:r>
              <a:rPr lang="en-US" altLang="zh-CN" dirty="0"/>
              <a:t>1</a:t>
            </a:r>
            <a:endParaRPr lang="zh-CN" altLang="en-US" dirty="0"/>
          </a:p>
        </p:txBody>
      </p:sp>
      <p:sp>
        <p:nvSpPr>
          <p:cNvPr id="8" name="椭圆 7">
            <a:extLst>
              <a:ext uri="{FF2B5EF4-FFF2-40B4-BE49-F238E27FC236}">
                <a16:creationId xmlns:a16="http://schemas.microsoft.com/office/drawing/2014/main" id="{49F86BE6-A510-4009-8C82-919FA08597B4}"/>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标题 4">
            <a:extLst>
              <a:ext uri="{FF2B5EF4-FFF2-40B4-BE49-F238E27FC236}">
                <a16:creationId xmlns:a16="http://schemas.microsoft.com/office/drawing/2014/main" id="{2775484D-2FF7-4366-9631-C1029002AF34}"/>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0" name="直接连接符 9">
            <a:extLst>
              <a:ext uri="{FF2B5EF4-FFF2-40B4-BE49-F238E27FC236}">
                <a16:creationId xmlns:a16="http://schemas.microsoft.com/office/drawing/2014/main" id="{C7FFD879-C40A-4DB0-8F89-D9A1AA19F4B3}"/>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AB5C8873-B448-49CC-91EF-E2FDC8C0EA8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1353898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三张01">
    <p:spTree>
      <p:nvGrpSpPr>
        <p:cNvPr id="1" name=""/>
        <p:cNvGrpSpPr/>
        <p:nvPr/>
      </p:nvGrpSpPr>
      <p:grpSpPr>
        <a:xfrm>
          <a:off x="0" y="0"/>
          <a:ext cx="0" cy="0"/>
          <a:chOff x="0" y="0"/>
          <a:chExt cx="0" cy="0"/>
        </a:xfrm>
      </p:grpSpPr>
      <p:sp>
        <p:nvSpPr>
          <p:cNvPr id="20" name="图片占位符 4">
            <a:extLst>
              <a:ext uri="{FF2B5EF4-FFF2-40B4-BE49-F238E27FC236}">
                <a16:creationId xmlns:a16="http://schemas.microsoft.com/office/drawing/2014/main" id="{FDD75DBC-A505-40BD-A7C0-7062ED7AE757}"/>
              </a:ext>
            </a:extLst>
          </p:cNvPr>
          <p:cNvSpPr>
            <a:spLocks noGrp="1"/>
          </p:cNvSpPr>
          <p:nvPr>
            <p:ph type="pic" sz="quarter" idx="12" hasCustomPrompt="1"/>
          </p:nvPr>
        </p:nvSpPr>
        <p:spPr>
          <a:xfrm>
            <a:off x="745982" y="1618550"/>
            <a:ext cx="3212854" cy="2303196"/>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isometricLeftDown">
              <a:rot lat="840000" lon="19800000" rev="240000"/>
            </a:camera>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a:defRPr lang="zh-CN" altLang="en-US" sz="1600">
                <a:solidFill>
                  <a:schemeClr val="tx1">
                    <a:lumMod val="85000"/>
                    <a:lumOff val="15000"/>
                  </a:schemeClr>
                </a:solidFill>
              </a:defRPr>
            </a:lvl1pPr>
          </a:lstStyle>
          <a:p>
            <a:pPr lvl="0" algn="ctr"/>
            <a:r>
              <a:rPr lang="zh-CN" altLang="en-US" dirty="0"/>
              <a:t>图片</a:t>
            </a:r>
          </a:p>
        </p:txBody>
      </p:sp>
      <p:sp>
        <p:nvSpPr>
          <p:cNvPr id="21" name="图片占位符 4">
            <a:extLst>
              <a:ext uri="{FF2B5EF4-FFF2-40B4-BE49-F238E27FC236}">
                <a16:creationId xmlns:a16="http://schemas.microsoft.com/office/drawing/2014/main" id="{29E841EA-79C4-409C-A8F3-372923683E6E}"/>
              </a:ext>
            </a:extLst>
          </p:cNvPr>
          <p:cNvSpPr>
            <a:spLocks noGrp="1"/>
          </p:cNvSpPr>
          <p:nvPr>
            <p:ph type="pic" sz="quarter" idx="13" hasCustomPrompt="1"/>
          </p:nvPr>
        </p:nvSpPr>
        <p:spPr>
          <a:xfrm>
            <a:off x="3118657" y="1805356"/>
            <a:ext cx="3313554" cy="2375385"/>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perspectiveHeroicExtremeLeftFacing" fov="2058000">
              <a:rot lat="948000" lon="21138000" rev="21286724"/>
            </a:camera>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a:defRPr lang="zh-CN" altLang="en-US" sz="1600">
                <a:solidFill>
                  <a:schemeClr val="tx1">
                    <a:lumMod val="85000"/>
                    <a:lumOff val="15000"/>
                  </a:schemeClr>
                </a:solidFill>
              </a:defRPr>
            </a:lvl1pPr>
          </a:lstStyle>
          <a:p>
            <a:pPr lvl="0" algn="ctr"/>
            <a:r>
              <a:rPr lang="zh-CN" altLang="en-US" dirty="0"/>
              <a:t>图片</a:t>
            </a:r>
          </a:p>
        </p:txBody>
      </p:sp>
      <p:sp>
        <p:nvSpPr>
          <p:cNvPr id="22" name="图片占位符 4">
            <a:extLst>
              <a:ext uri="{FF2B5EF4-FFF2-40B4-BE49-F238E27FC236}">
                <a16:creationId xmlns:a16="http://schemas.microsoft.com/office/drawing/2014/main" id="{90A3F98E-166A-447E-9324-0357DB4DC999}"/>
              </a:ext>
            </a:extLst>
          </p:cNvPr>
          <p:cNvSpPr>
            <a:spLocks noGrp="1"/>
          </p:cNvSpPr>
          <p:nvPr>
            <p:ph type="pic" sz="quarter" idx="14" hasCustomPrompt="1"/>
          </p:nvPr>
        </p:nvSpPr>
        <p:spPr>
          <a:xfrm>
            <a:off x="1840489" y="3102103"/>
            <a:ext cx="3009301" cy="2157275"/>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perspectiveHeroicExtremeLeftFacing">
              <a:rot lat="744056" lon="1438372" rev="21286724"/>
            </a:camera>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lgn="ctr">
              <a:defRPr lang="zh-CN" altLang="en-US" sz="1600">
                <a:solidFill>
                  <a:schemeClr val="tx1">
                    <a:lumMod val="85000"/>
                    <a:lumOff val="15000"/>
                  </a:schemeClr>
                </a:solidFill>
              </a:defRPr>
            </a:lvl1pPr>
          </a:lstStyle>
          <a:p>
            <a:pPr lvl="0" algn="ctr"/>
            <a:r>
              <a:rPr lang="zh-CN" altLang="en-US" dirty="0"/>
              <a:t>图片</a:t>
            </a:r>
          </a:p>
        </p:txBody>
      </p:sp>
      <p:sp>
        <p:nvSpPr>
          <p:cNvPr id="9" name="椭圆 8">
            <a:extLst>
              <a:ext uri="{FF2B5EF4-FFF2-40B4-BE49-F238E27FC236}">
                <a16:creationId xmlns:a16="http://schemas.microsoft.com/office/drawing/2014/main" id="{03E61479-3027-4BD8-A420-4F89D77DC467}"/>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标题 4">
            <a:extLst>
              <a:ext uri="{FF2B5EF4-FFF2-40B4-BE49-F238E27FC236}">
                <a16:creationId xmlns:a16="http://schemas.microsoft.com/office/drawing/2014/main" id="{ACFBA1DE-F267-4EA1-AAEA-26519E95FF33}"/>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1" name="直接连接符 10">
            <a:extLst>
              <a:ext uri="{FF2B5EF4-FFF2-40B4-BE49-F238E27FC236}">
                <a16:creationId xmlns:a16="http://schemas.microsoft.com/office/drawing/2014/main" id="{A93D3B6D-2A3B-4715-B028-EAA741495685}"/>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8" name="图片 7">
            <a:extLst>
              <a:ext uri="{FF2B5EF4-FFF2-40B4-BE49-F238E27FC236}">
                <a16:creationId xmlns:a16="http://schemas.microsoft.com/office/drawing/2014/main" id="{89EE857E-CED2-413D-A6BC-B81354F55C2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12634796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三张02">
    <p:spTree>
      <p:nvGrpSpPr>
        <p:cNvPr id="1" name=""/>
        <p:cNvGrpSpPr/>
        <p:nvPr/>
      </p:nvGrpSpPr>
      <p:grpSpPr>
        <a:xfrm>
          <a:off x="0" y="0"/>
          <a:ext cx="0" cy="0"/>
          <a:chOff x="0" y="0"/>
          <a:chExt cx="0" cy="0"/>
        </a:xfrm>
      </p:grpSpPr>
      <p:sp>
        <p:nvSpPr>
          <p:cNvPr id="12" name="图片占位符 11">
            <a:extLst>
              <a:ext uri="{FF2B5EF4-FFF2-40B4-BE49-F238E27FC236}">
                <a16:creationId xmlns:a16="http://schemas.microsoft.com/office/drawing/2014/main" id="{5501DDE6-DBF5-49E6-898A-7FCBCFC7A890}"/>
              </a:ext>
            </a:extLst>
          </p:cNvPr>
          <p:cNvSpPr>
            <a:spLocks noGrp="1"/>
          </p:cNvSpPr>
          <p:nvPr>
            <p:ph type="pic" sz="quarter" idx="14" hasCustomPrompt="1"/>
          </p:nvPr>
        </p:nvSpPr>
        <p:spPr>
          <a:xfrm>
            <a:off x="6190889" y="3609129"/>
            <a:ext cx="2483842" cy="2186731"/>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3" name="图片占位符 12">
            <a:extLst>
              <a:ext uri="{FF2B5EF4-FFF2-40B4-BE49-F238E27FC236}">
                <a16:creationId xmlns:a16="http://schemas.microsoft.com/office/drawing/2014/main" id="{BFF8441F-2A2E-4364-9782-C1390045C83B}"/>
              </a:ext>
            </a:extLst>
          </p:cNvPr>
          <p:cNvSpPr>
            <a:spLocks noGrp="1"/>
          </p:cNvSpPr>
          <p:nvPr>
            <p:ph type="pic" sz="quarter" idx="15" hasCustomPrompt="1"/>
          </p:nvPr>
        </p:nvSpPr>
        <p:spPr>
          <a:xfrm>
            <a:off x="8769992" y="1325879"/>
            <a:ext cx="2483842" cy="4464902"/>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1" name="图片占位符 10">
            <a:extLst>
              <a:ext uri="{FF2B5EF4-FFF2-40B4-BE49-F238E27FC236}">
                <a16:creationId xmlns:a16="http://schemas.microsoft.com/office/drawing/2014/main" id="{A68E4999-D9A9-49AD-87F2-7A830A5B3060}"/>
              </a:ext>
            </a:extLst>
          </p:cNvPr>
          <p:cNvSpPr>
            <a:spLocks noGrp="1"/>
          </p:cNvSpPr>
          <p:nvPr>
            <p:ph type="pic" sz="quarter" idx="13" hasCustomPrompt="1"/>
          </p:nvPr>
        </p:nvSpPr>
        <p:spPr>
          <a:xfrm>
            <a:off x="6190889" y="1325879"/>
            <a:ext cx="2483842" cy="2186731"/>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3" name="日期占位符 2">
            <a:extLst>
              <a:ext uri="{FF2B5EF4-FFF2-40B4-BE49-F238E27FC236}">
                <a16:creationId xmlns:a16="http://schemas.microsoft.com/office/drawing/2014/main" id="{DFC3F1E7-5C10-4A65-8DDC-C27C05950339}"/>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AF8DB1B2-44DA-4876-9ED8-15B95C351AF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6034A3C-2255-4704-916C-A00938DF408B}"/>
              </a:ext>
            </a:extLst>
          </p:cNvPr>
          <p:cNvSpPr>
            <a:spLocks noGrp="1"/>
          </p:cNvSpPr>
          <p:nvPr>
            <p:ph type="sldNum" sz="quarter" idx="12"/>
          </p:nvPr>
        </p:nvSpPr>
        <p:spPr/>
        <p:txBody>
          <a:bodyPr/>
          <a:lstStyle/>
          <a:p>
            <a:fld id="{7017031A-B079-4217-8EA2-C57D2BD2DCCE}" type="slidenum">
              <a:rPr lang="zh-CN" altLang="en-US" smtClean="0"/>
              <a:t>‹#›</a:t>
            </a:fld>
            <a:endParaRPr lang="zh-CN" altLang="en-US"/>
          </a:p>
        </p:txBody>
      </p:sp>
      <p:sp>
        <p:nvSpPr>
          <p:cNvPr id="14" name="椭圆 13">
            <a:extLst>
              <a:ext uri="{FF2B5EF4-FFF2-40B4-BE49-F238E27FC236}">
                <a16:creationId xmlns:a16="http://schemas.microsoft.com/office/drawing/2014/main" id="{DF95BB61-7302-47DD-9348-2F8FC67A230E}"/>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标题 4">
            <a:extLst>
              <a:ext uri="{FF2B5EF4-FFF2-40B4-BE49-F238E27FC236}">
                <a16:creationId xmlns:a16="http://schemas.microsoft.com/office/drawing/2014/main" id="{04C2C4E8-DD0A-4E81-83C9-5A7C35457D0A}"/>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6" name="直接连接符 15">
            <a:extLst>
              <a:ext uri="{FF2B5EF4-FFF2-40B4-BE49-F238E27FC236}">
                <a16:creationId xmlns:a16="http://schemas.microsoft.com/office/drawing/2014/main" id="{99760AF7-A295-44BB-9F95-A77ACFFBD5D3}"/>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F924A54C-4577-4718-95FE-0F636EC30C5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29767090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三张03">
    <p:spTree>
      <p:nvGrpSpPr>
        <p:cNvPr id="1" name=""/>
        <p:cNvGrpSpPr/>
        <p:nvPr/>
      </p:nvGrpSpPr>
      <p:grpSpPr>
        <a:xfrm>
          <a:off x="0" y="0"/>
          <a:ext cx="0" cy="0"/>
          <a:chOff x="0" y="0"/>
          <a:chExt cx="0" cy="0"/>
        </a:xfrm>
      </p:grpSpPr>
      <p:sp>
        <p:nvSpPr>
          <p:cNvPr id="20" name="图片占位符 19">
            <a:extLst>
              <a:ext uri="{FF2B5EF4-FFF2-40B4-BE49-F238E27FC236}">
                <a16:creationId xmlns:a16="http://schemas.microsoft.com/office/drawing/2014/main" id="{BA6EBD7F-7FFC-43E4-9108-070BEED15154}"/>
              </a:ext>
            </a:extLst>
          </p:cNvPr>
          <p:cNvSpPr>
            <a:spLocks noGrp="1"/>
          </p:cNvSpPr>
          <p:nvPr>
            <p:ph type="pic" sz="quarter" idx="14" hasCustomPrompt="1"/>
          </p:nvPr>
        </p:nvSpPr>
        <p:spPr>
          <a:xfrm>
            <a:off x="6250700" y="1368669"/>
            <a:ext cx="2423160" cy="1524000"/>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21" name="图片占位符 20">
            <a:extLst>
              <a:ext uri="{FF2B5EF4-FFF2-40B4-BE49-F238E27FC236}">
                <a16:creationId xmlns:a16="http://schemas.microsoft.com/office/drawing/2014/main" id="{CB09C3A0-38A9-4BC2-B1E3-FA69B14AF1EF}"/>
              </a:ext>
            </a:extLst>
          </p:cNvPr>
          <p:cNvSpPr>
            <a:spLocks noGrp="1"/>
          </p:cNvSpPr>
          <p:nvPr>
            <p:ph type="pic" sz="quarter" idx="15" hasCustomPrompt="1"/>
          </p:nvPr>
        </p:nvSpPr>
        <p:spPr>
          <a:xfrm>
            <a:off x="8965721" y="1368669"/>
            <a:ext cx="2423160" cy="1524000"/>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1" name="图片占位符 10">
            <a:extLst>
              <a:ext uri="{FF2B5EF4-FFF2-40B4-BE49-F238E27FC236}">
                <a16:creationId xmlns:a16="http://schemas.microsoft.com/office/drawing/2014/main" id="{A68E4999-D9A9-49AD-87F2-7A830A5B3060}"/>
              </a:ext>
            </a:extLst>
          </p:cNvPr>
          <p:cNvSpPr>
            <a:spLocks noGrp="1"/>
          </p:cNvSpPr>
          <p:nvPr>
            <p:ph type="pic" sz="quarter" idx="13" hasCustomPrompt="1"/>
          </p:nvPr>
        </p:nvSpPr>
        <p:spPr>
          <a:xfrm>
            <a:off x="3535679" y="1368669"/>
            <a:ext cx="2423160" cy="1524000"/>
          </a:xfrm>
          <a:custGeom>
            <a:avLst/>
            <a:gdLst>
              <a:gd name="connsiteX0" fmla="*/ 0 w 2483842"/>
              <a:gd name="connsiteY0" fmla="*/ 0 h 2186731"/>
              <a:gd name="connsiteX1" fmla="*/ 2483842 w 2483842"/>
              <a:gd name="connsiteY1" fmla="*/ 0 h 2186731"/>
              <a:gd name="connsiteX2" fmla="*/ 2483842 w 2483842"/>
              <a:gd name="connsiteY2" fmla="*/ 2186731 h 2186731"/>
              <a:gd name="connsiteX3" fmla="*/ 0 w 2483842"/>
              <a:gd name="connsiteY3" fmla="*/ 2186731 h 2186731"/>
            </a:gdLst>
            <a:ahLst/>
            <a:cxnLst>
              <a:cxn ang="0">
                <a:pos x="connsiteX0" y="connsiteY0"/>
              </a:cxn>
              <a:cxn ang="0">
                <a:pos x="connsiteX1" y="connsiteY1"/>
              </a:cxn>
              <a:cxn ang="0">
                <a:pos x="connsiteX2" y="connsiteY2"/>
              </a:cxn>
              <a:cxn ang="0">
                <a:pos x="connsiteX3" y="connsiteY3"/>
              </a:cxn>
            </a:cxnLst>
            <a:rect l="l" t="t" r="r" b="b"/>
            <a:pathLst>
              <a:path w="2483842" h="2186731">
                <a:moveTo>
                  <a:pt x="0" y="0"/>
                </a:moveTo>
                <a:lnTo>
                  <a:pt x="2483842" y="0"/>
                </a:lnTo>
                <a:lnTo>
                  <a:pt x="2483842" y="2186731"/>
                </a:lnTo>
                <a:lnTo>
                  <a:pt x="0" y="2186731"/>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3" name="日期占位符 2">
            <a:extLst>
              <a:ext uri="{FF2B5EF4-FFF2-40B4-BE49-F238E27FC236}">
                <a16:creationId xmlns:a16="http://schemas.microsoft.com/office/drawing/2014/main" id="{DFC3F1E7-5C10-4A65-8DDC-C27C05950339}"/>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AF8DB1B2-44DA-4876-9ED8-15B95C351AF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6034A3C-2255-4704-916C-A00938DF408B}"/>
              </a:ext>
            </a:extLst>
          </p:cNvPr>
          <p:cNvSpPr>
            <a:spLocks noGrp="1"/>
          </p:cNvSpPr>
          <p:nvPr>
            <p:ph type="sldNum" sz="quarter" idx="12"/>
          </p:nvPr>
        </p:nvSpPr>
        <p:spPr/>
        <p:txBody>
          <a:bodyPr/>
          <a:lstStyle/>
          <a:p>
            <a:fld id="{7017031A-B079-4217-8EA2-C57D2BD2DCCE}" type="slidenum">
              <a:rPr lang="zh-CN" altLang="en-US" smtClean="0"/>
              <a:t>‹#›</a:t>
            </a:fld>
            <a:endParaRPr lang="zh-CN" altLang="en-US"/>
          </a:p>
        </p:txBody>
      </p:sp>
      <p:sp>
        <p:nvSpPr>
          <p:cNvPr id="14" name="椭圆 13">
            <a:extLst>
              <a:ext uri="{FF2B5EF4-FFF2-40B4-BE49-F238E27FC236}">
                <a16:creationId xmlns:a16="http://schemas.microsoft.com/office/drawing/2014/main" id="{DF95BB61-7302-47DD-9348-2F8FC67A230E}"/>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标题 4">
            <a:extLst>
              <a:ext uri="{FF2B5EF4-FFF2-40B4-BE49-F238E27FC236}">
                <a16:creationId xmlns:a16="http://schemas.microsoft.com/office/drawing/2014/main" id="{04C2C4E8-DD0A-4E81-83C9-5A7C35457D0A}"/>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6" name="直接连接符 15">
            <a:extLst>
              <a:ext uri="{FF2B5EF4-FFF2-40B4-BE49-F238E27FC236}">
                <a16:creationId xmlns:a16="http://schemas.microsoft.com/office/drawing/2014/main" id="{99760AF7-A295-44BB-9F95-A77ACFFBD5D3}"/>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4F654A3E-ED9D-4046-A9DB-4D778F72C0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10526038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四张01">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id="{E8AC7095-0A3E-40DB-B2AC-06087DB3AE3B}"/>
              </a:ext>
            </a:extLst>
          </p:cNvPr>
          <p:cNvSpPr>
            <a:spLocks noGrp="1"/>
          </p:cNvSpPr>
          <p:nvPr>
            <p:ph type="pic" sz="quarter" idx="10" hasCustomPrompt="1"/>
          </p:nvPr>
        </p:nvSpPr>
        <p:spPr>
          <a:xfrm>
            <a:off x="1008770" y="1411803"/>
            <a:ext cx="2742468" cy="1816536"/>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4" name="图片占位符 13">
            <a:extLst>
              <a:ext uri="{FF2B5EF4-FFF2-40B4-BE49-F238E27FC236}">
                <a16:creationId xmlns:a16="http://schemas.microsoft.com/office/drawing/2014/main" id="{A239845B-880E-40DF-B36A-40C4C797EDCA}"/>
              </a:ext>
            </a:extLst>
          </p:cNvPr>
          <p:cNvSpPr>
            <a:spLocks noGrp="1"/>
          </p:cNvSpPr>
          <p:nvPr>
            <p:ph type="pic" sz="quarter" idx="11" hasCustomPrompt="1"/>
          </p:nvPr>
        </p:nvSpPr>
        <p:spPr>
          <a:xfrm>
            <a:off x="3822358" y="1411803"/>
            <a:ext cx="2742468" cy="1816536"/>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5" name="图片占位符 14">
            <a:extLst>
              <a:ext uri="{FF2B5EF4-FFF2-40B4-BE49-F238E27FC236}">
                <a16:creationId xmlns:a16="http://schemas.microsoft.com/office/drawing/2014/main" id="{CE443C11-02E7-4560-BA66-F20277649E5C}"/>
              </a:ext>
            </a:extLst>
          </p:cNvPr>
          <p:cNvSpPr>
            <a:spLocks noGrp="1"/>
          </p:cNvSpPr>
          <p:nvPr>
            <p:ph type="pic" sz="quarter" idx="12" hasCustomPrompt="1"/>
          </p:nvPr>
        </p:nvSpPr>
        <p:spPr>
          <a:xfrm>
            <a:off x="6635946" y="1411803"/>
            <a:ext cx="2742468" cy="1816536"/>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9" name="图片占位符 18">
            <a:extLst>
              <a:ext uri="{FF2B5EF4-FFF2-40B4-BE49-F238E27FC236}">
                <a16:creationId xmlns:a16="http://schemas.microsoft.com/office/drawing/2014/main" id="{5A2B9FA1-F15D-422E-AF14-E43A999B2409}"/>
              </a:ext>
            </a:extLst>
          </p:cNvPr>
          <p:cNvSpPr>
            <a:spLocks noGrp="1"/>
          </p:cNvSpPr>
          <p:nvPr>
            <p:ph type="pic" sz="quarter" idx="13" hasCustomPrompt="1"/>
          </p:nvPr>
        </p:nvSpPr>
        <p:spPr>
          <a:xfrm>
            <a:off x="9449534" y="1411803"/>
            <a:ext cx="2742468" cy="1816536"/>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20" name="椭圆 19">
            <a:extLst>
              <a:ext uri="{FF2B5EF4-FFF2-40B4-BE49-F238E27FC236}">
                <a16:creationId xmlns:a16="http://schemas.microsoft.com/office/drawing/2014/main" id="{3B3758F9-51A9-4BDB-B2EF-8341C145D1A3}"/>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标题 4">
            <a:extLst>
              <a:ext uri="{FF2B5EF4-FFF2-40B4-BE49-F238E27FC236}">
                <a16:creationId xmlns:a16="http://schemas.microsoft.com/office/drawing/2014/main" id="{872D75D6-77F9-412D-A64A-10F11F116860}"/>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22" name="直接连接符 21">
            <a:extLst>
              <a:ext uri="{FF2B5EF4-FFF2-40B4-BE49-F238E27FC236}">
                <a16:creationId xmlns:a16="http://schemas.microsoft.com/office/drawing/2014/main" id="{69A48A10-3C52-4199-9C00-BD991DDDCC69}"/>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22D29E6A-4BDE-4810-8C54-36CF02EA91C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27719274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四张02">
    <p:spTree>
      <p:nvGrpSpPr>
        <p:cNvPr id="1" name=""/>
        <p:cNvGrpSpPr/>
        <p:nvPr/>
      </p:nvGrpSpPr>
      <p:grpSpPr>
        <a:xfrm>
          <a:off x="0" y="0"/>
          <a:ext cx="0" cy="0"/>
          <a:chOff x="0" y="0"/>
          <a:chExt cx="0" cy="0"/>
        </a:xfrm>
      </p:grpSpPr>
      <p:sp>
        <p:nvSpPr>
          <p:cNvPr id="13" name="图片占位符 12">
            <a:extLst>
              <a:ext uri="{FF2B5EF4-FFF2-40B4-BE49-F238E27FC236}">
                <a16:creationId xmlns:a16="http://schemas.microsoft.com/office/drawing/2014/main" id="{E8AC7095-0A3E-40DB-B2AC-06087DB3AE3B}"/>
              </a:ext>
            </a:extLst>
          </p:cNvPr>
          <p:cNvSpPr>
            <a:spLocks noGrp="1"/>
          </p:cNvSpPr>
          <p:nvPr>
            <p:ph type="pic" sz="quarter" idx="10" hasCustomPrompt="1"/>
          </p:nvPr>
        </p:nvSpPr>
        <p:spPr>
          <a:xfrm>
            <a:off x="844948" y="2766287"/>
            <a:ext cx="2372810" cy="3048700"/>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12" name="图片占位符 11">
            <a:extLst>
              <a:ext uri="{FF2B5EF4-FFF2-40B4-BE49-F238E27FC236}">
                <a16:creationId xmlns:a16="http://schemas.microsoft.com/office/drawing/2014/main" id="{1CC9D1C4-4B49-44F0-A247-D94BF805633B}"/>
              </a:ext>
            </a:extLst>
          </p:cNvPr>
          <p:cNvSpPr>
            <a:spLocks noGrp="1"/>
          </p:cNvSpPr>
          <p:nvPr>
            <p:ph type="pic" sz="quarter" idx="11" hasCustomPrompt="1"/>
          </p:nvPr>
        </p:nvSpPr>
        <p:spPr>
          <a:xfrm>
            <a:off x="3553423" y="2766287"/>
            <a:ext cx="2372810" cy="3048700"/>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20" name="图片占位符 19">
            <a:extLst>
              <a:ext uri="{FF2B5EF4-FFF2-40B4-BE49-F238E27FC236}">
                <a16:creationId xmlns:a16="http://schemas.microsoft.com/office/drawing/2014/main" id="{6A42C3B8-6633-41EE-97BE-A1B6F18B5D0D}"/>
              </a:ext>
            </a:extLst>
          </p:cNvPr>
          <p:cNvSpPr>
            <a:spLocks noGrp="1"/>
          </p:cNvSpPr>
          <p:nvPr>
            <p:ph type="pic" sz="quarter" idx="12" hasCustomPrompt="1"/>
          </p:nvPr>
        </p:nvSpPr>
        <p:spPr>
          <a:xfrm>
            <a:off x="6261898" y="2766287"/>
            <a:ext cx="2372810" cy="3048700"/>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21" name="图片占位符 20">
            <a:extLst>
              <a:ext uri="{FF2B5EF4-FFF2-40B4-BE49-F238E27FC236}">
                <a16:creationId xmlns:a16="http://schemas.microsoft.com/office/drawing/2014/main" id="{02AF54F4-AF60-4A33-94A7-1CBEB13C32DC}"/>
              </a:ext>
            </a:extLst>
          </p:cNvPr>
          <p:cNvSpPr>
            <a:spLocks noGrp="1"/>
          </p:cNvSpPr>
          <p:nvPr>
            <p:ph type="pic" sz="quarter" idx="13" hasCustomPrompt="1"/>
          </p:nvPr>
        </p:nvSpPr>
        <p:spPr>
          <a:xfrm>
            <a:off x="8970373" y="2766287"/>
            <a:ext cx="2372810" cy="3048700"/>
          </a:xfrm>
          <a:custGeom>
            <a:avLst/>
            <a:gdLst>
              <a:gd name="connsiteX0" fmla="*/ 0 w 2742468"/>
              <a:gd name="connsiteY0" fmla="*/ 0 h 1816536"/>
              <a:gd name="connsiteX1" fmla="*/ 2742468 w 2742468"/>
              <a:gd name="connsiteY1" fmla="*/ 0 h 1816536"/>
              <a:gd name="connsiteX2" fmla="*/ 2742468 w 2742468"/>
              <a:gd name="connsiteY2" fmla="*/ 1816536 h 1816536"/>
              <a:gd name="connsiteX3" fmla="*/ 0 w 2742468"/>
              <a:gd name="connsiteY3" fmla="*/ 1816536 h 1816536"/>
            </a:gdLst>
            <a:ahLst/>
            <a:cxnLst>
              <a:cxn ang="0">
                <a:pos x="connsiteX0" y="connsiteY0"/>
              </a:cxn>
              <a:cxn ang="0">
                <a:pos x="connsiteX1" y="connsiteY1"/>
              </a:cxn>
              <a:cxn ang="0">
                <a:pos x="connsiteX2" y="connsiteY2"/>
              </a:cxn>
              <a:cxn ang="0">
                <a:pos x="connsiteX3" y="connsiteY3"/>
              </a:cxn>
            </a:cxnLst>
            <a:rect l="l" t="t" r="r" b="b"/>
            <a:pathLst>
              <a:path w="2742468" h="1816536">
                <a:moveTo>
                  <a:pt x="0" y="0"/>
                </a:moveTo>
                <a:lnTo>
                  <a:pt x="2742468" y="0"/>
                </a:lnTo>
                <a:lnTo>
                  <a:pt x="2742468" y="1816536"/>
                </a:lnTo>
                <a:lnTo>
                  <a:pt x="0" y="1816536"/>
                </a:lnTo>
                <a:close/>
              </a:path>
            </a:pathLst>
          </a:custGeom>
          <a:ln w="25400">
            <a:solidFill>
              <a:srgbClr val="FFFFFF"/>
            </a:solidFill>
          </a:ln>
        </p:spPr>
        <p:txBody>
          <a:bodyPr wrap="square" anchor="ctr">
            <a:noAutofit/>
          </a:bodyPr>
          <a:lstStyle>
            <a:lvl1pPr algn="ctr">
              <a:defRPr/>
            </a:lvl1pPr>
          </a:lstStyle>
          <a:p>
            <a:r>
              <a:rPr lang="zh-CN" altLang="en-US" dirty="0"/>
              <a:t>图片</a:t>
            </a:r>
          </a:p>
        </p:txBody>
      </p:sp>
      <p:sp>
        <p:nvSpPr>
          <p:cNvPr id="22" name="椭圆 21">
            <a:extLst>
              <a:ext uri="{FF2B5EF4-FFF2-40B4-BE49-F238E27FC236}">
                <a16:creationId xmlns:a16="http://schemas.microsoft.com/office/drawing/2014/main" id="{81C1115D-3D0A-4339-9835-83916ACEA766}"/>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标题 4">
            <a:extLst>
              <a:ext uri="{FF2B5EF4-FFF2-40B4-BE49-F238E27FC236}">
                <a16:creationId xmlns:a16="http://schemas.microsoft.com/office/drawing/2014/main" id="{24DEF02C-D79A-4997-9E8A-39566EED9ED3}"/>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24" name="直接连接符 23">
            <a:extLst>
              <a:ext uri="{FF2B5EF4-FFF2-40B4-BE49-F238E27FC236}">
                <a16:creationId xmlns:a16="http://schemas.microsoft.com/office/drawing/2014/main" id="{C7ABAC01-B503-4C1F-8073-206EAE8A55F2}"/>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56175997-BF86-45EC-A0D7-CA725808379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428040669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五张">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id="{19E095C8-284F-46F3-B697-5C6A82EF6E2B}"/>
              </a:ext>
            </a:extLst>
          </p:cNvPr>
          <p:cNvSpPr>
            <a:spLocks noGrp="1"/>
          </p:cNvSpPr>
          <p:nvPr>
            <p:ph type="pic" sz="quarter" idx="14" hasCustomPrompt="1"/>
          </p:nvPr>
        </p:nvSpPr>
        <p:spPr>
          <a:xfrm>
            <a:off x="3039581" y="1506616"/>
            <a:ext cx="1984391" cy="3647440"/>
          </a:xfrm>
          <a:custGeom>
            <a:avLst/>
            <a:gdLst>
              <a:gd name="connsiteX0" fmla="*/ 0 w 1984391"/>
              <a:gd name="connsiteY0" fmla="*/ 0 h 3647440"/>
              <a:gd name="connsiteX1" fmla="*/ 1984391 w 1984391"/>
              <a:gd name="connsiteY1" fmla="*/ 0 h 3647440"/>
              <a:gd name="connsiteX2" fmla="*/ 1984391 w 1984391"/>
              <a:gd name="connsiteY2" fmla="*/ 3647440 h 3647440"/>
              <a:gd name="connsiteX3" fmla="*/ 0 w 1984391"/>
              <a:gd name="connsiteY3" fmla="*/ 3647440 h 3647440"/>
            </a:gdLst>
            <a:ahLst/>
            <a:cxnLst>
              <a:cxn ang="0">
                <a:pos x="connsiteX0" y="connsiteY0"/>
              </a:cxn>
              <a:cxn ang="0">
                <a:pos x="connsiteX1" y="connsiteY1"/>
              </a:cxn>
              <a:cxn ang="0">
                <a:pos x="connsiteX2" y="connsiteY2"/>
              </a:cxn>
              <a:cxn ang="0">
                <a:pos x="connsiteX3" y="connsiteY3"/>
              </a:cxn>
            </a:cxnLst>
            <a:rect l="l" t="t" r="r" b="b"/>
            <a:pathLst>
              <a:path w="1984391" h="3647440">
                <a:moveTo>
                  <a:pt x="0" y="0"/>
                </a:moveTo>
                <a:lnTo>
                  <a:pt x="1984391" y="0"/>
                </a:lnTo>
                <a:lnTo>
                  <a:pt x="1984391" y="3647440"/>
                </a:lnTo>
                <a:lnTo>
                  <a:pt x="0" y="3647440"/>
                </a:lnTo>
                <a:close/>
              </a:path>
            </a:pathLst>
          </a:custGeom>
        </p:spPr>
        <p:txBody>
          <a:bodyPr wrap="square" anchor="ctr">
            <a:noAutofit/>
          </a:bodyPr>
          <a:lstStyle>
            <a:lvl1pPr algn="ctr">
              <a:defRPr/>
            </a:lvl1pPr>
          </a:lstStyle>
          <a:p>
            <a:r>
              <a:rPr lang="zh-CN" altLang="en-US" dirty="0"/>
              <a:t>图片</a:t>
            </a:r>
          </a:p>
        </p:txBody>
      </p:sp>
      <p:sp>
        <p:nvSpPr>
          <p:cNvPr id="16" name="图片占位符 15">
            <a:extLst>
              <a:ext uri="{FF2B5EF4-FFF2-40B4-BE49-F238E27FC236}">
                <a16:creationId xmlns:a16="http://schemas.microsoft.com/office/drawing/2014/main" id="{7598D498-6046-4265-9A2F-E5C5F01C725F}"/>
              </a:ext>
            </a:extLst>
          </p:cNvPr>
          <p:cNvSpPr>
            <a:spLocks noGrp="1"/>
          </p:cNvSpPr>
          <p:nvPr>
            <p:ph type="pic" sz="quarter" idx="15" hasCustomPrompt="1"/>
          </p:nvPr>
        </p:nvSpPr>
        <p:spPr>
          <a:xfrm>
            <a:off x="5103801" y="1862216"/>
            <a:ext cx="1984391" cy="3647440"/>
          </a:xfrm>
          <a:custGeom>
            <a:avLst/>
            <a:gdLst>
              <a:gd name="connsiteX0" fmla="*/ 0 w 1984391"/>
              <a:gd name="connsiteY0" fmla="*/ 0 h 3647440"/>
              <a:gd name="connsiteX1" fmla="*/ 1984391 w 1984391"/>
              <a:gd name="connsiteY1" fmla="*/ 0 h 3647440"/>
              <a:gd name="connsiteX2" fmla="*/ 1984391 w 1984391"/>
              <a:gd name="connsiteY2" fmla="*/ 3647440 h 3647440"/>
              <a:gd name="connsiteX3" fmla="*/ 0 w 1984391"/>
              <a:gd name="connsiteY3" fmla="*/ 3647440 h 3647440"/>
            </a:gdLst>
            <a:ahLst/>
            <a:cxnLst>
              <a:cxn ang="0">
                <a:pos x="connsiteX0" y="connsiteY0"/>
              </a:cxn>
              <a:cxn ang="0">
                <a:pos x="connsiteX1" y="connsiteY1"/>
              </a:cxn>
              <a:cxn ang="0">
                <a:pos x="connsiteX2" y="connsiteY2"/>
              </a:cxn>
              <a:cxn ang="0">
                <a:pos x="connsiteX3" y="connsiteY3"/>
              </a:cxn>
            </a:cxnLst>
            <a:rect l="l" t="t" r="r" b="b"/>
            <a:pathLst>
              <a:path w="1984391" h="3647440">
                <a:moveTo>
                  <a:pt x="0" y="0"/>
                </a:moveTo>
                <a:lnTo>
                  <a:pt x="1984391" y="0"/>
                </a:lnTo>
                <a:lnTo>
                  <a:pt x="1984391" y="3647440"/>
                </a:lnTo>
                <a:lnTo>
                  <a:pt x="0" y="3647440"/>
                </a:lnTo>
                <a:close/>
              </a:path>
            </a:pathLst>
          </a:custGeom>
        </p:spPr>
        <p:txBody>
          <a:bodyPr wrap="square" anchor="ctr">
            <a:noAutofit/>
          </a:bodyPr>
          <a:lstStyle>
            <a:lvl1pPr algn="ctr">
              <a:defRPr/>
            </a:lvl1pPr>
          </a:lstStyle>
          <a:p>
            <a:r>
              <a:rPr lang="zh-CN" altLang="en-US" dirty="0"/>
              <a:t>图片</a:t>
            </a:r>
          </a:p>
        </p:txBody>
      </p:sp>
      <p:sp>
        <p:nvSpPr>
          <p:cNvPr id="17" name="图片占位符 16">
            <a:extLst>
              <a:ext uri="{FF2B5EF4-FFF2-40B4-BE49-F238E27FC236}">
                <a16:creationId xmlns:a16="http://schemas.microsoft.com/office/drawing/2014/main" id="{0320A87F-C675-4356-9234-47BFAA5F5434}"/>
              </a:ext>
            </a:extLst>
          </p:cNvPr>
          <p:cNvSpPr>
            <a:spLocks noGrp="1"/>
          </p:cNvSpPr>
          <p:nvPr>
            <p:ph type="pic" sz="quarter" idx="16" hasCustomPrompt="1"/>
          </p:nvPr>
        </p:nvSpPr>
        <p:spPr>
          <a:xfrm>
            <a:off x="7168021" y="1496456"/>
            <a:ext cx="1984391" cy="3647440"/>
          </a:xfrm>
          <a:custGeom>
            <a:avLst/>
            <a:gdLst>
              <a:gd name="connsiteX0" fmla="*/ 0 w 1984391"/>
              <a:gd name="connsiteY0" fmla="*/ 0 h 3647440"/>
              <a:gd name="connsiteX1" fmla="*/ 1984391 w 1984391"/>
              <a:gd name="connsiteY1" fmla="*/ 0 h 3647440"/>
              <a:gd name="connsiteX2" fmla="*/ 1984391 w 1984391"/>
              <a:gd name="connsiteY2" fmla="*/ 3647440 h 3647440"/>
              <a:gd name="connsiteX3" fmla="*/ 0 w 1984391"/>
              <a:gd name="connsiteY3" fmla="*/ 3647440 h 3647440"/>
            </a:gdLst>
            <a:ahLst/>
            <a:cxnLst>
              <a:cxn ang="0">
                <a:pos x="connsiteX0" y="connsiteY0"/>
              </a:cxn>
              <a:cxn ang="0">
                <a:pos x="connsiteX1" y="connsiteY1"/>
              </a:cxn>
              <a:cxn ang="0">
                <a:pos x="connsiteX2" y="connsiteY2"/>
              </a:cxn>
              <a:cxn ang="0">
                <a:pos x="connsiteX3" y="connsiteY3"/>
              </a:cxn>
            </a:cxnLst>
            <a:rect l="l" t="t" r="r" b="b"/>
            <a:pathLst>
              <a:path w="1984391" h="3647440">
                <a:moveTo>
                  <a:pt x="0" y="0"/>
                </a:moveTo>
                <a:lnTo>
                  <a:pt x="1984391" y="0"/>
                </a:lnTo>
                <a:lnTo>
                  <a:pt x="1984391" y="3647440"/>
                </a:lnTo>
                <a:lnTo>
                  <a:pt x="0" y="3647440"/>
                </a:lnTo>
                <a:close/>
              </a:path>
            </a:pathLst>
          </a:custGeom>
        </p:spPr>
        <p:txBody>
          <a:bodyPr wrap="square" anchor="ctr">
            <a:noAutofit/>
          </a:bodyPr>
          <a:lstStyle>
            <a:lvl1pPr algn="ctr">
              <a:defRPr/>
            </a:lvl1pPr>
          </a:lstStyle>
          <a:p>
            <a:r>
              <a:rPr lang="zh-CN" altLang="en-US" dirty="0"/>
              <a:t>图片</a:t>
            </a:r>
          </a:p>
        </p:txBody>
      </p:sp>
      <p:sp>
        <p:nvSpPr>
          <p:cNvPr id="18" name="图片占位符 17">
            <a:extLst>
              <a:ext uri="{FF2B5EF4-FFF2-40B4-BE49-F238E27FC236}">
                <a16:creationId xmlns:a16="http://schemas.microsoft.com/office/drawing/2014/main" id="{D34B93E1-6965-44ED-B42D-E658D1BAA835}"/>
              </a:ext>
            </a:extLst>
          </p:cNvPr>
          <p:cNvSpPr>
            <a:spLocks noGrp="1"/>
          </p:cNvSpPr>
          <p:nvPr>
            <p:ph type="pic" sz="quarter" idx="17" hasCustomPrompt="1"/>
          </p:nvPr>
        </p:nvSpPr>
        <p:spPr>
          <a:xfrm>
            <a:off x="9232241" y="1862216"/>
            <a:ext cx="1984391" cy="3647440"/>
          </a:xfrm>
          <a:custGeom>
            <a:avLst/>
            <a:gdLst>
              <a:gd name="connsiteX0" fmla="*/ 0 w 1984391"/>
              <a:gd name="connsiteY0" fmla="*/ 0 h 3647440"/>
              <a:gd name="connsiteX1" fmla="*/ 1984391 w 1984391"/>
              <a:gd name="connsiteY1" fmla="*/ 0 h 3647440"/>
              <a:gd name="connsiteX2" fmla="*/ 1984391 w 1984391"/>
              <a:gd name="connsiteY2" fmla="*/ 3647440 h 3647440"/>
              <a:gd name="connsiteX3" fmla="*/ 0 w 1984391"/>
              <a:gd name="connsiteY3" fmla="*/ 3647440 h 3647440"/>
            </a:gdLst>
            <a:ahLst/>
            <a:cxnLst>
              <a:cxn ang="0">
                <a:pos x="connsiteX0" y="connsiteY0"/>
              </a:cxn>
              <a:cxn ang="0">
                <a:pos x="connsiteX1" y="connsiteY1"/>
              </a:cxn>
              <a:cxn ang="0">
                <a:pos x="connsiteX2" y="connsiteY2"/>
              </a:cxn>
              <a:cxn ang="0">
                <a:pos x="connsiteX3" y="connsiteY3"/>
              </a:cxn>
            </a:cxnLst>
            <a:rect l="l" t="t" r="r" b="b"/>
            <a:pathLst>
              <a:path w="1984391" h="3647440">
                <a:moveTo>
                  <a:pt x="0" y="0"/>
                </a:moveTo>
                <a:lnTo>
                  <a:pt x="1984391" y="0"/>
                </a:lnTo>
                <a:lnTo>
                  <a:pt x="1984391" y="3647440"/>
                </a:lnTo>
                <a:lnTo>
                  <a:pt x="0" y="3647440"/>
                </a:lnTo>
                <a:close/>
              </a:path>
            </a:pathLst>
          </a:custGeom>
        </p:spPr>
        <p:txBody>
          <a:bodyPr wrap="square" anchor="ctr">
            <a:noAutofit/>
          </a:bodyPr>
          <a:lstStyle>
            <a:lvl1pPr algn="ctr">
              <a:defRPr/>
            </a:lvl1pPr>
          </a:lstStyle>
          <a:p>
            <a:r>
              <a:rPr lang="zh-CN" altLang="en-US" dirty="0"/>
              <a:t>图片</a:t>
            </a:r>
          </a:p>
        </p:txBody>
      </p:sp>
      <p:sp>
        <p:nvSpPr>
          <p:cNvPr id="14" name="图片占位符 13">
            <a:extLst>
              <a:ext uri="{FF2B5EF4-FFF2-40B4-BE49-F238E27FC236}">
                <a16:creationId xmlns:a16="http://schemas.microsoft.com/office/drawing/2014/main" id="{A1230FD5-FFA2-49D3-A8D2-68F39CD757DE}"/>
              </a:ext>
            </a:extLst>
          </p:cNvPr>
          <p:cNvSpPr>
            <a:spLocks noGrp="1"/>
          </p:cNvSpPr>
          <p:nvPr>
            <p:ph type="pic" sz="quarter" idx="13" hasCustomPrompt="1"/>
          </p:nvPr>
        </p:nvSpPr>
        <p:spPr>
          <a:xfrm>
            <a:off x="975361" y="1862216"/>
            <a:ext cx="1984391" cy="3647440"/>
          </a:xfrm>
          <a:custGeom>
            <a:avLst/>
            <a:gdLst>
              <a:gd name="connsiteX0" fmla="*/ 0 w 1984391"/>
              <a:gd name="connsiteY0" fmla="*/ 0 h 3647440"/>
              <a:gd name="connsiteX1" fmla="*/ 1984391 w 1984391"/>
              <a:gd name="connsiteY1" fmla="*/ 0 h 3647440"/>
              <a:gd name="connsiteX2" fmla="*/ 1984391 w 1984391"/>
              <a:gd name="connsiteY2" fmla="*/ 3647440 h 3647440"/>
              <a:gd name="connsiteX3" fmla="*/ 0 w 1984391"/>
              <a:gd name="connsiteY3" fmla="*/ 3647440 h 3647440"/>
            </a:gdLst>
            <a:ahLst/>
            <a:cxnLst>
              <a:cxn ang="0">
                <a:pos x="connsiteX0" y="connsiteY0"/>
              </a:cxn>
              <a:cxn ang="0">
                <a:pos x="connsiteX1" y="connsiteY1"/>
              </a:cxn>
              <a:cxn ang="0">
                <a:pos x="connsiteX2" y="connsiteY2"/>
              </a:cxn>
              <a:cxn ang="0">
                <a:pos x="connsiteX3" y="connsiteY3"/>
              </a:cxn>
            </a:cxnLst>
            <a:rect l="l" t="t" r="r" b="b"/>
            <a:pathLst>
              <a:path w="1984391" h="3647440">
                <a:moveTo>
                  <a:pt x="0" y="0"/>
                </a:moveTo>
                <a:lnTo>
                  <a:pt x="1984391" y="0"/>
                </a:lnTo>
                <a:lnTo>
                  <a:pt x="1984391" y="3647440"/>
                </a:lnTo>
                <a:lnTo>
                  <a:pt x="0" y="3647440"/>
                </a:lnTo>
                <a:close/>
              </a:path>
            </a:pathLst>
          </a:custGeom>
        </p:spPr>
        <p:txBody>
          <a:bodyPr wrap="square" anchor="ctr">
            <a:noAutofit/>
          </a:bodyPr>
          <a:lstStyle>
            <a:lvl1pPr algn="ctr">
              <a:defRPr/>
            </a:lvl1pPr>
          </a:lstStyle>
          <a:p>
            <a:r>
              <a:rPr lang="zh-CN" altLang="en-US" dirty="0"/>
              <a:t>图片</a:t>
            </a:r>
          </a:p>
        </p:txBody>
      </p:sp>
      <p:sp>
        <p:nvSpPr>
          <p:cNvPr id="3" name="日期占位符 2">
            <a:extLst>
              <a:ext uri="{FF2B5EF4-FFF2-40B4-BE49-F238E27FC236}">
                <a16:creationId xmlns:a16="http://schemas.microsoft.com/office/drawing/2014/main" id="{5996700C-0AAA-4221-A000-DC62544FE6DB}"/>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id="{FB7FF5EA-3F0D-4E68-A4EF-9052566D03B0}"/>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247D19C-0378-4C15-8601-FCEF9A554609}"/>
              </a:ext>
            </a:extLst>
          </p:cNvPr>
          <p:cNvSpPr>
            <a:spLocks noGrp="1"/>
          </p:cNvSpPr>
          <p:nvPr>
            <p:ph type="sldNum" sz="quarter" idx="12"/>
          </p:nvPr>
        </p:nvSpPr>
        <p:spPr/>
        <p:txBody>
          <a:bodyPr/>
          <a:lstStyle/>
          <a:p>
            <a:fld id="{7017031A-B079-4217-8EA2-C57D2BD2DCCE}" type="slidenum">
              <a:rPr lang="zh-CN" altLang="en-US" smtClean="0"/>
              <a:t>‹#›</a:t>
            </a:fld>
            <a:endParaRPr lang="zh-CN" altLang="en-US"/>
          </a:p>
        </p:txBody>
      </p:sp>
      <p:sp>
        <p:nvSpPr>
          <p:cNvPr id="19" name="椭圆 18">
            <a:extLst>
              <a:ext uri="{FF2B5EF4-FFF2-40B4-BE49-F238E27FC236}">
                <a16:creationId xmlns:a16="http://schemas.microsoft.com/office/drawing/2014/main" id="{DCBA7F91-4353-44F9-967E-747A140EF249}"/>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标题 4">
            <a:extLst>
              <a:ext uri="{FF2B5EF4-FFF2-40B4-BE49-F238E27FC236}">
                <a16:creationId xmlns:a16="http://schemas.microsoft.com/office/drawing/2014/main" id="{24EF60F5-D24F-44C7-B337-00E2D96F1325}"/>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21" name="直接连接符 20">
            <a:extLst>
              <a:ext uri="{FF2B5EF4-FFF2-40B4-BE49-F238E27FC236}">
                <a16:creationId xmlns:a16="http://schemas.microsoft.com/office/drawing/2014/main" id="{A03A1AA3-CFB1-4B80-9BCC-67BB904321EA}"/>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13" name="图片 12">
            <a:extLst>
              <a:ext uri="{FF2B5EF4-FFF2-40B4-BE49-F238E27FC236}">
                <a16:creationId xmlns:a16="http://schemas.microsoft.com/office/drawing/2014/main" id="{182D404C-C9EE-437D-B699-E3D74CEB5F64}"/>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31512898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人物介绍">
    <p:spTree>
      <p:nvGrpSpPr>
        <p:cNvPr id="1" name=""/>
        <p:cNvGrpSpPr/>
        <p:nvPr/>
      </p:nvGrpSpPr>
      <p:grpSpPr>
        <a:xfrm>
          <a:off x="0" y="0"/>
          <a:ext cx="0" cy="0"/>
          <a:chOff x="0" y="0"/>
          <a:chExt cx="0" cy="0"/>
        </a:xfrm>
      </p:grpSpPr>
      <p:sp>
        <p:nvSpPr>
          <p:cNvPr id="11" name="图片占位符 10">
            <a:extLst>
              <a:ext uri="{FF2B5EF4-FFF2-40B4-BE49-F238E27FC236}">
                <a16:creationId xmlns:a16="http://schemas.microsoft.com/office/drawing/2014/main" id="{94A3FF03-1991-48F8-B907-6FDB3EA5D7AF}"/>
              </a:ext>
            </a:extLst>
          </p:cNvPr>
          <p:cNvSpPr>
            <a:spLocks noGrp="1"/>
          </p:cNvSpPr>
          <p:nvPr>
            <p:ph type="pic" sz="quarter" idx="10" hasCustomPrompt="1"/>
          </p:nvPr>
        </p:nvSpPr>
        <p:spPr>
          <a:xfrm>
            <a:off x="1190599" y="2358849"/>
            <a:ext cx="2218342" cy="2291207"/>
          </a:xfrm>
          <a:custGeom>
            <a:avLst/>
            <a:gdLst>
              <a:gd name="connsiteX0" fmla="*/ 1101800 w 2218342"/>
              <a:gd name="connsiteY0" fmla="*/ 0 h 2291207"/>
              <a:gd name="connsiteX1" fmla="*/ 2218342 w 2218342"/>
              <a:gd name="connsiteY1" fmla="*/ 1145604 h 2291207"/>
              <a:gd name="connsiteX2" fmla="*/ 1215960 w 2218342"/>
              <a:gd name="connsiteY2" fmla="*/ 2285294 h 2291207"/>
              <a:gd name="connsiteX3" fmla="*/ 1101819 w 2218342"/>
              <a:gd name="connsiteY3" fmla="*/ 2291207 h 2291207"/>
              <a:gd name="connsiteX4" fmla="*/ 1101781 w 2218342"/>
              <a:gd name="connsiteY4" fmla="*/ 2291207 h 2291207"/>
              <a:gd name="connsiteX5" fmla="*/ 987640 w 2218342"/>
              <a:gd name="connsiteY5" fmla="*/ 2285294 h 2291207"/>
              <a:gd name="connsiteX6" fmla="*/ 7942 w 2218342"/>
              <a:gd name="connsiteY6" fmla="*/ 1376483 h 2291207"/>
              <a:gd name="connsiteX7" fmla="*/ 0 w 2218342"/>
              <a:gd name="connsiteY7" fmla="*/ 1323089 h 2291207"/>
              <a:gd name="connsiteX8" fmla="*/ 0 w 2218342"/>
              <a:gd name="connsiteY8" fmla="*/ 968119 h 2291207"/>
              <a:gd name="connsiteX9" fmla="*/ 7942 w 2218342"/>
              <a:gd name="connsiteY9" fmla="*/ 914725 h 2291207"/>
              <a:gd name="connsiteX10" fmla="*/ 1101800 w 2218342"/>
              <a:gd name="connsiteY10" fmla="*/ 0 h 229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8342" h="2291207">
                <a:moveTo>
                  <a:pt x="1101800" y="0"/>
                </a:moveTo>
                <a:cubicBezTo>
                  <a:pt x="1718449" y="0"/>
                  <a:pt x="2218342" y="512904"/>
                  <a:pt x="2218342" y="1145604"/>
                </a:cubicBezTo>
                <a:cubicBezTo>
                  <a:pt x="2218342" y="1738760"/>
                  <a:pt x="1778983" y="2226627"/>
                  <a:pt x="1215960" y="2285294"/>
                </a:cubicBezTo>
                <a:lnTo>
                  <a:pt x="1101819" y="2291207"/>
                </a:lnTo>
                <a:lnTo>
                  <a:pt x="1101781" y="2291207"/>
                </a:lnTo>
                <a:lnTo>
                  <a:pt x="987640" y="2285294"/>
                </a:lnTo>
                <a:cubicBezTo>
                  <a:pt x="499687" y="2234449"/>
                  <a:pt x="104619" y="1861228"/>
                  <a:pt x="7942" y="1376483"/>
                </a:cubicBezTo>
                <a:lnTo>
                  <a:pt x="0" y="1323089"/>
                </a:lnTo>
                <a:lnTo>
                  <a:pt x="0" y="968119"/>
                </a:lnTo>
                <a:lnTo>
                  <a:pt x="7942" y="914725"/>
                </a:lnTo>
                <a:cubicBezTo>
                  <a:pt x="112056" y="392692"/>
                  <a:pt x="562232" y="0"/>
                  <a:pt x="1101800" y="0"/>
                </a:cubicBezTo>
                <a:close/>
              </a:path>
            </a:pathLst>
          </a:custGeom>
        </p:spPr>
        <p:txBody>
          <a:bodyPr wrap="square" anchor="ctr">
            <a:noAutofit/>
          </a:bodyPr>
          <a:lstStyle>
            <a:lvl1pPr algn="ctr">
              <a:defRPr/>
            </a:lvl1pPr>
          </a:lstStyle>
          <a:p>
            <a:r>
              <a:rPr lang="zh-CN" altLang="en-US" dirty="0"/>
              <a:t>图片</a:t>
            </a:r>
          </a:p>
        </p:txBody>
      </p:sp>
      <p:sp>
        <p:nvSpPr>
          <p:cNvPr id="8" name="椭圆 7">
            <a:extLst>
              <a:ext uri="{FF2B5EF4-FFF2-40B4-BE49-F238E27FC236}">
                <a16:creationId xmlns:a16="http://schemas.microsoft.com/office/drawing/2014/main" id="{0AB9D7F1-D4E4-43D7-A9B8-76A03F0B5FB3}"/>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标题 4">
            <a:extLst>
              <a:ext uri="{FF2B5EF4-FFF2-40B4-BE49-F238E27FC236}">
                <a16:creationId xmlns:a16="http://schemas.microsoft.com/office/drawing/2014/main" id="{BCF910A8-361B-4B38-9F6F-46A809FA3029}"/>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0" name="直接连接符 9">
            <a:extLst>
              <a:ext uri="{FF2B5EF4-FFF2-40B4-BE49-F238E27FC236}">
                <a16:creationId xmlns:a16="http://schemas.microsoft.com/office/drawing/2014/main" id="{6F4D50B7-7235-426E-A5E2-15714523E792}"/>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12" name="图片 11">
            <a:extLst>
              <a:ext uri="{FF2B5EF4-FFF2-40B4-BE49-F238E27FC236}">
                <a16:creationId xmlns:a16="http://schemas.microsoft.com/office/drawing/2014/main" id="{5493BB8C-E02F-4D1C-A7AE-DEB65E96305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342723281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样机1">
    <p:spTree>
      <p:nvGrpSpPr>
        <p:cNvPr id="1" name=""/>
        <p:cNvGrpSpPr/>
        <p:nvPr/>
      </p:nvGrpSpPr>
      <p:grpSpPr>
        <a:xfrm>
          <a:off x="0" y="0"/>
          <a:ext cx="0" cy="0"/>
          <a:chOff x="0" y="0"/>
          <a:chExt cx="0" cy="0"/>
        </a:xfrm>
      </p:grpSpPr>
      <p:sp>
        <p:nvSpPr>
          <p:cNvPr id="17" name="图片占位符 22">
            <a:extLst>
              <a:ext uri="{FF2B5EF4-FFF2-40B4-BE49-F238E27FC236}">
                <a16:creationId xmlns:a16="http://schemas.microsoft.com/office/drawing/2014/main" id="{96557082-DB25-4673-951F-645DA77D9C47}"/>
              </a:ext>
            </a:extLst>
          </p:cNvPr>
          <p:cNvSpPr>
            <a:spLocks noGrp="1"/>
          </p:cNvSpPr>
          <p:nvPr>
            <p:ph type="pic" sz="quarter" idx="10"/>
          </p:nvPr>
        </p:nvSpPr>
        <p:spPr>
          <a:xfrm>
            <a:off x="890587" y="1711325"/>
            <a:ext cx="5324475" cy="3014663"/>
          </a:xfrm>
        </p:spPr>
        <p:txBody>
          <a:bodyPr anchor="ctr"/>
          <a:lstStyle>
            <a:lvl1pPr algn="ctr">
              <a:defRPr>
                <a:solidFill>
                  <a:schemeClr val="bg1"/>
                </a:solidFill>
              </a:defRPr>
            </a:lvl1pPr>
          </a:lstStyle>
          <a:p>
            <a:endParaRPr lang="zh-CN" altLang="en-US"/>
          </a:p>
        </p:txBody>
      </p:sp>
      <p:pic>
        <p:nvPicPr>
          <p:cNvPr id="18" name="图片 17">
            <a:extLst>
              <a:ext uri="{FF2B5EF4-FFF2-40B4-BE49-F238E27FC236}">
                <a16:creationId xmlns:a16="http://schemas.microsoft.com/office/drawing/2014/main" id="{572C13B1-E0D2-4896-9BA7-8E7CA38D863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a:xfrm>
            <a:off x="660400" y="1494982"/>
            <a:ext cx="5799137" cy="4525085"/>
          </a:xfrm>
          <a:custGeom>
            <a:avLst/>
            <a:gdLst>
              <a:gd name="connsiteX0" fmla="*/ 230187 w 5799137"/>
              <a:gd name="connsiteY0" fmla="*/ 216343 h 4525085"/>
              <a:gd name="connsiteX1" fmla="*/ 230187 w 5799137"/>
              <a:gd name="connsiteY1" fmla="*/ 3231006 h 4525085"/>
              <a:gd name="connsiteX2" fmla="*/ 5554662 w 5799137"/>
              <a:gd name="connsiteY2" fmla="*/ 3231006 h 4525085"/>
              <a:gd name="connsiteX3" fmla="*/ 5554662 w 5799137"/>
              <a:gd name="connsiteY3" fmla="*/ 216343 h 4525085"/>
              <a:gd name="connsiteX4" fmla="*/ 0 w 5799137"/>
              <a:gd name="connsiteY4" fmla="*/ 0 h 4525085"/>
              <a:gd name="connsiteX5" fmla="*/ 5799137 w 5799137"/>
              <a:gd name="connsiteY5" fmla="*/ 0 h 4525085"/>
              <a:gd name="connsiteX6" fmla="*/ 5799137 w 5799137"/>
              <a:gd name="connsiteY6" fmla="*/ 4525085 h 4525085"/>
              <a:gd name="connsiteX7" fmla="*/ 0 w 5799137"/>
              <a:gd name="connsiteY7" fmla="*/ 4525085 h 4525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9137" h="4525085">
                <a:moveTo>
                  <a:pt x="230187" y="216343"/>
                </a:moveTo>
                <a:lnTo>
                  <a:pt x="230187" y="3231006"/>
                </a:lnTo>
                <a:lnTo>
                  <a:pt x="5554662" y="3231006"/>
                </a:lnTo>
                <a:lnTo>
                  <a:pt x="5554662" y="216343"/>
                </a:lnTo>
                <a:close/>
                <a:moveTo>
                  <a:pt x="0" y="0"/>
                </a:moveTo>
                <a:lnTo>
                  <a:pt x="5799137" y="0"/>
                </a:lnTo>
                <a:lnTo>
                  <a:pt x="5799137" y="4525085"/>
                </a:lnTo>
                <a:lnTo>
                  <a:pt x="0" y="4525085"/>
                </a:lnTo>
                <a:close/>
              </a:path>
            </a:pathLst>
          </a:custGeom>
        </p:spPr>
      </p:pic>
      <p:sp>
        <p:nvSpPr>
          <p:cNvPr id="8" name="椭圆 7">
            <a:extLst>
              <a:ext uri="{FF2B5EF4-FFF2-40B4-BE49-F238E27FC236}">
                <a16:creationId xmlns:a16="http://schemas.microsoft.com/office/drawing/2014/main" id="{FC2828B6-F221-4CD6-875E-573855BB81C3}"/>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标题 4">
            <a:extLst>
              <a:ext uri="{FF2B5EF4-FFF2-40B4-BE49-F238E27FC236}">
                <a16:creationId xmlns:a16="http://schemas.microsoft.com/office/drawing/2014/main" id="{616BBD06-B5EF-49EB-9227-AAB69835EC4B}"/>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0" name="直接连接符 9">
            <a:extLst>
              <a:ext uri="{FF2B5EF4-FFF2-40B4-BE49-F238E27FC236}">
                <a16:creationId xmlns:a16="http://schemas.microsoft.com/office/drawing/2014/main" id="{181A9454-3D5A-4F30-9EBD-7019B386DD8C}"/>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8EB73640-DFE9-428A-B345-4298348CF68B}"/>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2985397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2D2E6AC6-D1BE-4163-BC7F-308E39917000}"/>
              </a:ext>
            </a:extLst>
          </p:cNvPr>
          <p:cNvSpPr/>
          <p:nvPr userDrawn="1"/>
        </p:nvSpPr>
        <p:spPr>
          <a:xfrm>
            <a:off x="665957" y="711200"/>
            <a:ext cx="10860087" cy="5435600"/>
          </a:xfrm>
          <a:prstGeom prst="roundRect">
            <a:avLst>
              <a:gd name="adj" fmla="val 2461"/>
            </a:avLst>
          </a:prstGeom>
          <a:solidFill>
            <a:schemeClr val="bg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17" name="图片 16">
            <a:extLst>
              <a:ext uri="{FF2B5EF4-FFF2-40B4-BE49-F238E27FC236}">
                <a16:creationId xmlns:a16="http://schemas.microsoft.com/office/drawing/2014/main" id="{BCC2D509-90B1-4426-9A03-0CC3F9EC41EF}"/>
              </a:ext>
            </a:extLst>
          </p:cNvPr>
          <p:cNvPicPr>
            <a:picLocks noChangeAspect="1"/>
          </p:cNvPicPr>
          <p:nvPr userDrawn="1"/>
        </p:nvPicPr>
        <p:blipFill rotWithShape="1">
          <a:blip r:embed="rId2"/>
          <a:srcRect l="8279" t="34337" r="8482"/>
          <a:stretch/>
        </p:blipFill>
        <p:spPr>
          <a:xfrm>
            <a:off x="662385" y="706113"/>
            <a:ext cx="10867231" cy="2828930"/>
          </a:xfrm>
          <a:custGeom>
            <a:avLst/>
            <a:gdLst>
              <a:gd name="connsiteX0" fmla="*/ 140914 w 10867231"/>
              <a:gd name="connsiteY0" fmla="*/ 0 h 2828930"/>
              <a:gd name="connsiteX1" fmla="*/ 10733461 w 10867231"/>
              <a:gd name="connsiteY1" fmla="*/ 0 h 2828930"/>
              <a:gd name="connsiteX2" fmla="*/ 10867231 w 10867231"/>
              <a:gd name="connsiteY2" fmla="*/ 133770 h 2828930"/>
              <a:gd name="connsiteX3" fmla="*/ 10867231 w 10867231"/>
              <a:gd name="connsiteY3" fmla="*/ 172721 h 2828930"/>
              <a:gd name="connsiteX4" fmla="*/ 10860087 w 10867231"/>
              <a:gd name="connsiteY4" fmla="*/ 172721 h 2828930"/>
              <a:gd name="connsiteX5" fmla="*/ 10860087 w 10867231"/>
              <a:gd name="connsiteY5" fmla="*/ 2828930 h 2828930"/>
              <a:gd name="connsiteX6" fmla="*/ 5781247 w 10867231"/>
              <a:gd name="connsiteY6" fmla="*/ 2828930 h 2828930"/>
              <a:gd name="connsiteX7" fmla="*/ 5781247 w 10867231"/>
              <a:gd name="connsiteY7" fmla="*/ 2827877 h 2828930"/>
              <a:gd name="connsiteX8" fmla="*/ 4968418 w 10867231"/>
              <a:gd name="connsiteY8" fmla="*/ 2827877 h 2828930"/>
              <a:gd name="connsiteX9" fmla="*/ 4968418 w 10867231"/>
              <a:gd name="connsiteY9" fmla="*/ 2828930 h 2828930"/>
              <a:gd name="connsiteX10" fmla="*/ 0 w 10867231"/>
              <a:gd name="connsiteY10" fmla="*/ 2828930 h 2828930"/>
              <a:gd name="connsiteX11" fmla="*/ 0 w 10867231"/>
              <a:gd name="connsiteY11" fmla="*/ 172721 h 2828930"/>
              <a:gd name="connsiteX12" fmla="*/ 7144 w 10867231"/>
              <a:gd name="connsiteY12" fmla="*/ 172721 h 2828930"/>
              <a:gd name="connsiteX13" fmla="*/ 7144 w 10867231"/>
              <a:gd name="connsiteY13" fmla="*/ 133770 h 2828930"/>
              <a:gd name="connsiteX14" fmla="*/ 140914 w 10867231"/>
              <a:gd name="connsiteY14" fmla="*/ 0 h 2828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67231" h="2828930">
                <a:moveTo>
                  <a:pt x="140914" y="0"/>
                </a:moveTo>
                <a:lnTo>
                  <a:pt x="10733461" y="0"/>
                </a:lnTo>
                <a:cubicBezTo>
                  <a:pt x="10807340" y="0"/>
                  <a:pt x="10867231" y="59891"/>
                  <a:pt x="10867231" y="133770"/>
                </a:cubicBezTo>
                <a:lnTo>
                  <a:pt x="10867231" y="172721"/>
                </a:lnTo>
                <a:lnTo>
                  <a:pt x="10860087" y="172721"/>
                </a:lnTo>
                <a:lnTo>
                  <a:pt x="10860087" y="2828930"/>
                </a:lnTo>
                <a:lnTo>
                  <a:pt x="5781247" y="2828930"/>
                </a:lnTo>
                <a:lnTo>
                  <a:pt x="5781247" y="2827877"/>
                </a:lnTo>
                <a:lnTo>
                  <a:pt x="4968418" y="2827877"/>
                </a:lnTo>
                <a:lnTo>
                  <a:pt x="4968418" y="2828930"/>
                </a:lnTo>
                <a:lnTo>
                  <a:pt x="0" y="2828930"/>
                </a:lnTo>
                <a:lnTo>
                  <a:pt x="0" y="172721"/>
                </a:lnTo>
                <a:lnTo>
                  <a:pt x="7144" y="172721"/>
                </a:lnTo>
                <a:lnTo>
                  <a:pt x="7144" y="133770"/>
                </a:lnTo>
                <a:cubicBezTo>
                  <a:pt x="7144" y="59891"/>
                  <a:pt x="67035" y="0"/>
                  <a:pt x="140914" y="0"/>
                </a:cubicBezTo>
                <a:close/>
              </a:path>
            </a:pathLst>
          </a:custGeom>
        </p:spPr>
      </p:pic>
      <p:sp>
        <p:nvSpPr>
          <p:cNvPr id="8" name="矩形 7">
            <a:extLst>
              <a:ext uri="{FF2B5EF4-FFF2-40B4-BE49-F238E27FC236}">
                <a16:creationId xmlns:a16="http://schemas.microsoft.com/office/drawing/2014/main" id="{4D24FE50-C86B-49E7-A8A7-1512B47AE9B9}"/>
              </a:ext>
            </a:extLst>
          </p:cNvPr>
          <p:cNvSpPr/>
          <p:nvPr userDrawn="1"/>
        </p:nvSpPr>
        <p:spPr>
          <a:xfrm>
            <a:off x="1626548" y="2255520"/>
            <a:ext cx="2377440" cy="3302000"/>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文本占位符 34">
            <a:extLst>
              <a:ext uri="{FF2B5EF4-FFF2-40B4-BE49-F238E27FC236}">
                <a16:creationId xmlns:a16="http://schemas.microsoft.com/office/drawing/2014/main" id="{A96B7982-9E39-42B9-897E-A1EE947A74EC}"/>
              </a:ext>
            </a:extLst>
          </p:cNvPr>
          <p:cNvSpPr>
            <a:spLocks noGrp="1"/>
          </p:cNvSpPr>
          <p:nvPr>
            <p:ph type="body" sz="quarter" idx="15" hasCustomPrompt="1"/>
          </p:nvPr>
        </p:nvSpPr>
        <p:spPr>
          <a:xfrm>
            <a:off x="1911028" y="3545217"/>
            <a:ext cx="1808479" cy="1743265"/>
          </a:xfrm>
        </p:spPr>
        <p:txBody>
          <a:bodyPr anchor="ctr">
            <a:noAutofit/>
          </a:bodyPr>
          <a:lstStyle>
            <a:lvl1pPr marL="0" indent="0" algn="ctr">
              <a:buNone/>
              <a:defRPr sz="8800">
                <a:solidFill>
                  <a:schemeClr val="accent1"/>
                </a:solidFill>
              </a:defRPr>
            </a:lvl1pPr>
          </a:lstStyle>
          <a:p>
            <a:pPr lvl="0"/>
            <a:r>
              <a:rPr lang="en-US" altLang="zh-CN" dirty="0"/>
              <a:t>01</a:t>
            </a:r>
            <a:endParaRPr lang="zh-CN" altLang="en-US" dirty="0"/>
          </a:p>
        </p:txBody>
      </p:sp>
      <p:sp>
        <p:nvSpPr>
          <p:cNvPr id="12" name="文本占位符 34">
            <a:extLst>
              <a:ext uri="{FF2B5EF4-FFF2-40B4-BE49-F238E27FC236}">
                <a16:creationId xmlns:a16="http://schemas.microsoft.com/office/drawing/2014/main" id="{D61666FC-BC48-4E28-81B6-8CE24FA1130D}"/>
              </a:ext>
            </a:extLst>
          </p:cNvPr>
          <p:cNvSpPr>
            <a:spLocks noGrp="1"/>
          </p:cNvSpPr>
          <p:nvPr>
            <p:ph type="body" sz="quarter" idx="13" hasCustomPrompt="1"/>
          </p:nvPr>
        </p:nvSpPr>
        <p:spPr>
          <a:xfrm>
            <a:off x="5194494" y="4230794"/>
            <a:ext cx="4264751" cy="510542"/>
          </a:xfrm>
        </p:spPr>
        <p:txBody>
          <a:bodyPr lIns="0" tIns="0" rIns="0" bIns="0" anchor="ctr">
            <a:normAutofit/>
          </a:bodyPr>
          <a:lstStyle>
            <a:lvl1pPr marL="0" indent="0" algn="l">
              <a:lnSpc>
                <a:spcPct val="100000"/>
              </a:lnSpc>
              <a:spcBef>
                <a:spcPts val="0"/>
              </a:spcBef>
              <a:buNone/>
              <a:defRPr sz="3200" b="1" spc="300">
                <a:solidFill>
                  <a:schemeClr val="accent1"/>
                </a:solidFill>
                <a:latin typeface="+mj-ea"/>
                <a:ea typeface="+mj-ea"/>
              </a:defRPr>
            </a:lvl1pPr>
          </a:lstStyle>
          <a:p>
            <a:pPr lvl="0"/>
            <a:r>
              <a:rPr lang="zh-CN" altLang="en-US" dirty="0"/>
              <a:t>输入小标题</a:t>
            </a:r>
          </a:p>
        </p:txBody>
      </p:sp>
      <p:sp>
        <p:nvSpPr>
          <p:cNvPr id="13" name="文本占位符 34">
            <a:extLst>
              <a:ext uri="{FF2B5EF4-FFF2-40B4-BE49-F238E27FC236}">
                <a16:creationId xmlns:a16="http://schemas.microsoft.com/office/drawing/2014/main" id="{44F0342E-16CE-4782-94F6-8FD8F96F2E29}"/>
              </a:ext>
            </a:extLst>
          </p:cNvPr>
          <p:cNvSpPr>
            <a:spLocks noGrp="1"/>
          </p:cNvSpPr>
          <p:nvPr>
            <p:ph type="body" sz="quarter" idx="14" hasCustomPrompt="1"/>
          </p:nvPr>
        </p:nvSpPr>
        <p:spPr>
          <a:xfrm>
            <a:off x="5194494" y="4776052"/>
            <a:ext cx="4264750" cy="365125"/>
          </a:xfrm>
        </p:spPr>
        <p:txBody>
          <a:bodyPr lIns="0" tIns="0" rIns="0" bIns="0" anchor="ctr">
            <a:normAutofit/>
          </a:bodyPr>
          <a:lstStyle>
            <a:lvl1pPr marL="0" indent="0" algn="l">
              <a:lnSpc>
                <a:spcPct val="100000"/>
              </a:lnSpc>
              <a:spcBef>
                <a:spcPts val="0"/>
              </a:spcBef>
              <a:buNone/>
              <a:defRPr sz="2000" i="1" spc="300">
                <a:solidFill>
                  <a:schemeClr val="tx1">
                    <a:lumMod val="50000"/>
                    <a:lumOff val="50000"/>
                  </a:schemeClr>
                </a:solidFill>
              </a:defRPr>
            </a:lvl1pPr>
          </a:lstStyle>
          <a:p>
            <a:pPr lvl="0"/>
            <a:r>
              <a:rPr lang="en-US" altLang="zh-CN" dirty="0"/>
              <a:t>PLEASE TEXT HERE</a:t>
            </a:r>
            <a:endParaRPr lang="zh-CN" altLang="en-US" dirty="0"/>
          </a:p>
        </p:txBody>
      </p:sp>
      <p:cxnSp>
        <p:nvCxnSpPr>
          <p:cNvPr id="15" name="直接连接符 14">
            <a:extLst>
              <a:ext uri="{FF2B5EF4-FFF2-40B4-BE49-F238E27FC236}">
                <a16:creationId xmlns:a16="http://schemas.microsoft.com/office/drawing/2014/main" id="{FE9B2415-62B0-4CB5-8AFA-C8A3F46ED016}"/>
              </a:ext>
            </a:extLst>
          </p:cNvPr>
          <p:cNvCxnSpPr/>
          <p:nvPr userDrawn="1"/>
        </p:nvCxnSpPr>
        <p:spPr>
          <a:xfrm>
            <a:off x="5194494" y="5557520"/>
            <a:ext cx="873761"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8" name="任意多边形: 形状 17">
            <a:extLst>
              <a:ext uri="{FF2B5EF4-FFF2-40B4-BE49-F238E27FC236}">
                <a16:creationId xmlns:a16="http://schemas.microsoft.com/office/drawing/2014/main" id="{2A041AA0-7B11-41E6-9041-2324F7FBA57E}"/>
              </a:ext>
            </a:extLst>
          </p:cNvPr>
          <p:cNvSpPr/>
          <p:nvPr userDrawn="1"/>
        </p:nvSpPr>
        <p:spPr>
          <a:xfrm>
            <a:off x="662385" y="711200"/>
            <a:ext cx="10867231" cy="2828930"/>
          </a:xfrm>
          <a:custGeom>
            <a:avLst/>
            <a:gdLst>
              <a:gd name="connsiteX0" fmla="*/ 140914 w 10867231"/>
              <a:gd name="connsiteY0" fmla="*/ 0 h 2828930"/>
              <a:gd name="connsiteX1" fmla="*/ 10733461 w 10867231"/>
              <a:gd name="connsiteY1" fmla="*/ 0 h 2828930"/>
              <a:gd name="connsiteX2" fmla="*/ 10867231 w 10867231"/>
              <a:gd name="connsiteY2" fmla="*/ 133770 h 2828930"/>
              <a:gd name="connsiteX3" fmla="*/ 10867231 w 10867231"/>
              <a:gd name="connsiteY3" fmla="*/ 172721 h 2828930"/>
              <a:gd name="connsiteX4" fmla="*/ 10860087 w 10867231"/>
              <a:gd name="connsiteY4" fmla="*/ 172721 h 2828930"/>
              <a:gd name="connsiteX5" fmla="*/ 10860087 w 10867231"/>
              <a:gd name="connsiteY5" fmla="*/ 2828930 h 2828930"/>
              <a:gd name="connsiteX6" fmla="*/ 5781247 w 10867231"/>
              <a:gd name="connsiteY6" fmla="*/ 2828930 h 2828930"/>
              <a:gd name="connsiteX7" fmla="*/ 5781247 w 10867231"/>
              <a:gd name="connsiteY7" fmla="*/ 2827877 h 2828930"/>
              <a:gd name="connsiteX8" fmla="*/ 4968418 w 10867231"/>
              <a:gd name="connsiteY8" fmla="*/ 2827877 h 2828930"/>
              <a:gd name="connsiteX9" fmla="*/ 4968418 w 10867231"/>
              <a:gd name="connsiteY9" fmla="*/ 2828930 h 2828930"/>
              <a:gd name="connsiteX10" fmla="*/ 0 w 10867231"/>
              <a:gd name="connsiteY10" fmla="*/ 2828930 h 2828930"/>
              <a:gd name="connsiteX11" fmla="*/ 0 w 10867231"/>
              <a:gd name="connsiteY11" fmla="*/ 172721 h 2828930"/>
              <a:gd name="connsiteX12" fmla="*/ 7144 w 10867231"/>
              <a:gd name="connsiteY12" fmla="*/ 172721 h 2828930"/>
              <a:gd name="connsiteX13" fmla="*/ 7144 w 10867231"/>
              <a:gd name="connsiteY13" fmla="*/ 133770 h 2828930"/>
              <a:gd name="connsiteX14" fmla="*/ 140914 w 10867231"/>
              <a:gd name="connsiteY14" fmla="*/ 0 h 2828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867231" h="2828930">
                <a:moveTo>
                  <a:pt x="140914" y="0"/>
                </a:moveTo>
                <a:lnTo>
                  <a:pt x="10733461" y="0"/>
                </a:lnTo>
                <a:cubicBezTo>
                  <a:pt x="10807340" y="0"/>
                  <a:pt x="10867231" y="59891"/>
                  <a:pt x="10867231" y="133770"/>
                </a:cubicBezTo>
                <a:lnTo>
                  <a:pt x="10867231" y="172721"/>
                </a:lnTo>
                <a:lnTo>
                  <a:pt x="10860087" y="172721"/>
                </a:lnTo>
                <a:lnTo>
                  <a:pt x="10860087" y="2828930"/>
                </a:lnTo>
                <a:lnTo>
                  <a:pt x="5781247" y="2828930"/>
                </a:lnTo>
                <a:lnTo>
                  <a:pt x="5781247" y="2827877"/>
                </a:lnTo>
                <a:lnTo>
                  <a:pt x="4968418" y="2827877"/>
                </a:lnTo>
                <a:lnTo>
                  <a:pt x="4968418" y="2828930"/>
                </a:lnTo>
                <a:lnTo>
                  <a:pt x="0" y="2828930"/>
                </a:lnTo>
                <a:lnTo>
                  <a:pt x="0" y="172721"/>
                </a:lnTo>
                <a:lnTo>
                  <a:pt x="7144" y="172721"/>
                </a:lnTo>
                <a:lnTo>
                  <a:pt x="7144" y="133770"/>
                </a:lnTo>
                <a:cubicBezTo>
                  <a:pt x="7144" y="59891"/>
                  <a:pt x="67035" y="0"/>
                  <a:pt x="140914" y="0"/>
                </a:cubicBezTo>
                <a:close/>
              </a:path>
            </a:pathLst>
          </a:custGeom>
          <a:solidFill>
            <a:schemeClr val="accent1">
              <a:alpha val="60000"/>
            </a:schemeClr>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Tree>
    <p:extLst>
      <p:ext uri="{BB962C8B-B14F-4D97-AF65-F5344CB8AC3E}">
        <p14:creationId xmlns:p14="http://schemas.microsoft.com/office/powerpoint/2010/main" val="27358642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样机2">
    <p:spTree>
      <p:nvGrpSpPr>
        <p:cNvPr id="1" name=""/>
        <p:cNvGrpSpPr/>
        <p:nvPr/>
      </p:nvGrpSpPr>
      <p:grpSpPr>
        <a:xfrm>
          <a:off x="0" y="0"/>
          <a:ext cx="0" cy="0"/>
          <a:chOff x="0" y="0"/>
          <a:chExt cx="0" cy="0"/>
        </a:xfrm>
      </p:grpSpPr>
      <p:sp>
        <p:nvSpPr>
          <p:cNvPr id="15" name="图片占位符 14">
            <a:extLst>
              <a:ext uri="{FF2B5EF4-FFF2-40B4-BE49-F238E27FC236}">
                <a16:creationId xmlns:a16="http://schemas.microsoft.com/office/drawing/2014/main" id="{74EF83FB-E5AB-4A5D-9CDB-77AB071E1D9E}"/>
              </a:ext>
            </a:extLst>
          </p:cNvPr>
          <p:cNvSpPr>
            <a:spLocks noGrp="1"/>
          </p:cNvSpPr>
          <p:nvPr>
            <p:ph type="pic" sz="quarter" idx="10"/>
          </p:nvPr>
        </p:nvSpPr>
        <p:spPr>
          <a:xfrm>
            <a:off x="5008563" y="1676400"/>
            <a:ext cx="2174875" cy="3881438"/>
          </a:xfrm>
        </p:spPr>
        <p:txBody>
          <a:bodyPr anchor="ctr"/>
          <a:lstStyle>
            <a:lvl1pPr algn="ctr">
              <a:defRPr/>
            </a:lvl1pPr>
          </a:lstStyle>
          <a:p>
            <a:endParaRPr lang="zh-CN" altLang="en-US"/>
          </a:p>
        </p:txBody>
      </p:sp>
      <p:pic>
        <p:nvPicPr>
          <p:cNvPr id="9" name="图片 8" descr="图片包含 监视器, 电子产品, 室内, 就坐&#10;&#10;自动生成的说明">
            <a:extLst>
              <a:ext uri="{FF2B5EF4-FFF2-40B4-BE49-F238E27FC236}">
                <a16:creationId xmlns:a16="http://schemas.microsoft.com/office/drawing/2014/main" id="{385D57AD-F55F-4E3D-A779-F87E28945F4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5423" y="1067819"/>
            <a:ext cx="2441155" cy="5066281"/>
          </a:xfrm>
          <a:prstGeom prst="rect">
            <a:avLst/>
          </a:prstGeom>
        </p:spPr>
      </p:pic>
      <p:sp>
        <p:nvSpPr>
          <p:cNvPr id="8" name="椭圆 7">
            <a:extLst>
              <a:ext uri="{FF2B5EF4-FFF2-40B4-BE49-F238E27FC236}">
                <a16:creationId xmlns:a16="http://schemas.microsoft.com/office/drawing/2014/main" id="{A5B65505-ECDE-4DB7-B80C-6D23981EA25A}"/>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标题 4">
            <a:extLst>
              <a:ext uri="{FF2B5EF4-FFF2-40B4-BE49-F238E27FC236}">
                <a16:creationId xmlns:a16="http://schemas.microsoft.com/office/drawing/2014/main" id="{3D050B6A-A5D1-491F-89D0-0DA307586100}"/>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1" name="直接连接符 10">
            <a:extLst>
              <a:ext uri="{FF2B5EF4-FFF2-40B4-BE49-F238E27FC236}">
                <a16:creationId xmlns:a16="http://schemas.microsoft.com/office/drawing/2014/main" id="{E322E9FD-C0AD-46EC-8F67-242335F94DFE}"/>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7" name="图片 6">
            <a:extLst>
              <a:ext uri="{FF2B5EF4-FFF2-40B4-BE49-F238E27FC236}">
                <a16:creationId xmlns:a16="http://schemas.microsoft.com/office/drawing/2014/main" id="{CFA6148F-F928-42FA-93E9-2B0E98E4B14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40348254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3616975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29922420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2">
    <p:spTree>
      <p:nvGrpSpPr>
        <p:cNvPr id="1" name=""/>
        <p:cNvGrpSpPr/>
        <p:nvPr/>
      </p:nvGrpSpPr>
      <p:grpSpPr>
        <a:xfrm>
          <a:off x="0" y="0"/>
          <a:ext cx="0" cy="0"/>
          <a:chOff x="0" y="0"/>
          <a:chExt cx="0" cy="0"/>
        </a:xfrm>
      </p:grpSpPr>
      <p:sp>
        <p:nvSpPr>
          <p:cNvPr id="19" name="矩形: 圆角 18">
            <a:extLst>
              <a:ext uri="{FF2B5EF4-FFF2-40B4-BE49-F238E27FC236}">
                <a16:creationId xmlns:a16="http://schemas.microsoft.com/office/drawing/2014/main" id="{FD36326C-A50D-4F1E-9ED0-04D32482AC49}"/>
              </a:ext>
            </a:extLst>
          </p:cNvPr>
          <p:cNvSpPr/>
          <p:nvPr userDrawn="1"/>
        </p:nvSpPr>
        <p:spPr>
          <a:xfrm>
            <a:off x="665957" y="711200"/>
            <a:ext cx="10860087" cy="5435600"/>
          </a:xfrm>
          <a:prstGeom prst="roundRect">
            <a:avLst>
              <a:gd name="adj" fmla="val 2461"/>
            </a:avLst>
          </a:prstGeom>
          <a:solidFill>
            <a:schemeClr val="bg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1" name="图片 20">
            <a:extLst>
              <a:ext uri="{FF2B5EF4-FFF2-40B4-BE49-F238E27FC236}">
                <a16:creationId xmlns:a16="http://schemas.microsoft.com/office/drawing/2014/main" id="{DDAE0550-489C-4A92-ABDE-15AFF7D4CCAC}"/>
              </a:ext>
            </a:extLst>
          </p:cNvPr>
          <p:cNvPicPr>
            <a:picLocks noChangeAspect="1"/>
          </p:cNvPicPr>
          <p:nvPr userDrawn="1"/>
        </p:nvPicPr>
        <p:blipFill rotWithShape="1">
          <a:blip r:embed="rId2"/>
          <a:srcRect t="18311" b="37546"/>
          <a:stretch/>
        </p:blipFill>
        <p:spPr>
          <a:xfrm>
            <a:off x="669529" y="728288"/>
            <a:ext cx="10852943" cy="3196563"/>
          </a:xfrm>
          <a:custGeom>
            <a:avLst/>
            <a:gdLst>
              <a:gd name="connsiteX0" fmla="*/ 133770 w 10852943"/>
              <a:gd name="connsiteY0" fmla="*/ 0 h 3196563"/>
              <a:gd name="connsiteX1" fmla="*/ 10726317 w 10852943"/>
              <a:gd name="connsiteY1" fmla="*/ 0 h 3196563"/>
              <a:gd name="connsiteX2" fmla="*/ 10849575 w 10852943"/>
              <a:gd name="connsiteY2" fmla="*/ 81701 h 3196563"/>
              <a:gd name="connsiteX3" fmla="*/ 10852943 w 10852943"/>
              <a:gd name="connsiteY3" fmla="*/ 98385 h 3196563"/>
              <a:gd name="connsiteX4" fmla="*/ 10852943 w 10852943"/>
              <a:gd name="connsiteY4" fmla="*/ 663591 h 3196563"/>
              <a:gd name="connsiteX5" fmla="*/ 5430044 w 10852943"/>
              <a:gd name="connsiteY5" fmla="*/ 3196563 h 3196563"/>
              <a:gd name="connsiteX6" fmla="*/ 3572 w 10852943"/>
              <a:gd name="connsiteY6" fmla="*/ 661922 h 3196563"/>
              <a:gd name="connsiteX7" fmla="*/ 3572 w 10852943"/>
              <a:gd name="connsiteY7" fmla="*/ 267000 h 3196563"/>
              <a:gd name="connsiteX8" fmla="*/ 0 w 10852943"/>
              <a:gd name="connsiteY8" fmla="*/ 267000 h 3196563"/>
              <a:gd name="connsiteX9" fmla="*/ 0 w 10852943"/>
              <a:gd name="connsiteY9" fmla="*/ 133770 h 3196563"/>
              <a:gd name="connsiteX10" fmla="*/ 133770 w 10852943"/>
              <a:gd name="connsiteY10" fmla="*/ 0 h 319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852943" h="3196563">
                <a:moveTo>
                  <a:pt x="133770" y="0"/>
                </a:moveTo>
                <a:lnTo>
                  <a:pt x="10726317" y="0"/>
                </a:lnTo>
                <a:cubicBezTo>
                  <a:pt x="10781726" y="0"/>
                  <a:pt x="10829267" y="33689"/>
                  <a:pt x="10849575" y="81701"/>
                </a:cubicBezTo>
                <a:lnTo>
                  <a:pt x="10852943" y="98385"/>
                </a:lnTo>
                <a:lnTo>
                  <a:pt x="10852943" y="663591"/>
                </a:lnTo>
                <a:lnTo>
                  <a:pt x="5430044" y="3196563"/>
                </a:lnTo>
                <a:lnTo>
                  <a:pt x="3572" y="661922"/>
                </a:lnTo>
                <a:lnTo>
                  <a:pt x="3572" y="267000"/>
                </a:lnTo>
                <a:lnTo>
                  <a:pt x="0" y="267000"/>
                </a:lnTo>
                <a:lnTo>
                  <a:pt x="0" y="133770"/>
                </a:lnTo>
                <a:cubicBezTo>
                  <a:pt x="0" y="59891"/>
                  <a:pt x="59891" y="0"/>
                  <a:pt x="133770" y="0"/>
                </a:cubicBezTo>
                <a:close/>
              </a:path>
            </a:pathLst>
          </a:custGeom>
        </p:spPr>
      </p:pic>
      <p:sp>
        <p:nvSpPr>
          <p:cNvPr id="20" name="任意多边形: 形状 19">
            <a:extLst>
              <a:ext uri="{FF2B5EF4-FFF2-40B4-BE49-F238E27FC236}">
                <a16:creationId xmlns:a16="http://schemas.microsoft.com/office/drawing/2014/main" id="{68DBF26F-5339-40A4-96B1-7DEBEE2B8116}"/>
              </a:ext>
            </a:extLst>
          </p:cNvPr>
          <p:cNvSpPr/>
          <p:nvPr userDrawn="1"/>
        </p:nvSpPr>
        <p:spPr>
          <a:xfrm>
            <a:off x="665957" y="735486"/>
            <a:ext cx="10860087" cy="3196563"/>
          </a:xfrm>
          <a:custGeom>
            <a:avLst/>
            <a:gdLst>
              <a:gd name="connsiteX0" fmla="*/ 133770 w 10860087"/>
              <a:gd name="connsiteY0" fmla="*/ 0 h 3196563"/>
              <a:gd name="connsiteX1" fmla="*/ 10726317 w 10860087"/>
              <a:gd name="connsiteY1" fmla="*/ 0 h 3196563"/>
              <a:gd name="connsiteX2" fmla="*/ 10860087 w 10860087"/>
              <a:gd name="connsiteY2" fmla="*/ 133770 h 3196563"/>
              <a:gd name="connsiteX3" fmla="*/ 10860087 w 10860087"/>
              <a:gd name="connsiteY3" fmla="*/ 312193 h 3196563"/>
              <a:gd name="connsiteX4" fmla="*/ 10856515 w 10860087"/>
              <a:gd name="connsiteY4" fmla="*/ 300894 h 3196563"/>
              <a:gd name="connsiteX5" fmla="*/ 10856515 w 10860087"/>
              <a:gd name="connsiteY5" fmla="*/ 661922 h 3196563"/>
              <a:gd name="connsiteX6" fmla="*/ 5430044 w 10860087"/>
              <a:gd name="connsiteY6" fmla="*/ 3196563 h 3196563"/>
              <a:gd name="connsiteX7" fmla="*/ 3572 w 10860087"/>
              <a:gd name="connsiteY7" fmla="*/ 661922 h 3196563"/>
              <a:gd name="connsiteX8" fmla="*/ 3572 w 10860087"/>
              <a:gd name="connsiteY8" fmla="*/ 267000 h 3196563"/>
              <a:gd name="connsiteX9" fmla="*/ 0 w 10860087"/>
              <a:gd name="connsiteY9" fmla="*/ 267000 h 3196563"/>
              <a:gd name="connsiteX10" fmla="*/ 0 w 10860087"/>
              <a:gd name="connsiteY10" fmla="*/ 133770 h 3196563"/>
              <a:gd name="connsiteX11" fmla="*/ 133770 w 10860087"/>
              <a:gd name="connsiteY11" fmla="*/ 0 h 319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60087" h="3196563">
                <a:moveTo>
                  <a:pt x="133770" y="0"/>
                </a:moveTo>
                <a:lnTo>
                  <a:pt x="10726317" y="0"/>
                </a:lnTo>
                <a:cubicBezTo>
                  <a:pt x="10800196" y="0"/>
                  <a:pt x="10860087" y="59891"/>
                  <a:pt x="10860087" y="133770"/>
                </a:cubicBezTo>
                <a:lnTo>
                  <a:pt x="10860087" y="312193"/>
                </a:lnTo>
                <a:lnTo>
                  <a:pt x="10856515" y="300894"/>
                </a:lnTo>
                <a:lnTo>
                  <a:pt x="10856515" y="661922"/>
                </a:lnTo>
                <a:lnTo>
                  <a:pt x="5430044" y="3196563"/>
                </a:lnTo>
                <a:lnTo>
                  <a:pt x="3572" y="661922"/>
                </a:lnTo>
                <a:lnTo>
                  <a:pt x="3572" y="267000"/>
                </a:lnTo>
                <a:lnTo>
                  <a:pt x="0" y="267000"/>
                </a:lnTo>
                <a:lnTo>
                  <a:pt x="0" y="133770"/>
                </a:lnTo>
                <a:cubicBezTo>
                  <a:pt x="0" y="59891"/>
                  <a:pt x="59891" y="0"/>
                  <a:pt x="133770" y="0"/>
                </a:cubicBezTo>
                <a:close/>
              </a:path>
            </a:pathLst>
          </a:custGeom>
          <a:solidFill>
            <a:schemeClr val="accent1">
              <a:alpha val="60000"/>
            </a:schemeClr>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9" name="椭圆 8">
            <a:extLst>
              <a:ext uri="{FF2B5EF4-FFF2-40B4-BE49-F238E27FC236}">
                <a16:creationId xmlns:a16="http://schemas.microsoft.com/office/drawing/2014/main" id="{54BA2F51-64BE-48E4-9733-16DA3D7B69CB}"/>
              </a:ext>
            </a:extLst>
          </p:cNvPr>
          <p:cNvSpPr/>
          <p:nvPr userDrawn="1"/>
        </p:nvSpPr>
        <p:spPr>
          <a:xfrm>
            <a:off x="5295900" y="2684088"/>
            <a:ext cx="1600200" cy="1600200"/>
          </a:xfrm>
          <a:prstGeom prst="ellipse">
            <a:avLst/>
          </a:prstGeom>
          <a:solidFill>
            <a:schemeClr val="bg1"/>
          </a:solidFill>
          <a:ln>
            <a:noFill/>
          </a:ln>
          <a:effectLst>
            <a:outerShdw blurRad="977900" sx="98000" sy="98000" algn="ctr"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椭圆 11">
            <a:extLst>
              <a:ext uri="{FF2B5EF4-FFF2-40B4-BE49-F238E27FC236}">
                <a16:creationId xmlns:a16="http://schemas.microsoft.com/office/drawing/2014/main" id="{F28F4529-4E8E-4B31-AC16-46E12DD6621E}"/>
              </a:ext>
            </a:extLst>
          </p:cNvPr>
          <p:cNvSpPr/>
          <p:nvPr userDrawn="1"/>
        </p:nvSpPr>
        <p:spPr>
          <a:xfrm>
            <a:off x="5459872" y="2848060"/>
            <a:ext cx="1272256" cy="1272256"/>
          </a:xfrm>
          <a:prstGeom prst="ellipse">
            <a:avLst/>
          </a:prstGeom>
          <a:noFill/>
          <a:ln>
            <a:solidFill>
              <a:schemeClr val="tx1">
                <a:lumMod val="75000"/>
                <a:lumOff val="2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文本占位符 34">
            <a:extLst>
              <a:ext uri="{FF2B5EF4-FFF2-40B4-BE49-F238E27FC236}">
                <a16:creationId xmlns:a16="http://schemas.microsoft.com/office/drawing/2014/main" id="{D41CF96F-2FB6-4E99-BBB0-397C65E7A787}"/>
              </a:ext>
            </a:extLst>
          </p:cNvPr>
          <p:cNvSpPr>
            <a:spLocks noGrp="1"/>
          </p:cNvSpPr>
          <p:nvPr>
            <p:ph type="body" sz="quarter" idx="15" hasCustomPrompt="1"/>
          </p:nvPr>
        </p:nvSpPr>
        <p:spPr>
          <a:xfrm>
            <a:off x="5466510" y="2934935"/>
            <a:ext cx="1258980" cy="1098506"/>
          </a:xfrm>
        </p:spPr>
        <p:txBody>
          <a:bodyPr anchor="ctr">
            <a:spAutoFit/>
          </a:bodyPr>
          <a:lstStyle>
            <a:lvl1pPr marL="0" indent="0" algn="ctr">
              <a:buNone/>
              <a:defRPr sz="6000">
                <a:solidFill>
                  <a:schemeClr val="accent1"/>
                </a:solidFill>
              </a:defRPr>
            </a:lvl1pPr>
          </a:lstStyle>
          <a:p>
            <a:pPr lvl="0"/>
            <a:r>
              <a:rPr lang="en-US" altLang="zh-CN" dirty="0"/>
              <a:t>01</a:t>
            </a:r>
            <a:endParaRPr lang="zh-CN" altLang="en-US" dirty="0"/>
          </a:p>
        </p:txBody>
      </p:sp>
      <p:sp>
        <p:nvSpPr>
          <p:cNvPr id="17" name="文本占位符 34">
            <a:extLst>
              <a:ext uri="{FF2B5EF4-FFF2-40B4-BE49-F238E27FC236}">
                <a16:creationId xmlns:a16="http://schemas.microsoft.com/office/drawing/2014/main" id="{31B90FB3-61CA-4D4D-A9EA-D70EE8621DC1}"/>
              </a:ext>
            </a:extLst>
          </p:cNvPr>
          <p:cNvSpPr>
            <a:spLocks noGrp="1"/>
          </p:cNvSpPr>
          <p:nvPr>
            <p:ph type="body" sz="quarter" idx="13" hasCustomPrompt="1"/>
          </p:nvPr>
        </p:nvSpPr>
        <p:spPr>
          <a:xfrm>
            <a:off x="2202269" y="4586041"/>
            <a:ext cx="7541172" cy="510542"/>
          </a:xfrm>
        </p:spPr>
        <p:txBody>
          <a:bodyPr lIns="0" tIns="0" rIns="0" bIns="0" anchor="ctr">
            <a:normAutofit/>
          </a:bodyPr>
          <a:lstStyle>
            <a:lvl1pPr marL="0" indent="0" algn="ctr">
              <a:lnSpc>
                <a:spcPct val="100000"/>
              </a:lnSpc>
              <a:spcBef>
                <a:spcPts val="0"/>
              </a:spcBef>
              <a:buNone/>
              <a:defRPr sz="3200" b="1" spc="300">
                <a:solidFill>
                  <a:schemeClr val="accent1"/>
                </a:solidFill>
                <a:latin typeface="+mj-ea"/>
                <a:ea typeface="+mj-ea"/>
              </a:defRPr>
            </a:lvl1pPr>
          </a:lstStyle>
          <a:p>
            <a:pPr lvl="0"/>
            <a:r>
              <a:rPr lang="zh-CN" altLang="en-US" dirty="0"/>
              <a:t>输入小标题</a:t>
            </a:r>
          </a:p>
        </p:txBody>
      </p:sp>
      <p:sp>
        <p:nvSpPr>
          <p:cNvPr id="18" name="文本占位符 34">
            <a:extLst>
              <a:ext uri="{FF2B5EF4-FFF2-40B4-BE49-F238E27FC236}">
                <a16:creationId xmlns:a16="http://schemas.microsoft.com/office/drawing/2014/main" id="{9100C412-AF8D-4CC7-9936-B24827DB98B6}"/>
              </a:ext>
            </a:extLst>
          </p:cNvPr>
          <p:cNvSpPr>
            <a:spLocks noGrp="1"/>
          </p:cNvSpPr>
          <p:nvPr>
            <p:ph type="body" sz="quarter" idx="14" hasCustomPrompt="1"/>
          </p:nvPr>
        </p:nvSpPr>
        <p:spPr>
          <a:xfrm>
            <a:off x="2862668" y="5151619"/>
            <a:ext cx="6220372" cy="365125"/>
          </a:xfrm>
        </p:spPr>
        <p:txBody>
          <a:bodyPr lIns="0" tIns="0" rIns="0" bIns="0" anchor="ctr">
            <a:normAutofit/>
          </a:bodyPr>
          <a:lstStyle>
            <a:lvl1pPr marL="0" indent="0" algn="ctr">
              <a:lnSpc>
                <a:spcPct val="100000"/>
              </a:lnSpc>
              <a:spcBef>
                <a:spcPts val="0"/>
              </a:spcBef>
              <a:buNone/>
              <a:defRPr sz="2000" i="1" spc="300">
                <a:solidFill>
                  <a:schemeClr val="tx1">
                    <a:lumMod val="50000"/>
                    <a:lumOff val="50000"/>
                  </a:schemeClr>
                </a:solidFill>
              </a:defRPr>
            </a:lvl1pPr>
          </a:lstStyle>
          <a:p>
            <a:pPr lvl="0"/>
            <a:r>
              <a:rPr lang="en-US" altLang="zh-CN" dirty="0"/>
              <a:t>PLEASE TEXT HERE</a:t>
            </a:r>
            <a:endParaRPr lang="zh-CN" altLang="en-US" dirty="0"/>
          </a:p>
        </p:txBody>
      </p:sp>
    </p:spTree>
    <p:extLst>
      <p:ext uri="{BB962C8B-B14F-4D97-AF65-F5344CB8AC3E}">
        <p14:creationId xmlns:p14="http://schemas.microsoft.com/office/powerpoint/2010/main" val="352077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grpId="0" nodeType="afterEffect">
                                  <p:stCondLst>
                                    <p:cond delay="0"/>
                                  </p:stCondLst>
                                  <p:childTnLst>
                                    <p:animRot by="21600000">
                                      <p:cBhvr>
                                        <p:cTn id="6" dur="2000" fill="hold"/>
                                        <p:tgtEl>
                                          <p:spTgt spid="1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尾页">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3C7FFBB6-9CBA-4EE5-AA8E-8A8BF6A9BC91}"/>
              </a:ext>
            </a:extLst>
          </p:cNvPr>
          <p:cNvGrpSpPr/>
          <p:nvPr userDrawn="1"/>
        </p:nvGrpSpPr>
        <p:grpSpPr>
          <a:xfrm rot="18658006">
            <a:off x="-94154" y="5667858"/>
            <a:ext cx="1275931" cy="1237886"/>
            <a:chOff x="-94154" y="5667858"/>
            <a:chExt cx="1275931" cy="1237886"/>
          </a:xfrm>
          <a:gradFill>
            <a:gsLst>
              <a:gs pos="21000">
                <a:schemeClr val="bg2"/>
              </a:gs>
              <a:gs pos="100000">
                <a:schemeClr val="bg2">
                  <a:alpha val="0"/>
                </a:schemeClr>
              </a:gs>
            </a:gsLst>
            <a:lin ang="5400000" scaled="1"/>
          </a:gradFill>
        </p:grpSpPr>
        <p:sp>
          <p:nvSpPr>
            <p:cNvPr id="8" name="六边形 7">
              <a:extLst>
                <a:ext uri="{FF2B5EF4-FFF2-40B4-BE49-F238E27FC236}">
                  <a16:creationId xmlns:a16="http://schemas.microsoft.com/office/drawing/2014/main" id="{C2FFC921-50F1-4D5A-9CBA-9E6EBDA20B39}"/>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六边形 8">
              <a:extLst>
                <a:ext uri="{FF2B5EF4-FFF2-40B4-BE49-F238E27FC236}">
                  <a16:creationId xmlns:a16="http://schemas.microsoft.com/office/drawing/2014/main" id="{63D1E0AF-55CA-4070-9BCB-9910377F4C11}"/>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六边形 9">
              <a:extLst>
                <a:ext uri="{FF2B5EF4-FFF2-40B4-BE49-F238E27FC236}">
                  <a16:creationId xmlns:a16="http://schemas.microsoft.com/office/drawing/2014/main" id="{1CB89A7A-02E3-44A7-848B-B995EB66E281}"/>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1" name="组合 10">
            <a:extLst>
              <a:ext uri="{FF2B5EF4-FFF2-40B4-BE49-F238E27FC236}">
                <a16:creationId xmlns:a16="http://schemas.microsoft.com/office/drawing/2014/main" id="{C176FB89-00AD-4553-8CB8-CBB44798A19F}"/>
              </a:ext>
            </a:extLst>
          </p:cNvPr>
          <p:cNvGrpSpPr/>
          <p:nvPr userDrawn="1"/>
        </p:nvGrpSpPr>
        <p:grpSpPr>
          <a:xfrm rot="19170685">
            <a:off x="11380412" y="-266612"/>
            <a:ext cx="1275931" cy="1237886"/>
            <a:chOff x="-94154" y="5667858"/>
            <a:chExt cx="1275931" cy="1237886"/>
          </a:xfrm>
          <a:gradFill>
            <a:gsLst>
              <a:gs pos="21000">
                <a:schemeClr val="bg2"/>
              </a:gs>
              <a:gs pos="100000">
                <a:schemeClr val="bg2">
                  <a:alpha val="0"/>
                </a:schemeClr>
              </a:gs>
            </a:gsLst>
            <a:lin ang="5400000" scaled="1"/>
          </a:gradFill>
        </p:grpSpPr>
        <p:sp>
          <p:nvSpPr>
            <p:cNvPr id="12" name="六边形 11">
              <a:extLst>
                <a:ext uri="{FF2B5EF4-FFF2-40B4-BE49-F238E27FC236}">
                  <a16:creationId xmlns:a16="http://schemas.microsoft.com/office/drawing/2014/main" id="{F4272CB6-1151-44C7-8E53-C23D58C133F7}"/>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六边形 12">
              <a:extLst>
                <a:ext uri="{FF2B5EF4-FFF2-40B4-BE49-F238E27FC236}">
                  <a16:creationId xmlns:a16="http://schemas.microsoft.com/office/drawing/2014/main" id="{5B332CBB-C83D-47D2-BA8E-DC3CBEED8974}"/>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六边形 13">
              <a:extLst>
                <a:ext uri="{FF2B5EF4-FFF2-40B4-BE49-F238E27FC236}">
                  <a16:creationId xmlns:a16="http://schemas.microsoft.com/office/drawing/2014/main" id="{D8237A77-D04D-415A-82EE-DA4DAFC62A40}"/>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6" name="矩形: 圆角 5">
            <a:extLst>
              <a:ext uri="{FF2B5EF4-FFF2-40B4-BE49-F238E27FC236}">
                <a16:creationId xmlns:a16="http://schemas.microsoft.com/office/drawing/2014/main" id="{2D925A40-6280-4EF6-A7FD-6303886ECC42}"/>
              </a:ext>
            </a:extLst>
          </p:cNvPr>
          <p:cNvSpPr/>
          <p:nvPr userDrawn="1"/>
        </p:nvSpPr>
        <p:spPr>
          <a:xfrm>
            <a:off x="665957" y="711200"/>
            <a:ext cx="10860087" cy="5435600"/>
          </a:xfrm>
          <a:prstGeom prst="roundRect">
            <a:avLst>
              <a:gd name="adj" fmla="val 2461"/>
            </a:avLst>
          </a:prstGeom>
          <a:solidFill>
            <a:schemeClr val="bg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图片占位符 4">
            <a:extLst>
              <a:ext uri="{FF2B5EF4-FFF2-40B4-BE49-F238E27FC236}">
                <a16:creationId xmlns:a16="http://schemas.microsoft.com/office/drawing/2014/main" id="{FB4D0F63-65C0-4AF4-BDDD-B8168BA9B7FB}"/>
              </a:ext>
            </a:extLst>
          </p:cNvPr>
          <p:cNvSpPr>
            <a:spLocks noGrp="1"/>
          </p:cNvSpPr>
          <p:nvPr>
            <p:ph type="pic" sz="quarter" idx="10"/>
          </p:nvPr>
        </p:nvSpPr>
        <p:spPr>
          <a:xfrm>
            <a:off x="665957" y="711200"/>
            <a:ext cx="10860087" cy="5435600"/>
          </a:xfrm>
          <a:custGeom>
            <a:avLst/>
            <a:gdLst>
              <a:gd name="connsiteX0" fmla="*/ 133770 w 10860087"/>
              <a:gd name="connsiteY0" fmla="*/ 0 h 5435600"/>
              <a:gd name="connsiteX1" fmla="*/ 10726317 w 10860087"/>
              <a:gd name="connsiteY1" fmla="*/ 0 h 5435600"/>
              <a:gd name="connsiteX2" fmla="*/ 10860087 w 10860087"/>
              <a:gd name="connsiteY2" fmla="*/ 133770 h 5435600"/>
              <a:gd name="connsiteX3" fmla="*/ 10860087 w 10860087"/>
              <a:gd name="connsiteY3" fmla="*/ 5301830 h 5435600"/>
              <a:gd name="connsiteX4" fmla="*/ 10726317 w 10860087"/>
              <a:gd name="connsiteY4" fmla="*/ 5435600 h 5435600"/>
              <a:gd name="connsiteX5" fmla="*/ 133770 w 10860087"/>
              <a:gd name="connsiteY5" fmla="*/ 5435600 h 5435600"/>
              <a:gd name="connsiteX6" fmla="*/ 0 w 10860087"/>
              <a:gd name="connsiteY6" fmla="*/ 5301830 h 5435600"/>
              <a:gd name="connsiteX7" fmla="*/ 0 w 10860087"/>
              <a:gd name="connsiteY7" fmla="*/ 133770 h 5435600"/>
              <a:gd name="connsiteX8" fmla="*/ 133770 w 10860087"/>
              <a:gd name="connsiteY8" fmla="*/ 0 h 543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60087" h="5435600">
                <a:moveTo>
                  <a:pt x="133770" y="0"/>
                </a:moveTo>
                <a:lnTo>
                  <a:pt x="10726317" y="0"/>
                </a:lnTo>
                <a:cubicBezTo>
                  <a:pt x="10800196" y="0"/>
                  <a:pt x="10860087" y="59891"/>
                  <a:pt x="10860087" y="133770"/>
                </a:cubicBezTo>
                <a:lnTo>
                  <a:pt x="10860087" y="5301830"/>
                </a:lnTo>
                <a:cubicBezTo>
                  <a:pt x="10860087" y="5375709"/>
                  <a:pt x="10800196" y="5435600"/>
                  <a:pt x="10726317" y="5435600"/>
                </a:cubicBezTo>
                <a:lnTo>
                  <a:pt x="133770" y="5435600"/>
                </a:lnTo>
                <a:cubicBezTo>
                  <a:pt x="59891" y="5435600"/>
                  <a:pt x="0" y="5375709"/>
                  <a:pt x="0" y="5301830"/>
                </a:cubicBezTo>
                <a:lnTo>
                  <a:pt x="0" y="133770"/>
                </a:lnTo>
                <a:cubicBezTo>
                  <a:pt x="0" y="59891"/>
                  <a:pt x="59891" y="0"/>
                  <a:pt x="133770" y="0"/>
                </a:cubicBezTo>
                <a:close/>
              </a:path>
            </a:pathLst>
          </a:custGeom>
        </p:spPr>
        <p:txBody>
          <a:bodyPr wrap="square" anchor="ctr">
            <a:noAutofit/>
          </a:bodyPr>
          <a:lstStyle>
            <a:lvl1pPr algn="ctr">
              <a:defRPr/>
            </a:lvl1pPr>
          </a:lstStyle>
          <a:p>
            <a:endParaRPr lang="zh-CN" altLang="en-US"/>
          </a:p>
        </p:txBody>
      </p:sp>
    </p:spTree>
    <p:extLst>
      <p:ext uri="{BB962C8B-B14F-4D97-AF65-F5344CB8AC3E}">
        <p14:creationId xmlns:p14="http://schemas.microsoft.com/office/powerpoint/2010/main" val="2444555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C04EDCEE-52E6-4A17-A828-B06359E2E2F8}"/>
              </a:ext>
            </a:extLst>
          </p:cNvPr>
          <p:cNvSpPr>
            <a:spLocks noGrp="1"/>
          </p:cNvSpPr>
          <p:nvPr>
            <p:ph idx="1"/>
          </p:nvPr>
        </p:nvSpPr>
        <p:spPr/>
        <p:txBody>
          <a:bodyPr/>
          <a:lstStyle>
            <a:lvl1pPr>
              <a:lnSpc>
                <a:spcPct val="100000"/>
              </a:lnSpc>
              <a:spcBef>
                <a:spcPts val="0"/>
              </a:spcBef>
              <a:defRPr/>
            </a:lvl1pPr>
            <a:lvl2pPr>
              <a:lnSpc>
                <a:spcPct val="100000"/>
              </a:lnSpc>
              <a:spcBef>
                <a:spcPts val="0"/>
              </a:spcBef>
              <a:defRPr/>
            </a:lvl2pPr>
            <a:lvl3pPr>
              <a:lnSpc>
                <a:spcPct val="100000"/>
              </a:lnSpc>
              <a:spcBef>
                <a:spcPts val="0"/>
              </a:spcBef>
              <a:defRPr/>
            </a:lvl3pPr>
            <a:lvl4pPr>
              <a:lnSpc>
                <a:spcPct val="100000"/>
              </a:lnSpc>
              <a:spcBef>
                <a:spcPts val="0"/>
              </a:spcBef>
              <a:defRPr/>
            </a:lvl4pPr>
            <a:lvl5pPr>
              <a:lnSpc>
                <a:spcPct val="100000"/>
              </a:lnSpc>
              <a:spcBef>
                <a:spcPts val="0"/>
              </a:spcBef>
              <a:defRPr/>
            </a:lvl5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圆: 空心 10">
            <a:extLst>
              <a:ext uri="{FF2B5EF4-FFF2-40B4-BE49-F238E27FC236}">
                <a16:creationId xmlns:a16="http://schemas.microsoft.com/office/drawing/2014/main" id="{4A45E502-8B28-46C8-BFC3-EAED967155A2}"/>
              </a:ext>
            </a:extLst>
          </p:cNvPr>
          <p:cNvSpPr/>
          <p:nvPr userDrawn="1"/>
        </p:nvSpPr>
        <p:spPr>
          <a:xfrm>
            <a:off x="10477180" y="6235700"/>
            <a:ext cx="1041720" cy="1041720"/>
          </a:xfrm>
          <a:prstGeom prst="donut">
            <a:avLst>
              <a:gd name="adj" fmla="val 23579"/>
            </a:avLst>
          </a:prstGeom>
          <a:gradFill>
            <a:gsLst>
              <a:gs pos="0">
                <a:schemeClr val="bg1">
                  <a:lumMod val="85000"/>
                </a:schemeClr>
              </a:gs>
              <a:gs pos="63000">
                <a:schemeClr val="bg1">
                  <a:lumMod val="8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21" name="文本框 20">
            <a:extLst>
              <a:ext uri="{FF2B5EF4-FFF2-40B4-BE49-F238E27FC236}">
                <a16:creationId xmlns:a16="http://schemas.microsoft.com/office/drawing/2014/main" id="{FACFA790-5422-4F7A-B97D-FDB1D205C830}"/>
              </a:ext>
            </a:extLst>
          </p:cNvPr>
          <p:cNvSpPr txBox="1"/>
          <p:nvPr userDrawn="1"/>
        </p:nvSpPr>
        <p:spPr>
          <a:xfrm>
            <a:off x="660400" y="6445068"/>
            <a:ext cx="1742396" cy="195624"/>
          </a:xfrm>
          <a:custGeom>
            <a:avLst/>
            <a:gdLst/>
            <a:ahLst/>
            <a:cxnLst/>
            <a:rect l="l" t="t" r="r" b="b"/>
            <a:pathLst>
              <a:path w="1742396" h="195624">
                <a:moveTo>
                  <a:pt x="263611" y="173499"/>
                </a:moveTo>
                <a:cubicBezTo>
                  <a:pt x="264545" y="173499"/>
                  <a:pt x="265478" y="173765"/>
                  <a:pt x="266412" y="174299"/>
                </a:cubicBezTo>
                <a:cubicBezTo>
                  <a:pt x="266945" y="174699"/>
                  <a:pt x="267212" y="174966"/>
                  <a:pt x="267212" y="175099"/>
                </a:cubicBezTo>
                <a:cubicBezTo>
                  <a:pt x="267212" y="175232"/>
                  <a:pt x="266945" y="175299"/>
                  <a:pt x="266412" y="175299"/>
                </a:cubicBezTo>
                <a:cubicBezTo>
                  <a:pt x="265478" y="175299"/>
                  <a:pt x="264545" y="174966"/>
                  <a:pt x="263611" y="174299"/>
                </a:cubicBezTo>
                <a:cubicBezTo>
                  <a:pt x="263078" y="173899"/>
                  <a:pt x="262811" y="173665"/>
                  <a:pt x="262811" y="173599"/>
                </a:cubicBezTo>
                <a:cubicBezTo>
                  <a:pt x="262811" y="173532"/>
                  <a:pt x="263078" y="173499"/>
                  <a:pt x="263611" y="173499"/>
                </a:cubicBezTo>
                <a:close/>
                <a:moveTo>
                  <a:pt x="74888" y="158897"/>
                </a:moveTo>
                <a:cubicBezTo>
                  <a:pt x="73888" y="158897"/>
                  <a:pt x="73388" y="159197"/>
                  <a:pt x="73388" y="159797"/>
                </a:cubicBezTo>
                <a:cubicBezTo>
                  <a:pt x="73388" y="160397"/>
                  <a:pt x="73888" y="160864"/>
                  <a:pt x="74888" y="161197"/>
                </a:cubicBezTo>
                <a:cubicBezTo>
                  <a:pt x="75888" y="161531"/>
                  <a:pt x="76388" y="161231"/>
                  <a:pt x="76388" y="160297"/>
                </a:cubicBezTo>
                <a:cubicBezTo>
                  <a:pt x="76388" y="159364"/>
                  <a:pt x="75888" y="158897"/>
                  <a:pt x="74888" y="158897"/>
                </a:cubicBezTo>
                <a:close/>
                <a:moveTo>
                  <a:pt x="280414" y="150296"/>
                </a:moveTo>
                <a:cubicBezTo>
                  <a:pt x="277613" y="150963"/>
                  <a:pt x="273279" y="152496"/>
                  <a:pt x="267412" y="154896"/>
                </a:cubicBezTo>
                <a:cubicBezTo>
                  <a:pt x="265012" y="156363"/>
                  <a:pt x="264945" y="157230"/>
                  <a:pt x="267212" y="157497"/>
                </a:cubicBezTo>
                <a:cubicBezTo>
                  <a:pt x="268945" y="157497"/>
                  <a:pt x="269812" y="157230"/>
                  <a:pt x="269812" y="156697"/>
                </a:cubicBezTo>
                <a:cubicBezTo>
                  <a:pt x="269812" y="156163"/>
                  <a:pt x="270279" y="155763"/>
                  <a:pt x="271212" y="155497"/>
                </a:cubicBezTo>
                <a:cubicBezTo>
                  <a:pt x="271746" y="155363"/>
                  <a:pt x="272013" y="155430"/>
                  <a:pt x="272013" y="155697"/>
                </a:cubicBezTo>
                <a:cubicBezTo>
                  <a:pt x="271879" y="155963"/>
                  <a:pt x="271912" y="156197"/>
                  <a:pt x="272113" y="156397"/>
                </a:cubicBezTo>
                <a:cubicBezTo>
                  <a:pt x="272313" y="156597"/>
                  <a:pt x="272613" y="156697"/>
                  <a:pt x="273013" y="156697"/>
                </a:cubicBezTo>
                <a:cubicBezTo>
                  <a:pt x="273946" y="156697"/>
                  <a:pt x="274580" y="156263"/>
                  <a:pt x="274913" y="155396"/>
                </a:cubicBezTo>
                <a:cubicBezTo>
                  <a:pt x="275246" y="154530"/>
                  <a:pt x="275680" y="154096"/>
                  <a:pt x="276213" y="154096"/>
                </a:cubicBezTo>
                <a:cubicBezTo>
                  <a:pt x="276746" y="154096"/>
                  <a:pt x="276813" y="154430"/>
                  <a:pt x="276413" y="155096"/>
                </a:cubicBezTo>
                <a:lnTo>
                  <a:pt x="276613" y="155497"/>
                </a:lnTo>
                <a:cubicBezTo>
                  <a:pt x="276746" y="155363"/>
                  <a:pt x="277080" y="155096"/>
                  <a:pt x="277613" y="154696"/>
                </a:cubicBezTo>
                <a:cubicBezTo>
                  <a:pt x="278813" y="153630"/>
                  <a:pt x="280180" y="152896"/>
                  <a:pt x="281714" y="152496"/>
                </a:cubicBezTo>
                <a:cubicBezTo>
                  <a:pt x="283247" y="152096"/>
                  <a:pt x="284081" y="151563"/>
                  <a:pt x="284214" y="150896"/>
                </a:cubicBezTo>
                <a:cubicBezTo>
                  <a:pt x="284481" y="149829"/>
                  <a:pt x="283214" y="149629"/>
                  <a:pt x="280414" y="150296"/>
                </a:cubicBezTo>
                <a:close/>
                <a:moveTo>
                  <a:pt x="1472363" y="145295"/>
                </a:moveTo>
                <a:cubicBezTo>
                  <a:pt x="1470096" y="145295"/>
                  <a:pt x="1464928" y="147095"/>
                  <a:pt x="1456861" y="150696"/>
                </a:cubicBezTo>
                <a:cubicBezTo>
                  <a:pt x="1448793" y="154296"/>
                  <a:pt x="1444359" y="156763"/>
                  <a:pt x="1443559" y="158097"/>
                </a:cubicBezTo>
                <a:cubicBezTo>
                  <a:pt x="1442759" y="159697"/>
                  <a:pt x="1441892" y="163964"/>
                  <a:pt x="1440959" y="170898"/>
                </a:cubicBezTo>
                <a:lnTo>
                  <a:pt x="1440359" y="175299"/>
                </a:lnTo>
                <a:lnTo>
                  <a:pt x="1442959" y="174299"/>
                </a:lnTo>
                <a:cubicBezTo>
                  <a:pt x="1446026" y="173232"/>
                  <a:pt x="1449427" y="170965"/>
                  <a:pt x="1453160" y="167498"/>
                </a:cubicBezTo>
                <a:cubicBezTo>
                  <a:pt x="1454494" y="166431"/>
                  <a:pt x="1455394" y="165898"/>
                  <a:pt x="1455861" y="165898"/>
                </a:cubicBezTo>
                <a:cubicBezTo>
                  <a:pt x="1456327" y="165898"/>
                  <a:pt x="1457761" y="164564"/>
                  <a:pt x="1460161" y="161897"/>
                </a:cubicBezTo>
                <a:cubicBezTo>
                  <a:pt x="1462428" y="159497"/>
                  <a:pt x="1465095" y="156697"/>
                  <a:pt x="1468162" y="153496"/>
                </a:cubicBezTo>
                <a:cubicBezTo>
                  <a:pt x="1471096" y="150429"/>
                  <a:pt x="1472896" y="148296"/>
                  <a:pt x="1473563" y="147095"/>
                </a:cubicBezTo>
                <a:cubicBezTo>
                  <a:pt x="1473963" y="146295"/>
                  <a:pt x="1474096" y="145762"/>
                  <a:pt x="1473963" y="145495"/>
                </a:cubicBezTo>
                <a:cubicBezTo>
                  <a:pt x="1473830" y="145229"/>
                  <a:pt x="1473296" y="145162"/>
                  <a:pt x="1472363" y="145295"/>
                </a:cubicBezTo>
                <a:close/>
                <a:moveTo>
                  <a:pt x="675663" y="145295"/>
                </a:moveTo>
                <a:lnTo>
                  <a:pt x="675863" y="145495"/>
                </a:lnTo>
                <a:cubicBezTo>
                  <a:pt x="676130" y="146295"/>
                  <a:pt x="676130" y="147095"/>
                  <a:pt x="675863" y="147896"/>
                </a:cubicBezTo>
                <a:cubicBezTo>
                  <a:pt x="675596" y="148296"/>
                  <a:pt x="675463" y="148229"/>
                  <a:pt x="675463" y="147696"/>
                </a:cubicBezTo>
                <a:cubicBezTo>
                  <a:pt x="675330" y="147429"/>
                  <a:pt x="675263" y="147095"/>
                  <a:pt x="675263" y="146695"/>
                </a:cubicBezTo>
                <a:cubicBezTo>
                  <a:pt x="675263" y="145762"/>
                  <a:pt x="675396" y="145295"/>
                  <a:pt x="675663" y="145295"/>
                </a:cubicBezTo>
                <a:close/>
                <a:moveTo>
                  <a:pt x="673663" y="130743"/>
                </a:moveTo>
                <a:cubicBezTo>
                  <a:pt x="674596" y="130577"/>
                  <a:pt x="675063" y="131027"/>
                  <a:pt x="675063" y="132094"/>
                </a:cubicBezTo>
                <a:cubicBezTo>
                  <a:pt x="675063" y="133160"/>
                  <a:pt x="674229" y="135394"/>
                  <a:pt x="672563" y="138794"/>
                </a:cubicBezTo>
                <a:cubicBezTo>
                  <a:pt x="670896" y="142195"/>
                  <a:pt x="669529" y="144428"/>
                  <a:pt x="668462" y="145495"/>
                </a:cubicBezTo>
                <a:cubicBezTo>
                  <a:pt x="667262" y="146829"/>
                  <a:pt x="666662" y="147829"/>
                  <a:pt x="666662" y="148496"/>
                </a:cubicBezTo>
                <a:cubicBezTo>
                  <a:pt x="666662" y="149162"/>
                  <a:pt x="665862" y="149996"/>
                  <a:pt x="664262" y="150996"/>
                </a:cubicBezTo>
                <a:cubicBezTo>
                  <a:pt x="662661" y="151996"/>
                  <a:pt x="659461" y="152296"/>
                  <a:pt x="654660" y="151896"/>
                </a:cubicBezTo>
                <a:cubicBezTo>
                  <a:pt x="647593" y="151363"/>
                  <a:pt x="643059" y="150096"/>
                  <a:pt x="641059" y="148096"/>
                </a:cubicBezTo>
                <a:cubicBezTo>
                  <a:pt x="639992" y="147162"/>
                  <a:pt x="639525" y="146229"/>
                  <a:pt x="639659" y="145295"/>
                </a:cubicBezTo>
                <a:cubicBezTo>
                  <a:pt x="639792" y="144362"/>
                  <a:pt x="640325" y="143895"/>
                  <a:pt x="641259" y="143895"/>
                </a:cubicBezTo>
                <a:cubicBezTo>
                  <a:pt x="642459" y="143895"/>
                  <a:pt x="644126" y="143162"/>
                  <a:pt x="646259" y="141695"/>
                </a:cubicBezTo>
                <a:cubicBezTo>
                  <a:pt x="647593" y="140761"/>
                  <a:pt x="648693" y="140228"/>
                  <a:pt x="649560" y="140095"/>
                </a:cubicBezTo>
                <a:cubicBezTo>
                  <a:pt x="650426" y="139961"/>
                  <a:pt x="651793" y="140095"/>
                  <a:pt x="653660" y="140495"/>
                </a:cubicBezTo>
                <a:cubicBezTo>
                  <a:pt x="655527" y="140895"/>
                  <a:pt x="656994" y="140961"/>
                  <a:pt x="658061" y="140695"/>
                </a:cubicBezTo>
                <a:cubicBezTo>
                  <a:pt x="659128" y="140428"/>
                  <a:pt x="660794" y="139628"/>
                  <a:pt x="663061" y="138294"/>
                </a:cubicBezTo>
                <a:cubicBezTo>
                  <a:pt x="665862" y="136694"/>
                  <a:pt x="667262" y="135761"/>
                  <a:pt x="667262" y="135494"/>
                </a:cubicBezTo>
                <a:cubicBezTo>
                  <a:pt x="666595" y="135494"/>
                  <a:pt x="667329" y="134694"/>
                  <a:pt x="669462" y="133094"/>
                </a:cubicBezTo>
                <a:cubicBezTo>
                  <a:pt x="671329" y="131694"/>
                  <a:pt x="672729" y="130910"/>
                  <a:pt x="673663" y="130743"/>
                </a:cubicBezTo>
                <a:close/>
                <a:moveTo>
                  <a:pt x="51185" y="128693"/>
                </a:moveTo>
                <a:cubicBezTo>
                  <a:pt x="50785" y="128293"/>
                  <a:pt x="48685" y="128860"/>
                  <a:pt x="44884" y="130393"/>
                </a:cubicBezTo>
                <a:cubicBezTo>
                  <a:pt x="41084" y="131927"/>
                  <a:pt x="38383" y="132694"/>
                  <a:pt x="36783" y="132694"/>
                </a:cubicBezTo>
                <a:cubicBezTo>
                  <a:pt x="35850" y="132694"/>
                  <a:pt x="35250" y="132927"/>
                  <a:pt x="34983" y="133394"/>
                </a:cubicBezTo>
                <a:cubicBezTo>
                  <a:pt x="34716" y="133860"/>
                  <a:pt x="34583" y="135094"/>
                  <a:pt x="34583" y="137094"/>
                </a:cubicBezTo>
                <a:lnTo>
                  <a:pt x="34583" y="141495"/>
                </a:lnTo>
                <a:lnTo>
                  <a:pt x="38383" y="139294"/>
                </a:lnTo>
                <a:cubicBezTo>
                  <a:pt x="41050" y="137828"/>
                  <a:pt x="43917" y="135761"/>
                  <a:pt x="46984" y="133094"/>
                </a:cubicBezTo>
                <a:cubicBezTo>
                  <a:pt x="47784" y="132427"/>
                  <a:pt x="48518" y="131760"/>
                  <a:pt x="49185" y="131093"/>
                </a:cubicBezTo>
                <a:cubicBezTo>
                  <a:pt x="49851" y="130427"/>
                  <a:pt x="50318" y="129893"/>
                  <a:pt x="50585" y="129493"/>
                </a:cubicBezTo>
                <a:close/>
                <a:moveTo>
                  <a:pt x="709667" y="120692"/>
                </a:moveTo>
                <a:cubicBezTo>
                  <a:pt x="710734" y="120692"/>
                  <a:pt x="712734" y="120759"/>
                  <a:pt x="715668" y="120892"/>
                </a:cubicBezTo>
                <a:cubicBezTo>
                  <a:pt x="721669" y="121159"/>
                  <a:pt x="726236" y="122026"/>
                  <a:pt x="729370" y="123492"/>
                </a:cubicBezTo>
                <a:cubicBezTo>
                  <a:pt x="732503" y="124959"/>
                  <a:pt x="734804" y="127293"/>
                  <a:pt x="736271" y="130493"/>
                </a:cubicBezTo>
                <a:cubicBezTo>
                  <a:pt x="737071" y="132494"/>
                  <a:pt x="737504" y="133760"/>
                  <a:pt x="737571" y="134294"/>
                </a:cubicBezTo>
                <a:cubicBezTo>
                  <a:pt x="737637" y="134827"/>
                  <a:pt x="737271" y="135427"/>
                  <a:pt x="736471" y="136094"/>
                </a:cubicBezTo>
                <a:cubicBezTo>
                  <a:pt x="735404" y="137161"/>
                  <a:pt x="733470" y="137628"/>
                  <a:pt x="730670" y="137494"/>
                </a:cubicBezTo>
                <a:cubicBezTo>
                  <a:pt x="727870" y="137361"/>
                  <a:pt x="725603" y="136694"/>
                  <a:pt x="723869" y="135494"/>
                </a:cubicBezTo>
                <a:cubicBezTo>
                  <a:pt x="722135" y="134160"/>
                  <a:pt x="720769" y="133494"/>
                  <a:pt x="719768" y="133494"/>
                </a:cubicBezTo>
                <a:cubicBezTo>
                  <a:pt x="718768" y="133494"/>
                  <a:pt x="718102" y="132860"/>
                  <a:pt x="717768" y="131594"/>
                </a:cubicBezTo>
                <a:cubicBezTo>
                  <a:pt x="717435" y="130327"/>
                  <a:pt x="716735" y="129693"/>
                  <a:pt x="715668" y="129693"/>
                </a:cubicBezTo>
                <a:cubicBezTo>
                  <a:pt x="715001" y="129693"/>
                  <a:pt x="714668" y="129627"/>
                  <a:pt x="714668" y="129493"/>
                </a:cubicBezTo>
                <a:cubicBezTo>
                  <a:pt x="714534" y="129360"/>
                  <a:pt x="714901" y="128960"/>
                  <a:pt x="715768" y="128293"/>
                </a:cubicBezTo>
                <a:cubicBezTo>
                  <a:pt x="716635" y="127626"/>
                  <a:pt x="717068" y="127193"/>
                  <a:pt x="717068" y="126993"/>
                </a:cubicBezTo>
                <a:cubicBezTo>
                  <a:pt x="717068" y="126793"/>
                  <a:pt x="716668" y="126360"/>
                  <a:pt x="715868" y="125693"/>
                </a:cubicBezTo>
                <a:cubicBezTo>
                  <a:pt x="714668" y="124759"/>
                  <a:pt x="713668" y="124259"/>
                  <a:pt x="712868" y="124193"/>
                </a:cubicBezTo>
                <a:cubicBezTo>
                  <a:pt x="712067" y="124126"/>
                  <a:pt x="711667" y="123826"/>
                  <a:pt x="711667" y="123292"/>
                </a:cubicBezTo>
                <a:cubicBezTo>
                  <a:pt x="711667" y="122759"/>
                  <a:pt x="710801" y="122159"/>
                  <a:pt x="709067" y="121492"/>
                </a:cubicBezTo>
                <a:cubicBezTo>
                  <a:pt x="707867" y="120959"/>
                  <a:pt x="708067" y="120692"/>
                  <a:pt x="709667" y="120692"/>
                </a:cubicBezTo>
                <a:close/>
                <a:moveTo>
                  <a:pt x="73588" y="119292"/>
                </a:moveTo>
                <a:cubicBezTo>
                  <a:pt x="72654" y="119292"/>
                  <a:pt x="70887" y="120125"/>
                  <a:pt x="68287" y="121792"/>
                </a:cubicBezTo>
                <a:cubicBezTo>
                  <a:pt x="65687" y="123459"/>
                  <a:pt x="63253" y="125293"/>
                  <a:pt x="60986" y="127293"/>
                </a:cubicBezTo>
                <a:cubicBezTo>
                  <a:pt x="57652" y="130227"/>
                  <a:pt x="55319" y="131894"/>
                  <a:pt x="53985" y="132294"/>
                </a:cubicBezTo>
                <a:cubicBezTo>
                  <a:pt x="52652" y="132694"/>
                  <a:pt x="51985" y="133294"/>
                  <a:pt x="51985" y="134094"/>
                </a:cubicBezTo>
                <a:cubicBezTo>
                  <a:pt x="51985" y="134894"/>
                  <a:pt x="50852" y="136427"/>
                  <a:pt x="48585" y="138694"/>
                </a:cubicBezTo>
                <a:cubicBezTo>
                  <a:pt x="45918" y="141095"/>
                  <a:pt x="43084" y="143895"/>
                  <a:pt x="40083" y="147095"/>
                </a:cubicBezTo>
                <a:cubicBezTo>
                  <a:pt x="37083" y="150296"/>
                  <a:pt x="35583" y="152096"/>
                  <a:pt x="35583" y="152496"/>
                </a:cubicBezTo>
                <a:cubicBezTo>
                  <a:pt x="35716" y="152629"/>
                  <a:pt x="36283" y="152663"/>
                  <a:pt x="37283" y="152596"/>
                </a:cubicBezTo>
                <a:cubicBezTo>
                  <a:pt x="38283" y="152529"/>
                  <a:pt x="39583" y="152296"/>
                  <a:pt x="41184" y="151896"/>
                </a:cubicBezTo>
                <a:cubicBezTo>
                  <a:pt x="42784" y="151496"/>
                  <a:pt x="44251" y="150963"/>
                  <a:pt x="45584" y="150296"/>
                </a:cubicBezTo>
                <a:cubicBezTo>
                  <a:pt x="47318" y="149629"/>
                  <a:pt x="48418" y="148862"/>
                  <a:pt x="48885" y="147996"/>
                </a:cubicBezTo>
                <a:cubicBezTo>
                  <a:pt x="49351" y="147129"/>
                  <a:pt x="49118" y="146429"/>
                  <a:pt x="48185" y="145895"/>
                </a:cubicBezTo>
                <a:cubicBezTo>
                  <a:pt x="47518" y="145495"/>
                  <a:pt x="47184" y="144929"/>
                  <a:pt x="47184" y="144195"/>
                </a:cubicBezTo>
                <a:cubicBezTo>
                  <a:pt x="47184" y="143462"/>
                  <a:pt x="47984" y="143828"/>
                  <a:pt x="49585" y="145295"/>
                </a:cubicBezTo>
                <a:lnTo>
                  <a:pt x="51985" y="147495"/>
                </a:lnTo>
                <a:lnTo>
                  <a:pt x="57586" y="144895"/>
                </a:lnTo>
                <a:cubicBezTo>
                  <a:pt x="59986" y="143828"/>
                  <a:pt x="61786" y="143195"/>
                  <a:pt x="62986" y="142995"/>
                </a:cubicBezTo>
                <a:cubicBezTo>
                  <a:pt x="64186" y="142795"/>
                  <a:pt x="65987" y="142962"/>
                  <a:pt x="68387" y="143495"/>
                </a:cubicBezTo>
                <a:cubicBezTo>
                  <a:pt x="71988" y="144028"/>
                  <a:pt x="74054" y="144295"/>
                  <a:pt x="74588" y="144295"/>
                </a:cubicBezTo>
                <a:cubicBezTo>
                  <a:pt x="74988" y="144295"/>
                  <a:pt x="75221" y="140661"/>
                  <a:pt x="75288" y="133394"/>
                </a:cubicBezTo>
                <a:cubicBezTo>
                  <a:pt x="75355" y="126126"/>
                  <a:pt x="75188" y="121892"/>
                  <a:pt x="74788" y="120692"/>
                </a:cubicBezTo>
                <a:cubicBezTo>
                  <a:pt x="74388" y="119625"/>
                  <a:pt x="73988" y="119159"/>
                  <a:pt x="73588" y="119292"/>
                </a:cubicBezTo>
                <a:close/>
                <a:moveTo>
                  <a:pt x="828882" y="108091"/>
                </a:moveTo>
                <a:cubicBezTo>
                  <a:pt x="829816" y="107957"/>
                  <a:pt x="831749" y="108924"/>
                  <a:pt x="834683" y="110991"/>
                </a:cubicBezTo>
                <a:cubicBezTo>
                  <a:pt x="837617" y="113058"/>
                  <a:pt x="839650" y="114958"/>
                  <a:pt x="840784" y="116692"/>
                </a:cubicBezTo>
                <a:cubicBezTo>
                  <a:pt x="841917" y="118425"/>
                  <a:pt x="842651" y="119992"/>
                  <a:pt x="842984" y="121392"/>
                </a:cubicBezTo>
                <a:cubicBezTo>
                  <a:pt x="843317" y="122792"/>
                  <a:pt x="843551" y="125226"/>
                  <a:pt x="843684" y="128693"/>
                </a:cubicBezTo>
                <a:cubicBezTo>
                  <a:pt x="843817" y="132294"/>
                  <a:pt x="843784" y="134794"/>
                  <a:pt x="843584" y="136194"/>
                </a:cubicBezTo>
                <a:cubicBezTo>
                  <a:pt x="843384" y="137594"/>
                  <a:pt x="842751" y="139361"/>
                  <a:pt x="841684" y="141495"/>
                </a:cubicBezTo>
                <a:cubicBezTo>
                  <a:pt x="837950" y="148429"/>
                  <a:pt x="832149" y="153896"/>
                  <a:pt x="824282" y="157897"/>
                </a:cubicBezTo>
                <a:cubicBezTo>
                  <a:pt x="821214" y="159497"/>
                  <a:pt x="819214" y="160630"/>
                  <a:pt x="818281" y="161297"/>
                </a:cubicBezTo>
                <a:cubicBezTo>
                  <a:pt x="815080" y="163698"/>
                  <a:pt x="811880" y="165331"/>
                  <a:pt x="808680" y="166198"/>
                </a:cubicBezTo>
                <a:cubicBezTo>
                  <a:pt x="805479" y="167065"/>
                  <a:pt x="803079" y="167031"/>
                  <a:pt x="801479" y="166098"/>
                </a:cubicBezTo>
                <a:cubicBezTo>
                  <a:pt x="801345" y="165698"/>
                  <a:pt x="801245" y="165364"/>
                  <a:pt x="801179" y="165098"/>
                </a:cubicBezTo>
                <a:cubicBezTo>
                  <a:pt x="801112" y="164831"/>
                  <a:pt x="801512" y="164164"/>
                  <a:pt x="802379" y="163097"/>
                </a:cubicBezTo>
                <a:cubicBezTo>
                  <a:pt x="803246" y="162031"/>
                  <a:pt x="804346" y="160730"/>
                  <a:pt x="805679" y="159197"/>
                </a:cubicBezTo>
                <a:cubicBezTo>
                  <a:pt x="807013" y="157663"/>
                  <a:pt x="808946" y="155497"/>
                  <a:pt x="811480" y="152696"/>
                </a:cubicBezTo>
                <a:cubicBezTo>
                  <a:pt x="815614" y="148296"/>
                  <a:pt x="817914" y="145662"/>
                  <a:pt x="818381" y="144795"/>
                </a:cubicBezTo>
                <a:cubicBezTo>
                  <a:pt x="818848" y="143928"/>
                  <a:pt x="818481" y="142562"/>
                  <a:pt x="817281" y="140695"/>
                </a:cubicBezTo>
                <a:cubicBezTo>
                  <a:pt x="816081" y="138694"/>
                  <a:pt x="815480" y="136994"/>
                  <a:pt x="815480" y="135594"/>
                </a:cubicBezTo>
                <a:cubicBezTo>
                  <a:pt x="815480" y="134194"/>
                  <a:pt x="814880" y="132927"/>
                  <a:pt x="813680" y="131794"/>
                </a:cubicBezTo>
                <a:cubicBezTo>
                  <a:pt x="812480" y="130660"/>
                  <a:pt x="811947" y="128626"/>
                  <a:pt x="812080" y="125693"/>
                </a:cubicBezTo>
                <a:cubicBezTo>
                  <a:pt x="812213" y="123026"/>
                  <a:pt x="813113" y="120192"/>
                  <a:pt x="814780" y="117192"/>
                </a:cubicBezTo>
                <a:cubicBezTo>
                  <a:pt x="816447" y="114191"/>
                  <a:pt x="817881" y="112691"/>
                  <a:pt x="819081" y="112691"/>
                </a:cubicBezTo>
                <a:cubicBezTo>
                  <a:pt x="820281" y="112691"/>
                  <a:pt x="821414" y="112091"/>
                  <a:pt x="822481" y="110891"/>
                </a:cubicBezTo>
                <a:cubicBezTo>
                  <a:pt x="823548" y="109691"/>
                  <a:pt x="824748" y="108957"/>
                  <a:pt x="826082" y="108691"/>
                </a:cubicBezTo>
                <a:cubicBezTo>
                  <a:pt x="827415" y="108424"/>
                  <a:pt x="828349" y="108224"/>
                  <a:pt x="828882" y="108091"/>
                </a:cubicBezTo>
                <a:close/>
                <a:moveTo>
                  <a:pt x="484439" y="105090"/>
                </a:moveTo>
                <a:cubicBezTo>
                  <a:pt x="484973" y="105490"/>
                  <a:pt x="484572" y="105957"/>
                  <a:pt x="483239" y="106490"/>
                </a:cubicBezTo>
                <a:cubicBezTo>
                  <a:pt x="482839" y="106624"/>
                  <a:pt x="482306" y="106757"/>
                  <a:pt x="481639" y="106890"/>
                </a:cubicBezTo>
                <a:lnTo>
                  <a:pt x="479238" y="107490"/>
                </a:lnTo>
                <a:lnTo>
                  <a:pt x="481639" y="106090"/>
                </a:lnTo>
                <a:cubicBezTo>
                  <a:pt x="483372" y="105157"/>
                  <a:pt x="484306" y="104823"/>
                  <a:pt x="484439" y="105090"/>
                </a:cubicBezTo>
                <a:close/>
                <a:moveTo>
                  <a:pt x="292115" y="101690"/>
                </a:moveTo>
                <a:cubicBezTo>
                  <a:pt x="291648" y="101423"/>
                  <a:pt x="290748" y="101756"/>
                  <a:pt x="289415" y="102690"/>
                </a:cubicBezTo>
                <a:cubicBezTo>
                  <a:pt x="287948" y="103890"/>
                  <a:pt x="286881" y="104490"/>
                  <a:pt x="286214" y="104490"/>
                </a:cubicBezTo>
                <a:cubicBezTo>
                  <a:pt x="285548" y="104490"/>
                  <a:pt x="284514" y="105090"/>
                  <a:pt x="283114" y="106290"/>
                </a:cubicBezTo>
                <a:cubicBezTo>
                  <a:pt x="281714" y="107490"/>
                  <a:pt x="280814" y="108091"/>
                  <a:pt x="280414" y="108091"/>
                </a:cubicBezTo>
                <a:cubicBezTo>
                  <a:pt x="279880" y="108091"/>
                  <a:pt x="278847" y="108924"/>
                  <a:pt x="277313" y="110591"/>
                </a:cubicBezTo>
                <a:cubicBezTo>
                  <a:pt x="275780" y="112258"/>
                  <a:pt x="274880" y="113558"/>
                  <a:pt x="274613" y="114491"/>
                </a:cubicBezTo>
                <a:cubicBezTo>
                  <a:pt x="274346" y="115558"/>
                  <a:pt x="273346" y="117358"/>
                  <a:pt x="271612" y="119892"/>
                </a:cubicBezTo>
                <a:cubicBezTo>
                  <a:pt x="269879" y="122426"/>
                  <a:pt x="269012" y="124093"/>
                  <a:pt x="269012" y="124893"/>
                </a:cubicBezTo>
                <a:cubicBezTo>
                  <a:pt x="269012" y="126226"/>
                  <a:pt x="271212" y="125559"/>
                  <a:pt x="275613" y="122892"/>
                </a:cubicBezTo>
                <a:cubicBezTo>
                  <a:pt x="277347" y="121826"/>
                  <a:pt x="279680" y="120492"/>
                  <a:pt x="282614" y="118892"/>
                </a:cubicBezTo>
                <a:cubicBezTo>
                  <a:pt x="287548" y="116358"/>
                  <a:pt x="290782" y="114525"/>
                  <a:pt x="292315" y="113391"/>
                </a:cubicBezTo>
                <a:cubicBezTo>
                  <a:pt x="293849" y="112258"/>
                  <a:pt x="294415" y="111224"/>
                  <a:pt x="294015" y="110291"/>
                </a:cubicBezTo>
                <a:cubicBezTo>
                  <a:pt x="293749" y="109091"/>
                  <a:pt x="293482" y="107357"/>
                  <a:pt x="293215" y="105090"/>
                </a:cubicBezTo>
                <a:cubicBezTo>
                  <a:pt x="292948" y="103090"/>
                  <a:pt x="292582" y="101956"/>
                  <a:pt x="292115" y="101690"/>
                </a:cubicBezTo>
                <a:close/>
                <a:moveTo>
                  <a:pt x="496841" y="101290"/>
                </a:moveTo>
                <a:cubicBezTo>
                  <a:pt x="500574" y="100623"/>
                  <a:pt x="504175" y="101423"/>
                  <a:pt x="507642" y="103690"/>
                </a:cubicBezTo>
                <a:cubicBezTo>
                  <a:pt x="510309" y="105557"/>
                  <a:pt x="513443" y="107290"/>
                  <a:pt x="517043" y="108891"/>
                </a:cubicBezTo>
                <a:cubicBezTo>
                  <a:pt x="520644" y="110491"/>
                  <a:pt x="522444" y="111558"/>
                  <a:pt x="522444" y="112091"/>
                </a:cubicBezTo>
                <a:cubicBezTo>
                  <a:pt x="522444" y="112624"/>
                  <a:pt x="523844" y="114291"/>
                  <a:pt x="526644" y="117092"/>
                </a:cubicBezTo>
                <a:cubicBezTo>
                  <a:pt x="532645" y="123359"/>
                  <a:pt x="535979" y="129227"/>
                  <a:pt x="536646" y="134694"/>
                </a:cubicBezTo>
                <a:cubicBezTo>
                  <a:pt x="536912" y="137894"/>
                  <a:pt x="536779" y="139361"/>
                  <a:pt x="536246" y="139094"/>
                </a:cubicBezTo>
                <a:cubicBezTo>
                  <a:pt x="535579" y="138694"/>
                  <a:pt x="534912" y="139094"/>
                  <a:pt x="534245" y="140295"/>
                </a:cubicBezTo>
                <a:cubicBezTo>
                  <a:pt x="533445" y="141895"/>
                  <a:pt x="532278" y="142662"/>
                  <a:pt x="530745" y="142595"/>
                </a:cubicBezTo>
                <a:cubicBezTo>
                  <a:pt x="529211" y="142528"/>
                  <a:pt x="526911" y="141695"/>
                  <a:pt x="523844" y="140095"/>
                </a:cubicBezTo>
                <a:cubicBezTo>
                  <a:pt x="518510" y="137294"/>
                  <a:pt x="514676" y="135027"/>
                  <a:pt x="512343" y="133294"/>
                </a:cubicBezTo>
                <a:cubicBezTo>
                  <a:pt x="510009" y="131560"/>
                  <a:pt x="508442" y="129827"/>
                  <a:pt x="507642" y="128093"/>
                </a:cubicBezTo>
                <a:cubicBezTo>
                  <a:pt x="506842" y="126360"/>
                  <a:pt x="506475" y="125226"/>
                  <a:pt x="506542" y="124693"/>
                </a:cubicBezTo>
                <a:cubicBezTo>
                  <a:pt x="506608" y="124159"/>
                  <a:pt x="507242" y="123092"/>
                  <a:pt x="508442" y="121492"/>
                </a:cubicBezTo>
                <a:cubicBezTo>
                  <a:pt x="510042" y="119492"/>
                  <a:pt x="510642" y="117725"/>
                  <a:pt x="510242" y="116192"/>
                </a:cubicBezTo>
                <a:cubicBezTo>
                  <a:pt x="509842" y="114658"/>
                  <a:pt x="508975" y="113158"/>
                  <a:pt x="507642" y="111691"/>
                </a:cubicBezTo>
                <a:cubicBezTo>
                  <a:pt x="506308" y="110224"/>
                  <a:pt x="505108" y="109491"/>
                  <a:pt x="504042" y="109491"/>
                </a:cubicBezTo>
                <a:cubicBezTo>
                  <a:pt x="502975" y="109491"/>
                  <a:pt x="502075" y="109091"/>
                  <a:pt x="501341" y="108291"/>
                </a:cubicBezTo>
                <a:cubicBezTo>
                  <a:pt x="500608" y="107490"/>
                  <a:pt x="498041" y="107024"/>
                  <a:pt x="493640" y="106890"/>
                </a:cubicBezTo>
                <a:cubicBezTo>
                  <a:pt x="489506" y="106757"/>
                  <a:pt x="487139" y="106624"/>
                  <a:pt x="486539" y="106490"/>
                </a:cubicBezTo>
                <a:cubicBezTo>
                  <a:pt x="485939" y="106357"/>
                  <a:pt x="485639" y="106090"/>
                  <a:pt x="485639" y="105690"/>
                </a:cubicBezTo>
                <a:cubicBezTo>
                  <a:pt x="485639" y="105290"/>
                  <a:pt x="486939" y="104590"/>
                  <a:pt x="489540" y="103590"/>
                </a:cubicBezTo>
                <a:cubicBezTo>
                  <a:pt x="492140" y="102590"/>
                  <a:pt x="494574" y="101823"/>
                  <a:pt x="496841" y="101290"/>
                </a:cubicBezTo>
                <a:close/>
                <a:moveTo>
                  <a:pt x="1027207" y="96089"/>
                </a:moveTo>
                <a:cubicBezTo>
                  <a:pt x="1027140" y="96089"/>
                  <a:pt x="1026907" y="96489"/>
                  <a:pt x="1026507" y="97289"/>
                </a:cubicBezTo>
                <a:cubicBezTo>
                  <a:pt x="1025573" y="99690"/>
                  <a:pt x="1025507" y="100823"/>
                  <a:pt x="1026307" y="100690"/>
                </a:cubicBezTo>
                <a:cubicBezTo>
                  <a:pt x="1026440" y="100556"/>
                  <a:pt x="1026640" y="100423"/>
                  <a:pt x="1026907" y="100290"/>
                </a:cubicBezTo>
                <a:cubicBezTo>
                  <a:pt x="1027707" y="99489"/>
                  <a:pt x="1027974" y="98489"/>
                  <a:pt x="1027707" y="97289"/>
                </a:cubicBezTo>
                <a:cubicBezTo>
                  <a:pt x="1027440" y="96489"/>
                  <a:pt x="1027274" y="96089"/>
                  <a:pt x="1027207" y="96089"/>
                </a:cubicBezTo>
                <a:close/>
                <a:moveTo>
                  <a:pt x="1435158" y="94489"/>
                </a:moveTo>
                <a:cubicBezTo>
                  <a:pt x="1436091" y="94356"/>
                  <a:pt x="1435558" y="95689"/>
                  <a:pt x="1433558" y="98489"/>
                </a:cubicBezTo>
                <a:cubicBezTo>
                  <a:pt x="1432758" y="99556"/>
                  <a:pt x="1432158" y="100156"/>
                  <a:pt x="1431758" y="100290"/>
                </a:cubicBezTo>
                <a:cubicBezTo>
                  <a:pt x="1430957" y="100690"/>
                  <a:pt x="1430424" y="101623"/>
                  <a:pt x="1430157" y="103090"/>
                </a:cubicBezTo>
                <a:cubicBezTo>
                  <a:pt x="1429891" y="104557"/>
                  <a:pt x="1428957" y="105657"/>
                  <a:pt x="1427357" y="106390"/>
                </a:cubicBezTo>
                <a:cubicBezTo>
                  <a:pt x="1425757" y="107124"/>
                  <a:pt x="1424557" y="107957"/>
                  <a:pt x="1423757" y="108891"/>
                </a:cubicBezTo>
                <a:cubicBezTo>
                  <a:pt x="1422290" y="110758"/>
                  <a:pt x="1424757" y="110958"/>
                  <a:pt x="1431157" y="109491"/>
                </a:cubicBezTo>
                <a:cubicBezTo>
                  <a:pt x="1443692" y="106690"/>
                  <a:pt x="1455694" y="102423"/>
                  <a:pt x="1467162" y="96689"/>
                </a:cubicBezTo>
                <a:cubicBezTo>
                  <a:pt x="1473163" y="93622"/>
                  <a:pt x="1479164" y="93955"/>
                  <a:pt x="1485164" y="97689"/>
                </a:cubicBezTo>
                <a:cubicBezTo>
                  <a:pt x="1490098" y="100890"/>
                  <a:pt x="1490498" y="103690"/>
                  <a:pt x="1486364" y="106090"/>
                </a:cubicBezTo>
                <a:cubicBezTo>
                  <a:pt x="1484231" y="107290"/>
                  <a:pt x="1480764" y="108557"/>
                  <a:pt x="1475963" y="109891"/>
                </a:cubicBezTo>
                <a:cubicBezTo>
                  <a:pt x="1472096" y="110958"/>
                  <a:pt x="1469696" y="111791"/>
                  <a:pt x="1468762" y="112391"/>
                </a:cubicBezTo>
                <a:cubicBezTo>
                  <a:pt x="1467829" y="112991"/>
                  <a:pt x="1466562" y="113625"/>
                  <a:pt x="1464962" y="114291"/>
                </a:cubicBezTo>
                <a:cubicBezTo>
                  <a:pt x="1463362" y="114958"/>
                  <a:pt x="1461361" y="116525"/>
                  <a:pt x="1458961" y="118992"/>
                </a:cubicBezTo>
                <a:cubicBezTo>
                  <a:pt x="1456561" y="121459"/>
                  <a:pt x="1454827" y="123693"/>
                  <a:pt x="1453760" y="125693"/>
                </a:cubicBezTo>
                <a:cubicBezTo>
                  <a:pt x="1452827" y="127426"/>
                  <a:pt x="1451493" y="130560"/>
                  <a:pt x="1449760" y="135094"/>
                </a:cubicBezTo>
                <a:cubicBezTo>
                  <a:pt x="1448026" y="139628"/>
                  <a:pt x="1447159" y="142162"/>
                  <a:pt x="1447159" y="142695"/>
                </a:cubicBezTo>
                <a:cubicBezTo>
                  <a:pt x="1447293" y="143095"/>
                  <a:pt x="1447693" y="143295"/>
                  <a:pt x="1448360" y="143295"/>
                </a:cubicBezTo>
                <a:cubicBezTo>
                  <a:pt x="1449026" y="143295"/>
                  <a:pt x="1449993" y="143128"/>
                  <a:pt x="1451260" y="142795"/>
                </a:cubicBezTo>
                <a:cubicBezTo>
                  <a:pt x="1452527" y="142462"/>
                  <a:pt x="1453760" y="141961"/>
                  <a:pt x="1454960" y="141295"/>
                </a:cubicBezTo>
                <a:cubicBezTo>
                  <a:pt x="1460428" y="138494"/>
                  <a:pt x="1465428" y="136694"/>
                  <a:pt x="1469962" y="135894"/>
                </a:cubicBezTo>
                <a:cubicBezTo>
                  <a:pt x="1470762" y="135761"/>
                  <a:pt x="1471096" y="135827"/>
                  <a:pt x="1470962" y="136094"/>
                </a:cubicBezTo>
                <a:cubicBezTo>
                  <a:pt x="1470696" y="136494"/>
                  <a:pt x="1471163" y="136627"/>
                  <a:pt x="1472363" y="136494"/>
                </a:cubicBezTo>
                <a:cubicBezTo>
                  <a:pt x="1472896" y="136494"/>
                  <a:pt x="1473696" y="136427"/>
                  <a:pt x="1474763" y="136294"/>
                </a:cubicBezTo>
                <a:cubicBezTo>
                  <a:pt x="1476763" y="136027"/>
                  <a:pt x="1479463" y="136227"/>
                  <a:pt x="1482864" y="136894"/>
                </a:cubicBezTo>
                <a:cubicBezTo>
                  <a:pt x="1486264" y="137561"/>
                  <a:pt x="1488631" y="138361"/>
                  <a:pt x="1489965" y="139294"/>
                </a:cubicBezTo>
                <a:cubicBezTo>
                  <a:pt x="1490898" y="139828"/>
                  <a:pt x="1491665" y="140828"/>
                  <a:pt x="1492265" y="142295"/>
                </a:cubicBezTo>
                <a:cubicBezTo>
                  <a:pt x="1492865" y="143762"/>
                  <a:pt x="1493165" y="145162"/>
                  <a:pt x="1493165" y="146495"/>
                </a:cubicBezTo>
                <a:cubicBezTo>
                  <a:pt x="1493165" y="148229"/>
                  <a:pt x="1492098" y="150463"/>
                  <a:pt x="1489965" y="153196"/>
                </a:cubicBezTo>
                <a:cubicBezTo>
                  <a:pt x="1487831" y="155930"/>
                  <a:pt x="1483564" y="160564"/>
                  <a:pt x="1477163" y="167098"/>
                </a:cubicBezTo>
                <a:cubicBezTo>
                  <a:pt x="1469696" y="174566"/>
                  <a:pt x="1465962" y="178399"/>
                  <a:pt x="1465962" y="178599"/>
                </a:cubicBezTo>
                <a:cubicBezTo>
                  <a:pt x="1465962" y="178799"/>
                  <a:pt x="1467295" y="179399"/>
                  <a:pt x="1469962" y="180400"/>
                </a:cubicBezTo>
                <a:cubicBezTo>
                  <a:pt x="1472629" y="181400"/>
                  <a:pt x="1474630" y="182700"/>
                  <a:pt x="1475963" y="184300"/>
                </a:cubicBezTo>
                <a:cubicBezTo>
                  <a:pt x="1477030" y="185367"/>
                  <a:pt x="1477563" y="186034"/>
                  <a:pt x="1477563" y="186300"/>
                </a:cubicBezTo>
                <a:cubicBezTo>
                  <a:pt x="1477563" y="186567"/>
                  <a:pt x="1477096" y="186967"/>
                  <a:pt x="1476163" y="187500"/>
                </a:cubicBezTo>
                <a:cubicBezTo>
                  <a:pt x="1474963" y="188167"/>
                  <a:pt x="1474496" y="188767"/>
                  <a:pt x="1474763" y="189301"/>
                </a:cubicBezTo>
                <a:cubicBezTo>
                  <a:pt x="1475563" y="190501"/>
                  <a:pt x="1470096" y="191968"/>
                  <a:pt x="1458361" y="193701"/>
                </a:cubicBezTo>
                <a:cubicBezTo>
                  <a:pt x="1451827" y="194635"/>
                  <a:pt x="1448160" y="195235"/>
                  <a:pt x="1447359" y="195501"/>
                </a:cubicBezTo>
                <a:cubicBezTo>
                  <a:pt x="1446559" y="195768"/>
                  <a:pt x="1445559" y="195602"/>
                  <a:pt x="1444359" y="195001"/>
                </a:cubicBezTo>
                <a:cubicBezTo>
                  <a:pt x="1443159" y="194401"/>
                  <a:pt x="1442392" y="194401"/>
                  <a:pt x="1442059" y="195001"/>
                </a:cubicBezTo>
                <a:cubicBezTo>
                  <a:pt x="1441726" y="195602"/>
                  <a:pt x="1440392" y="195735"/>
                  <a:pt x="1438058" y="195401"/>
                </a:cubicBezTo>
                <a:cubicBezTo>
                  <a:pt x="1435725" y="195068"/>
                  <a:pt x="1433691" y="193901"/>
                  <a:pt x="1431958" y="191901"/>
                </a:cubicBezTo>
                <a:cubicBezTo>
                  <a:pt x="1430624" y="190434"/>
                  <a:pt x="1429324" y="188101"/>
                  <a:pt x="1428057" y="184900"/>
                </a:cubicBezTo>
                <a:cubicBezTo>
                  <a:pt x="1426790" y="181700"/>
                  <a:pt x="1426357" y="179833"/>
                  <a:pt x="1426757" y="179299"/>
                </a:cubicBezTo>
                <a:cubicBezTo>
                  <a:pt x="1427157" y="179033"/>
                  <a:pt x="1426557" y="177233"/>
                  <a:pt x="1424957" y="173899"/>
                </a:cubicBezTo>
                <a:cubicBezTo>
                  <a:pt x="1423757" y="171098"/>
                  <a:pt x="1423090" y="169232"/>
                  <a:pt x="1422956" y="168298"/>
                </a:cubicBezTo>
                <a:cubicBezTo>
                  <a:pt x="1422823" y="167365"/>
                  <a:pt x="1423156" y="166498"/>
                  <a:pt x="1423957" y="165698"/>
                </a:cubicBezTo>
                <a:cubicBezTo>
                  <a:pt x="1424757" y="164898"/>
                  <a:pt x="1425557" y="163698"/>
                  <a:pt x="1426357" y="162097"/>
                </a:cubicBezTo>
                <a:cubicBezTo>
                  <a:pt x="1427157" y="160497"/>
                  <a:pt x="1427757" y="159230"/>
                  <a:pt x="1428157" y="158297"/>
                </a:cubicBezTo>
                <a:cubicBezTo>
                  <a:pt x="1430824" y="153630"/>
                  <a:pt x="1432158" y="150162"/>
                  <a:pt x="1432158" y="147896"/>
                </a:cubicBezTo>
                <a:cubicBezTo>
                  <a:pt x="1432158" y="144828"/>
                  <a:pt x="1434491" y="138628"/>
                  <a:pt x="1439159" y="129293"/>
                </a:cubicBezTo>
                <a:lnTo>
                  <a:pt x="1443359" y="120492"/>
                </a:lnTo>
                <a:lnTo>
                  <a:pt x="1439359" y="121292"/>
                </a:lnTo>
                <a:cubicBezTo>
                  <a:pt x="1434958" y="122092"/>
                  <a:pt x="1430491" y="122059"/>
                  <a:pt x="1425957" y="121192"/>
                </a:cubicBezTo>
                <a:cubicBezTo>
                  <a:pt x="1421423" y="120325"/>
                  <a:pt x="1418423" y="118892"/>
                  <a:pt x="1416956" y="116892"/>
                </a:cubicBezTo>
                <a:cubicBezTo>
                  <a:pt x="1415756" y="115425"/>
                  <a:pt x="1415089" y="113425"/>
                  <a:pt x="1414956" y="110891"/>
                </a:cubicBezTo>
                <a:lnTo>
                  <a:pt x="1414755" y="107290"/>
                </a:lnTo>
                <a:lnTo>
                  <a:pt x="1422556" y="103090"/>
                </a:lnTo>
                <a:lnTo>
                  <a:pt x="1428352" y="99078"/>
                </a:lnTo>
                <a:lnTo>
                  <a:pt x="1427957" y="98189"/>
                </a:lnTo>
                <a:cubicBezTo>
                  <a:pt x="1428357" y="97589"/>
                  <a:pt x="1428690" y="97289"/>
                  <a:pt x="1428957" y="97289"/>
                </a:cubicBezTo>
                <a:cubicBezTo>
                  <a:pt x="1429224" y="97289"/>
                  <a:pt x="1429357" y="97589"/>
                  <a:pt x="1429357" y="98189"/>
                </a:cubicBezTo>
                <a:lnTo>
                  <a:pt x="1428431" y="99023"/>
                </a:lnTo>
                <a:lnTo>
                  <a:pt x="1430357" y="97689"/>
                </a:lnTo>
                <a:cubicBezTo>
                  <a:pt x="1430357" y="96889"/>
                  <a:pt x="1431057" y="96156"/>
                  <a:pt x="1432458" y="95489"/>
                </a:cubicBezTo>
                <a:cubicBezTo>
                  <a:pt x="1433858" y="94822"/>
                  <a:pt x="1434758" y="94489"/>
                  <a:pt x="1435158" y="94489"/>
                </a:cubicBezTo>
                <a:close/>
                <a:moveTo>
                  <a:pt x="59386" y="94289"/>
                </a:moveTo>
                <a:cubicBezTo>
                  <a:pt x="58586" y="94556"/>
                  <a:pt x="55852" y="95622"/>
                  <a:pt x="51185" y="97489"/>
                </a:cubicBezTo>
                <a:cubicBezTo>
                  <a:pt x="45584" y="99623"/>
                  <a:pt x="41917" y="100856"/>
                  <a:pt x="40184" y="101190"/>
                </a:cubicBezTo>
                <a:cubicBezTo>
                  <a:pt x="38450" y="101523"/>
                  <a:pt x="37583" y="102357"/>
                  <a:pt x="37583" y="103690"/>
                </a:cubicBezTo>
                <a:cubicBezTo>
                  <a:pt x="37583" y="104223"/>
                  <a:pt x="37450" y="104657"/>
                  <a:pt x="37183" y="104990"/>
                </a:cubicBezTo>
                <a:cubicBezTo>
                  <a:pt x="36916" y="105324"/>
                  <a:pt x="36650" y="105424"/>
                  <a:pt x="36383" y="105290"/>
                </a:cubicBezTo>
                <a:cubicBezTo>
                  <a:pt x="35983" y="105290"/>
                  <a:pt x="35683" y="105590"/>
                  <a:pt x="35483" y="106190"/>
                </a:cubicBezTo>
                <a:cubicBezTo>
                  <a:pt x="35283" y="106790"/>
                  <a:pt x="35250" y="107824"/>
                  <a:pt x="35383" y="109291"/>
                </a:cubicBezTo>
                <a:cubicBezTo>
                  <a:pt x="35516" y="112091"/>
                  <a:pt x="35750" y="113691"/>
                  <a:pt x="36083" y="114091"/>
                </a:cubicBezTo>
                <a:cubicBezTo>
                  <a:pt x="36416" y="114491"/>
                  <a:pt x="38017" y="113925"/>
                  <a:pt x="40884" y="112391"/>
                </a:cubicBezTo>
                <a:cubicBezTo>
                  <a:pt x="43751" y="110858"/>
                  <a:pt x="46251" y="109291"/>
                  <a:pt x="48385" y="107691"/>
                </a:cubicBezTo>
                <a:cubicBezTo>
                  <a:pt x="51318" y="105290"/>
                  <a:pt x="54252" y="102623"/>
                  <a:pt x="57186" y="99690"/>
                </a:cubicBezTo>
                <a:cubicBezTo>
                  <a:pt x="60119" y="96756"/>
                  <a:pt x="61453" y="95089"/>
                  <a:pt x="61186" y="94689"/>
                </a:cubicBezTo>
                <a:cubicBezTo>
                  <a:pt x="60786" y="94155"/>
                  <a:pt x="60186" y="94022"/>
                  <a:pt x="59386" y="94289"/>
                </a:cubicBezTo>
                <a:close/>
                <a:moveTo>
                  <a:pt x="316418" y="93089"/>
                </a:moveTo>
                <a:cubicBezTo>
                  <a:pt x="314284" y="93089"/>
                  <a:pt x="313218" y="93322"/>
                  <a:pt x="313218" y="93789"/>
                </a:cubicBezTo>
                <a:cubicBezTo>
                  <a:pt x="313218" y="94256"/>
                  <a:pt x="313018" y="95489"/>
                  <a:pt x="312618" y="97489"/>
                </a:cubicBezTo>
                <a:lnTo>
                  <a:pt x="312018" y="100490"/>
                </a:lnTo>
                <a:lnTo>
                  <a:pt x="314618" y="98489"/>
                </a:lnTo>
                <a:cubicBezTo>
                  <a:pt x="316218" y="97156"/>
                  <a:pt x="317418" y="95889"/>
                  <a:pt x="318218" y="94689"/>
                </a:cubicBezTo>
                <a:cubicBezTo>
                  <a:pt x="318885" y="93889"/>
                  <a:pt x="319118" y="93422"/>
                  <a:pt x="318918" y="93289"/>
                </a:cubicBezTo>
                <a:cubicBezTo>
                  <a:pt x="318718" y="93155"/>
                  <a:pt x="317885" y="93089"/>
                  <a:pt x="316418" y="93089"/>
                </a:cubicBezTo>
                <a:close/>
                <a:moveTo>
                  <a:pt x="634058" y="92289"/>
                </a:moveTo>
                <a:cubicBezTo>
                  <a:pt x="633391" y="92289"/>
                  <a:pt x="632891" y="92622"/>
                  <a:pt x="632558" y="93289"/>
                </a:cubicBezTo>
                <a:cubicBezTo>
                  <a:pt x="632224" y="93955"/>
                  <a:pt x="632358" y="94289"/>
                  <a:pt x="632958" y="94289"/>
                </a:cubicBezTo>
                <a:cubicBezTo>
                  <a:pt x="633558" y="94289"/>
                  <a:pt x="634058" y="93955"/>
                  <a:pt x="634458" y="93289"/>
                </a:cubicBezTo>
                <a:cubicBezTo>
                  <a:pt x="634858" y="92622"/>
                  <a:pt x="634724" y="92289"/>
                  <a:pt x="634058" y="92289"/>
                </a:cubicBezTo>
                <a:close/>
                <a:moveTo>
                  <a:pt x="1440559" y="92089"/>
                </a:moveTo>
                <a:cubicBezTo>
                  <a:pt x="1440692" y="92222"/>
                  <a:pt x="1440592" y="92489"/>
                  <a:pt x="1440259" y="92889"/>
                </a:cubicBezTo>
                <a:cubicBezTo>
                  <a:pt x="1439925" y="93289"/>
                  <a:pt x="1439459" y="93622"/>
                  <a:pt x="1438858" y="93889"/>
                </a:cubicBezTo>
                <a:cubicBezTo>
                  <a:pt x="1438258" y="94155"/>
                  <a:pt x="1437758" y="94289"/>
                  <a:pt x="1437358" y="94289"/>
                </a:cubicBezTo>
                <a:cubicBezTo>
                  <a:pt x="1436692" y="94289"/>
                  <a:pt x="1436958" y="93855"/>
                  <a:pt x="1438158" y="92989"/>
                </a:cubicBezTo>
                <a:cubicBezTo>
                  <a:pt x="1439359" y="92122"/>
                  <a:pt x="1440159" y="91822"/>
                  <a:pt x="1440559" y="92089"/>
                </a:cubicBezTo>
                <a:close/>
                <a:moveTo>
                  <a:pt x="72388" y="91989"/>
                </a:moveTo>
                <a:cubicBezTo>
                  <a:pt x="72388" y="92722"/>
                  <a:pt x="69120" y="96289"/>
                  <a:pt x="62586" y="102690"/>
                </a:cubicBezTo>
                <a:cubicBezTo>
                  <a:pt x="56052" y="109091"/>
                  <a:pt x="52919" y="112458"/>
                  <a:pt x="53185" y="112791"/>
                </a:cubicBezTo>
                <a:cubicBezTo>
                  <a:pt x="53452" y="113125"/>
                  <a:pt x="56086" y="112158"/>
                  <a:pt x="61086" y="109891"/>
                </a:cubicBezTo>
                <a:cubicBezTo>
                  <a:pt x="66087" y="107624"/>
                  <a:pt x="69521" y="106690"/>
                  <a:pt x="71387" y="107090"/>
                </a:cubicBezTo>
                <a:cubicBezTo>
                  <a:pt x="72588" y="107357"/>
                  <a:pt x="73354" y="107390"/>
                  <a:pt x="73688" y="107190"/>
                </a:cubicBezTo>
                <a:cubicBezTo>
                  <a:pt x="74021" y="106990"/>
                  <a:pt x="74321" y="106224"/>
                  <a:pt x="74588" y="104890"/>
                </a:cubicBezTo>
                <a:cubicBezTo>
                  <a:pt x="74854" y="103157"/>
                  <a:pt x="75055" y="100790"/>
                  <a:pt x="75188" y="97789"/>
                </a:cubicBezTo>
                <a:cubicBezTo>
                  <a:pt x="75321" y="94789"/>
                  <a:pt x="74888" y="92889"/>
                  <a:pt x="73888" y="92089"/>
                </a:cubicBezTo>
                <a:cubicBezTo>
                  <a:pt x="72888" y="91288"/>
                  <a:pt x="72388" y="91255"/>
                  <a:pt x="72388" y="91989"/>
                </a:cubicBezTo>
                <a:close/>
                <a:moveTo>
                  <a:pt x="634858" y="87888"/>
                </a:moveTo>
                <a:cubicBezTo>
                  <a:pt x="634324" y="87888"/>
                  <a:pt x="633691" y="88055"/>
                  <a:pt x="632958" y="88388"/>
                </a:cubicBezTo>
                <a:cubicBezTo>
                  <a:pt x="632224" y="88721"/>
                  <a:pt x="631791" y="89088"/>
                  <a:pt x="631657" y="89488"/>
                </a:cubicBezTo>
                <a:cubicBezTo>
                  <a:pt x="631257" y="90288"/>
                  <a:pt x="631191" y="90822"/>
                  <a:pt x="631457" y="91088"/>
                </a:cubicBezTo>
                <a:cubicBezTo>
                  <a:pt x="631724" y="91355"/>
                  <a:pt x="632524" y="91088"/>
                  <a:pt x="633858" y="90288"/>
                </a:cubicBezTo>
                <a:cubicBezTo>
                  <a:pt x="635191" y="89488"/>
                  <a:pt x="635858" y="88888"/>
                  <a:pt x="635858" y="88488"/>
                </a:cubicBezTo>
                <a:cubicBezTo>
                  <a:pt x="635725" y="88088"/>
                  <a:pt x="635391" y="87888"/>
                  <a:pt x="634858" y="87888"/>
                </a:cubicBezTo>
                <a:close/>
                <a:moveTo>
                  <a:pt x="642959" y="85888"/>
                </a:moveTo>
                <a:cubicBezTo>
                  <a:pt x="642626" y="86021"/>
                  <a:pt x="641592" y="86621"/>
                  <a:pt x="639858" y="87688"/>
                </a:cubicBezTo>
                <a:cubicBezTo>
                  <a:pt x="637858" y="88888"/>
                  <a:pt x="636858" y="89822"/>
                  <a:pt x="636858" y="90488"/>
                </a:cubicBezTo>
                <a:cubicBezTo>
                  <a:pt x="636858" y="91288"/>
                  <a:pt x="638192" y="90622"/>
                  <a:pt x="640859" y="88488"/>
                </a:cubicBezTo>
                <a:cubicBezTo>
                  <a:pt x="641925" y="87821"/>
                  <a:pt x="642592" y="87221"/>
                  <a:pt x="642859" y="86688"/>
                </a:cubicBezTo>
                <a:cubicBezTo>
                  <a:pt x="643259" y="86021"/>
                  <a:pt x="643292" y="85754"/>
                  <a:pt x="642959" y="85888"/>
                </a:cubicBezTo>
                <a:close/>
                <a:moveTo>
                  <a:pt x="1125719" y="82487"/>
                </a:moveTo>
                <a:cubicBezTo>
                  <a:pt x="1123186" y="82487"/>
                  <a:pt x="1121919" y="82821"/>
                  <a:pt x="1121919" y="83487"/>
                </a:cubicBezTo>
                <a:cubicBezTo>
                  <a:pt x="1121919" y="84154"/>
                  <a:pt x="1120852" y="84954"/>
                  <a:pt x="1118718" y="85888"/>
                </a:cubicBezTo>
                <a:cubicBezTo>
                  <a:pt x="1116585" y="86821"/>
                  <a:pt x="1114718" y="87755"/>
                  <a:pt x="1113118" y="88688"/>
                </a:cubicBezTo>
                <a:cubicBezTo>
                  <a:pt x="1111517" y="89622"/>
                  <a:pt x="1109584" y="90622"/>
                  <a:pt x="1107317" y="91689"/>
                </a:cubicBezTo>
                <a:cubicBezTo>
                  <a:pt x="1105050" y="92755"/>
                  <a:pt x="1102950" y="93922"/>
                  <a:pt x="1101016" y="95189"/>
                </a:cubicBezTo>
                <a:cubicBezTo>
                  <a:pt x="1099083" y="96456"/>
                  <a:pt x="1097649" y="97289"/>
                  <a:pt x="1096716" y="97689"/>
                </a:cubicBezTo>
                <a:cubicBezTo>
                  <a:pt x="1091915" y="99690"/>
                  <a:pt x="1089781" y="101956"/>
                  <a:pt x="1090315" y="104490"/>
                </a:cubicBezTo>
                <a:cubicBezTo>
                  <a:pt x="1091115" y="109157"/>
                  <a:pt x="1092048" y="111491"/>
                  <a:pt x="1093115" y="111491"/>
                </a:cubicBezTo>
                <a:cubicBezTo>
                  <a:pt x="1095249" y="111491"/>
                  <a:pt x="1101849" y="107157"/>
                  <a:pt x="1112918" y="98489"/>
                </a:cubicBezTo>
                <a:cubicBezTo>
                  <a:pt x="1123986" y="89822"/>
                  <a:pt x="1129520" y="84621"/>
                  <a:pt x="1129520" y="82887"/>
                </a:cubicBezTo>
                <a:cubicBezTo>
                  <a:pt x="1129520" y="82621"/>
                  <a:pt x="1128253" y="82487"/>
                  <a:pt x="1125719" y="82487"/>
                </a:cubicBezTo>
                <a:close/>
                <a:moveTo>
                  <a:pt x="661461" y="78287"/>
                </a:moveTo>
                <a:cubicBezTo>
                  <a:pt x="658794" y="78420"/>
                  <a:pt x="654527" y="80687"/>
                  <a:pt x="648660" y="85088"/>
                </a:cubicBezTo>
                <a:cubicBezTo>
                  <a:pt x="645726" y="87355"/>
                  <a:pt x="642859" y="89988"/>
                  <a:pt x="640059" y="92989"/>
                </a:cubicBezTo>
                <a:cubicBezTo>
                  <a:pt x="637258" y="95989"/>
                  <a:pt x="635858" y="98023"/>
                  <a:pt x="635858" y="99089"/>
                </a:cubicBezTo>
                <a:cubicBezTo>
                  <a:pt x="635858" y="99890"/>
                  <a:pt x="636225" y="99890"/>
                  <a:pt x="636958" y="99089"/>
                </a:cubicBezTo>
                <a:cubicBezTo>
                  <a:pt x="637692" y="98289"/>
                  <a:pt x="638458" y="97889"/>
                  <a:pt x="639258" y="97889"/>
                </a:cubicBezTo>
                <a:cubicBezTo>
                  <a:pt x="640059" y="97889"/>
                  <a:pt x="641725" y="97356"/>
                  <a:pt x="644259" y="96289"/>
                </a:cubicBezTo>
                <a:cubicBezTo>
                  <a:pt x="646793" y="95222"/>
                  <a:pt x="648059" y="94489"/>
                  <a:pt x="648059" y="94089"/>
                </a:cubicBezTo>
                <a:cubicBezTo>
                  <a:pt x="648059" y="93689"/>
                  <a:pt x="647326" y="93155"/>
                  <a:pt x="645859" y="92489"/>
                </a:cubicBezTo>
                <a:cubicBezTo>
                  <a:pt x="644793" y="91955"/>
                  <a:pt x="644292" y="91655"/>
                  <a:pt x="644359" y="91589"/>
                </a:cubicBezTo>
                <a:cubicBezTo>
                  <a:pt x="644426" y="91522"/>
                  <a:pt x="644993" y="91555"/>
                  <a:pt x="646059" y="91689"/>
                </a:cubicBezTo>
                <a:cubicBezTo>
                  <a:pt x="647659" y="91955"/>
                  <a:pt x="648960" y="92289"/>
                  <a:pt x="649960" y="92689"/>
                </a:cubicBezTo>
                <a:cubicBezTo>
                  <a:pt x="650960" y="93089"/>
                  <a:pt x="652427" y="92489"/>
                  <a:pt x="654360" y="90888"/>
                </a:cubicBezTo>
                <a:cubicBezTo>
                  <a:pt x="656294" y="89288"/>
                  <a:pt x="657994" y="88655"/>
                  <a:pt x="659461" y="88988"/>
                </a:cubicBezTo>
                <a:cubicBezTo>
                  <a:pt x="660928" y="89322"/>
                  <a:pt x="661695" y="88788"/>
                  <a:pt x="661761" y="87388"/>
                </a:cubicBezTo>
                <a:cubicBezTo>
                  <a:pt x="661828" y="85988"/>
                  <a:pt x="662061" y="84588"/>
                  <a:pt x="662461" y="83187"/>
                </a:cubicBezTo>
                <a:cubicBezTo>
                  <a:pt x="662861" y="81787"/>
                  <a:pt x="662695" y="81087"/>
                  <a:pt x="661961" y="81087"/>
                </a:cubicBezTo>
                <a:cubicBezTo>
                  <a:pt x="661228" y="81087"/>
                  <a:pt x="661261" y="80620"/>
                  <a:pt x="662061" y="79687"/>
                </a:cubicBezTo>
                <a:cubicBezTo>
                  <a:pt x="662461" y="79154"/>
                  <a:pt x="662628" y="78787"/>
                  <a:pt x="662561" y="78587"/>
                </a:cubicBezTo>
                <a:cubicBezTo>
                  <a:pt x="662495" y="78387"/>
                  <a:pt x="662128" y="78287"/>
                  <a:pt x="661461" y="78287"/>
                </a:cubicBezTo>
                <a:close/>
                <a:moveTo>
                  <a:pt x="276913" y="77087"/>
                </a:moveTo>
                <a:cubicBezTo>
                  <a:pt x="276313" y="77087"/>
                  <a:pt x="276013" y="77553"/>
                  <a:pt x="276013" y="78487"/>
                </a:cubicBezTo>
                <a:cubicBezTo>
                  <a:pt x="276013" y="79420"/>
                  <a:pt x="276313" y="79687"/>
                  <a:pt x="276913" y="79287"/>
                </a:cubicBezTo>
                <a:cubicBezTo>
                  <a:pt x="277513" y="78887"/>
                  <a:pt x="277813" y="78420"/>
                  <a:pt x="277813" y="77887"/>
                </a:cubicBezTo>
                <a:cubicBezTo>
                  <a:pt x="277813" y="77353"/>
                  <a:pt x="277513" y="77087"/>
                  <a:pt x="276913" y="77087"/>
                </a:cubicBezTo>
                <a:close/>
                <a:moveTo>
                  <a:pt x="1708592" y="73086"/>
                </a:moveTo>
                <a:cubicBezTo>
                  <a:pt x="1709259" y="73086"/>
                  <a:pt x="1709592" y="73653"/>
                  <a:pt x="1709592" y="74786"/>
                </a:cubicBezTo>
                <a:cubicBezTo>
                  <a:pt x="1709592" y="75920"/>
                  <a:pt x="1709926" y="76087"/>
                  <a:pt x="1710592" y="75286"/>
                </a:cubicBezTo>
                <a:cubicBezTo>
                  <a:pt x="1711259" y="74753"/>
                  <a:pt x="1712193" y="74620"/>
                  <a:pt x="1713393" y="74886"/>
                </a:cubicBezTo>
                <a:cubicBezTo>
                  <a:pt x="1714593" y="75153"/>
                  <a:pt x="1717060" y="76153"/>
                  <a:pt x="1720794" y="77887"/>
                </a:cubicBezTo>
                <a:cubicBezTo>
                  <a:pt x="1723461" y="79087"/>
                  <a:pt x="1726528" y="80420"/>
                  <a:pt x="1729995" y="81887"/>
                </a:cubicBezTo>
                <a:cubicBezTo>
                  <a:pt x="1733062" y="83221"/>
                  <a:pt x="1735196" y="84421"/>
                  <a:pt x="1736396" y="85488"/>
                </a:cubicBezTo>
                <a:cubicBezTo>
                  <a:pt x="1737596" y="86555"/>
                  <a:pt x="1738662" y="88155"/>
                  <a:pt x="1739596" y="90288"/>
                </a:cubicBezTo>
                <a:cubicBezTo>
                  <a:pt x="1740396" y="92422"/>
                  <a:pt x="1741063" y="93489"/>
                  <a:pt x="1741596" y="93489"/>
                </a:cubicBezTo>
                <a:cubicBezTo>
                  <a:pt x="1742130" y="93489"/>
                  <a:pt x="1742396" y="94889"/>
                  <a:pt x="1742396" y="97689"/>
                </a:cubicBezTo>
                <a:lnTo>
                  <a:pt x="1742396" y="101890"/>
                </a:lnTo>
                <a:lnTo>
                  <a:pt x="1737796" y="101690"/>
                </a:lnTo>
                <a:cubicBezTo>
                  <a:pt x="1734862" y="101690"/>
                  <a:pt x="1732595" y="101223"/>
                  <a:pt x="1730995" y="100290"/>
                </a:cubicBezTo>
                <a:cubicBezTo>
                  <a:pt x="1728861" y="99089"/>
                  <a:pt x="1720127" y="98689"/>
                  <a:pt x="1704792" y="99089"/>
                </a:cubicBezTo>
                <a:cubicBezTo>
                  <a:pt x="1699858" y="99223"/>
                  <a:pt x="1695957" y="99256"/>
                  <a:pt x="1693090" y="99189"/>
                </a:cubicBezTo>
                <a:cubicBezTo>
                  <a:pt x="1690223" y="99123"/>
                  <a:pt x="1688123" y="99223"/>
                  <a:pt x="1686789" y="99489"/>
                </a:cubicBezTo>
                <a:cubicBezTo>
                  <a:pt x="1684523" y="100023"/>
                  <a:pt x="1679789" y="100756"/>
                  <a:pt x="1672588" y="101690"/>
                </a:cubicBezTo>
                <a:cubicBezTo>
                  <a:pt x="1670987" y="101956"/>
                  <a:pt x="1668121" y="102590"/>
                  <a:pt x="1663987" y="103590"/>
                </a:cubicBezTo>
                <a:cubicBezTo>
                  <a:pt x="1659853" y="104590"/>
                  <a:pt x="1657519" y="104923"/>
                  <a:pt x="1656986" y="104590"/>
                </a:cubicBezTo>
                <a:cubicBezTo>
                  <a:pt x="1656452" y="104257"/>
                  <a:pt x="1652318" y="105090"/>
                  <a:pt x="1644584" y="107090"/>
                </a:cubicBezTo>
                <a:cubicBezTo>
                  <a:pt x="1636850" y="109091"/>
                  <a:pt x="1632449" y="110491"/>
                  <a:pt x="1631383" y="111291"/>
                </a:cubicBezTo>
                <a:cubicBezTo>
                  <a:pt x="1630716" y="111691"/>
                  <a:pt x="1628282" y="112558"/>
                  <a:pt x="1624082" y="113891"/>
                </a:cubicBezTo>
                <a:cubicBezTo>
                  <a:pt x="1619881" y="115225"/>
                  <a:pt x="1617114" y="116225"/>
                  <a:pt x="1615781" y="116892"/>
                </a:cubicBezTo>
                <a:cubicBezTo>
                  <a:pt x="1613914" y="117692"/>
                  <a:pt x="1611113" y="118692"/>
                  <a:pt x="1607380" y="119892"/>
                </a:cubicBezTo>
                <a:cubicBezTo>
                  <a:pt x="1603646" y="121092"/>
                  <a:pt x="1601379" y="121692"/>
                  <a:pt x="1600579" y="121692"/>
                </a:cubicBezTo>
                <a:cubicBezTo>
                  <a:pt x="1599379" y="121692"/>
                  <a:pt x="1597612" y="122792"/>
                  <a:pt x="1595278" y="124993"/>
                </a:cubicBezTo>
                <a:cubicBezTo>
                  <a:pt x="1592944" y="127193"/>
                  <a:pt x="1590777" y="128826"/>
                  <a:pt x="1588777" y="129893"/>
                </a:cubicBezTo>
                <a:cubicBezTo>
                  <a:pt x="1585443" y="131627"/>
                  <a:pt x="1582376" y="133494"/>
                  <a:pt x="1579576" y="135494"/>
                </a:cubicBezTo>
                <a:cubicBezTo>
                  <a:pt x="1577709" y="136827"/>
                  <a:pt x="1576009" y="137328"/>
                  <a:pt x="1574475" y="136994"/>
                </a:cubicBezTo>
                <a:cubicBezTo>
                  <a:pt x="1572942" y="136661"/>
                  <a:pt x="1570975" y="135294"/>
                  <a:pt x="1568575" y="132894"/>
                </a:cubicBezTo>
                <a:cubicBezTo>
                  <a:pt x="1565774" y="130093"/>
                  <a:pt x="1564041" y="128226"/>
                  <a:pt x="1563374" y="127293"/>
                </a:cubicBezTo>
                <a:cubicBezTo>
                  <a:pt x="1562441" y="126093"/>
                  <a:pt x="1561574" y="123993"/>
                  <a:pt x="1560774" y="120992"/>
                </a:cubicBezTo>
                <a:cubicBezTo>
                  <a:pt x="1559974" y="117992"/>
                  <a:pt x="1559640" y="115558"/>
                  <a:pt x="1559774" y="113691"/>
                </a:cubicBezTo>
                <a:cubicBezTo>
                  <a:pt x="1559907" y="111291"/>
                  <a:pt x="1559674" y="109891"/>
                  <a:pt x="1559073" y="109491"/>
                </a:cubicBezTo>
                <a:cubicBezTo>
                  <a:pt x="1558473" y="109091"/>
                  <a:pt x="1558340" y="108424"/>
                  <a:pt x="1558673" y="107490"/>
                </a:cubicBezTo>
                <a:cubicBezTo>
                  <a:pt x="1559007" y="106557"/>
                  <a:pt x="1558840" y="106090"/>
                  <a:pt x="1558173" y="106090"/>
                </a:cubicBezTo>
                <a:cubicBezTo>
                  <a:pt x="1557507" y="106090"/>
                  <a:pt x="1557173" y="105290"/>
                  <a:pt x="1557173" y="103690"/>
                </a:cubicBezTo>
                <a:cubicBezTo>
                  <a:pt x="1557173" y="102357"/>
                  <a:pt x="1558773" y="99690"/>
                  <a:pt x="1561974" y="95689"/>
                </a:cubicBezTo>
                <a:cubicBezTo>
                  <a:pt x="1565174" y="91689"/>
                  <a:pt x="1567308" y="89688"/>
                  <a:pt x="1568375" y="89688"/>
                </a:cubicBezTo>
                <a:cubicBezTo>
                  <a:pt x="1569175" y="89688"/>
                  <a:pt x="1569642" y="90122"/>
                  <a:pt x="1569775" y="90988"/>
                </a:cubicBezTo>
                <a:cubicBezTo>
                  <a:pt x="1569908" y="91855"/>
                  <a:pt x="1569575" y="92422"/>
                  <a:pt x="1568775" y="92689"/>
                </a:cubicBezTo>
                <a:cubicBezTo>
                  <a:pt x="1568108" y="92955"/>
                  <a:pt x="1568108" y="93989"/>
                  <a:pt x="1568775" y="95789"/>
                </a:cubicBezTo>
                <a:cubicBezTo>
                  <a:pt x="1569441" y="97589"/>
                  <a:pt x="1569775" y="99223"/>
                  <a:pt x="1569775" y="100690"/>
                </a:cubicBezTo>
                <a:cubicBezTo>
                  <a:pt x="1569775" y="101756"/>
                  <a:pt x="1569975" y="102357"/>
                  <a:pt x="1570375" y="102490"/>
                </a:cubicBezTo>
                <a:cubicBezTo>
                  <a:pt x="1570775" y="102623"/>
                  <a:pt x="1571908" y="102557"/>
                  <a:pt x="1573775" y="102290"/>
                </a:cubicBezTo>
                <a:cubicBezTo>
                  <a:pt x="1576576" y="101756"/>
                  <a:pt x="1581710" y="100156"/>
                  <a:pt x="1589177" y="97489"/>
                </a:cubicBezTo>
                <a:cubicBezTo>
                  <a:pt x="1596645" y="94822"/>
                  <a:pt x="1601345" y="93289"/>
                  <a:pt x="1603279" y="92889"/>
                </a:cubicBezTo>
                <a:cubicBezTo>
                  <a:pt x="1605213" y="92489"/>
                  <a:pt x="1606546" y="91989"/>
                  <a:pt x="1607280" y="91388"/>
                </a:cubicBezTo>
                <a:cubicBezTo>
                  <a:pt x="1608013" y="90788"/>
                  <a:pt x="1610913" y="89822"/>
                  <a:pt x="1615981" y="88488"/>
                </a:cubicBezTo>
                <a:cubicBezTo>
                  <a:pt x="1621981" y="87021"/>
                  <a:pt x="1627115" y="85821"/>
                  <a:pt x="1631383" y="84888"/>
                </a:cubicBezTo>
                <a:cubicBezTo>
                  <a:pt x="1635250" y="83954"/>
                  <a:pt x="1637517" y="83321"/>
                  <a:pt x="1638183" y="82987"/>
                </a:cubicBezTo>
                <a:cubicBezTo>
                  <a:pt x="1638850" y="82654"/>
                  <a:pt x="1639617" y="82421"/>
                  <a:pt x="1640484" y="82287"/>
                </a:cubicBezTo>
                <a:cubicBezTo>
                  <a:pt x="1641350" y="82154"/>
                  <a:pt x="1642317" y="81854"/>
                  <a:pt x="1643384" y="81387"/>
                </a:cubicBezTo>
                <a:cubicBezTo>
                  <a:pt x="1644451" y="80921"/>
                  <a:pt x="1647251" y="80620"/>
                  <a:pt x="1651785" y="80487"/>
                </a:cubicBezTo>
                <a:cubicBezTo>
                  <a:pt x="1661920" y="79954"/>
                  <a:pt x="1667454" y="79087"/>
                  <a:pt x="1668387" y="77887"/>
                </a:cubicBezTo>
                <a:cubicBezTo>
                  <a:pt x="1667987" y="77487"/>
                  <a:pt x="1668321" y="77153"/>
                  <a:pt x="1669387" y="76887"/>
                </a:cubicBezTo>
                <a:cubicBezTo>
                  <a:pt x="1670854" y="76487"/>
                  <a:pt x="1672121" y="76587"/>
                  <a:pt x="1673188" y="77187"/>
                </a:cubicBezTo>
                <a:cubicBezTo>
                  <a:pt x="1674254" y="77787"/>
                  <a:pt x="1675588" y="77753"/>
                  <a:pt x="1677188" y="77087"/>
                </a:cubicBezTo>
                <a:cubicBezTo>
                  <a:pt x="1677588" y="76953"/>
                  <a:pt x="1677955" y="76820"/>
                  <a:pt x="1678288" y="76687"/>
                </a:cubicBezTo>
                <a:cubicBezTo>
                  <a:pt x="1678622" y="76553"/>
                  <a:pt x="1678889" y="76487"/>
                  <a:pt x="1679089" y="76487"/>
                </a:cubicBezTo>
                <a:cubicBezTo>
                  <a:pt x="1679288" y="76487"/>
                  <a:pt x="1679388" y="76553"/>
                  <a:pt x="1679388" y="76687"/>
                </a:cubicBezTo>
                <a:cubicBezTo>
                  <a:pt x="1679388" y="77087"/>
                  <a:pt x="1680355" y="77287"/>
                  <a:pt x="1682289" y="77287"/>
                </a:cubicBezTo>
                <a:cubicBezTo>
                  <a:pt x="1684222" y="77287"/>
                  <a:pt x="1686856" y="77187"/>
                  <a:pt x="1690190" y="76987"/>
                </a:cubicBezTo>
                <a:cubicBezTo>
                  <a:pt x="1693524" y="76787"/>
                  <a:pt x="1697057" y="76487"/>
                  <a:pt x="1700791" y="76087"/>
                </a:cubicBezTo>
                <a:cubicBezTo>
                  <a:pt x="1703325" y="75953"/>
                  <a:pt x="1705158" y="75720"/>
                  <a:pt x="1706292" y="75386"/>
                </a:cubicBezTo>
                <a:cubicBezTo>
                  <a:pt x="1707425" y="75053"/>
                  <a:pt x="1707925" y="74686"/>
                  <a:pt x="1707792" y="74286"/>
                </a:cubicBezTo>
                <a:cubicBezTo>
                  <a:pt x="1707659" y="73486"/>
                  <a:pt x="1707925" y="73086"/>
                  <a:pt x="1708592" y="73086"/>
                </a:cubicBezTo>
                <a:close/>
                <a:moveTo>
                  <a:pt x="276913" y="70886"/>
                </a:moveTo>
                <a:cubicBezTo>
                  <a:pt x="276313" y="70886"/>
                  <a:pt x="276013" y="71186"/>
                  <a:pt x="276013" y="71786"/>
                </a:cubicBezTo>
                <a:cubicBezTo>
                  <a:pt x="276013" y="72386"/>
                  <a:pt x="276313" y="72686"/>
                  <a:pt x="276913" y="72686"/>
                </a:cubicBezTo>
                <a:cubicBezTo>
                  <a:pt x="277513" y="72686"/>
                  <a:pt x="277813" y="72386"/>
                  <a:pt x="277813" y="71786"/>
                </a:cubicBezTo>
                <a:cubicBezTo>
                  <a:pt x="277813" y="71186"/>
                  <a:pt x="277513" y="70886"/>
                  <a:pt x="276913" y="70886"/>
                </a:cubicBezTo>
                <a:close/>
                <a:moveTo>
                  <a:pt x="1076913" y="68686"/>
                </a:moveTo>
                <a:cubicBezTo>
                  <a:pt x="1078113" y="68419"/>
                  <a:pt x="1079380" y="68686"/>
                  <a:pt x="1080714" y="69486"/>
                </a:cubicBezTo>
                <a:cubicBezTo>
                  <a:pt x="1081780" y="70152"/>
                  <a:pt x="1083081" y="72386"/>
                  <a:pt x="1084614" y="76187"/>
                </a:cubicBezTo>
                <a:cubicBezTo>
                  <a:pt x="1086148" y="79987"/>
                  <a:pt x="1086914" y="82954"/>
                  <a:pt x="1086914" y="85088"/>
                </a:cubicBezTo>
                <a:cubicBezTo>
                  <a:pt x="1086914" y="87221"/>
                  <a:pt x="1087381" y="88455"/>
                  <a:pt x="1088314" y="88788"/>
                </a:cubicBezTo>
                <a:cubicBezTo>
                  <a:pt x="1089248" y="89122"/>
                  <a:pt x="1092715" y="87888"/>
                  <a:pt x="1098716" y="85088"/>
                </a:cubicBezTo>
                <a:cubicBezTo>
                  <a:pt x="1109517" y="79887"/>
                  <a:pt x="1117685" y="76687"/>
                  <a:pt x="1123219" y="75486"/>
                </a:cubicBezTo>
                <a:cubicBezTo>
                  <a:pt x="1128753" y="74286"/>
                  <a:pt x="1133387" y="74620"/>
                  <a:pt x="1137121" y="76487"/>
                </a:cubicBezTo>
                <a:cubicBezTo>
                  <a:pt x="1139788" y="77953"/>
                  <a:pt x="1141588" y="79354"/>
                  <a:pt x="1142521" y="80687"/>
                </a:cubicBezTo>
                <a:cubicBezTo>
                  <a:pt x="1143455" y="82021"/>
                  <a:pt x="1143955" y="83954"/>
                  <a:pt x="1144021" y="86488"/>
                </a:cubicBezTo>
                <a:cubicBezTo>
                  <a:pt x="1144088" y="89022"/>
                  <a:pt x="1143655" y="91355"/>
                  <a:pt x="1142721" y="93489"/>
                </a:cubicBezTo>
                <a:cubicBezTo>
                  <a:pt x="1142055" y="95089"/>
                  <a:pt x="1140188" y="97689"/>
                  <a:pt x="1137121" y="101290"/>
                </a:cubicBezTo>
                <a:cubicBezTo>
                  <a:pt x="1134054" y="104890"/>
                  <a:pt x="1132120" y="106690"/>
                  <a:pt x="1131320" y="106690"/>
                </a:cubicBezTo>
                <a:cubicBezTo>
                  <a:pt x="1130520" y="106690"/>
                  <a:pt x="1126453" y="109291"/>
                  <a:pt x="1119118" y="114491"/>
                </a:cubicBezTo>
                <a:cubicBezTo>
                  <a:pt x="1116318" y="116358"/>
                  <a:pt x="1114584" y="117292"/>
                  <a:pt x="1113918" y="117292"/>
                </a:cubicBezTo>
                <a:cubicBezTo>
                  <a:pt x="1112451" y="117292"/>
                  <a:pt x="1112384" y="118025"/>
                  <a:pt x="1113718" y="119492"/>
                </a:cubicBezTo>
                <a:cubicBezTo>
                  <a:pt x="1114518" y="120425"/>
                  <a:pt x="1115518" y="121159"/>
                  <a:pt x="1116718" y="121692"/>
                </a:cubicBezTo>
                <a:cubicBezTo>
                  <a:pt x="1119252" y="122892"/>
                  <a:pt x="1121052" y="124359"/>
                  <a:pt x="1122119" y="126093"/>
                </a:cubicBezTo>
                <a:cubicBezTo>
                  <a:pt x="1122919" y="127426"/>
                  <a:pt x="1123286" y="128226"/>
                  <a:pt x="1123219" y="128493"/>
                </a:cubicBezTo>
                <a:cubicBezTo>
                  <a:pt x="1123152" y="128760"/>
                  <a:pt x="1122452" y="129027"/>
                  <a:pt x="1121119" y="129293"/>
                </a:cubicBezTo>
                <a:cubicBezTo>
                  <a:pt x="1113918" y="130760"/>
                  <a:pt x="1108050" y="131560"/>
                  <a:pt x="1103516" y="131694"/>
                </a:cubicBezTo>
                <a:cubicBezTo>
                  <a:pt x="1101383" y="131827"/>
                  <a:pt x="1099749" y="132194"/>
                  <a:pt x="1098616" y="132794"/>
                </a:cubicBezTo>
                <a:cubicBezTo>
                  <a:pt x="1097482" y="133394"/>
                  <a:pt x="1095049" y="133894"/>
                  <a:pt x="1091315" y="134294"/>
                </a:cubicBezTo>
                <a:cubicBezTo>
                  <a:pt x="1088781" y="134561"/>
                  <a:pt x="1087014" y="134627"/>
                  <a:pt x="1086014" y="134494"/>
                </a:cubicBezTo>
                <a:cubicBezTo>
                  <a:pt x="1085014" y="134361"/>
                  <a:pt x="1083981" y="133827"/>
                  <a:pt x="1082914" y="132894"/>
                </a:cubicBezTo>
                <a:cubicBezTo>
                  <a:pt x="1081047" y="131560"/>
                  <a:pt x="1080113" y="130493"/>
                  <a:pt x="1080113" y="129693"/>
                </a:cubicBezTo>
                <a:cubicBezTo>
                  <a:pt x="1080113" y="128893"/>
                  <a:pt x="1079780" y="128126"/>
                  <a:pt x="1079113" y="127393"/>
                </a:cubicBezTo>
                <a:cubicBezTo>
                  <a:pt x="1078447" y="126660"/>
                  <a:pt x="1077180" y="123659"/>
                  <a:pt x="1075313" y="118392"/>
                </a:cubicBezTo>
                <a:cubicBezTo>
                  <a:pt x="1073446" y="113125"/>
                  <a:pt x="1071979" y="109691"/>
                  <a:pt x="1070912" y="108091"/>
                </a:cubicBezTo>
                <a:cubicBezTo>
                  <a:pt x="1070246" y="107024"/>
                  <a:pt x="1069912" y="106124"/>
                  <a:pt x="1069912" y="105390"/>
                </a:cubicBezTo>
                <a:cubicBezTo>
                  <a:pt x="1069912" y="104657"/>
                  <a:pt x="1070246" y="103157"/>
                  <a:pt x="1070912" y="100890"/>
                </a:cubicBezTo>
                <a:cubicBezTo>
                  <a:pt x="1071846" y="97689"/>
                  <a:pt x="1072646" y="92289"/>
                  <a:pt x="1073313" y="84688"/>
                </a:cubicBezTo>
                <a:cubicBezTo>
                  <a:pt x="1074113" y="77220"/>
                  <a:pt x="1074679" y="72719"/>
                  <a:pt x="1075013" y="71186"/>
                </a:cubicBezTo>
                <a:cubicBezTo>
                  <a:pt x="1075346" y="69652"/>
                  <a:pt x="1075980" y="68819"/>
                  <a:pt x="1076913" y="68686"/>
                </a:cubicBezTo>
                <a:close/>
                <a:moveTo>
                  <a:pt x="662061" y="57884"/>
                </a:moveTo>
                <a:cubicBezTo>
                  <a:pt x="659528" y="58151"/>
                  <a:pt x="657927" y="58751"/>
                  <a:pt x="657261" y="59685"/>
                </a:cubicBezTo>
                <a:cubicBezTo>
                  <a:pt x="656994" y="60085"/>
                  <a:pt x="653627" y="61451"/>
                  <a:pt x="647159" y="63785"/>
                </a:cubicBezTo>
                <a:cubicBezTo>
                  <a:pt x="640692" y="66119"/>
                  <a:pt x="636525" y="67419"/>
                  <a:pt x="634658" y="67686"/>
                </a:cubicBezTo>
                <a:cubicBezTo>
                  <a:pt x="633458" y="67952"/>
                  <a:pt x="632724" y="68319"/>
                  <a:pt x="632458" y="68786"/>
                </a:cubicBezTo>
                <a:cubicBezTo>
                  <a:pt x="632191" y="69252"/>
                  <a:pt x="632058" y="70419"/>
                  <a:pt x="632058" y="72286"/>
                </a:cubicBezTo>
                <a:cubicBezTo>
                  <a:pt x="632058" y="75220"/>
                  <a:pt x="632291" y="77087"/>
                  <a:pt x="632758" y="77887"/>
                </a:cubicBezTo>
                <a:cubicBezTo>
                  <a:pt x="633224" y="78687"/>
                  <a:pt x="634191" y="78820"/>
                  <a:pt x="635658" y="78287"/>
                </a:cubicBezTo>
                <a:cubicBezTo>
                  <a:pt x="637258" y="77753"/>
                  <a:pt x="640459" y="76420"/>
                  <a:pt x="645259" y="74286"/>
                </a:cubicBezTo>
                <a:cubicBezTo>
                  <a:pt x="650060" y="72153"/>
                  <a:pt x="654327" y="70486"/>
                  <a:pt x="658061" y="69286"/>
                </a:cubicBezTo>
                <a:lnTo>
                  <a:pt x="663862" y="67686"/>
                </a:lnTo>
                <a:lnTo>
                  <a:pt x="663862" y="62685"/>
                </a:lnTo>
                <a:cubicBezTo>
                  <a:pt x="663862" y="60685"/>
                  <a:pt x="663762" y="59384"/>
                  <a:pt x="663561" y="58784"/>
                </a:cubicBezTo>
                <a:cubicBezTo>
                  <a:pt x="663361" y="58184"/>
                  <a:pt x="662861" y="57884"/>
                  <a:pt x="662061" y="57884"/>
                </a:cubicBezTo>
                <a:close/>
                <a:moveTo>
                  <a:pt x="663862" y="33281"/>
                </a:moveTo>
                <a:lnTo>
                  <a:pt x="661261" y="33481"/>
                </a:lnTo>
                <a:cubicBezTo>
                  <a:pt x="659661" y="33481"/>
                  <a:pt x="658194" y="33748"/>
                  <a:pt x="656861" y="34281"/>
                </a:cubicBezTo>
                <a:cubicBezTo>
                  <a:pt x="655527" y="34815"/>
                  <a:pt x="653994" y="35482"/>
                  <a:pt x="652260" y="36282"/>
                </a:cubicBezTo>
                <a:cubicBezTo>
                  <a:pt x="650393" y="37082"/>
                  <a:pt x="649260" y="37448"/>
                  <a:pt x="648860" y="37382"/>
                </a:cubicBezTo>
                <a:cubicBezTo>
                  <a:pt x="648460" y="37315"/>
                  <a:pt x="646593" y="38148"/>
                  <a:pt x="643259" y="39882"/>
                </a:cubicBezTo>
                <a:cubicBezTo>
                  <a:pt x="641259" y="40949"/>
                  <a:pt x="639858" y="41882"/>
                  <a:pt x="639058" y="42682"/>
                </a:cubicBezTo>
                <a:cubicBezTo>
                  <a:pt x="638258" y="43482"/>
                  <a:pt x="637592" y="44616"/>
                  <a:pt x="637058" y="46083"/>
                </a:cubicBezTo>
                <a:cubicBezTo>
                  <a:pt x="636391" y="48350"/>
                  <a:pt x="635725" y="51383"/>
                  <a:pt x="635058" y="55184"/>
                </a:cubicBezTo>
                <a:cubicBezTo>
                  <a:pt x="634391" y="58984"/>
                  <a:pt x="634191" y="61018"/>
                  <a:pt x="634458" y="61285"/>
                </a:cubicBezTo>
                <a:cubicBezTo>
                  <a:pt x="634724" y="61551"/>
                  <a:pt x="635991" y="61018"/>
                  <a:pt x="638258" y="59685"/>
                </a:cubicBezTo>
                <a:cubicBezTo>
                  <a:pt x="641459" y="58084"/>
                  <a:pt x="646026" y="56417"/>
                  <a:pt x="651960" y="54684"/>
                </a:cubicBezTo>
                <a:cubicBezTo>
                  <a:pt x="657894" y="52950"/>
                  <a:pt x="661394" y="52284"/>
                  <a:pt x="662461" y="52684"/>
                </a:cubicBezTo>
                <a:cubicBezTo>
                  <a:pt x="662728" y="52817"/>
                  <a:pt x="662995" y="52417"/>
                  <a:pt x="663261" y="51483"/>
                </a:cubicBezTo>
                <a:cubicBezTo>
                  <a:pt x="663528" y="50283"/>
                  <a:pt x="663661" y="47550"/>
                  <a:pt x="663661" y="43282"/>
                </a:cubicBezTo>
                <a:close/>
                <a:moveTo>
                  <a:pt x="317018" y="32881"/>
                </a:moveTo>
                <a:cubicBezTo>
                  <a:pt x="315951" y="32881"/>
                  <a:pt x="314951" y="33148"/>
                  <a:pt x="314018" y="33681"/>
                </a:cubicBezTo>
                <a:cubicBezTo>
                  <a:pt x="313084" y="34215"/>
                  <a:pt x="311484" y="34648"/>
                  <a:pt x="309217" y="34981"/>
                </a:cubicBezTo>
                <a:cubicBezTo>
                  <a:pt x="306950" y="35315"/>
                  <a:pt x="305583" y="35882"/>
                  <a:pt x="305117" y="36682"/>
                </a:cubicBezTo>
                <a:cubicBezTo>
                  <a:pt x="304650" y="37482"/>
                  <a:pt x="303616" y="38082"/>
                  <a:pt x="302016" y="38482"/>
                </a:cubicBezTo>
                <a:cubicBezTo>
                  <a:pt x="300549" y="38882"/>
                  <a:pt x="297482" y="40615"/>
                  <a:pt x="292815" y="43683"/>
                </a:cubicBezTo>
                <a:cubicBezTo>
                  <a:pt x="288148" y="46750"/>
                  <a:pt x="285814" y="48616"/>
                  <a:pt x="285814" y="49283"/>
                </a:cubicBezTo>
                <a:cubicBezTo>
                  <a:pt x="285681" y="49817"/>
                  <a:pt x="284547" y="50950"/>
                  <a:pt x="282414" y="52684"/>
                </a:cubicBezTo>
                <a:cubicBezTo>
                  <a:pt x="278147" y="56017"/>
                  <a:pt x="276013" y="59284"/>
                  <a:pt x="276013" y="62485"/>
                </a:cubicBezTo>
                <a:cubicBezTo>
                  <a:pt x="276013" y="64085"/>
                  <a:pt x="276346" y="64818"/>
                  <a:pt x="277013" y="64685"/>
                </a:cubicBezTo>
                <a:cubicBezTo>
                  <a:pt x="277413" y="64552"/>
                  <a:pt x="277813" y="63818"/>
                  <a:pt x="278213" y="62485"/>
                </a:cubicBezTo>
                <a:cubicBezTo>
                  <a:pt x="278613" y="61018"/>
                  <a:pt x="279213" y="60285"/>
                  <a:pt x="280014" y="60285"/>
                </a:cubicBezTo>
                <a:cubicBezTo>
                  <a:pt x="281214" y="60285"/>
                  <a:pt x="284281" y="58684"/>
                  <a:pt x="289215" y="55484"/>
                </a:cubicBezTo>
                <a:cubicBezTo>
                  <a:pt x="291882" y="53617"/>
                  <a:pt x="294082" y="52284"/>
                  <a:pt x="295815" y="51483"/>
                </a:cubicBezTo>
                <a:cubicBezTo>
                  <a:pt x="297549" y="50683"/>
                  <a:pt x="300883" y="48283"/>
                  <a:pt x="305817" y="44283"/>
                </a:cubicBezTo>
                <a:cubicBezTo>
                  <a:pt x="310751" y="40282"/>
                  <a:pt x="313818" y="37982"/>
                  <a:pt x="315018" y="37382"/>
                </a:cubicBezTo>
                <a:cubicBezTo>
                  <a:pt x="316218" y="36782"/>
                  <a:pt x="317085" y="35882"/>
                  <a:pt x="317618" y="34681"/>
                </a:cubicBezTo>
                <a:cubicBezTo>
                  <a:pt x="318018" y="33881"/>
                  <a:pt x="318185" y="33381"/>
                  <a:pt x="318118" y="33181"/>
                </a:cubicBezTo>
                <a:cubicBezTo>
                  <a:pt x="318052" y="32981"/>
                  <a:pt x="317685" y="32881"/>
                  <a:pt x="317018" y="32881"/>
                </a:cubicBezTo>
                <a:close/>
                <a:moveTo>
                  <a:pt x="460836" y="26880"/>
                </a:moveTo>
                <a:lnTo>
                  <a:pt x="458436" y="27080"/>
                </a:lnTo>
                <a:cubicBezTo>
                  <a:pt x="456836" y="27080"/>
                  <a:pt x="454902" y="27681"/>
                  <a:pt x="452635" y="28881"/>
                </a:cubicBezTo>
                <a:cubicBezTo>
                  <a:pt x="450368" y="30081"/>
                  <a:pt x="448668" y="30681"/>
                  <a:pt x="447534" y="30681"/>
                </a:cubicBezTo>
                <a:cubicBezTo>
                  <a:pt x="446401" y="30681"/>
                  <a:pt x="445634" y="31014"/>
                  <a:pt x="445234" y="31681"/>
                </a:cubicBezTo>
                <a:cubicBezTo>
                  <a:pt x="444834" y="32348"/>
                  <a:pt x="443701" y="32681"/>
                  <a:pt x="441834" y="32681"/>
                </a:cubicBezTo>
                <a:cubicBezTo>
                  <a:pt x="439967" y="32681"/>
                  <a:pt x="438833" y="33015"/>
                  <a:pt x="438433" y="33681"/>
                </a:cubicBezTo>
                <a:cubicBezTo>
                  <a:pt x="438033" y="34348"/>
                  <a:pt x="437133" y="34681"/>
                  <a:pt x="435733" y="34681"/>
                </a:cubicBezTo>
                <a:cubicBezTo>
                  <a:pt x="434333" y="34681"/>
                  <a:pt x="433166" y="34948"/>
                  <a:pt x="432233" y="35482"/>
                </a:cubicBezTo>
                <a:cubicBezTo>
                  <a:pt x="431432" y="36015"/>
                  <a:pt x="432099" y="36215"/>
                  <a:pt x="434233" y="36082"/>
                </a:cubicBezTo>
                <a:cubicBezTo>
                  <a:pt x="434766" y="36082"/>
                  <a:pt x="435366" y="36015"/>
                  <a:pt x="436033" y="35882"/>
                </a:cubicBezTo>
                <a:cubicBezTo>
                  <a:pt x="439633" y="35482"/>
                  <a:pt x="441600" y="35081"/>
                  <a:pt x="441934" y="34681"/>
                </a:cubicBezTo>
                <a:cubicBezTo>
                  <a:pt x="442267" y="34281"/>
                  <a:pt x="444701" y="33315"/>
                  <a:pt x="449235" y="31781"/>
                </a:cubicBezTo>
                <a:cubicBezTo>
                  <a:pt x="453769" y="30248"/>
                  <a:pt x="456836" y="29081"/>
                  <a:pt x="458436" y="28281"/>
                </a:cubicBezTo>
                <a:close/>
                <a:moveTo>
                  <a:pt x="302216" y="25680"/>
                </a:moveTo>
                <a:cubicBezTo>
                  <a:pt x="301950" y="25680"/>
                  <a:pt x="301650" y="25980"/>
                  <a:pt x="301316" y="26580"/>
                </a:cubicBezTo>
                <a:cubicBezTo>
                  <a:pt x="300983" y="27180"/>
                  <a:pt x="301116" y="27480"/>
                  <a:pt x="301716" y="27480"/>
                </a:cubicBezTo>
                <a:cubicBezTo>
                  <a:pt x="302316" y="27480"/>
                  <a:pt x="302616" y="27180"/>
                  <a:pt x="302616" y="26580"/>
                </a:cubicBezTo>
                <a:cubicBezTo>
                  <a:pt x="302616" y="25980"/>
                  <a:pt x="302483" y="25680"/>
                  <a:pt x="302216" y="25680"/>
                </a:cubicBezTo>
                <a:close/>
                <a:moveTo>
                  <a:pt x="219806" y="23080"/>
                </a:moveTo>
                <a:cubicBezTo>
                  <a:pt x="224740" y="22146"/>
                  <a:pt x="227540" y="22146"/>
                  <a:pt x="228207" y="23080"/>
                </a:cubicBezTo>
                <a:cubicBezTo>
                  <a:pt x="228607" y="23480"/>
                  <a:pt x="229541" y="24080"/>
                  <a:pt x="231007" y="24880"/>
                </a:cubicBezTo>
                <a:cubicBezTo>
                  <a:pt x="237141" y="28214"/>
                  <a:pt x="240842" y="30514"/>
                  <a:pt x="242109" y="31781"/>
                </a:cubicBezTo>
                <a:cubicBezTo>
                  <a:pt x="243376" y="33048"/>
                  <a:pt x="243876" y="35015"/>
                  <a:pt x="243609" y="37682"/>
                </a:cubicBezTo>
                <a:cubicBezTo>
                  <a:pt x="243342" y="39415"/>
                  <a:pt x="241909" y="42282"/>
                  <a:pt x="239308" y="46283"/>
                </a:cubicBezTo>
                <a:cubicBezTo>
                  <a:pt x="236708" y="50283"/>
                  <a:pt x="234208" y="53484"/>
                  <a:pt x="231807" y="55884"/>
                </a:cubicBezTo>
                <a:cubicBezTo>
                  <a:pt x="230607" y="57084"/>
                  <a:pt x="230007" y="58051"/>
                  <a:pt x="230007" y="58784"/>
                </a:cubicBezTo>
                <a:cubicBezTo>
                  <a:pt x="230007" y="59518"/>
                  <a:pt x="229141" y="60751"/>
                  <a:pt x="227407" y="62485"/>
                </a:cubicBezTo>
                <a:cubicBezTo>
                  <a:pt x="225673" y="64218"/>
                  <a:pt x="224807" y="65585"/>
                  <a:pt x="224807" y="66585"/>
                </a:cubicBezTo>
                <a:cubicBezTo>
                  <a:pt x="224807" y="67586"/>
                  <a:pt x="226107" y="68919"/>
                  <a:pt x="228707" y="70586"/>
                </a:cubicBezTo>
                <a:cubicBezTo>
                  <a:pt x="231307" y="72253"/>
                  <a:pt x="232808" y="73620"/>
                  <a:pt x="233208" y="74686"/>
                </a:cubicBezTo>
                <a:cubicBezTo>
                  <a:pt x="233874" y="77620"/>
                  <a:pt x="233641" y="80420"/>
                  <a:pt x="232508" y="83087"/>
                </a:cubicBezTo>
                <a:cubicBezTo>
                  <a:pt x="231374" y="85754"/>
                  <a:pt x="228607" y="89822"/>
                  <a:pt x="224207" y="95289"/>
                </a:cubicBezTo>
                <a:cubicBezTo>
                  <a:pt x="220206" y="100356"/>
                  <a:pt x="217539" y="104357"/>
                  <a:pt x="216206" y="107290"/>
                </a:cubicBezTo>
                <a:cubicBezTo>
                  <a:pt x="215939" y="107691"/>
                  <a:pt x="217539" y="109024"/>
                  <a:pt x="221006" y="111291"/>
                </a:cubicBezTo>
                <a:cubicBezTo>
                  <a:pt x="224073" y="113158"/>
                  <a:pt x="226273" y="114925"/>
                  <a:pt x="227607" y="116592"/>
                </a:cubicBezTo>
                <a:cubicBezTo>
                  <a:pt x="228940" y="118258"/>
                  <a:pt x="229941" y="120359"/>
                  <a:pt x="230607" y="122892"/>
                </a:cubicBezTo>
                <a:cubicBezTo>
                  <a:pt x="231274" y="125159"/>
                  <a:pt x="231407" y="128626"/>
                  <a:pt x="231007" y="133294"/>
                </a:cubicBezTo>
                <a:cubicBezTo>
                  <a:pt x="230607" y="137961"/>
                  <a:pt x="229874" y="142095"/>
                  <a:pt x="228807" y="145695"/>
                </a:cubicBezTo>
                <a:cubicBezTo>
                  <a:pt x="227874" y="148629"/>
                  <a:pt x="227274" y="151429"/>
                  <a:pt x="227007" y="154096"/>
                </a:cubicBezTo>
                <a:cubicBezTo>
                  <a:pt x="226874" y="156630"/>
                  <a:pt x="226273" y="160130"/>
                  <a:pt x="225207" y="164598"/>
                </a:cubicBezTo>
                <a:cubicBezTo>
                  <a:pt x="224140" y="169065"/>
                  <a:pt x="223206" y="172099"/>
                  <a:pt x="222406" y="173699"/>
                </a:cubicBezTo>
                <a:cubicBezTo>
                  <a:pt x="221606" y="175299"/>
                  <a:pt x="221206" y="176766"/>
                  <a:pt x="221206" y="178099"/>
                </a:cubicBezTo>
                <a:cubicBezTo>
                  <a:pt x="221206" y="179700"/>
                  <a:pt x="220339" y="181433"/>
                  <a:pt x="218606" y="183300"/>
                </a:cubicBezTo>
                <a:cubicBezTo>
                  <a:pt x="216872" y="185167"/>
                  <a:pt x="215005" y="186300"/>
                  <a:pt x="213005" y="186700"/>
                </a:cubicBezTo>
                <a:cubicBezTo>
                  <a:pt x="210872" y="187234"/>
                  <a:pt x="209071" y="186934"/>
                  <a:pt x="207604" y="185800"/>
                </a:cubicBezTo>
                <a:cubicBezTo>
                  <a:pt x="206138" y="184667"/>
                  <a:pt x="205137" y="184167"/>
                  <a:pt x="204604" y="184300"/>
                </a:cubicBezTo>
                <a:cubicBezTo>
                  <a:pt x="203937" y="184300"/>
                  <a:pt x="202671" y="184033"/>
                  <a:pt x="200804" y="183500"/>
                </a:cubicBezTo>
                <a:cubicBezTo>
                  <a:pt x="198937" y="182967"/>
                  <a:pt x="197937" y="182567"/>
                  <a:pt x="197803" y="182300"/>
                </a:cubicBezTo>
                <a:cubicBezTo>
                  <a:pt x="197403" y="181766"/>
                  <a:pt x="196503" y="181500"/>
                  <a:pt x="195103" y="181500"/>
                </a:cubicBezTo>
                <a:cubicBezTo>
                  <a:pt x="193703" y="181500"/>
                  <a:pt x="192036" y="180966"/>
                  <a:pt x="190102" y="179900"/>
                </a:cubicBezTo>
                <a:cubicBezTo>
                  <a:pt x="188169" y="178833"/>
                  <a:pt x="186468" y="178233"/>
                  <a:pt x="185002" y="178099"/>
                </a:cubicBezTo>
                <a:cubicBezTo>
                  <a:pt x="183535" y="177966"/>
                  <a:pt x="182568" y="177499"/>
                  <a:pt x="182101" y="176699"/>
                </a:cubicBezTo>
                <a:cubicBezTo>
                  <a:pt x="181635" y="175899"/>
                  <a:pt x="180334" y="175599"/>
                  <a:pt x="178201" y="175799"/>
                </a:cubicBezTo>
                <a:cubicBezTo>
                  <a:pt x="176067" y="175999"/>
                  <a:pt x="174634" y="175799"/>
                  <a:pt x="173900" y="175199"/>
                </a:cubicBezTo>
                <a:cubicBezTo>
                  <a:pt x="173167" y="174599"/>
                  <a:pt x="172200" y="174232"/>
                  <a:pt x="171000" y="174099"/>
                </a:cubicBezTo>
                <a:cubicBezTo>
                  <a:pt x="169800" y="173965"/>
                  <a:pt x="168966" y="173665"/>
                  <a:pt x="168500" y="173199"/>
                </a:cubicBezTo>
                <a:cubicBezTo>
                  <a:pt x="168033" y="172732"/>
                  <a:pt x="167133" y="172499"/>
                  <a:pt x="165799" y="172499"/>
                </a:cubicBezTo>
                <a:cubicBezTo>
                  <a:pt x="164466" y="172499"/>
                  <a:pt x="163266" y="171999"/>
                  <a:pt x="162199" y="170998"/>
                </a:cubicBezTo>
                <a:cubicBezTo>
                  <a:pt x="161132" y="169998"/>
                  <a:pt x="159898" y="169598"/>
                  <a:pt x="158498" y="169798"/>
                </a:cubicBezTo>
                <a:cubicBezTo>
                  <a:pt x="157098" y="169998"/>
                  <a:pt x="156165" y="169698"/>
                  <a:pt x="155698" y="168898"/>
                </a:cubicBezTo>
                <a:cubicBezTo>
                  <a:pt x="155231" y="168098"/>
                  <a:pt x="154031" y="167365"/>
                  <a:pt x="152098" y="166698"/>
                </a:cubicBezTo>
                <a:cubicBezTo>
                  <a:pt x="150164" y="166031"/>
                  <a:pt x="149097" y="165064"/>
                  <a:pt x="148897" y="163798"/>
                </a:cubicBezTo>
                <a:cubicBezTo>
                  <a:pt x="148697" y="162531"/>
                  <a:pt x="148330" y="161897"/>
                  <a:pt x="147797" y="161897"/>
                </a:cubicBezTo>
                <a:cubicBezTo>
                  <a:pt x="147264" y="161897"/>
                  <a:pt x="146997" y="161631"/>
                  <a:pt x="146997" y="161097"/>
                </a:cubicBezTo>
                <a:cubicBezTo>
                  <a:pt x="146997" y="159897"/>
                  <a:pt x="147997" y="159764"/>
                  <a:pt x="149997" y="160697"/>
                </a:cubicBezTo>
                <a:cubicBezTo>
                  <a:pt x="150797" y="160964"/>
                  <a:pt x="151464" y="161364"/>
                  <a:pt x="151998" y="161897"/>
                </a:cubicBezTo>
                <a:cubicBezTo>
                  <a:pt x="153064" y="163097"/>
                  <a:pt x="156065" y="163764"/>
                  <a:pt x="160999" y="163898"/>
                </a:cubicBezTo>
                <a:cubicBezTo>
                  <a:pt x="165933" y="164031"/>
                  <a:pt x="171000" y="163564"/>
                  <a:pt x="176201" y="162497"/>
                </a:cubicBezTo>
                <a:cubicBezTo>
                  <a:pt x="181135" y="161564"/>
                  <a:pt x="185002" y="160830"/>
                  <a:pt x="187802" y="160297"/>
                </a:cubicBezTo>
                <a:cubicBezTo>
                  <a:pt x="193136" y="159230"/>
                  <a:pt x="198603" y="157563"/>
                  <a:pt x="204204" y="155296"/>
                </a:cubicBezTo>
                <a:cubicBezTo>
                  <a:pt x="207804" y="153830"/>
                  <a:pt x="210805" y="149562"/>
                  <a:pt x="213205" y="142495"/>
                </a:cubicBezTo>
                <a:cubicBezTo>
                  <a:pt x="214539" y="138628"/>
                  <a:pt x="215472" y="136427"/>
                  <a:pt x="216006" y="135894"/>
                </a:cubicBezTo>
                <a:cubicBezTo>
                  <a:pt x="216539" y="135227"/>
                  <a:pt x="217239" y="132894"/>
                  <a:pt x="218106" y="128893"/>
                </a:cubicBezTo>
                <a:cubicBezTo>
                  <a:pt x="218973" y="124893"/>
                  <a:pt x="219406" y="122092"/>
                  <a:pt x="219406" y="120492"/>
                </a:cubicBezTo>
                <a:cubicBezTo>
                  <a:pt x="219406" y="118625"/>
                  <a:pt x="219073" y="117692"/>
                  <a:pt x="218406" y="117692"/>
                </a:cubicBezTo>
                <a:cubicBezTo>
                  <a:pt x="216806" y="117825"/>
                  <a:pt x="214672" y="118325"/>
                  <a:pt x="212005" y="119192"/>
                </a:cubicBezTo>
                <a:cubicBezTo>
                  <a:pt x="209338" y="120059"/>
                  <a:pt x="207138" y="121026"/>
                  <a:pt x="205404" y="122092"/>
                </a:cubicBezTo>
                <a:cubicBezTo>
                  <a:pt x="202737" y="123693"/>
                  <a:pt x="200470" y="124293"/>
                  <a:pt x="198603" y="123893"/>
                </a:cubicBezTo>
                <a:cubicBezTo>
                  <a:pt x="197803" y="123759"/>
                  <a:pt x="197203" y="123526"/>
                  <a:pt x="196803" y="123192"/>
                </a:cubicBezTo>
                <a:cubicBezTo>
                  <a:pt x="196403" y="122859"/>
                  <a:pt x="196203" y="122559"/>
                  <a:pt x="196203" y="122292"/>
                </a:cubicBezTo>
                <a:cubicBezTo>
                  <a:pt x="196470" y="121492"/>
                  <a:pt x="196336" y="120892"/>
                  <a:pt x="195803" y="120492"/>
                </a:cubicBezTo>
                <a:cubicBezTo>
                  <a:pt x="195270" y="120092"/>
                  <a:pt x="194503" y="118092"/>
                  <a:pt x="193503" y="114491"/>
                </a:cubicBezTo>
                <a:cubicBezTo>
                  <a:pt x="192503" y="110891"/>
                  <a:pt x="192002" y="108357"/>
                  <a:pt x="192002" y="106890"/>
                </a:cubicBezTo>
                <a:cubicBezTo>
                  <a:pt x="192002" y="105290"/>
                  <a:pt x="192669" y="104157"/>
                  <a:pt x="194003" y="103490"/>
                </a:cubicBezTo>
                <a:cubicBezTo>
                  <a:pt x="194936" y="102957"/>
                  <a:pt x="197136" y="100956"/>
                  <a:pt x="200604" y="97489"/>
                </a:cubicBezTo>
                <a:cubicBezTo>
                  <a:pt x="204071" y="94022"/>
                  <a:pt x="207271" y="90622"/>
                  <a:pt x="210205" y="87288"/>
                </a:cubicBezTo>
                <a:cubicBezTo>
                  <a:pt x="213138" y="83954"/>
                  <a:pt x="214339" y="82287"/>
                  <a:pt x="213805" y="82287"/>
                </a:cubicBezTo>
                <a:cubicBezTo>
                  <a:pt x="213138" y="82287"/>
                  <a:pt x="211505" y="82987"/>
                  <a:pt x="208905" y="84388"/>
                </a:cubicBezTo>
                <a:cubicBezTo>
                  <a:pt x="206304" y="85788"/>
                  <a:pt x="204937" y="86755"/>
                  <a:pt x="204804" y="87288"/>
                </a:cubicBezTo>
                <a:cubicBezTo>
                  <a:pt x="204404" y="88088"/>
                  <a:pt x="203937" y="88488"/>
                  <a:pt x="203404" y="88488"/>
                </a:cubicBezTo>
                <a:cubicBezTo>
                  <a:pt x="202604" y="88488"/>
                  <a:pt x="201404" y="87455"/>
                  <a:pt x="199803" y="85388"/>
                </a:cubicBezTo>
                <a:cubicBezTo>
                  <a:pt x="198203" y="83321"/>
                  <a:pt x="197270" y="81487"/>
                  <a:pt x="197003" y="79887"/>
                </a:cubicBezTo>
                <a:cubicBezTo>
                  <a:pt x="196603" y="77753"/>
                  <a:pt x="196136" y="75220"/>
                  <a:pt x="195603" y="72286"/>
                </a:cubicBezTo>
                <a:lnTo>
                  <a:pt x="194803" y="67886"/>
                </a:lnTo>
                <a:lnTo>
                  <a:pt x="205604" y="56684"/>
                </a:lnTo>
                <a:lnTo>
                  <a:pt x="216406" y="45683"/>
                </a:lnTo>
                <a:lnTo>
                  <a:pt x="212405" y="45483"/>
                </a:lnTo>
                <a:cubicBezTo>
                  <a:pt x="209738" y="45216"/>
                  <a:pt x="207838" y="44649"/>
                  <a:pt x="206704" y="43783"/>
                </a:cubicBezTo>
                <a:cubicBezTo>
                  <a:pt x="205571" y="42916"/>
                  <a:pt x="204537" y="42482"/>
                  <a:pt x="203604" y="42482"/>
                </a:cubicBezTo>
                <a:cubicBezTo>
                  <a:pt x="202671" y="42482"/>
                  <a:pt x="201204" y="41282"/>
                  <a:pt x="199203" y="38882"/>
                </a:cubicBezTo>
                <a:cubicBezTo>
                  <a:pt x="196136" y="34748"/>
                  <a:pt x="195403" y="30814"/>
                  <a:pt x="197003" y="27080"/>
                </a:cubicBezTo>
                <a:cubicBezTo>
                  <a:pt x="198337" y="24013"/>
                  <a:pt x="200670" y="23213"/>
                  <a:pt x="204004" y="24680"/>
                </a:cubicBezTo>
                <a:cubicBezTo>
                  <a:pt x="205071" y="25214"/>
                  <a:pt x="206504" y="25380"/>
                  <a:pt x="208305" y="25180"/>
                </a:cubicBezTo>
                <a:cubicBezTo>
                  <a:pt x="210105" y="24980"/>
                  <a:pt x="213939" y="24280"/>
                  <a:pt x="219806" y="23080"/>
                </a:cubicBezTo>
                <a:close/>
                <a:moveTo>
                  <a:pt x="1004904" y="21880"/>
                </a:moveTo>
                <a:cubicBezTo>
                  <a:pt x="1008104" y="22813"/>
                  <a:pt x="1011172" y="23413"/>
                  <a:pt x="1014105" y="23680"/>
                </a:cubicBezTo>
                <a:cubicBezTo>
                  <a:pt x="1016772" y="24080"/>
                  <a:pt x="1018606" y="24747"/>
                  <a:pt x="1019606" y="25680"/>
                </a:cubicBezTo>
                <a:cubicBezTo>
                  <a:pt x="1020606" y="26614"/>
                  <a:pt x="1021373" y="27147"/>
                  <a:pt x="1021906" y="27280"/>
                </a:cubicBezTo>
                <a:cubicBezTo>
                  <a:pt x="1022573" y="27681"/>
                  <a:pt x="1023573" y="29081"/>
                  <a:pt x="1024907" y="31481"/>
                </a:cubicBezTo>
                <a:cubicBezTo>
                  <a:pt x="1026240" y="33881"/>
                  <a:pt x="1026774" y="35348"/>
                  <a:pt x="1026507" y="35882"/>
                </a:cubicBezTo>
                <a:cubicBezTo>
                  <a:pt x="1026107" y="36548"/>
                  <a:pt x="1026240" y="37082"/>
                  <a:pt x="1026907" y="37482"/>
                </a:cubicBezTo>
                <a:cubicBezTo>
                  <a:pt x="1027574" y="37882"/>
                  <a:pt x="1027707" y="40182"/>
                  <a:pt x="1027307" y="44383"/>
                </a:cubicBezTo>
                <a:cubicBezTo>
                  <a:pt x="1026907" y="48583"/>
                  <a:pt x="1026307" y="51283"/>
                  <a:pt x="1025507" y="52484"/>
                </a:cubicBezTo>
                <a:cubicBezTo>
                  <a:pt x="1024440" y="54217"/>
                  <a:pt x="1024773" y="55017"/>
                  <a:pt x="1026507" y="54884"/>
                </a:cubicBezTo>
                <a:cubicBezTo>
                  <a:pt x="1027440" y="54884"/>
                  <a:pt x="1028840" y="54684"/>
                  <a:pt x="1030707" y="54284"/>
                </a:cubicBezTo>
                <a:cubicBezTo>
                  <a:pt x="1034708" y="53617"/>
                  <a:pt x="1037975" y="53384"/>
                  <a:pt x="1040509" y="53584"/>
                </a:cubicBezTo>
                <a:cubicBezTo>
                  <a:pt x="1043042" y="53784"/>
                  <a:pt x="1045976" y="54617"/>
                  <a:pt x="1049310" y="56084"/>
                </a:cubicBezTo>
                <a:cubicBezTo>
                  <a:pt x="1055044" y="58484"/>
                  <a:pt x="1057911" y="60751"/>
                  <a:pt x="1057911" y="62885"/>
                </a:cubicBezTo>
                <a:cubicBezTo>
                  <a:pt x="1057911" y="63685"/>
                  <a:pt x="1056711" y="65385"/>
                  <a:pt x="1054310" y="67986"/>
                </a:cubicBezTo>
                <a:cubicBezTo>
                  <a:pt x="1051910" y="70586"/>
                  <a:pt x="1050310" y="71886"/>
                  <a:pt x="1049510" y="71886"/>
                </a:cubicBezTo>
                <a:cubicBezTo>
                  <a:pt x="1048576" y="71886"/>
                  <a:pt x="1046809" y="73153"/>
                  <a:pt x="1044209" y="75687"/>
                </a:cubicBezTo>
                <a:cubicBezTo>
                  <a:pt x="1041609" y="78220"/>
                  <a:pt x="1039975" y="79487"/>
                  <a:pt x="1039308" y="79487"/>
                </a:cubicBezTo>
                <a:cubicBezTo>
                  <a:pt x="1038642" y="79487"/>
                  <a:pt x="1036708" y="81187"/>
                  <a:pt x="1033508" y="84588"/>
                </a:cubicBezTo>
                <a:cubicBezTo>
                  <a:pt x="1030307" y="87988"/>
                  <a:pt x="1028707" y="90088"/>
                  <a:pt x="1028707" y="90888"/>
                </a:cubicBezTo>
                <a:cubicBezTo>
                  <a:pt x="1028707" y="92222"/>
                  <a:pt x="1029674" y="93555"/>
                  <a:pt x="1031607" y="94889"/>
                </a:cubicBezTo>
                <a:cubicBezTo>
                  <a:pt x="1033541" y="96222"/>
                  <a:pt x="1035708" y="97089"/>
                  <a:pt x="1038108" y="97489"/>
                </a:cubicBezTo>
                <a:cubicBezTo>
                  <a:pt x="1040509" y="97756"/>
                  <a:pt x="1042709" y="98289"/>
                  <a:pt x="1044709" y="99089"/>
                </a:cubicBezTo>
                <a:cubicBezTo>
                  <a:pt x="1046709" y="99890"/>
                  <a:pt x="1048109" y="100756"/>
                  <a:pt x="1048910" y="101690"/>
                </a:cubicBezTo>
                <a:cubicBezTo>
                  <a:pt x="1049710" y="102623"/>
                  <a:pt x="1049843" y="103490"/>
                  <a:pt x="1049310" y="104290"/>
                </a:cubicBezTo>
                <a:cubicBezTo>
                  <a:pt x="1048910" y="104957"/>
                  <a:pt x="1047076" y="106057"/>
                  <a:pt x="1043809" y="107591"/>
                </a:cubicBezTo>
                <a:cubicBezTo>
                  <a:pt x="1040542" y="109124"/>
                  <a:pt x="1038375" y="110157"/>
                  <a:pt x="1037308" y="110691"/>
                </a:cubicBezTo>
                <a:cubicBezTo>
                  <a:pt x="1035975" y="111358"/>
                  <a:pt x="1034041" y="112358"/>
                  <a:pt x="1031507" y="113691"/>
                </a:cubicBezTo>
                <a:cubicBezTo>
                  <a:pt x="1025240" y="116758"/>
                  <a:pt x="1021473" y="118792"/>
                  <a:pt x="1020206" y="119792"/>
                </a:cubicBezTo>
                <a:cubicBezTo>
                  <a:pt x="1018939" y="120792"/>
                  <a:pt x="1017839" y="122492"/>
                  <a:pt x="1016906" y="124893"/>
                </a:cubicBezTo>
                <a:cubicBezTo>
                  <a:pt x="1015305" y="128893"/>
                  <a:pt x="1014605" y="131193"/>
                  <a:pt x="1014805" y="131794"/>
                </a:cubicBezTo>
                <a:cubicBezTo>
                  <a:pt x="1015005" y="132394"/>
                  <a:pt x="1016572" y="132827"/>
                  <a:pt x="1019506" y="133094"/>
                </a:cubicBezTo>
                <a:cubicBezTo>
                  <a:pt x="1023106" y="133494"/>
                  <a:pt x="1026173" y="134427"/>
                  <a:pt x="1028707" y="135894"/>
                </a:cubicBezTo>
                <a:lnTo>
                  <a:pt x="1032708" y="138094"/>
                </a:lnTo>
                <a:lnTo>
                  <a:pt x="1035108" y="135694"/>
                </a:lnTo>
                <a:lnTo>
                  <a:pt x="1037708" y="133294"/>
                </a:lnTo>
                <a:lnTo>
                  <a:pt x="1037108" y="136694"/>
                </a:lnTo>
                <a:cubicBezTo>
                  <a:pt x="1036841" y="138161"/>
                  <a:pt x="1036841" y="139261"/>
                  <a:pt x="1037108" y="139995"/>
                </a:cubicBezTo>
                <a:cubicBezTo>
                  <a:pt x="1037375" y="140728"/>
                  <a:pt x="1038042" y="141628"/>
                  <a:pt x="1039108" y="142695"/>
                </a:cubicBezTo>
                <a:cubicBezTo>
                  <a:pt x="1042709" y="146029"/>
                  <a:pt x="1045509" y="150096"/>
                  <a:pt x="1047509" y="154896"/>
                </a:cubicBezTo>
                <a:cubicBezTo>
                  <a:pt x="1048310" y="156897"/>
                  <a:pt x="1048710" y="158264"/>
                  <a:pt x="1048710" y="158997"/>
                </a:cubicBezTo>
                <a:cubicBezTo>
                  <a:pt x="1048710" y="159730"/>
                  <a:pt x="1048376" y="160630"/>
                  <a:pt x="1047709" y="161697"/>
                </a:cubicBezTo>
                <a:cubicBezTo>
                  <a:pt x="1046776" y="163031"/>
                  <a:pt x="1045976" y="163731"/>
                  <a:pt x="1045309" y="163798"/>
                </a:cubicBezTo>
                <a:cubicBezTo>
                  <a:pt x="1044642" y="163864"/>
                  <a:pt x="1043109" y="163364"/>
                  <a:pt x="1040709" y="162297"/>
                </a:cubicBezTo>
                <a:cubicBezTo>
                  <a:pt x="1036575" y="160297"/>
                  <a:pt x="1033174" y="156763"/>
                  <a:pt x="1030507" y="151696"/>
                </a:cubicBezTo>
                <a:cubicBezTo>
                  <a:pt x="1029174" y="149162"/>
                  <a:pt x="1028040" y="147629"/>
                  <a:pt x="1027107" y="147095"/>
                </a:cubicBezTo>
                <a:cubicBezTo>
                  <a:pt x="1026173" y="146562"/>
                  <a:pt x="1025240" y="145029"/>
                  <a:pt x="1024307" y="142495"/>
                </a:cubicBezTo>
                <a:cubicBezTo>
                  <a:pt x="1022840" y="138761"/>
                  <a:pt x="1020406" y="136661"/>
                  <a:pt x="1017006" y="136194"/>
                </a:cubicBezTo>
                <a:cubicBezTo>
                  <a:pt x="1013605" y="135727"/>
                  <a:pt x="1011238" y="137161"/>
                  <a:pt x="1009905" y="140495"/>
                </a:cubicBezTo>
                <a:cubicBezTo>
                  <a:pt x="1005371" y="151163"/>
                  <a:pt x="1000237" y="160897"/>
                  <a:pt x="994503" y="169698"/>
                </a:cubicBezTo>
                <a:cubicBezTo>
                  <a:pt x="990369" y="176099"/>
                  <a:pt x="987635" y="180100"/>
                  <a:pt x="986302" y="181700"/>
                </a:cubicBezTo>
                <a:cubicBezTo>
                  <a:pt x="984968" y="183300"/>
                  <a:pt x="983768" y="184100"/>
                  <a:pt x="982701" y="184100"/>
                </a:cubicBezTo>
                <a:cubicBezTo>
                  <a:pt x="981501" y="183967"/>
                  <a:pt x="980201" y="184100"/>
                  <a:pt x="978801" y="184500"/>
                </a:cubicBezTo>
                <a:cubicBezTo>
                  <a:pt x="977401" y="184900"/>
                  <a:pt x="976301" y="184633"/>
                  <a:pt x="975500" y="183700"/>
                </a:cubicBezTo>
                <a:cubicBezTo>
                  <a:pt x="974700" y="182767"/>
                  <a:pt x="973534" y="180466"/>
                  <a:pt x="972000" y="176799"/>
                </a:cubicBezTo>
                <a:cubicBezTo>
                  <a:pt x="970467" y="173132"/>
                  <a:pt x="969700" y="170832"/>
                  <a:pt x="969700" y="169898"/>
                </a:cubicBezTo>
                <a:cubicBezTo>
                  <a:pt x="969700" y="169232"/>
                  <a:pt x="969233" y="168365"/>
                  <a:pt x="968300" y="167298"/>
                </a:cubicBezTo>
                <a:cubicBezTo>
                  <a:pt x="966033" y="165164"/>
                  <a:pt x="967566" y="161364"/>
                  <a:pt x="972900" y="155897"/>
                </a:cubicBezTo>
                <a:lnTo>
                  <a:pt x="976701" y="151696"/>
                </a:lnTo>
                <a:lnTo>
                  <a:pt x="974700" y="155497"/>
                </a:lnTo>
                <a:cubicBezTo>
                  <a:pt x="973233" y="158030"/>
                  <a:pt x="972700" y="159430"/>
                  <a:pt x="973100" y="159697"/>
                </a:cubicBezTo>
                <a:cubicBezTo>
                  <a:pt x="973500" y="159964"/>
                  <a:pt x="974767" y="159097"/>
                  <a:pt x="976901" y="157097"/>
                </a:cubicBezTo>
                <a:cubicBezTo>
                  <a:pt x="978901" y="155096"/>
                  <a:pt x="982101" y="150696"/>
                  <a:pt x="986502" y="143895"/>
                </a:cubicBezTo>
                <a:cubicBezTo>
                  <a:pt x="990902" y="137094"/>
                  <a:pt x="992869" y="133460"/>
                  <a:pt x="992403" y="132994"/>
                </a:cubicBezTo>
                <a:cubicBezTo>
                  <a:pt x="991936" y="132527"/>
                  <a:pt x="991102" y="133127"/>
                  <a:pt x="989902" y="134794"/>
                </a:cubicBezTo>
                <a:cubicBezTo>
                  <a:pt x="988702" y="136461"/>
                  <a:pt x="987535" y="137928"/>
                  <a:pt x="986402" y="139194"/>
                </a:cubicBezTo>
                <a:cubicBezTo>
                  <a:pt x="985268" y="140461"/>
                  <a:pt x="984368" y="141695"/>
                  <a:pt x="983701" y="142895"/>
                </a:cubicBezTo>
                <a:cubicBezTo>
                  <a:pt x="983035" y="144095"/>
                  <a:pt x="982301" y="144862"/>
                  <a:pt x="981501" y="145195"/>
                </a:cubicBezTo>
                <a:cubicBezTo>
                  <a:pt x="980701" y="145529"/>
                  <a:pt x="981568" y="143762"/>
                  <a:pt x="984102" y="139895"/>
                </a:cubicBezTo>
                <a:cubicBezTo>
                  <a:pt x="987569" y="134561"/>
                  <a:pt x="989035" y="131894"/>
                  <a:pt x="988502" y="131894"/>
                </a:cubicBezTo>
                <a:cubicBezTo>
                  <a:pt x="988369" y="131894"/>
                  <a:pt x="987902" y="131960"/>
                  <a:pt x="987102" y="132094"/>
                </a:cubicBezTo>
                <a:cubicBezTo>
                  <a:pt x="985635" y="132494"/>
                  <a:pt x="984001" y="131927"/>
                  <a:pt x="982201" y="130393"/>
                </a:cubicBezTo>
                <a:cubicBezTo>
                  <a:pt x="980401" y="128860"/>
                  <a:pt x="979434" y="127293"/>
                  <a:pt x="979301" y="125693"/>
                </a:cubicBezTo>
                <a:cubicBezTo>
                  <a:pt x="979301" y="124359"/>
                  <a:pt x="979034" y="123226"/>
                  <a:pt x="978501" y="122292"/>
                </a:cubicBezTo>
                <a:cubicBezTo>
                  <a:pt x="977834" y="121226"/>
                  <a:pt x="977901" y="119825"/>
                  <a:pt x="978701" y="118092"/>
                </a:cubicBezTo>
                <a:cubicBezTo>
                  <a:pt x="979501" y="116358"/>
                  <a:pt x="980568" y="115158"/>
                  <a:pt x="981901" y="114491"/>
                </a:cubicBezTo>
                <a:cubicBezTo>
                  <a:pt x="983501" y="113825"/>
                  <a:pt x="984302" y="113225"/>
                  <a:pt x="984302" y="112691"/>
                </a:cubicBezTo>
                <a:cubicBezTo>
                  <a:pt x="984302" y="112158"/>
                  <a:pt x="985835" y="110791"/>
                  <a:pt x="988902" y="108591"/>
                </a:cubicBezTo>
                <a:cubicBezTo>
                  <a:pt x="991969" y="106390"/>
                  <a:pt x="994470" y="104490"/>
                  <a:pt x="996403" y="102890"/>
                </a:cubicBezTo>
                <a:cubicBezTo>
                  <a:pt x="998337" y="101290"/>
                  <a:pt x="1000904" y="99223"/>
                  <a:pt x="1004104" y="96689"/>
                </a:cubicBezTo>
                <a:cubicBezTo>
                  <a:pt x="1007171" y="94155"/>
                  <a:pt x="1010271" y="91255"/>
                  <a:pt x="1013405" y="87988"/>
                </a:cubicBezTo>
                <a:cubicBezTo>
                  <a:pt x="1016539" y="84721"/>
                  <a:pt x="1018106" y="82754"/>
                  <a:pt x="1018106" y="82087"/>
                </a:cubicBezTo>
                <a:cubicBezTo>
                  <a:pt x="1018106" y="81287"/>
                  <a:pt x="1018506" y="80487"/>
                  <a:pt x="1019306" y="79687"/>
                </a:cubicBezTo>
                <a:cubicBezTo>
                  <a:pt x="1020106" y="78887"/>
                  <a:pt x="1020539" y="78254"/>
                  <a:pt x="1020606" y="77787"/>
                </a:cubicBezTo>
                <a:cubicBezTo>
                  <a:pt x="1020673" y="77320"/>
                  <a:pt x="1020973" y="76553"/>
                  <a:pt x="1021506" y="75486"/>
                </a:cubicBezTo>
                <a:cubicBezTo>
                  <a:pt x="1022573" y="73086"/>
                  <a:pt x="1021773" y="72486"/>
                  <a:pt x="1019106" y="73686"/>
                </a:cubicBezTo>
                <a:cubicBezTo>
                  <a:pt x="1018839" y="73820"/>
                  <a:pt x="1018639" y="73953"/>
                  <a:pt x="1018506" y="74086"/>
                </a:cubicBezTo>
                <a:cubicBezTo>
                  <a:pt x="1016639" y="75020"/>
                  <a:pt x="1014805" y="77220"/>
                  <a:pt x="1013005" y="80687"/>
                </a:cubicBezTo>
                <a:cubicBezTo>
                  <a:pt x="1011205" y="84154"/>
                  <a:pt x="1008305" y="87955"/>
                  <a:pt x="1004304" y="92089"/>
                </a:cubicBezTo>
                <a:cubicBezTo>
                  <a:pt x="1000304" y="96222"/>
                  <a:pt x="997570" y="98889"/>
                  <a:pt x="996103" y="100090"/>
                </a:cubicBezTo>
                <a:cubicBezTo>
                  <a:pt x="994636" y="101290"/>
                  <a:pt x="992969" y="102156"/>
                  <a:pt x="991102" y="102690"/>
                </a:cubicBezTo>
                <a:cubicBezTo>
                  <a:pt x="989902" y="103090"/>
                  <a:pt x="988969" y="103223"/>
                  <a:pt x="988302" y="103090"/>
                </a:cubicBezTo>
                <a:cubicBezTo>
                  <a:pt x="987635" y="102957"/>
                  <a:pt x="986902" y="102490"/>
                  <a:pt x="986102" y="101690"/>
                </a:cubicBezTo>
                <a:cubicBezTo>
                  <a:pt x="984902" y="100223"/>
                  <a:pt x="984235" y="99823"/>
                  <a:pt x="984102" y="100490"/>
                </a:cubicBezTo>
                <a:cubicBezTo>
                  <a:pt x="984102" y="100890"/>
                  <a:pt x="983768" y="100490"/>
                  <a:pt x="983101" y="99289"/>
                </a:cubicBezTo>
                <a:cubicBezTo>
                  <a:pt x="982968" y="99023"/>
                  <a:pt x="982768" y="98756"/>
                  <a:pt x="982501" y="98489"/>
                </a:cubicBezTo>
                <a:cubicBezTo>
                  <a:pt x="981301" y="96089"/>
                  <a:pt x="980434" y="92555"/>
                  <a:pt x="979901" y="87888"/>
                </a:cubicBezTo>
                <a:cubicBezTo>
                  <a:pt x="979234" y="80020"/>
                  <a:pt x="978368" y="75753"/>
                  <a:pt x="977301" y="75086"/>
                </a:cubicBezTo>
                <a:cubicBezTo>
                  <a:pt x="976101" y="74286"/>
                  <a:pt x="976001" y="72586"/>
                  <a:pt x="977001" y="69986"/>
                </a:cubicBezTo>
                <a:cubicBezTo>
                  <a:pt x="978001" y="67385"/>
                  <a:pt x="979301" y="66085"/>
                  <a:pt x="980901" y="66085"/>
                </a:cubicBezTo>
                <a:cubicBezTo>
                  <a:pt x="981968" y="66085"/>
                  <a:pt x="987169" y="60485"/>
                  <a:pt x="996503" y="49283"/>
                </a:cubicBezTo>
                <a:cubicBezTo>
                  <a:pt x="1000104" y="44883"/>
                  <a:pt x="1002904" y="39882"/>
                  <a:pt x="1004904" y="34281"/>
                </a:cubicBezTo>
                <a:cubicBezTo>
                  <a:pt x="1005971" y="31481"/>
                  <a:pt x="1006038" y="29881"/>
                  <a:pt x="1005104" y="29481"/>
                </a:cubicBezTo>
                <a:cubicBezTo>
                  <a:pt x="1004171" y="29081"/>
                  <a:pt x="1003004" y="29281"/>
                  <a:pt x="1001604" y="30081"/>
                </a:cubicBezTo>
                <a:cubicBezTo>
                  <a:pt x="1000204" y="30881"/>
                  <a:pt x="999370" y="31148"/>
                  <a:pt x="999103" y="30881"/>
                </a:cubicBezTo>
                <a:cubicBezTo>
                  <a:pt x="998703" y="30481"/>
                  <a:pt x="998770" y="29447"/>
                  <a:pt x="999303" y="27781"/>
                </a:cubicBezTo>
                <a:cubicBezTo>
                  <a:pt x="999837" y="26114"/>
                  <a:pt x="1000570" y="24680"/>
                  <a:pt x="1001504" y="23480"/>
                </a:cubicBezTo>
                <a:cubicBezTo>
                  <a:pt x="1002571" y="22146"/>
                  <a:pt x="1003704" y="21613"/>
                  <a:pt x="1004904" y="21880"/>
                </a:cubicBezTo>
                <a:close/>
                <a:moveTo>
                  <a:pt x="1258936" y="21280"/>
                </a:moveTo>
                <a:lnTo>
                  <a:pt x="1262336" y="21280"/>
                </a:lnTo>
                <a:cubicBezTo>
                  <a:pt x="1264603" y="21280"/>
                  <a:pt x="1265937" y="21546"/>
                  <a:pt x="1266337" y="22080"/>
                </a:cubicBezTo>
                <a:cubicBezTo>
                  <a:pt x="1266737" y="22613"/>
                  <a:pt x="1268870" y="23080"/>
                  <a:pt x="1272738" y="23480"/>
                </a:cubicBezTo>
                <a:cubicBezTo>
                  <a:pt x="1277538" y="24013"/>
                  <a:pt x="1281905" y="25580"/>
                  <a:pt x="1285839" y="28181"/>
                </a:cubicBezTo>
                <a:cubicBezTo>
                  <a:pt x="1289773" y="30781"/>
                  <a:pt x="1291340" y="33081"/>
                  <a:pt x="1290540" y="35081"/>
                </a:cubicBezTo>
                <a:cubicBezTo>
                  <a:pt x="1290140" y="36148"/>
                  <a:pt x="1289640" y="36515"/>
                  <a:pt x="1289040" y="36182"/>
                </a:cubicBezTo>
                <a:cubicBezTo>
                  <a:pt x="1288440" y="35848"/>
                  <a:pt x="1288139" y="36015"/>
                  <a:pt x="1288139" y="36682"/>
                </a:cubicBezTo>
                <a:cubicBezTo>
                  <a:pt x="1288139" y="37348"/>
                  <a:pt x="1287606" y="37882"/>
                  <a:pt x="1286539" y="38282"/>
                </a:cubicBezTo>
                <a:cubicBezTo>
                  <a:pt x="1285472" y="38682"/>
                  <a:pt x="1283472" y="40282"/>
                  <a:pt x="1280539" y="43082"/>
                </a:cubicBezTo>
                <a:cubicBezTo>
                  <a:pt x="1277605" y="45883"/>
                  <a:pt x="1275805" y="47283"/>
                  <a:pt x="1275138" y="47283"/>
                </a:cubicBezTo>
                <a:cubicBezTo>
                  <a:pt x="1274471" y="47416"/>
                  <a:pt x="1268137" y="53350"/>
                  <a:pt x="1256135" y="65085"/>
                </a:cubicBezTo>
                <a:cubicBezTo>
                  <a:pt x="1244134" y="76820"/>
                  <a:pt x="1237933" y="83221"/>
                  <a:pt x="1237533" y="84288"/>
                </a:cubicBezTo>
                <a:cubicBezTo>
                  <a:pt x="1237266" y="85088"/>
                  <a:pt x="1237266" y="85554"/>
                  <a:pt x="1237533" y="85688"/>
                </a:cubicBezTo>
                <a:cubicBezTo>
                  <a:pt x="1237800" y="85821"/>
                  <a:pt x="1238467" y="85754"/>
                  <a:pt x="1239533" y="85488"/>
                </a:cubicBezTo>
                <a:cubicBezTo>
                  <a:pt x="1241267" y="85088"/>
                  <a:pt x="1242434" y="84621"/>
                  <a:pt x="1243034" y="84088"/>
                </a:cubicBezTo>
                <a:cubicBezTo>
                  <a:pt x="1243634" y="83554"/>
                  <a:pt x="1244434" y="83254"/>
                  <a:pt x="1245434" y="83187"/>
                </a:cubicBezTo>
                <a:cubicBezTo>
                  <a:pt x="1246434" y="83121"/>
                  <a:pt x="1248234" y="82487"/>
                  <a:pt x="1250835" y="81287"/>
                </a:cubicBezTo>
                <a:cubicBezTo>
                  <a:pt x="1253435" y="80087"/>
                  <a:pt x="1255135" y="79454"/>
                  <a:pt x="1255935" y="79387"/>
                </a:cubicBezTo>
                <a:cubicBezTo>
                  <a:pt x="1256736" y="79320"/>
                  <a:pt x="1258803" y="78554"/>
                  <a:pt x="1262136" y="77087"/>
                </a:cubicBezTo>
                <a:cubicBezTo>
                  <a:pt x="1268670" y="74153"/>
                  <a:pt x="1277138" y="70686"/>
                  <a:pt x="1287539" y="66685"/>
                </a:cubicBezTo>
                <a:cubicBezTo>
                  <a:pt x="1290340" y="65619"/>
                  <a:pt x="1293940" y="63785"/>
                  <a:pt x="1298341" y="61185"/>
                </a:cubicBezTo>
                <a:cubicBezTo>
                  <a:pt x="1302741" y="58584"/>
                  <a:pt x="1305275" y="56751"/>
                  <a:pt x="1305942" y="55684"/>
                </a:cubicBezTo>
                <a:cubicBezTo>
                  <a:pt x="1306342" y="55017"/>
                  <a:pt x="1306542" y="55051"/>
                  <a:pt x="1306542" y="55784"/>
                </a:cubicBezTo>
                <a:cubicBezTo>
                  <a:pt x="1306542" y="56517"/>
                  <a:pt x="1305675" y="57551"/>
                  <a:pt x="1303942" y="58884"/>
                </a:cubicBezTo>
                <a:cubicBezTo>
                  <a:pt x="1302208" y="60218"/>
                  <a:pt x="1301708" y="60885"/>
                  <a:pt x="1302441" y="60885"/>
                </a:cubicBezTo>
                <a:cubicBezTo>
                  <a:pt x="1303175" y="60885"/>
                  <a:pt x="1303741" y="60585"/>
                  <a:pt x="1304142" y="59985"/>
                </a:cubicBezTo>
                <a:cubicBezTo>
                  <a:pt x="1304541" y="59384"/>
                  <a:pt x="1305642" y="58618"/>
                  <a:pt x="1307442" y="57684"/>
                </a:cubicBezTo>
                <a:cubicBezTo>
                  <a:pt x="1309242" y="56751"/>
                  <a:pt x="1311942" y="56684"/>
                  <a:pt x="1315543" y="57484"/>
                </a:cubicBezTo>
                <a:cubicBezTo>
                  <a:pt x="1321810" y="58951"/>
                  <a:pt x="1326411" y="61285"/>
                  <a:pt x="1329345" y="64485"/>
                </a:cubicBezTo>
                <a:cubicBezTo>
                  <a:pt x="1330812" y="65952"/>
                  <a:pt x="1331012" y="67019"/>
                  <a:pt x="1329945" y="67686"/>
                </a:cubicBezTo>
                <a:cubicBezTo>
                  <a:pt x="1329278" y="68086"/>
                  <a:pt x="1324644" y="69486"/>
                  <a:pt x="1316043" y="71886"/>
                </a:cubicBezTo>
                <a:cubicBezTo>
                  <a:pt x="1307442" y="74286"/>
                  <a:pt x="1300741" y="76220"/>
                  <a:pt x="1295940" y="77687"/>
                </a:cubicBezTo>
                <a:cubicBezTo>
                  <a:pt x="1295540" y="77820"/>
                  <a:pt x="1295007" y="78020"/>
                  <a:pt x="1294340" y="78287"/>
                </a:cubicBezTo>
                <a:cubicBezTo>
                  <a:pt x="1291273" y="79220"/>
                  <a:pt x="1289540" y="80220"/>
                  <a:pt x="1289140" y="81287"/>
                </a:cubicBezTo>
                <a:cubicBezTo>
                  <a:pt x="1288740" y="82354"/>
                  <a:pt x="1288940" y="85621"/>
                  <a:pt x="1289740" y="91088"/>
                </a:cubicBezTo>
                <a:cubicBezTo>
                  <a:pt x="1289873" y="92289"/>
                  <a:pt x="1290006" y="93222"/>
                  <a:pt x="1290140" y="93889"/>
                </a:cubicBezTo>
                <a:cubicBezTo>
                  <a:pt x="1291207" y="101756"/>
                  <a:pt x="1291540" y="112424"/>
                  <a:pt x="1291140" y="125893"/>
                </a:cubicBezTo>
                <a:cubicBezTo>
                  <a:pt x="1290740" y="139361"/>
                  <a:pt x="1289873" y="149029"/>
                  <a:pt x="1288540" y="154896"/>
                </a:cubicBezTo>
                <a:cubicBezTo>
                  <a:pt x="1287473" y="159030"/>
                  <a:pt x="1287139" y="163831"/>
                  <a:pt x="1287539" y="169298"/>
                </a:cubicBezTo>
                <a:cubicBezTo>
                  <a:pt x="1287939" y="174766"/>
                  <a:pt x="1287806" y="179566"/>
                  <a:pt x="1287139" y="183700"/>
                </a:cubicBezTo>
                <a:cubicBezTo>
                  <a:pt x="1286739" y="186367"/>
                  <a:pt x="1286306" y="188167"/>
                  <a:pt x="1285839" y="189101"/>
                </a:cubicBezTo>
                <a:cubicBezTo>
                  <a:pt x="1285372" y="190034"/>
                  <a:pt x="1284539" y="190768"/>
                  <a:pt x="1283339" y="191301"/>
                </a:cubicBezTo>
                <a:cubicBezTo>
                  <a:pt x="1281472" y="192234"/>
                  <a:pt x="1279738" y="192334"/>
                  <a:pt x="1278138" y="191601"/>
                </a:cubicBezTo>
                <a:cubicBezTo>
                  <a:pt x="1276538" y="190868"/>
                  <a:pt x="1274405" y="188967"/>
                  <a:pt x="1271737" y="185900"/>
                </a:cubicBezTo>
                <a:cubicBezTo>
                  <a:pt x="1266670" y="180033"/>
                  <a:pt x="1262870" y="175766"/>
                  <a:pt x="1260336" y="173099"/>
                </a:cubicBezTo>
                <a:cubicBezTo>
                  <a:pt x="1259403" y="172032"/>
                  <a:pt x="1257602" y="170832"/>
                  <a:pt x="1254935" y="169498"/>
                </a:cubicBezTo>
                <a:cubicBezTo>
                  <a:pt x="1252268" y="168165"/>
                  <a:pt x="1250401" y="167498"/>
                  <a:pt x="1249335" y="167498"/>
                </a:cubicBezTo>
                <a:cubicBezTo>
                  <a:pt x="1248268" y="167498"/>
                  <a:pt x="1247368" y="167065"/>
                  <a:pt x="1246634" y="166198"/>
                </a:cubicBezTo>
                <a:cubicBezTo>
                  <a:pt x="1245901" y="165331"/>
                  <a:pt x="1244401" y="164664"/>
                  <a:pt x="1242134" y="164198"/>
                </a:cubicBezTo>
                <a:cubicBezTo>
                  <a:pt x="1239867" y="163731"/>
                  <a:pt x="1238733" y="163197"/>
                  <a:pt x="1238733" y="162597"/>
                </a:cubicBezTo>
                <a:cubicBezTo>
                  <a:pt x="1238733" y="161997"/>
                  <a:pt x="1238200" y="161697"/>
                  <a:pt x="1237133" y="161697"/>
                </a:cubicBezTo>
                <a:cubicBezTo>
                  <a:pt x="1236466" y="161564"/>
                  <a:pt x="1236133" y="161431"/>
                  <a:pt x="1236133" y="161297"/>
                </a:cubicBezTo>
                <a:cubicBezTo>
                  <a:pt x="1236533" y="160764"/>
                  <a:pt x="1239133" y="160430"/>
                  <a:pt x="1243934" y="160297"/>
                </a:cubicBezTo>
                <a:cubicBezTo>
                  <a:pt x="1248735" y="160164"/>
                  <a:pt x="1254002" y="160297"/>
                  <a:pt x="1259736" y="160697"/>
                </a:cubicBezTo>
                <a:cubicBezTo>
                  <a:pt x="1267470" y="161231"/>
                  <a:pt x="1271671" y="161364"/>
                  <a:pt x="1272337" y="161097"/>
                </a:cubicBezTo>
                <a:cubicBezTo>
                  <a:pt x="1273271" y="160697"/>
                  <a:pt x="1274338" y="155763"/>
                  <a:pt x="1275538" y="146295"/>
                </a:cubicBezTo>
                <a:cubicBezTo>
                  <a:pt x="1276071" y="141228"/>
                  <a:pt x="1276671" y="135894"/>
                  <a:pt x="1277338" y="130293"/>
                </a:cubicBezTo>
                <a:cubicBezTo>
                  <a:pt x="1278672" y="119625"/>
                  <a:pt x="1279638" y="109324"/>
                  <a:pt x="1280238" y="99389"/>
                </a:cubicBezTo>
                <a:cubicBezTo>
                  <a:pt x="1280839" y="89455"/>
                  <a:pt x="1280805" y="84221"/>
                  <a:pt x="1280138" y="83688"/>
                </a:cubicBezTo>
                <a:cubicBezTo>
                  <a:pt x="1279872" y="83287"/>
                  <a:pt x="1278172" y="83621"/>
                  <a:pt x="1275038" y="84688"/>
                </a:cubicBezTo>
                <a:cubicBezTo>
                  <a:pt x="1271904" y="85754"/>
                  <a:pt x="1269670" y="86388"/>
                  <a:pt x="1268337" y="86588"/>
                </a:cubicBezTo>
                <a:cubicBezTo>
                  <a:pt x="1267004" y="86788"/>
                  <a:pt x="1264603" y="87688"/>
                  <a:pt x="1261136" y="89288"/>
                </a:cubicBezTo>
                <a:cubicBezTo>
                  <a:pt x="1257269" y="91022"/>
                  <a:pt x="1252668" y="92722"/>
                  <a:pt x="1247334" y="94389"/>
                </a:cubicBezTo>
                <a:cubicBezTo>
                  <a:pt x="1242000" y="96056"/>
                  <a:pt x="1238400" y="96889"/>
                  <a:pt x="1236533" y="96889"/>
                </a:cubicBezTo>
                <a:cubicBezTo>
                  <a:pt x="1234266" y="96756"/>
                  <a:pt x="1232233" y="95889"/>
                  <a:pt x="1230432" y="94289"/>
                </a:cubicBezTo>
                <a:cubicBezTo>
                  <a:pt x="1228632" y="92689"/>
                  <a:pt x="1227732" y="90822"/>
                  <a:pt x="1227732" y="88688"/>
                </a:cubicBezTo>
                <a:cubicBezTo>
                  <a:pt x="1227865" y="87088"/>
                  <a:pt x="1228432" y="85288"/>
                  <a:pt x="1229432" y="83287"/>
                </a:cubicBezTo>
                <a:cubicBezTo>
                  <a:pt x="1230432" y="81287"/>
                  <a:pt x="1231266" y="80287"/>
                  <a:pt x="1231932" y="80287"/>
                </a:cubicBezTo>
                <a:cubicBezTo>
                  <a:pt x="1232866" y="80287"/>
                  <a:pt x="1236600" y="76687"/>
                  <a:pt x="1243134" y="69486"/>
                </a:cubicBezTo>
                <a:cubicBezTo>
                  <a:pt x="1246334" y="66019"/>
                  <a:pt x="1248568" y="64018"/>
                  <a:pt x="1249835" y="63485"/>
                </a:cubicBezTo>
                <a:cubicBezTo>
                  <a:pt x="1251102" y="62952"/>
                  <a:pt x="1251368" y="62452"/>
                  <a:pt x="1250635" y="61985"/>
                </a:cubicBezTo>
                <a:cubicBezTo>
                  <a:pt x="1249901" y="61518"/>
                  <a:pt x="1251335" y="59685"/>
                  <a:pt x="1254935" y="56484"/>
                </a:cubicBezTo>
                <a:cubicBezTo>
                  <a:pt x="1258536" y="53284"/>
                  <a:pt x="1260603" y="51617"/>
                  <a:pt x="1261136" y="51483"/>
                </a:cubicBezTo>
                <a:cubicBezTo>
                  <a:pt x="1261936" y="51083"/>
                  <a:pt x="1264703" y="48116"/>
                  <a:pt x="1269437" y="42582"/>
                </a:cubicBezTo>
                <a:cubicBezTo>
                  <a:pt x="1274171" y="37048"/>
                  <a:pt x="1276538" y="34015"/>
                  <a:pt x="1276538" y="33481"/>
                </a:cubicBezTo>
                <a:cubicBezTo>
                  <a:pt x="1276538" y="32548"/>
                  <a:pt x="1275171" y="31548"/>
                  <a:pt x="1272437" y="30481"/>
                </a:cubicBezTo>
                <a:cubicBezTo>
                  <a:pt x="1269704" y="29414"/>
                  <a:pt x="1266804" y="27614"/>
                  <a:pt x="1263736" y="25080"/>
                </a:cubicBezTo>
                <a:close/>
                <a:moveTo>
                  <a:pt x="465537" y="21180"/>
                </a:moveTo>
                <a:cubicBezTo>
                  <a:pt x="466937" y="21246"/>
                  <a:pt x="467070" y="21413"/>
                  <a:pt x="465937" y="21680"/>
                </a:cubicBezTo>
                <a:cubicBezTo>
                  <a:pt x="464803" y="21946"/>
                  <a:pt x="464237" y="22380"/>
                  <a:pt x="464237" y="22980"/>
                </a:cubicBezTo>
                <a:cubicBezTo>
                  <a:pt x="464237" y="23580"/>
                  <a:pt x="464470" y="23813"/>
                  <a:pt x="464937" y="23680"/>
                </a:cubicBezTo>
                <a:cubicBezTo>
                  <a:pt x="465403" y="23547"/>
                  <a:pt x="467270" y="24280"/>
                  <a:pt x="470537" y="25880"/>
                </a:cubicBezTo>
                <a:cubicBezTo>
                  <a:pt x="473804" y="27480"/>
                  <a:pt x="475971" y="28281"/>
                  <a:pt x="477038" y="28281"/>
                </a:cubicBezTo>
                <a:cubicBezTo>
                  <a:pt x="478772" y="28547"/>
                  <a:pt x="481739" y="29447"/>
                  <a:pt x="485939" y="30981"/>
                </a:cubicBezTo>
                <a:cubicBezTo>
                  <a:pt x="490140" y="32514"/>
                  <a:pt x="492573" y="33681"/>
                  <a:pt x="493240" y="34481"/>
                </a:cubicBezTo>
                <a:cubicBezTo>
                  <a:pt x="494307" y="35548"/>
                  <a:pt x="495340" y="36182"/>
                  <a:pt x="496341" y="36382"/>
                </a:cubicBezTo>
                <a:cubicBezTo>
                  <a:pt x="497341" y="36582"/>
                  <a:pt x="497941" y="37015"/>
                  <a:pt x="498141" y="37682"/>
                </a:cubicBezTo>
                <a:cubicBezTo>
                  <a:pt x="498341" y="38349"/>
                  <a:pt x="499141" y="39382"/>
                  <a:pt x="500541" y="40782"/>
                </a:cubicBezTo>
                <a:cubicBezTo>
                  <a:pt x="501941" y="42182"/>
                  <a:pt x="502541" y="43949"/>
                  <a:pt x="502341" y="46083"/>
                </a:cubicBezTo>
                <a:cubicBezTo>
                  <a:pt x="502141" y="48216"/>
                  <a:pt x="502408" y="49283"/>
                  <a:pt x="503141" y="49283"/>
                </a:cubicBezTo>
                <a:cubicBezTo>
                  <a:pt x="503875" y="49283"/>
                  <a:pt x="504042" y="49583"/>
                  <a:pt x="503642" y="50183"/>
                </a:cubicBezTo>
                <a:cubicBezTo>
                  <a:pt x="503241" y="50783"/>
                  <a:pt x="502408" y="51083"/>
                  <a:pt x="501141" y="51083"/>
                </a:cubicBezTo>
                <a:cubicBezTo>
                  <a:pt x="499874" y="51083"/>
                  <a:pt x="497741" y="52550"/>
                  <a:pt x="494740" y="55484"/>
                </a:cubicBezTo>
                <a:cubicBezTo>
                  <a:pt x="491740" y="58418"/>
                  <a:pt x="489806" y="59885"/>
                  <a:pt x="488940" y="59885"/>
                </a:cubicBezTo>
                <a:cubicBezTo>
                  <a:pt x="488073" y="59885"/>
                  <a:pt x="487640" y="60318"/>
                  <a:pt x="487640" y="61185"/>
                </a:cubicBezTo>
                <a:cubicBezTo>
                  <a:pt x="487640" y="62051"/>
                  <a:pt x="486006" y="64085"/>
                  <a:pt x="482739" y="67285"/>
                </a:cubicBezTo>
                <a:cubicBezTo>
                  <a:pt x="479472" y="70486"/>
                  <a:pt x="476038" y="74253"/>
                  <a:pt x="472438" y="78587"/>
                </a:cubicBezTo>
                <a:cubicBezTo>
                  <a:pt x="468837" y="82921"/>
                  <a:pt x="465137" y="87088"/>
                  <a:pt x="461336" y="91088"/>
                </a:cubicBezTo>
                <a:cubicBezTo>
                  <a:pt x="457536" y="95089"/>
                  <a:pt x="455769" y="97356"/>
                  <a:pt x="456036" y="97889"/>
                </a:cubicBezTo>
                <a:cubicBezTo>
                  <a:pt x="456169" y="98156"/>
                  <a:pt x="456136" y="98356"/>
                  <a:pt x="455935" y="98489"/>
                </a:cubicBezTo>
                <a:cubicBezTo>
                  <a:pt x="455735" y="98623"/>
                  <a:pt x="455435" y="98689"/>
                  <a:pt x="455035" y="98689"/>
                </a:cubicBezTo>
                <a:cubicBezTo>
                  <a:pt x="453969" y="98689"/>
                  <a:pt x="453569" y="99156"/>
                  <a:pt x="453835" y="100090"/>
                </a:cubicBezTo>
                <a:cubicBezTo>
                  <a:pt x="454102" y="100623"/>
                  <a:pt x="454102" y="101023"/>
                  <a:pt x="453835" y="101290"/>
                </a:cubicBezTo>
                <a:cubicBezTo>
                  <a:pt x="453569" y="101556"/>
                  <a:pt x="453035" y="101690"/>
                  <a:pt x="452235" y="101690"/>
                </a:cubicBezTo>
                <a:cubicBezTo>
                  <a:pt x="451435" y="101823"/>
                  <a:pt x="451102" y="102023"/>
                  <a:pt x="451235" y="102290"/>
                </a:cubicBezTo>
                <a:cubicBezTo>
                  <a:pt x="452035" y="102823"/>
                  <a:pt x="450502" y="105424"/>
                  <a:pt x="446634" y="110091"/>
                </a:cubicBezTo>
                <a:cubicBezTo>
                  <a:pt x="441700" y="116092"/>
                  <a:pt x="440034" y="119092"/>
                  <a:pt x="441634" y="119092"/>
                </a:cubicBezTo>
                <a:cubicBezTo>
                  <a:pt x="442167" y="119092"/>
                  <a:pt x="443034" y="120292"/>
                  <a:pt x="444234" y="122692"/>
                </a:cubicBezTo>
                <a:cubicBezTo>
                  <a:pt x="446101" y="126026"/>
                  <a:pt x="447668" y="128160"/>
                  <a:pt x="448935" y="129093"/>
                </a:cubicBezTo>
                <a:cubicBezTo>
                  <a:pt x="450201" y="130027"/>
                  <a:pt x="451435" y="129760"/>
                  <a:pt x="452635" y="128293"/>
                </a:cubicBezTo>
                <a:cubicBezTo>
                  <a:pt x="453435" y="127360"/>
                  <a:pt x="454202" y="126893"/>
                  <a:pt x="454935" y="126893"/>
                </a:cubicBezTo>
                <a:cubicBezTo>
                  <a:pt x="455669" y="126893"/>
                  <a:pt x="455602" y="127160"/>
                  <a:pt x="454735" y="127693"/>
                </a:cubicBezTo>
                <a:cubicBezTo>
                  <a:pt x="453869" y="128226"/>
                  <a:pt x="453302" y="129960"/>
                  <a:pt x="453035" y="132894"/>
                </a:cubicBezTo>
                <a:cubicBezTo>
                  <a:pt x="452902" y="134761"/>
                  <a:pt x="453002" y="136194"/>
                  <a:pt x="453335" y="137194"/>
                </a:cubicBezTo>
                <a:cubicBezTo>
                  <a:pt x="453669" y="138194"/>
                  <a:pt x="454569" y="139561"/>
                  <a:pt x="456036" y="141295"/>
                </a:cubicBezTo>
                <a:cubicBezTo>
                  <a:pt x="458302" y="143828"/>
                  <a:pt x="459569" y="146429"/>
                  <a:pt x="459836" y="149096"/>
                </a:cubicBezTo>
                <a:cubicBezTo>
                  <a:pt x="460103" y="150963"/>
                  <a:pt x="460136" y="152096"/>
                  <a:pt x="459936" y="152496"/>
                </a:cubicBezTo>
                <a:cubicBezTo>
                  <a:pt x="459736" y="152896"/>
                  <a:pt x="459036" y="153096"/>
                  <a:pt x="457836" y="153096"/>
                </a:cubicBezTo>
                <a:cubicBezTo>
                  <a:pt x="455969" y="153096"/>
                  <a:pt x="453168" y="150963"/>
                  <a:pt x="449435" y="146695"/>
                </a:cubicBezTo>
                <a:cubicBezTo>
                  <a:pt x="445701" y="142428"/>
                  <a:pt x="442367" y="137494"/>
                  <a:pt x="439433" y="131894"/>
                </a:cubicBezTo>
                <a:cubicBezTo>
                  <a:pt x="436900" y="127226"/>
                  <a:pt x="435266" y="124893"/>
                  <a:pt x="434533" y="124893"/>
                </a:cubicBezTo>
                <a:cubicBezTo>
                  <a:pt x="433799" y="124893"/>
                  <a:pt x="432199" y="126426"/>
                  <a:pt x="429732" y="129493"/>
                </a:cubicBezTo>
                <a:cubicBezTo>
                  <a:pt x="427265" y="132560"/>
                  <a:pt x="425198" y="134961"/>
                  <a:pt x="423531" y="136694"/>
                </a:cubicBezTo>
                <a:cubicBezTo>
                  <a:pt x="421865" y="138428"/>
                  <a:pt x="419564" y="141028"/>
                  <a:pt x="416631" y="144495"/>
                </a:cubicBezTo>
                <a:cubicBezTo>
                  <a:pt x="413697" y="147962"/>
                  <a:pt x="407763" y="154163"/>
                  <a:pt x="398828" y="163097"/>
                </a:cubicBezTo>
                <a:cubicBezTo>
                  <a:pt x="392294" y="169632"/>
                  <a:pt x="388260" y="173465"/>
                  <a:pt x="386727" y="174599"/>
                </a:cubicBezTo>
                <a:cubicBezTo>
                  <a:pt x="385193" y="175732"/>
                  <a:pt x="383426" y="176166"/>
                  <a:pt x="381426" y="175899"/>
                </a:cubicBezTo>
                <a:cubicBezTo>
                  <a:pt x="378893" y="175766"/>
                  <a:pt x="377459" y="175499"/>
                  <a:pt x="377126" y="175099"/>
                </a:cubicBezTo>
                <a:cubicBezTo>
                  <a:pt x="376792" y="174699"/>
                  <a:pt x="376159" y="174899"/>
                  <a:pt x="375225" y="175699"/>
                </a:cubicBezTo>
                <a:cubicBezTo>
                  <a:pt x="374292" y="176366"/>
                  <a:pt x="373892" y="176432"/>
                  <a:pt x="374025" y="175899"/>
                </a:cubicBezTo>
                <a:cubicBezTo>
                  <a:pt x="374025" y="175899"/>
                  <a:pt x="374025" y="175766"/>
                  <a:pt x="374025" y="175499"/>
                </a:cubicBezTo>
                <a:cubicBezTo>
                  <a:pt x="374159" y="174566"/>
                  <a:pt x="373759" y="173365"/>
                  <a:pt x="372825" y="171899"/>
                </a:cubicBezTo>
                <a:cubicBezTo>
                  <a:pt x="371892" y="170432"/>
                  <a:pt x="371058" y="169698"/>
                  <a:pt x="370325" y="169698"/>
                </a:cubicBezTo>
                <a:cubicBezTo>
                  <a:pt x="369591" y="169698"/>
                  <a:pt x="369025" y="168498"/>
                  <a:pt x="368625" y="166098"/>
                </a:cubicBezTo>
                <a:cubicBezTo>
                  <a:pt x="368091" y="163564"/>
                  <a:pt x="367791" y="157030"/>
                  <a:pt x="367724" y="146495"/>
                </a:cubicBezTo>
                <a:cubicBezTo>
                  <a:pt x="367658" y="135961"/>
                  <a:pt x="367825" y="130493"/>
                  <a:pt x="368225" y="130093"/>
                </a:cubicBezTo>
                <a:cubicBezTo>
                  <a:pt x="368358" y="130093"/>
                  <a:pt x="368491" y="130127"/>
                  <a:pt x="368625" y="130193"/>
                </a:cubicBezTo>
                <a:cubicBezTo>
                  <a:pt x="368758" y="130260"/>
                  <a:pt x="368858" y="130427"/>
                  <a:pt x="368925" y="130693"/>
                </a:cubicBezTo>
                <a:cubicBezTo>
                  <a:pt x="368991" y="130960"/>
                  <a:pt x="369025" y="131293"/>
                  <a:pt x="369025" y="131694"/>
                </a:cubicBezTo>
                <a:cubicBezTo>
                  <a:pt x="369025" y="132494"/>
                  <a:pt x="369325" y="133060"/>
                  <a:pt x="369925" y="133394"/>
                </a:cubicBezTo>
                <a:cubicBezTo>
                  <a:pt x="370525" y="133727"/>
                  <a:pt x="371692" y="134027"/>
                  <a:pt x="373425" y="134294"/>
                </a:cubicBezTo>
                <a:cubicBezTo>
                  <a:pt x="378092" y="134961"/>
                  <a:pt x="381760" y="133427"/>
                  <a:pt x="384427" y="129693"/>
                </a:cubicBezTo>
                <a:cubicBezTo>
                  <a:pt x="385227" y="128493"/>
                  <a:pt x="386093" y="127893"/>
                  <a:pt x="387027" y="127893"/>
                </a:cubicBezTo>
                <a:cubicBezTo>
                  <a:pt x="387960" y="127893"/>
                  <a:pt x="388427" y="127593"/>
                  <a:pt x="388427" y="126993"/>
                </a:cubicBezTo>
                <a:cubicBezTo>
                  <a:pt x="388427" y="126393"/>
                  <a:pt x="389394" y="125759"/>
                  <a:pt x="391327" y="125093"/>
                </a:cubicBezTo>
                <a:cubicBezTo>
                  <a:pt x="393261" y="124426"/>
                  <a:pt x="394228" y="123693"/>
                  <a:pt x="394228" y="122892"/>
                </a:cubicBezTo>
                <a:cubicBezTo>
                  <a:pt x="394228" y="122226"/>
                  <a:pt x="395361" y="120492"/>
                  <a:pt x="397628" y="117692"/>
                </a:cubicBezTo>
                <a:cubicBezTo>
                  <a:pt x="399895" y="114891"/>
                  <a:pt x="402162" y="112291"/>
                  <a:pt x="404429" y="109891"/>
                </a:cubicBezTo>
                <a:cubicBezTo>
                  <a:pt x="406163" y="108157"/>
                  <a:pt x="408163" y="105724"/>
                  <a:pt x="410430" y="102590"/>
                </a:cubicBezTo>
                <a:cubicBezTo>
                  <a:pt x="412697" y="99456"/>
                  <a:pt x="413830" y="97489"/>
                  <a:pt x="413830" y="96689"/>
                </a:cubicBezTo>
                <a:cubicBezTo>
                  <a:pt x="413830" y="96156"/>
                  <a:pt x="414264" y="95889"/>
                  <a:pt x="415130" y="95889"/>
                </a:cubicBezTo>
                <a:cubicBezTo>
                  <a:pt x="415997" y="95889"/>
                  <a:pt x="417231" y="94822"/>
                  <a:pt x="418831" y="92689"/>
                </a:cubicBezTo>
                <a:cubicBezTo>
                  <a:pt x="420431" y="90555"/>
                  <a:pt x="421831" y="88822"/>
                  <a:pt x="423031" y="87488"/>
                </a:cubicBezTo>
                <a:cubicBezTo>
                  <a:pt x="428765" y="81221"/>
                  <a:pt x="432433" y="76687"/>
                  <a:pt x="434033" y="73886"/>
                </a:cubicBezTo>
                <a:cubicBezTo>
                  <a:pt x="434699" y="72553"/>
                  <a:pt x="434766" y="71653"/>
                  <a:pt x="434233" y="71186"/>
                </a:cubicBezTo>
                <a:cubicBezTo>
                  <a:pt x="433699" y="70719"/>
                  <a:pt x="432299" y="70486"/>
                  <a:pt x="430032" y="70486"/>
                </a:cubicBezTo>
                <a:cubicBezTo>
                  <a:pt x="428165" y="70486"/>
                  <a:pt x="425865" y="69919"/>
                  <a:pt x="423131" y="68786"/>
                </a:cubicBezTo>
                <a:cubicBezTo>
                  <a:pt x="420398" y="67652"/>
                  <a:pt x="418698" y="66619"/>
                  <a:pt x="418031" y="65685"/>
                </a:cubicBezTo>
                <a:cubicBezTo>
                  <a:pt x="417631" y="64885"/>
                  <a:pt x="416431" y="63885"/>
                  <a:pt x="414430" y="62685"/>
                </a:cubicBezTo>
                <a:cubicBezTo>
                  <a:pt x="413097" y="61885"/>
                  <a:pt x="412197" y="60985"/>
                  <a:pt x="411730" y="59985"/>
                </a:cubicBezTo>
                <a:cubicBezTo>
                  <a:pt x="411263" y="58984"/>
                  <a:pt x="410763" y="56951"/>
                  <a:pt x="410230" y="53884"/>
                </a:cubicBezTo>
                <a:cubicBezTo>
                  <a:pt x="409430" y="49217"/>
                  <a:pt x="409163" y="46049"/>
                  <a:pt x="409430" y="44383"/>
                </a:cubicBezTo>
                <a:cubicBezTo>
                  <a:pt x="409696" y="42716"/>
                  <a:pt x="409963" y="40749"/>
                  <a:pt x="410230" y="38482"/>
                </a:cubicBezTo>
                <a:cubicBezTo>
                  <a:pt x="410496" y="36215"/>
                  <a:pt x="411163" y="33881"/>
                  <a:pt x="412230" y="31481"/>
                </a:cubicBezTo>
                <a:cubicBezTo>
                  <a:pt x="413297" y="29081"/>
                  <a:pt x="413830" y="27414"/>
                  <a:pt x="413830" y="26480"/>
                </a:cubicBezTo>
                <a:cubicBezTo>
                  <a:pt x="413830" y="25414"/>
                  <a:pt x="415130" y="24547"/>
                  <a:pt x="417731" y="23880"/>
                </a:cubicBezTo>
                <a:cubicBezTo>
                  <a:pt x="420331" y="23213"/>
                  <a:pt x="422298" y="23280"/>
                  <a:pt x="423631" y="24080"/>
                </a:cubicBezTo>
                <a:cubicBezTo>
                  <a:pt x="426298" y="25547"/>
                  <a:pt x="427365" y="27147"/>
                  <a:pt x="426832" y="28881"/>
                </a:cubicBezTo>
                <a:cubicBezTo>
                  <a:pt x="426432" y="29947"/>
                  <a:pt x="426565" y="30714"/>
                  <a:pt x="427232" y="31181"/>
                </a:cubicBezTo>
                <a:cubicBezTo>
                  <a:pt x="427899" y="31648"/>
                  <a:pt x="428032" y="32348"/>
                  <a:pt x="427632" y="33281"/>
                </a:cubicBezTo>
                <a:cubicBezTo>
                  <a:pt x="427365" y="33948"/>
                  <a:pt x="427632" y="34281"/>
                  <a:pt x="428432" y="34281"/>
                </a:cubicBezTo>
                <a:cubicBezTo>
                  <a:pt x="428832" y="34281"/>
                  <a:pt x="429499" y="34215"/>
                  <a:pt x="430432" y="34081"/>
                </a:cubicBezTo>
                <a:cubicBezTo>
                  <a:pt x="434699" y="33281"/>
                  <a:pt x="441000" y="31314"/>
                  <a:pt x="449335" y="28181"/>
                </a:cubicBezTo>
                <a:cubicBezTo>
                  <a:pt x="457669" y="25047"/>
                  <a:pt x="462170" y="22947"/>
                  <a:pt x="462836" y="21880"/>
                </a:cubicBezTo>
                <a:cubicBezTo>
                  <a:pt x="463236" y="21346"/>
                  <a:pt x="464137" y="21113"/>
                  <a:pt x="465537" y="21180"/>
                </a:cubicBezTo>
                <a:close/>
                <a:moveTo>
                  <a:pt x="274213" y="19479"/>
                </a:moveTo>
                <a:cubicBezTo>
                  <a:pt x="274880" y="19613"/>
                  <a:pt x="275213" y="20013"/>
                  <a:pt x="275213" y="20680"/>
                </a:cubicBezTo>
                <a:cubicBezTo>
                  <a:pt x="275213" y="21346"/>
                  <a:pt x="276013" y="22513"/>
                  <a:pt x="277613" y="24180"/>
                </a:cubicBezTo>
                <a:cubicBezTo>
                  <a:pt x="279213" y="25847"/>
                  <a:pt x="279880" y="27881"/>
                  <a:pt x="279613" y="30281"/>
                </a:cubicBezTo>
                <a:lnTo>
                  <a:pt x="279413" y="33881"/>
                </a:lnTo>
                <a:lnTo>
                  <a:pt x="282414" y="32281"/>
                </a:lnTo>
                <a:cubicBezTo>
                  <a:pt x="284414" y="31348"/>
                  <a:pt x="288748" y="29581"/>
                  <a:pt x="295415" y="26980"/>
                </a:cubicBezTo>
                <a:cubicBezTo>
                  <a:pt x="302083" y="24380"/>
                  <a:pt x="305817" y="23413"/>
                  <a:pt x="306617" y="24080"/>
                </a:cubicBezTo>
                <a:cubicBezTo>
                  <a:pt x="307417" y="24747"/>
                  <a:pt x="308750" y="24880"/>
                  <a:pt x="310617" y="24480"/>
                </a:cubicBezTo>
                <a:cubicBezTo>
                  <a:pt x="312084" y="23947"/>
                  <a:pt x="312684" y="23480"/>
                  <a:pt x="312418" y="23080"/>
                </a:cubicBezTo>
                <a:cubicBezTo>
                  <a:pt x="312018" y="22947"/>
                  <a:pt x="312084" y="22813"/>
                  <a:pt x="312618" y="22680"/>
                </a:cubicBezTo>
                <a:cubicBezTo>
                  <a:pt x="313284" y="22680"/>
                  <a:pt x="314218" y="22747"/>
                  <a:pt x="315418" y="22880"/>
                </a:cubicBezTo>
                <a:cubicBezTo>
                  <a:pt x="318218" y="23280"/>
                  <a:pt x="321252" y="24447"/>
                  <a:pt x="324519" y="26380"/>
                </a:cubicBezTo>
                <a:cubicBezTo>
                  <a:pt x="327786" y="28314"/>
                  <a:pt x="329653" y="29281"/>
                  <a:pt x="330120" y="29281"/>
                </a:cubicBezTo>
                <a:cubicBezTo>
                  <a:pt x="330586" y="29281"/>
                  <a:pt x="330820" y="29714"/>
                  <a:pt x="330820" y="30581"/>
                </a:cubicBezTo>
                <a:cubicBezTo>
                  <a:pt x="330820" y="31448"/>
                  <a:pt x="331153" y="31981"/>
                  <a:pt x="331820" y="32181"/>
                </a:cubicBezTo>
                <a:cubicBezTo>
                  <a:pt x="332487" y="32381"/>
                  <a:pt x="333087" y="33815"/>
                  <a:pt x="333620" y="36482"/>
                </a:cubicBezTo>
                <a:cubicBezTo>
                  <a:pt x="333887" y="38082"/>
                  <a:pt x="333920" y="39315"/>
                  <a:pt x="333720" y="40182"/>
                </a:cubicBezTo>
                <a:cubicBezTo>
                  <a:pt x="333520" y="41049"/>
                  <a:pt x="332887" y="42282"/>
                  <a:pt x="331820" y="43883"/>
                </a:cubicBezTo>
                <a:cubicBezTo>
                  <a:pt x="330086" y="46283"/>
                  <a:pt x="328686" y="48050"/>
                  <a:pt x="327619" y="49183"/>
                </a:cubicBezTo>
                <a:cubicBezTo>
                  <a:pt x="326553" y="50317"/>
                  <a:pt x="325419" y="51684"/>
                  <a:pt x="324219" y="53284"/>
                </a:cubicBezTo>
                <a:cubicBezTo>
                  <a:pt x="322752" y="55284"/>
                  <a:pt x="320785" y="57218"/>
                  <a:pt x="318318" y="59084"/>
                </a:cubicBezTo>
                <a:cubicBezTo>
                  <a:pt x="315851" y="60951"/>
                  <a:pt x="314351" y="61751"/>
                  <a:pt x="313818" y="61485"/>
                </a:cubicBezTo>
                <a:lnTo>
                  <a:pt x="313618" y="61485"/>
                </a:lnTo>
                <a:cubicBezTo>
                  <a:pt x="313618" y="61751"/>
                  <a:pt x="313818" y="62152"/>
                  <a:pt x="314218" y="62685"/>
                </a:cubicBezTo>
                <a:cubicBezTo>
                  <a:pt x="315285" y="63885"/>
                  <a:pt x="315818" y="64718"/>
                  <a:pt x="315818" y="65185"/>
                </a:cubicBezTo>
                <a:cubicBezTo>
                  <a:pt x="315818" y="65652"/>
                  <a:pt x="316351" y="66219"/>
                  <a:pt x="317418" y="66885"/>
                </a:cubicBezTo>
                <a:cubicBezTo>
                  <a:pt x="318085" y="67419"/>
                  <a:pt x="318418" y="67852"/>
                  <a:pt x="318418" y="68186"/>
                </a:cubicBezTo>
                <a:cubicBezTo>
                  <a:pt x="318418" y="68519"/>
                  <a:pt x="318085" y="69286"/>
                  <a:pt x="317418" y="70486"/>
                </a:cubicBezTo>
                <a:cubicBezTo>
                  <a:pt x="316351" y="71953"/>
                  <a:pt x="315118" y="72953"/>
                  <a:pt x="313718" y="73486"/>
                </a:cubicBezTo>
                <a:cubicBezTo>
                  <a:pt x="312318" y="74020"/>
                  <a:pt x="311451" y="74653"/>
                  <a:pt x="311117" y="75386"/>
                </a:cubicBezTo>
                <a:cubicBezTo>
                  <a:pt x="310784" y="76120"/>
                  <a:pt x="310951" y="77153"/>
                  <a:pt x="311618" y="78487"/>
                </a:cubicBezTo>
                <a:cubicBezTo>
                  <a:pt x="312284" y="80087"/>
                  <a:pt x="312951" y="81121"/>
                  <a:pt x="313618" y="81587"/>
                </a:cubicBezTo>
                <a:cubicBezTo>
                  <a:pt x="314284" y="82054"/>
                  <a:pt x="315218" y="82354"/>
                  <a:pt x="316418" y="82487"/>
                </a:cubicBezTo>
                <a:cubicBezTo>
                  <a:pt x="317618" y="82487"/>
                  <a:pt x="320385" y="83487"/>
                  <a:pt x="324719" y="85488"/>
                </a:cubicBezTo>
                <a:cubicBezTo>
                  <a:pt x="329053" y="87488"/>
                  <a:pt x="331820" y="89022"/>
                  <a:pt x="333020" y="90088"/>
                </a:cubicBezTo>
                <a:cubicBezTo>
                  <a:pt x="334087" y="91022"/>
                  <a:pt x="335054" y="92489"/>
                  <a:pt x="335921" y="94489"/>
                </a:cubicBezTo>
                <a:cubicBezTo>
                  <a:pt x="336787" y="96489"/>
                  <a:pt x="337221" y="98156"/>
                  <a:pt x="337221" y="99489"/>
                </a:cubicBezTo>
                <a:cubicBezTo>
                  <a:pt x="337221" y="100823"/>
                  <a:pt x="336821" y="101623"/>
                  <a:pt x="336020" y="101890"/>
                </a:cubicBezTo>
                <a:cubicBezTo>
                  <a:pt x="335487" y="101890"/>
                  <a:pt x="334620" y="102623"/>
                  <a:pt x="333420" y="104090"/>
                </a:cubicBezTo>
                <a:cubicBezTo>
                  <a:pt x="332620" y="105024"/>
                  <a:pt x="330687" y="106357"/>
                  <a:pt x="327619" y="108091"/>
                </a:cubicBezTo>
                <a:cubicBezTo>
                  <a:pt x="324552" y="109824"/>
                  <a:pt x="322552" y="110691"/>
                  <a:pt x="321619" y="110691"/>
                </a:cubicBezTo>
                <a:cubicBezTo>
                  <a:pt x="321085" y="110691"/>
                  <a:pt x="320052" y="111291"/>
                  <a:pt x="318518" y="112491"/>
                </a:cubicBezTo>
                <a:cubicBezTo>
                  <a:pt x="316985" y="113691"/>
                  <a:pt x="315785" y="114291"/>
                  <a:pt x="314918" y="114291"/>
                </a:cubicBezTo>
                <a:cubicBezTo>
                  <a:pt x="314051" y="114291"/>
                  <a:pt x="313018" y="114758"/>
                  <a:pt x="311817" y="115692"/>
                </a:cubicBezTo>
                <a:cubicBezTo>
                  <a:pt x="311151" y="116225"/>
                  <a:pt x="310784" y="116625"/>
                  <a:pt x="310717" y="116892"/>
                </a:cubicBezTo>
                <a:cubicBezTo>
                  <a:pt x="310651" y="117158"/>
                  <a:pt x="310884" y="117425"/>
                  <a:pt x="311417" y="117692"/>
                </a:cubicBezTo>
                <a:cubicBezTo>
                  <a:pt x="312351" y="118225"/>
                  <a:pt x="313518" y="119092"/>
                  <a:pt x="314918" y="120292"/>
                </a:cubicBezTo>
                <a:cubicBezTo>
                  <a:pt x="316318" y="121492"/>
                  <a:pt x="317185" y="122092"/>
                  <a:pt x="317518" y="122092"/>
                </a:cubicBezTo>
                <a:cubicBezTo>
                  <a:pt x="317852" y="122092"/>
                  <a:pt x="318085" y="122959"/>
                  <a:pt x="318218" y="124693"/>
                </a:cubicBezTo>
                <a:cubicBezTo>
                  <a:pt x="318352" y="125759"/>
                  <a:pt x="318152" y="126526"/>
                  <a:pt x="317618" y="126993"/>
                </a:cubicBezTo>
                <a:cubicBezTo>
                  <a:pt x="317085" y="127460"/>
                  <a:pt x="315618" y="128226"/>
                  <a:pt x="313218" y="129293"/>
                </a:cubicBezTo>
                <a:cubicBezTo>
                  <a:pt x="309617" y="130627"/>
                  <a:pt x="307817" y="131860"/>
                  <a:pt x="307817" y="132994"/>
                </a:cubicBezTo>
                <a:cubicBezTo>
                  <a:pt x="307817" y="134127"/>
                  <a:pt x="307384" y="135761"/>
                  <a:pt x="306517" y="137894"/>
                </a:cubicBezTo>
                <a:cubicBezTo>
                  <a:pt x="305650" y="140028"/>
                  <a:pt x="305550" y="141295"/>
                  <a:pt x="306217" y="141695"/>
                </a:cubicBezTo>
                <a:cubicBezTo>
                  <a:pt x="306884" y="142095"/>
                  <a:pt x="306684" y="142628"/>
                  <a:pt x="305617" y="143295"/>
                </a:cubicBezTo>
                <a:cubicBezTo>
                  <a:pt x="305617" y="143295"/>
                  <a:pt x="305283" y="143562"/>
                  <a:pt x="304617" y="144095"/>
                </a:cubicBezTo>
                <a:cubicBezTo>
                  <a:pt x="304750" y="144095"/>
                  <a:pt x="305217" y="143962"/>
                  <a:pt x="306017" y="143695"/>
                </a:cubicBezTo>
                <a:cubicBezTo>
                  <a:pt x="307617" y="143295"/>
                  <a:pt x="309351" y="142695"/>
                  <a:pt x="311217" y="141895"/>
                </a:cubicBezTo>
                <a:cubicBezTo>
                  <a:pt x="313084" y="141095"/>
                  <a:pt x="314018" y="140561"/>
                  <a:pt x="314018" y="140295"/>
                </a:cubicBezTo>
                <a:cubicBezTo>
                  <a:pt x="314018" y="140161"/>
                  <a:pt x="313951" y="140095"/>
                  <a:pt x="313818" y="140095"/>
                </a:cubicBezTo>
                <a:cubicBezTo>
                  <a:pt x="313684" y="140095"/>
                  <a:pt x="313451" y="140128"/>
                  <a:pt x="313118" y="140195"/>
                </a:cubicBezTo>
                <a:cubicBezTo>
                  <a:pt x="312784" y="140261"/>
                  <a:pt x="312418" y="140361"/>
                  <a:pt x="312018" y="140495"/>
                </a:cubicBezTo>
                <a:cubicBezTo>
                  <a:pt x="311084" y="140761"/>
                  <a:pt x="310617" y="140828"/>
                  <a:pt x="310617" y="140695"/>
                </a:cubicBezTo>
                <a:cubicBezTo>
                  <a:pt x="310617" y="140561"/>
                  <a:pt x="310951" y="140095"/>
                  <a:pt x="311618" y="139294"/>
                </a:cubicBezTo>
                <a:cubicBezTo>
                  <a:pt x="312551" y="138228"/>
                  <a:pt x="313151" y="137161"/>
                  <a:pt x="313418" y="136094"/>
                </a:cubicBezTo>
                <a:cubicBezTo>
                  <a:pt x="313684" y="135427"/>
                  <a:pt x="314118" y="134894"/>
                  <a:pt x="314718" y="134494"/>
                </a:cubicBezTo>
                <a:cubicBezTo>
                  <a:pt x="315318" y="134094"/>
                  <a:pt x="315851" y="133860"/>
                  <a:pt x="316318" y="133794"/>
                </a:cubicBezTo>
                <a:cubicBezTo>
                  <a:pt x="316785" y="133727"/>
                  <a:pt x="317152" y="133894"/>
                  <a:pt x="317418" y="134294"/>
                </a:cubicBezTo>
                <a:cubicBezTo>
                  <a:pt x="317552" y="134961"/>
                  <a:pt x="318352" y="135027"/>
                  <a:pt x="319819" y="134494"/>
                </a:cubicBezTo>
                <a:cubicBezTo>
                  <a:pt x="321152" y="133960"/>
                  <a:pt x="323252" y="134160"/>
                  <a:pt x="326119" y="135094"/>
                </a:cubicBezTo>
                <a:cubicBezTo>
                  <a:pt x="328986" y="136027"/>
                  <a:pt x="331020" y="137161"/>
                  <a:pt x="332220" y="138494"/>
                </a:cubicBezTo>
                <a:cubicBezTo>
                  <a:pt x="334620" y="141161"/>
                  <a:pt x="336421" y="144395"/>
                  <a:pt x="337621" y="148196"/>
                </a:cubicBezTo>
                <a:cubicBezTo>
                  <a:pt x="338821" y="151996"/>
                  <a:pt x="339088" y="155497"/>
                  <a:pt x="338421" y="158697"/>
                </a:cubicBezTo>
                <a:cubicBezTo>
                  <a:pt x="337754" y="161231"/>
                  <a:pt x="336221" y="163164"/>
                  <a:pt x="333820" y="164498"/>
                </a:cubicBezTo>
                <a:cubicBezTo>
                  <a:pt x="331420" y="165831"/>
                  <a:pt x="329553" y="165698"/>
                  <a:pt x="328220" y="164098"/>
                </a:cubicBezTo>
                <a:cubicBezTo>
                  <a:pt x="327553" y="163297"/>
                  <a:pt x="326953" y="162897"/>
                  <a:pt x="326419" y="162897"/>
                </a:cubicBezTo>
                <a:cubicBezTo>
                  <a:pt x="325886" y="162897"/>
                  <a:pt x="324886" y="162164"/>
                  <a:pt x="323419" y="160697"/>
                </a:cubicBezTo>
                <a:cubicBezTo>
                  <a:pt x="321952" y="159230"/>
                  <a:pt x="321219" y="158297"/>
                  <a:pt x="321219" y="157897"/>
                </a:cubicBezTo>
                <a:cubicBezTo>
                  <a:pt x="321219" y="156963"/>
                  <a:pt x="320885" y="156230"/>
                  <a:pt x="320219" y="155697"/>
                </a:cubicBezTo>
                <a:cubicBezTo>
                  <a:pt x="319552" y="155163"/>
                  <a:pt x="318952" y="155096"/>
                  <a:pt x="318418" y="155497"/>
                </a:cubicBezTo>
                <a:cubicBezTo>
                  <a:pt x="317618" y="156163"/>
                  <a:pt x="315418" y="157097"/>
                  <a:pt x="311817" y="158297"/>
                </a:cubicBezTo>
                <a:cubicBezTo>
                  <a:pt x="307150" y="159897"/>
                  <a:pt x="301816" y="162031"/>
                  <a:pt x="295815" y="164698"/>
                </a:cubicBezTo>
                <a:cubicBezTo>
                  <a:pt x="292082" y="166431"/>
                  <a:pt x="289948" y="167298"/>
                  <a:pt x="289415" y="167298"/>
                </a:cubicBezTo>
                <a:cubicBezTo>
                  <a:pt x="288881" y="167298"/>
                  <a:pt x="287781" y="167731"/>
                  <a:pt x="286114" y="168598"/>
                </a:cubicBezTo>
                <a:cubicBezTo>
                  <a:pt x="284447" y="169465"/>
                  <a:pt x="281880" y="170498"/>
                  <a:pt x="278413" y="171699"/>
                </a:cubicBezTo>
                <a:cubicBezTo>
                  <a:pt x="276013" y="172632"/>
                  <a:pt x="274179" y="173165"/>
                  <a:pt x="272913" y="173299"/>
                </a:cubicBezTo>
                <a:cubicBezTo>
                  <a:pt x="271646" y="173432"/>
                  <a:pt x="269479" y="173299"/>
                  <a:pt x="266412" y="172899"/>
                </a:cubicBezTo>
                <a:cubicBezTo>
                  <a:pt x="262945" y="172365"/>
                  <a:pt x="260511" y="171732"/>
                  <a:pt x="259111" y="170998"/>
                </a:cubicBezTo>
                <a:cubicBezTo>
                  <a:pt x="257711" y="170265"/>
                  <a:pt x="256344" y="168765"/>
                  <a:pt x="255010" y="166498"/>
                </a:cubicBezTo>
                <a:cubicBezTo>
                  <a:pt x="253544" y="163964"/>
                  <a:pt x="254477" y="159230"/>
                  <a:pt x="257811" y="152296"/>
                </a:cubicBezTo>
                <a:cubicBezTo>
                  <a:pt x="258477" y="150829"/>
                  <a:pt x="259678" y="150162"/>
                  <a:pt x="261411" y="150296"/>
                </a:cubicBezTo>
                <a:cubicBezTo>
                  <a:pt x="262745" y="150296"/>
                  <a:pt x="263411" y="150096"/>
                  <a:pt x="263411" y="149696"/>
                </a:cubicBezTo>
                <a:cubicBezTo>
                  <a:pt x="263145" y="149429"/>
                  <a:pt x="263211" y="149196"/>
                  <a:pt x="263611" y="148996"/>
                </a:cubicBezTo>
                <a:cubicBezTo>
                  <a:pt x="264012" y="148796"/>
                  <a:pt x="264545" y="148629"/>
                  <a:pt x="265212" y="148496"/>
                </a:cubicBezTo>
                <a:cubicBezTo>
                  <a:pt x="266812" y="148229"/>
                  <a:pt x="267812" y="148429"/>
                  <a:pt x="268212" y="149096"/>
                </a:cubicBezTo>
                <a:cubicBezTo>
                  <a:pt x="268612" y="149762"/>
                  <a:pt x="269412" y="149429"/>
                  <a:pt x="270612" y="148096"/>
                </a:cubicBezTo>
                <a:cubicBezTo>
                  <a:pt x="271812" y="146762"/>
                  <a:pt x="272046" y="145962"/>
                  <a:pt x="271312" y="145695"/>
                </a:cubicBezTo>
                <a:cubicBezTo>
                  <a:pt x="270579" y="145429"/>
                  <a:pt x="270612" y="145262"/>
                  <a:pt x="271412" y="145195"/>
                </a:cubicBezTo>
                <a:cubicBezTo>
                  <a:pt x="272213" y="145129"/>
                  <a:pt x="273213" y="145429"/>
                  <a:pt x="274413" y="146095"/>
                </a:cubicBezTo>
                <a:cubicBezTo>
                  <a:pt x="275346" y="146495"/>
                  <a:pt x="275746" y="146495"/>
                  <a:pt x="275613" y="146095"/>
                </a:cubicBezTo>
                <a:cubicBezTo>
                  <a:pt x="275480" y="145962"/>
                  <a:pt x="275513" y="145795"/>
                  <a:pt x="275713" y="145595"/>
                </a:cubicBezTo>
                <a:cubicBezTo>
                  <a:pt x="275913" y="145395"/>
                  <a:pt x="276280" y="145295"/>
                  <a:pt x="276813" y="145295"/>
                </a:cubicBezTo>
                <a:cubicBezTo>
                  <a:pt x="277480" y="145429"/>
                  <a:pt x="279147" y="144728"/>
                  <a:pt x="281814" y="143195"/>
                </a:cubicBezTo>
                <a:cubicBezTo>
                  <a:pt x="284481" y="141661"/>
                  <a:pt x="285814" y="140695"/>
                  <a:pt x="285814" y="140295"/>
                </a:cubicBezTo>
                <a:cubicBezTo>
                  <a:pt x="285548" y="140028"/>
                  <a:pt x="284847" y="139961"/>
                  <a:pt x="283714" y="140095"/>
                </a:cubicBezTo>
                <a:cubicBezTo>
                  <a:pt x="282580" y="140228"/>
                  <a:pt x="281180" y="140495"/>
                  <a:pt x="279513" y="140895"/>
                </a:cubicBezTo>
                <a:cubicBezTo>
                  <a:pt x="277847" y="141295"/>
                  <a:pt x="276613" y="141761"/>
                  <a:pt x="275813" y="142295"/>
                </a:cubicBezTo>
                <a:cubicBezTo>
                  <a:pt x="273946" y="143095"/>
                  <a:pt x="272113" y="143495"/>
                  <a:pt x="270312" y="143495"/>
                </a:cubicBezTo>
                <a:cubicBezTo>
                  <a:pt x="268512" y="143495"/>
                  <a:pt x="267045" y="143062"/>
                  <a:pt x="265912" y="142195"/>
                </a:cubicBezTo>
                <a:cubicBezTo>
                  <a:pt x="264778" y="141328"/>
                  <a:pt x="264478" y="140295"/>
                  <a:pt x="265012" y="139094"/>
                </a:cubicBezTo>
                <a:cubicBezTo>
                  <a:pt x="265145" y="138561"/>
                  <a:pt x="265145" y="138294"/>
                  <a:pt x="265012" y="138294"/>
                </a:cubicBezTo>
                <a:cubicBezTo>
                  <a:pt x="264612" y="138694"/>
                  <a:pt x="263745" y="138261"/>
                  <a:pt x="262411" y="136994"/>
                </a:cubicBezTo>
                <a:cubicBezTo>
                  <a:pt x="261078" y="135727"/>
                  <a:pt x="259811" y="134627"/>
                  <a:pt x="258611" y="133694"/>
                </a:cubicBezTo>
                <a:cubicBezTo>
                  <a:pt x="255677" y="131694"/>
                  <a:pt x="254144" y="125159"/>
                  <a:pt x="254010" y="114091"/>
                </a:cubicBezTo>
                <a:lnTo>
                  <a:pt x="254010" y="102890"/>
                </a:lnTo>
                <a:lnTo>
                  <a:pt x="256411" y="102490"/>
                </a:lnTo>
                <a:cubicBezTo>
                  <a:pt x="258144" y="102090"/>
                  <a:pt x="260511" y="100056"/>
                  <a:pt x="263511" y="96389"/>
                </a:cubicBezTo>
                <a:cubicBezTo>
                  <a:pt x="266512" y="92722"/>
                  <a:pt x="268812" y="89822"/>
                  <a:pt x="270412" y="87688"/>
                </a:cubicBezTo>
                <a:cubicBezTo>
                  <a:pt x="272546" y="85288"/>
                  <a:pt x="273646" y="83754"/>
                  <a:pt x="273713" y="83087"/>
                </a:cubicBezTo>
                <a:cubicBezTo>
                  <a:pt x="273779" y="82421"/>
                  <a:pt x="272879" y="81621"/>
                  <a:pt x="271012" y="80687"/>
                </a:cubicBezTo>
                <a:cubicBezTo>
                  <a:pt x="269146" y="79754"/>
                  <a:pt x="267579" y="78220"/>
                  <a:pt x="266312" y="76087"/>
                </a:cubicBezTo>
                <a:cubicBezTo>
                  <a:pt x="265045" y="73953"/>
                  <a:pt x="263611" y="70619"/>
                  <a:pt x="262011" y="66085"/>
                </a:cubicBezTo>
                <a:cubicBezTo>
                  <a:pt x="260411" y="61418"/>
                  <a:pt x="259278" y="56351"/>
                  <a:pt x="258611" y="50883"/>
                </a:cubicBezTo>
                <a:cubicBezTo>
                  <a:pt x="258477" y="48616"/>
                  <a:pt x="258511" y="47183"/>
                  <a:pt x="258711" y="46583"/>
                </a:cubicBezTo>
                <a:cubicBezTo>
                  <a:pt x="258911" y="45983"/>
                  <a:pt x="259678" y="45283"/>
                  <a:pt x="261011" y="44483"/>
                </a:cubicBezTo>
                <a:cubicBezTo>
                  <a:pt x="262878" y="43549"/>
                  <a:pt x="263978" y="42416"/>
                  <a:pt x="264312" y="41082"/>
                </a:cubicBezTo>
                <a:cubicBezTo>
                  <a:pt x="264645" y="39749"/>
                  <a:pt x="265078" y="39082"/>
                  <a:pt x="265612" y="39082"/>
                </a:cubicBezTo>
                <a:cubicBezTo>
                  <a:pt x="266145" y="39082"/>
                  <a:pt x="266412" y="38482"/>
                  <a:pt x="266412" y="37282"/>
                </a:cubicBezTo>
                <a:cubicBezTo>
                  <a:pt x="266412" y="36215"/>
                  <a:pt x="266845" y="34648"/>
                  <a:pt x="267712" y="32581"/>
                </a:cubicBezTo>
                <a:cubicBezTo>
                  <a:pt x="268579" y="30514"/>
                  <a:pt x="269312" y="29281"/>
                  <a:pt x="269912" y="28881"/>
                </a:cubicBezTo>
                <a:cubicBezTo>
                  <a:pt x="270512" y="28481"/>
                  <a:pt x="270812" y="27480"/>
                  <a:pt x="270812" y="25880"/>
                </a:cubicBezTo>
                <a:cubicBezTo>
                  <a:pt x="270812" y="24280"/>
                  <a:pt x="270946" y="22813"/>
                  <a:pt x="271212" y="21480"/>
                </a:cubicBezTo>
                <a:cubicBezTo>
                  <a:pt x="271612" y="20013"/>
                  <a:pt x="272613" y="19346"/>
                  <a:pt x="274213" y="19479"/>
                </a:cubicBezTo>
                <a:close/>
                <a:moveTo>
                  <a:pt x="638658" y="18479"/>
                </a:moveTo>
                <a:cubicBezTo>
                  <a:pt x="637992" y="18479"/>
                  <a:pt x="637658" y="18779"/>
                  <a:pt x="637658" y="19379"/>
                </a:cubicBezTo>
                <a:cubicBezTo>
                  <a:pt x="637658" y="19980"/>
                  <a:pt x="637992" y="20280"/>
                  <a:pt x="638658" y="20280"/>
                </a:cubicBezTo>
                <a:cubicBezTo>
                  <a:pt x="639325" y="20280"/>
                  <a:pt x="639659" y="19980"/>
                  <a:pt x="639659" y="19379"/>
                </a:cubicBezTo>
                <a:cubicBezTo>
                  <a:pt x="639659" y="18779"/>
                  <a:pt x="639325" y="18479"/>
                  <a:pt x="638658" y="18479"/>
                </a:cubicBezTo>
                <a:close/>
                <a:moveTo>
                  <a:pt x="1198828" y="16979"/>
                </a:moveTo>
                <a:cubicBezTo>
                  <a:pt x="1199962" y="16646"/>
                  <a:pt x="1201162" y="16646"/>
                  <a:pt x="1202429" y="16979"/>
                </a:cubicBezTo>
                <a:cubicBezTo>
                  <a:pt x="1203696" y="17313"/>
                  <a:pt x="1205262" y="17679"/>
                  <a:pt x="1207129" y="18079"/>
                </a:cubicBezTo>
                <a:cubicBezTo>
                  <a:pt x="1208863" y="18346"/>
                  <a:pt x="1211530" y="20246"/>
                  <a:pt x="1215130" y="23780"/>
                </a:cubicBezTo>
                <a:cubicBezTo>
                  <a:pt x="1218731" y="27314"/>
                  <a:pt x="1220998" y="30214"/>
                  <a:pt x="1221931" y="32481"/>
                </a:cubicBezTo>
                <a:cubicBezTo>
                  <a:pt x="1222731" y="34481"/>
                  <a:pt x="1223131" y="37315"/>
                  <a:pt x="1223131" y="40982"/>
                </a:cubicBezTo>
                <a:cubicBezTo>
                  <a:pt x="1223131" y="44649"/>
                  <a:pt x="1222731" y="47550"/>
                  <a:pt x="1221931" y="49683"/>
                </a:cubicBezTo>
                <a:cubicBezTo>
                  <a:pt x="1220998" y="51817"/>
                  <a:pt x="1219131" y="54851"/>
                  <a:pt x="1216331" y="58784"/>
                </a:cubicBezTo>
                <a:cubicBezTo>
                  <a:pt x="1213530" y="62718"/>
                  <a:pt x="1211630" y="65385"/>
                  <a:pt x="1210630" y="66785"/>
                </a:cubicBezTo>
                <a:cubicBezTo>
                  <a:pt x="1209630" y="68186"/>
                  <a:pt x="1208263" y="69752"/>
                  <a:pt x="1206529" y="71486"/>
                </a:cubicBezTo>
                <a:cubicBezTo>
                  <a:pt x="1204796" y="72953"/>
                  <a:pt x="1203962" y="73953"/>
                  <a:pt x="1204029" y="74486"/>
                </a:cubicBezTo>
                <a:cubicBezTo>
                  <a:pt x="1204096" y="75020"/>
                  <a:pt x="1204996" y="75687"/>
                  <a:pt x="1206729" y="76487"/>
                </a:cubicBezTo>
                <a:cubicBezTo>
                  <a:pt x="1210197" y="77820"/>
                  <a:pt x="1212597" y="80354"/>
                  <a:pt x="1213930" y="84088"/>
                </a:cubicBezTo>
                <a:cubicBezTo>
                  <a:pt x="1215264" y="87821"/>
                  <a:pt x="1215130" y="91288"/>
                  <a:pt x="1213530" y="94489"/>
                </a:cubicBezTo>
                <a:cubicBezTo>
                  <a:pt x="1212330" y="96889"/>
                  <a:pt x="1211730" y="98556"/>
                  <a:pt x="1211730" y="99489"/>
                </a:cubicBezTo>
                <a:cubicBezTo>
                  <a:pt x="1211730" y="102423"/>
                  <a:pt x="1207996" y="108291"/>
                  <a:pt x="1200528" y="117092"/>
                </a:cubicBezTo>
                <a:cubicBezTo>
                  <a:pt x="1197595" y="120559"/>
                  <a:pt x="1196128" y="122559"/>
                  <a:pt x="1196128" y="123092"/>
                </a:cubicBezTo>
                <a:cubicBezTo>
                  <a:pt x="1196128" y="123626"/>
                  <a:pt x="1196961" y="124426"/>
                  <a:pt x="1198628" y="125493"/>
                </a:cubicBezTo>
                <a:cubicBezTo>
                  <a:pt x="1200295" y="126560"/>
                  <a:pt x="1201395" y="126693"/>
                  <a:pt x="1201929" y="125893"/>
                </a:cubicBezTo>
                <a:cubicBezTo>
                  <a:pt x="1202462" y="125093"/>
                  <a:pt x="1202962" y="125626"/>
                  <a:pt x="1203429" y="127493"/>
                </a:cubicBezTo>
                <a:cubicBezTo>
                  <a:pt x="1203896" y="129360"/>
                  <a:pt x="1204929" y="131360"/>
                  <a:pt x="1206529" y="133494"/>
                </a:cubicBezTo>
                <a:cubicBezTo>
                  <a:pt x="1210263" y="138294"/>
                  <a:pt x="1212397" y="145429"/>
                  <a:pt x="1212930" y="154896"/>
                </a:cubicBezTo>
                <a:cubicBezTo>
                  <a:pt x="1213197" y="158630"/>
                  <a:pt x="1213230" y="160964"/>
                  <a:pt x="1213030" y="161897"/>
                </a:cubicBezTo>
                <a:cubicBezTo>
                  <a:pt x="1212830" y="162831"/>
                  <a:pt x="1212130" y="163764"/>
                  <a:pt x="1210930" y="164698"/>
                </a:cubicBezTo>
                <a:cubicBezTo>
                  <a:pt x="1209463" y="165898"/>
                  <a:pt x="1208296" y="166465"/>
                  <a:pt x="1207429" y="166398"/>
                </a:cubicBezTo>
                <a:cubicBezTo>
                  <a:pt x="1206563" y="166331"/>
                  <a:pt x="1205329" y="165631"/>
                  <a:pt x="1203729" y="164298"/>
                </a:cubicBezTo>
                <a:cubicBezTo>
                  <a:pt x="1200795" y="161631"/>
                  <a:pt x="1198595" y="157163"/>
                  <a:pt x="1197128" y="150896"/>
                </a:cubicBezTo>
                <a:cubicBezTo>
                  <a:pt x="1196328" y="147162"/>
                  <a:pt x="1195728" y="145295"/>
                  <a:pt x="1195328" y="145295"/>
                </a:cubicBezTo>
                <a:cubicBezTo>
                  <a:pt x="1194928" y="145295"/>
                  <a:pt x="1194595" y="142962"/>
                  <a:pt x="1194328" y="138294"/>
                </a:cubicBezTo>
                <a:cubicBezTo>
                  <a:pt x="1194061" y="133627"/>
                  <a:pt x="1193794" y="131027"/>
                  <a:pt x="1193528" y="130493"/>
                </a:cubicBezTo>
                <a:cubicBezTo>
                  <a:pt x="1192461" y="128760"/>
                  <a:pt x="1188860" y="130293"/>
                  <a:pt x="1182726" y="135094"/>
                </a:cubicBezTo>
                <a:cubicBezTo>
                  <a:pt x="1178059" y="138694"/>
                  <a:pt x="1175559" y="140495"/>
                  <a:pt x="1175225" y="140495"/>
                </a:cubicBezTo>
                <a:cubicBezTo>
                  <a:pt x="1174892" y="140495"/>
                  <a:pt x="1174725" y="140028"/>
                  <a:pt x="1174725" y="139094"/>
                </a:cubicBezTo>
                <a:cubicBezTo>
                  <a:pt x="1174725" y="138161"/>
                  <a:pt x="1173992" y="137894"/>
                  <a:pt x="1172525" y="138294"/>
                </a:cubicBezTo>
                <a:cubicBezTo>
                  <a:pt x="1171458" y="138428"/>
                  <a:pt x="1170725" y="138294"/>
                  <a:pt x="1170325" y="137894"/>
                </a:cubicBezTo>
                <a:cubicBezTo>
                  <a:pt x="1169925" y="137494"/>
                  <a:pt x="1169458" y="136427"/>
                  <a:pt x="1168925" y="134694"/>
                </a:cubicBezTo>
                <a:cubicBezTo>
                  <a:pt x="1168258" y="132027"/>
                  <a:pt x="1167991" y="128426"/>
                  <a:pt x="1168125" y="123893"/>
                </a:cubicBezTo>
                <a:lnTo>
                  <a:pt x="1168524" y="117092"/>
                </a:lnTo>
                <a:lnTo>
                  <a:pt x="1173725" y="114491"/>
                </a:lnTo>
                <a:cubicBezTo>
                  <a:pt x="1182393" y="110491"/>
                  <a:pt x="1189861" y="103090"/>
                  <a:pt x="1196128" y="92289"/>
                </a:cubicBezTo>
                <a:cubicBezTo>
                  <a:pt x="1200395" y="84954"/>
                  <a:pt x="1201995" y="80420"/>
                  <a:pt x="1200929" y="78687"/>
                </a:cubicBezTo>
                <a:cubicBezTo>
                  <a:pt x="1200662" y="78420"/>
                  <a:pt x="1200395" y="78287"/>
                  <a:pt x="1200129" y="78287"/>
                </a:cubicBezTo>
                <a:cubicBezTo>
                  <a:pt x="1199595" y="78287"/>
                  <a:pt x="1196995" y="80087"/>
                  <a:pt x="1192328" y="83688"/>
                </a:cubicBezTo>
                <a:cubicBezTo>
                  <a:pt x="1189394" y="85954"/>
                  <a:pt x="1187194" y="87455"/>
                  <a:pt x="1185727" y="88188"/>
                </a:cubicBezTo>
                <a:cubicBezTo>
                  <a:pt x="1184260" y="88922"/>
                  <a:pt x="1182460" y="89422"/>
                  <a:pt x="1180326" y="89688"/>
                </a:cubicBezTo>
                <a:cubicBezTo>
                  <a:pt x="1178059" y="89955"/>
                  <a:pt x="1176492" y="89988"/>
                  <a:pt x="1175625" y="89788"/>
                </a:cubicBezTo>
                <a:cubicBezTo>
                  <a:pt x="1174759" y="89588"/>
                  <a:pt x="1173725" y="88955"/>
                  <a:pt x="1172525" y="87888"/>
                </a:cubicBezTo>
                <a:cubicBezTo>
                  <a:pt x="1170658" y="86421"/>
                  <a:pt x="1169125" y="84021"/>
                  <a:pt x="1167925" y="80687"/>
                </a:cubicBezTo>
                <a:cubicBezTo>
                  <a:pt x="1165524" y="73620"/>
                  <a:pt x="1166658" y="68686"/>
                  <a:pt x="1171325" y="65885"/>
                </a:cubicBezTo>
                <a:cubicBezTo>
                  <a:pt x="1173325" y="64685"/>
                  <a:pt x="1178126" y="60418"/>
                  <a:pt x="1185727" y="53084"/>
                </a:cubicBezTo>
                <a:cubicBezTo>
                  <a:pt x="1193328" y="45749"/>
                  <a:pt x="1198395" y="39749"/>
                  <a:pt x="1200929" y="35081"/>
                </a:cubicBezTo>
                <a:cubicBezTo>
                  <a:pt x="1203196" y="31081"/>
                  <a:pt x="1204429" y="28447"/>
                  <a:pt x="1204629" y="27180"/>
                </a:cubicBezTo>
                <a:cubicBezTo>
                  <a:pt x="1204829" y="25914"/>
                  <a:pt x="1204129" y="24747"/>
                  <a:pt x="1202529" y="23680"/>
                </a:cubicBezTo>
                <a:cubicBezTo>
                  <a:pt x="1198928" y="21413"/>
                  <a:pt x="1197128" y="19613"/>
                  <a:pt x="1197128" y="18279"/>
                </a:cubicBezTo>
                <a:cubicBezTo>
                  <a:pt x="1197128" y="17746"/>
                  <a:pt x="1197695" y="17313"/>
                  <a:pt x="1198828" y="16979"/>
                </a:cubicBezTo>
                <a:close/>
                <a:moveTo>
                  <a:pt x="47384" y="8678"/>
                </a:moveTo>
                <a:cubicBezTo>
                  <a:pt x="53118" y="8145"/>
                  <a:pt x="57552" y="9045"/>
                  <a:pt x="60686" y="11378"/>
                </a:cubicBezTo>
                <a:cubicBezTo>
                  <a:pt x="63820" y="13712"/>
                  <a:pt x="65320" y="17146"/>
                  <a:pt x="65187" y="21680"/>
                </a:cubicBezTo>
                <a:cubicBezTo>
                  <a:pt x="65053" y="24347"/>
                  <a:pt x="64620" y="26480"/>
                  <a:pt x="63886" y="28081"/>
                </a:cubicBezTo>
                <a:cubicBezTo>
                  <a:pt x="63153" y="29681"/>
                  <a:pt x="61720" y="31748"/>
                  <a:pt x="59586" y="34281"/>
                </a:cubicBezTo>
                <a:cubicBezTo>
                  <a:pt x="57852" y="36282"/>
                  <a:pt x="56986" y="37682"/>
                  <a:pt x="56986" y="38482"/>
                </a:cubicBezTo>
                <a:cubicBezTo>
                  <a:pt x="56986" y="39282"/>
                  <a:pt x="56486" y="39682"/>
                  <a:pt x="55485" y="39682"/>
                </a:cubicBezTo>
                <a:cubicBezTo>
                  <a:pt x="54485" y="39682"/>
                  <a:pt x="53985" y="40015"/>
                  <a:pt x="53985" y="40682"/>
                </a:cubicBezTo>
                <a:cubicBezTo>
                  <a:pt x="53985" y="41349"/>
                  <a:pt x="53519" y="41882"/>
                  <a:pt x="52585" y="42282"/>
                </a:cubicBezTo>
                <a:cubicBezTo>
                  <a:pt x="51652" y="42682"/>
                  <a:pt x="48185" y="45783"/>
                  <a:pt x="42184" y="51584"/>
                </a:cubicBezTo>
                <a:cubicBezTo>
                  <a:pt x="36183" y="57384"/>
                  <a:pt x="30182" y="63085"/>
                  <a:pt x="24182" y="68686"/>
                </a:cubicBezTo>
                <a:lnTo>
                  <a:pt x="14980" y="77087"/>
                </a:lnTo>
                <a:lnTo>
                  <a:pt x="17581" y="78887"/>
                </a:lnTo>
                <a:cubicBezTo>
                  <a:pt x="19714" y="80487"/>
                  <a:pt x="22615" y="83154"/>
                  <a:pt x="26282" y="86888"/>
                </a:cubicBezTo>
                <a:cubicBezTo>
                  <a:pt x="29949" y="90622"/>
                  <a:pt x="31783" y="92822"/>
                  <a:pt x="31783" y="93489"/>
                </a:cubicBezTo>
                <a:cubicBezTo>
                  <a:pt x="31783" y="95622"/>
                  <a:pt x="33116" y="95756"/>
                  <a:pt x="35783" y="93889"/>
                </a:cubicBezTo>
                <a:cubicBezTo>
                  <a:pt x="39517" y="91222"/>
                  <a:pt x="46184" y="88121"/>
                  <a:pt x="55785" y="84588"/>
                </a:cubicBezTo>
                <a:cubicBezTo>
                  <a:pt x="65387" y="81054"/>
                  <a:pt x="71254" y="79554"/>
                  <a:pt x="73388" y="80087"/>
                </a:cubicBezTo>
                <a:cubicBezTo>
                  <a:pt x="74454" y="80354"/>
                  <a:pt x="75188" y="80154"/>
                  <a:pt x="75588" y="79487"/>
                </a:cubicBezTo>
                <a:cubicBezTo>
                  <a:pt x="75988" y="78820"/>
                  <a:pt x="76255" y="77020"/>
                  <a:pt x="76388" y="74086"/>
                </a:cubicBezTo>
                <a:cubicBezTo>
                  <a:pt x="76521" y="70886"/>
                  <a:pt x="77055" y="68152"/>
                  <a:pt x="77988" y="65885"/>
                </a:cubicBezTo>
                <a:cubicBezTo>
                  <a:pt x="79588" y="61618"/>
                  <a:pt x="79789" y="57951"/>
                  <a:pt x="78588" y="54884"/>
                </a:cubicBezTo>
                <a:cubicBezTo>
                  <a:pt x="78188" y="53950"/>
                  <a:pt x="76688" y="53450"/>
                  <a:pt x="74088" y="53384"/>
                </a:cubicBezTo>
                <a:cubicBezTo>
                  <a:pt x="71487" y="53317"/>
                  <a:pt x="68920" y="53684"/>
                  <a:pt x="66387" y="54484"/>
                </a:cubicBezTo>
                <a:cubicBezTo>
                  <a:pt x="63986" y="55417"/>
                  <a:pt x="60419" y="58084"/>
                  <a:pt x="55686" y="62485"/>
                </a:cubicBezTo>
                <a:cubicBezTo>
                  <a:pt x="50952" y="66885"/>
                  <a:pt x="48451" y="69152"/>
                  <a:pt x="48185" y="69286"/>
                </a:cubicBezTo>
                <a:cubicBezTo>
                  <a:pt x="47251" y="69419"/>
                  <a:pt x="46051" y="70152"/>
                  <a:pt x="44584" y="71486"/>
                </a:cubicBezTo>
                <a:cubicBezTo>
                  <a:pt x="43117" y="72819"/>
                  <a:pt x="41984" y="74153"/>
                  <a:pt x="41184" y="75486"/>
                </a:cubicBezTo>
                <a:cubicBezTo>
                  <a:pt x="39850" y="77753"/>
                  <a:pt x="39050" y="78554"/>
                  <a:pt x="38783" y="77887"/>
                </a:cubicBezTo>
                <a:cubicBezTo>
                  <a:pt x="38517" y="76953"/>
                  <a:pt x="40017" y="74286"/>
                  <a:pt x="43284" y="69886"/>
                </a:cubicBezTo>
                <a:cubicBezTo>
                  <a:pt x="46551" y="65485"/>
                  <a:pt x="49918" y="61551"/>
                  <a:pt x="53385" y="58084"/>
                </a:cubicBezTo>
                <a:cubicBezTo>
                  <a:pt x="57652" y="53684"/>
                  <a:pt x="61320" y="50750"/>
                  <a:pt x="64387" y="49283"/>
                </a:cubicBezTo>
                <a:cubicBezTo>
                  <a:pt x="67454" y="47816"/>
                  <a:pt x="70787" y="46950"/>
                  <a:pt x="74388" y="46683"/>
                </a:cubicBezTo>
                <a:cubicBezTo>
                  <a:pt x="77988" y="46416"/>
                  <a:pt x="81055" y="46816"/>
                  <a:pt x="83589" y="47883"/>
                </a:cubicBezTo>
                <a:cubicBezTo>
                  <a:pt x="86123" y="49083"/>
                  <a:pt x="87589" y="49650"/>
                  <a:pt x="87989" y="49583"/>
                </a:cubicBezTo>
                <a:cubicBezTo>
                  <a:pt x="88390" y="49517"/>
                  <a:pt x="89323" y="50217"/>
                  <a:pt x="90790" y="51684"/>
                </a:cubicBezTo>
                <a:cubicBezTo>
                  <a:pt x="92523" y="53550"/>
                  <a:pt x="93557" y="56851"/>
                  <a:pt x="93890" y="61585"/>
                </a:cubicBezTo>
                <a:cubicBezTo>
                  <a:pt x="94224" y="66319"/>
                  <a:pt x="93790" y="71553"/>
                  <a:pt x="92590" y="77287"/>
                </a:cubicBezTo>
                <a:cubicBezTo>
                  <a:pt x="91123" y="84221"/>
                  <a:pt x="90457" y="95089"/>
                  <a:pt x="90590" y="109891"/>
                </a:cubicBezTo>
                <a:cubicBezTo>
                  <a:pt x="90723" y="124693"/>
                  <a:pt x="91590" y="140561"/>
                  <a:pt x="93190" y="157497"/>
                </a:cubicBezTo>
                <a:cubicBezTo>
                  <a:pt x="94257" y="169498"/>
                  <a:pt x="94590" y="178099"/>
                  <a:pt x="94190" y="183300"/>
                </a:cubicBezTo>
                <a:cubicBezTo>
                  <a:pt x="93790" y="188501"/>
                  <a:pt x="92590" y="191968"/>
                  <a:pt x="90590" y="193701"/>
                </a:cubicBezTo>
                <a:cubicBezTo>
                  <a:pt x="89523" y="194501"/>
                  <a:pt x="87956" y="194668"/>
                  <a:pt x="85889" y="194201"/>
                </a:cubicBezTo>
                <a:cubicBezTo>
                  <a:pt x="83822" y="193735"/>
                  <a:pt x="82655" y="192901"/>
                  <a:pt x="82389" y="191701"/>
                </a:cubicBezTo>
                <a:cubicBezTo>
                  <a:pt x="82122" y="190501"/>
                  <a:pt x="81189" y="189701"/>
                  <a:pt x="79588" y="189301"/>
                </a:cubicBezTo>
                <a:cubicBezTo>
                  <a:pt x="77988" y="188901"/>
                  <a:pt x="77188" y="188401"/>
                  <a:pt x="77188" y="187801"/>
                </a:cubicBezTo>
                <a:cubicBezTo>
                  <a:pt x="77188" y="187200"/>
                  <a:pt x="76188" y="185500"/>
                  <a:pt x="74188" y="182700"/>
                </a:cubicBezTo>
                <a:cubicBezTo>
                  <a:pt x="72054" y="180033"/>
                  <a:pt x="70654" y="178299"/>
                  <a:pt x="69987" y="177499"/>
                </a:cubicBezTo>
                <a:cubicBezTo>
                  <a:pt x="69321" y="176699"/>
                  <a:pt x="67754" y="174999"/>
                  <a:pt x="65287" y="172399"/>
                </a:cubicBezTo>
                <a:cubicBezTo>
                  <a:pt x="62820" y="169798"/>
                  <a:pt x="61853" y="167831"/>
                  <a:pt x="62386" y="166498"/>
                </a:cubicBezTo>
                <a:cubicBezTo>
                  <a:pt x="62920" y="164898"/>
                  <a:pt x="62120" y="164098"/>
                  <a:pt x="59986" y="164098"/>
                </a:cubicBezTo>
                <a:cubicBezTo>
                  <a:pt x="58386" y="164231"/>
                  <a:pt x="55385" y="164898"/>
                  <a:pt x="50985" y="166098"/>
                </a:cubicBezTo>
                <a:cubicBezTo>
                  <a:pt x="44984" y="167831"/>
                  <a:pt x="40550" y="168831"/>
                  <a:pt x="37683" y="169098"/>
                </a:cubicBezTo>
                <a:cubicBezTo>
                  <a:pt x="34816" y="169365"/>
                  <a:pt x="32449" y="169698"/>
                  <a:pt x="30582" y="170098"/>
                </a:cubicBezTo>
                <a:cubicBezTo>
                  <a:pt x="28715" y="170498"/>
                  <a:pt x="26515" y="169665"/>
                  <a:pt x="23981" y="167598"/>
                </a:cubicBezTo>
                <a:cubicBezTo>
                  <a:pt x="21448" y="165531"/>
                  <a:pt x="20181" y="164098"/>
                  <a:pt x="20181" y="163297"/>
                </a:cubicBezTo>
                <a:cubicBezTo>
                  <a:pt x="20181" y="162497"/>
                  <a:pt x="19714" y="161697"/>
                  <a:pt x="18781" y="160897"/>
                </a:cubicBezTo>
                <a:cubicBezTo>
                  <a:pt x="17847" y="160097"/>
                  <a:pt x="17181" y="158464"/>
                  <a:pt x="16781" y="155997"/>
                </a:cubicBezTo>
                <a:cubicBezTo>
                  <a:pt x="16381" y="153530"/>
                  <a:pt x="15580" y="151763"/>
                  <a:pt x="14380" y="150696"/>
                </a:cubicBezTo>
                <a:cubicBezTo>
                  <a:pt x="12380" y="148962"/>
                  <a:pt x="10947" y="146829"/>
                  <a:pt x="10080" y="144295"/>
                </a:cubicBezTo>
                <a:cubicBezTo>
                  <a:pt x="9213" y="141761"/>
                  <a:pt x="9246" y="140028"/>
                  <a:pt x="10180" y="139094"/>
                </a:cubicBezTo>
                <a:cubicBezTo>
                  <a:pt x="10847" y="138294"/>
                  <a:pt x="12013" y="135494"/>
                  <a:pt x="13680" y="130693"/>
                </a:cubicBezTo>
                <a:cubicBezTo>
                  <a:pt x="15347" y="125893"/>
                  <a:pt x="16447" y="122026"/>
                  <a:pt x="16981" y="119092"/>
                </a:cubicBezTo>
                <a:cubicBezTo>
                  <a:pt x="19248" y="107224"/>
                  <a:pt x="19848" y="98656"/>
                  <a:pt x="18781" y="93389"/>
                </a:cubicBezTo>
                <a:cubicBezTo>
                  <a:pt x="17714" y="88121"/>
                  <a:pt x="14847" y="85354"/>
                  <a:pt x="10180" y="85088"/>
                </a:cubicBezTo>
                <a:cubicBezTo>
                  <a:pt x="8446" y="84954"/>
                  <a:pt x="6046" y="83421"/>
                  <a:pt x="2979" y="80487"/>
                </a:cubicBezTo>
                <a:cubicBezTo>
                  <a:pt x="1645" y="79154"/>
                  <a:pt x="1312" y="78487"/>
                  <a:pt x="1979" y="78487"/>
                </a:cubicBezTo>
                <a:cubicBezTo>
                  <a:pt x="2512" y="78487"/>
                  <a:pt x="2479" y="78087"/>
                  <a:pt x="1879" y="77287"/>
                </a:cubicBezTo>
                <a:cubicBezTo>
                  <a:pt x="1279" y="76487"/>
                  <a:pt x="712" y="74886"/>
                  <a:pt x="179" y="72486"/>
                </a:cubicBezTo>
                <a:cubicBezTo>
                  <a:pt x="-88" y="71019"/>
                  <a:pt x="-55" y="69919"/>
                  <a:pt x="279" y="69186"/>
                </a:cubicBezTo>
                <a:cubicBezTo>
                  <a:pt x="612" y="68452"/>
                  <a:pt x="1512" y="67485"/>
                  <a:pt x="2979" y="66285"/>
                </a:cubicBezTo>
                <a:cubicBezTo>
                  <a:pt x="5112" y="64552"/>
                  <a:pt x="7779" y="62285"/>
                  <a:pt x="10980" y="59484"/>
                </a:cubicBezTo>
                <a:cubicBezTo>
                  <a:pt x="14047" y="56951"/>
                  <a:pt x="16747" y="54417"/>
                  <a:pt x="19081" y="51884"/>
                </a:cubicBezTo>
                <a:cubicBezTo>
                  <a:pt x="21414" y="49350"/>
                  <a:pt x="23981" y="46616"/>
                  <a:pt x="26782" y="43683"/>
                </a:cubicBezTo>
                <a:cubicBezTo>
                  <a:pt x="29049" y="41149"/>
                  <a:pt x="31649" y="38048"/>
                  <a:pt x="34583" y="34381"/>
                </a:cubicBezTo>
                <a:cubicBezTo>
                  <a:pt x="37517" y="30714"/>
                  <a:pt x="39250" y="28281"/>
                  <a:pt x="39784" y="27080"/>
                </a:cubicBezTo>
                <a:cubicBezTo>
                  <a:pt x="40184" y="26147"/>
                  <a:pt x="40717" y="25214"/>
                  <a:pt x="41384" y="24280"/>
                </a:cubicBezTo>
                <a:cubicBezTo>
                  <a:pt x="43917" y="19880"/>
                  <a:pt x="44851" y="17479"/>
                  <a:pt x="44184" y="17079"/>
                </a:cubicBezTo>
                <a:cubicBezTo>
                  <a:pt x="43917" y="16946"/>
                  <a:pt x="43151" y="16546"/>
                  <a:pt x="41884" y="15879"/>
                </a:cubicBezTo>
                <a:cubicBezTo>
                  <a:pt x="40617" y="15212"/>
                  <a:pt x="39917" y="14412"/>
                  <a:pt x="39784" y="13479"/>
                </a:cubicBezTo>
                <a:cubicBezTo>
                  <a:pt x="39517" y="12012"/>
                  <a:pt x="39950" y="10912"/>
                  <a:pt x="41084" y="10178"/>
                </a:cubicBezTo>
                <a:cubicBezTo>
                  <a:pt x="42217" y="9445"/>
                  <a:pt x="44317" y="8945"/>
                  <a:pt x="47384" y="8678"/>
                </a:cubicBezTo>
                <a:close/>
                <a:moveTo>
                  <a:pt x="1467062" y="7778"/>
                </a:moveTo>
                <a:cubicBezTo>
                  <a:pt x="1469396" y="7711"/>
                  <a:pt x="1471429" y="8545"/>
                  <a:pt x="1473163" y="10278"/>
                </a:cubicBezTo>
                <a:cubicBezTo>
                  <a:pt x="1474363" y="11745"/>
                  <a:pt x="1475063" y="13412"/>
                  <a:pt x="1475263" y="15279"/>
                </a:cubicBezTo>
                <a:cubicBezTo>
                  <a:pt x="1475463" y="17146"/>
                  <a:pt x="1475030" y="18613"/>
                  <a:pt x="1473963" y="19680"/>
                </a:cubicBezTo>
                <a:cubicBezTo>
                  <a:pt x="1473029" y="20613"/>
                  <a:pt x="1472563" y="21346"/>
                  <a:pt x="1472563" y="21880"/>
                </a:cubicBezTo>
                <a:cubicBezTo>
                  <a:pt x="1472563" y="22413"/>
                  <a:pt x="1471029" y="23913"/>
                  <a:pt x="1467962" y="26380"/>
                </a:cubicBezTo>
                <a:cubicBezTo>
                  <a:pt x="1464895" y="28847"/>
                  <a:pt x="1463328" y="30348"/>
                  <a:pt x="1463262" y="30881"/>
                </a:cubicBezTo>
                <a:cubicBezTo>
                  <a:pt x="1463195" y="31414"/>
                  <a:pt x="1462095" y="33081"/>
                  <a:pt x="1459961" y="35882"/>
                </a:cubicBezTo>
                <a:cubicBezTo>
                  <a:pt x="1453827" y="44549"/>
                  <a:pt x="1451493" y="49350"/>
                  <a:pt x="1452960" y="50283"/>
                </a:cubicBezTo>
                <a:cubicBezTo>
                  <a:pt x="1453760" y="50817"/>
                  <a:pt x="1454960" y="50883"/>
                  <a:pt x="1456561" y="50483"/>
                </a:cubicBezTo>
                <a:cubicBezTo>
                  <a:pt x="1459228" y="49683"/>
                  <a:pt x="1463362" y="49450"/>
                  <a:pt x="1468962" y="49783"/>
                </a:cubicBezTo>
                <a:cubicBezTo>
                  <a:pt x="1474563" y="50117"/>
                  <a:pt x="1480297" y="50883"/>
                  <a:pt x="1486164" y="52084"/>
                </a:cubicBezTo>
                <a:cubicBezTo>
                  <a:pt x="1489365" y="52750"/>
                  <a:pt x="1491632" y="53217"/>
                  <a:pt x="1492965" y="53484"/>
                </a:cubicBezTo>
                <a:cubicBezTo>
                  <a:pt x="1494299" y="53750"/>
                  <a:pt x="1497833" y="55051"/>
                  <a:pt x="1503567" y="57384"/>
                </a:cubicBezTo>
                <a:cubicBezTo>
                  <a:pt x="1509301" y="59718"/>
                  <a:pt x="1513568" y="61618"/>
                  <a:pt x="1516368" y="63085"/>
                </a:cubicBezTo>
                <a:cubicBezTo>
                  <a:pt x="1522102" y="66152"/>
                  <a:pt x="1526603" y="69452"/>
                  <a:pt x="1529870" y="72986"/>
                </a:cubicBezTo>
                <a:cubicBezTo>
                  <a:pt x="1533137" y="76520"/>
                  <a:pt x="1534437" y="79554"/>
                  <a:pt x="1533770" y="82087"/>
                </a:cubicBezTo>
                <a:cubicBezTo>
                  <a:pt x="1533370" y="83688"/>
                  <a:pt x="1532403" y="84554"/>
                  <a:pt x="1530870" y="84688"/>
                </a:cubicBezTo>
                <a:cubicBezTo>
                  <a:pt x="1529336" y="84821"/>
                  <a:pt x="1528303" y="84721"/>
                  <a:pt x="1527770" y="84388"/>
                </a:cubicBezTo>
                <a:cubicBezTo>
                  <a:pt x="1527236" y="84054"/>
                  <a:pt x="1523869" y="83821"/>
                  <a:pt x="1517668" y="83688"/>
                </a:cubicBezTo>
                <a:cubicBezTo>
                  <a:pt x="1511467" y="83554"/>
                  <a:pt x="1508167" y="83287"/>
                  <a:pt x="1507767" y="82887"/>
                </a:cubicBezTo>
                <a:cubicBezTo>
                  <a:pt x="1507367" y="82487"/>
                  <a:pt x="1506500" y="82554"/>
                  <a:pt x="1505167" y="83087"/>
                </a:cubicBezTo>
                <a:cubicBezTo>
                  <a:pt x="1504233" y="83354"/>
                  <a:pt x="1501466" y="83554"/>
                  <a:pt x="1496866" y="83688"/>
                </a:cubicBezTo>
                <a:cubicBezTo>
                  <a:pt x="1492265" y="83821"/>
                  <a:pt x="1487898" y="83821"/>
                  <a:pt x="1483764" y="83688"/>
                </a:cubicBezTo>
                <a:cubicBezTo>
                  <a:pt x="1479630" y="83554"/>
                  <a:pt x="1477630" y="83354"/>
                  <a:pt x="1477763" y="83087"/>
                </a:cubicBezTo>
                <a:cubicBezTo>
                  <a:pt x="1477897" y="82821"/>
                  <a:pt x="1477630" y="82687"/>
                  <a:pt x="1476963" y="82687"/>
                </a:cubicBezTo>
                <a:cubicBezTo>
                  <a:pt x="1473363" y="82554"/>
                  <a:pt x="1470229" y="83087"/>
                  <a:pt x="1467562" y="84288"/>
                </a:cubicBezTo>
                <a:cubicBezTo>
                  <a:pt x="1466495" y="84821"/>
                  <a:pt x="1465962" y="84821"/>
                  <a:pt x="1465962" y="84288"/>
                </a:cubicBezTo>
                <a:cubicBezTo>
                  <a:pt x="1465962" y="83754"/>
                  <a:pt x="1468562" y="82787"/>
                  <a:pt x="1473763" y="81387"/>
                </a:cubicBezTo>
                <a:cubicBezTo>
                  <a:pt x="1478964" y="79987"/>
                  <a:pt x="1482497" y="79354"/>
                  <a:pt x="1484364" y="79487"/>
                </a:cubicBezTo>
                <a:cubicBezTo>
                  <a:pt x="1485964" y="79620"/>
                  <a:pt x="1488831" y="79020"/>
                  <a:pt x="1492965" y="77687"/>
                </a:cubicBezTo>
                <a:cubicBezTo>
                  <a:pt x="1497099" y="76353"/>
                  <a:pt x="1500633" y="74886"/>
                  <a:pt x="1503567" y="73286"/>
                </a:cubicBezTo>
                <a:lnTo>
                  <a:pt x="1507767" y="71286"/>
                </a:lnTo>
                <a:lnTo>
                  <a:pt x="1502566" y="68286"/>
                </a:lnTo>
                <a:cubicBezTo>
                  <a:pt x="1499233" y="66285"/>
                  <a:pt x="1497266" y="65285"/>
                  <a:pt x="1496666" y="65285"/>
                </a:cubicBezTo>
                <a:cubicBezTo>
                  <a:pt x="1496066" y="65285"/>
                  <a:pt x="1495266" y="64852"/>
                  <a:pt x="1494265" y="63985"/>
                </a:cubicBezTo>
                <a:cubicBezTo>
                  <a:pt x="1493265" y="63118"/>
                  <a:pt x="1489798" y="61585"/>
                  <a:pt x="1483864" y="59384"/>
                </a:cubicBezTo>
                <a:cubicBezTo>
                  <a:pt x="1477930" y="57184"/>
                  <a:pt x="1472163" y="56017"/>
                  <a:pt x="1466562" y="55884"/>
                </a:cubicBezTo>
                <a:cubicBezTo>
                  <a:pt x="1458561" y="55617"/>
                  <a:pt x="1453560" y="55617"/>
                  <a:pt x="1451560" y="55884"/>
                </a:cubicBezTo>
                <a:cubicBezTo>
                  <a:pt x="1449560" y="56151"/>
                  <a:pt x="1447626" y="57151"/>
                  <a:pt x="1445759" y="58884"/>
                </a:cubicBezTo>
                <a:cubicBezTo>
                  <a:pt x="1443626" y="60751"/>
                  <a:pt x="1442559" y="61951"/>
                  <a:pt x="1442559" y="62485"/>
                </a:cubicBezTo>
                <a:cubicBezTo>
                  <a:pt x="1442559" y="63418"/>
                  <a:pt x="1440692" y="66585"/>
                  <a:pt x="1436958" y="71986"/>
                </a:cubicBezTo>
                <a:cubicBezTo>
                  <a:pt x="1433224" y="77387"/>
                  <a:pt x="1430224" y="81287"/>
                  <a:pt x="1427957" y="83688"/>
                </a:cubicBezTo>
                <a:cubicBezTo>
                  <a:pt x="1426624" y="84888"/>
                  <a:pt x="1425557" y="86288"/>
                  <a:pt x="1424757" y="87888"/>
                </a:cubicBezTo>
                <a:cubicBezTo>
                  <a:pt x="1423690" y="89622"/>
                  <a:pt x="1420323" y="93622"/>
                  <a:pt x="1414655" y="99890"/>
                </a:cubicBezTo>
                <a:cubicBezTo>
                  <a:pt x="1408988" y="106157"/>
                  <a:pt x="1405821" y="109291"/>
                  <a:pt x="1405154" y="109291"/>
                </a:cubicBezTo>
                <a:cubicBezTo>
                  <a:pt x="1404354" y="109424"/>
                  <a:pt x="1403954" y="109724"/>
                  <a:pt x="1403954" y="110191"/>
                </a:cubicBezTo>
                <a:cubicBezTo>
                  <a:pt x="1403954" y="110658"/>
                  <a:pt x="1401354" y="113558"/>
                  <a:pt x="1396153" y="118892"/>
                </a:cubicBezTo>
                <a:cubicBezTo>
                  <a:pt x="1390952" y="124226"/>
                  <a:pt x="1386885" y="128560"/>
                  <a:pt x="1383951" y="131894"/>
                </a:cubicBezTo>
                <a:cubicBezTo>
                  <a:pt x="1381684" y="134294"/>
                  <a:pt x="1379918" y="135761"/>
                  <a:pt x="1378651" y="136294"/>
                </a:cubicBezTo>
                <a:cubicBezTo>
                  <a:pt x="1377384" y="136827"/>
                  <a:pt x="1375417" y="136961"/>
                  <a:pt x="1372750" y="136694"/>
                </a:cubicBezTo>
                <a:cubicBezTo>
                  <a:pt x="1367416" y="136294"/>
                  <a:pt x="1364549" y="130027"/>
                  <a:pt x="1364149" y="117892"/>
                </a:cubicBezTo>
                <a:cubicBezTo>
                  <a:pt x="1363882" y="113225"/>
                  <a:pt x="1363549" y="110024"/>
                  <a:pt x="1363149" y="108291"/>
                </a:cubicBezTo>
                <a:cubicBezTo>
                  <a:pt x="1362882" y="107090"/>
                  <a:pt x="1362816" y="106324"/>
                  <a:pt x="1362949" y="105990"/>
                </a:cubicBezTo>
                <a:cubicBezTo>
                  <a:pt x="1363082" y="105657"/>
                  <a:pt x="1363549" y="105357"/>
                  <a:pt x="1364349" y="105090"/>
                </a:cubicBezTo>
                <a:cubicBezTo>
                  <a:pt x="1365683" y="104690"/>
                  <a:pt x="1366349" y="104290"/>
                  <a:pt x="1366349" y="103890"/>
                </a:cubicBezTo>
                <a:cubicBezTo>
                  <a:pt x="1366349" y="103357"/>
                  <a:pt x="1367349" y="102323"/>
                  <a:pt x="1369350" y="100790"/>
                </a:cubicBezTo>
                <a:cubicBezTo>
                  <a:pt x="1371350" y="99256"/>
                  <a:pt x="1373350" y="97889"/>
                  <a:pt x="1375350" y="96689"/>
                </a:cubicBezTo>
                <a:cubicBezTo>
                  <a:pt x="1377351" y="95489"/>
                  <a:pt x="1378417" y="95022"/>
                  <a:pt x="1378551" y="95289"/>
                </a:cubicBezTo>
                <a:cubicBezTo>
                  <a:pt x="1378684" y="95956"/>
                  <a:pt x="1379118" y="96289"/>
                  <a:pt x="1379851" y="96289"/>
                </a:cubicBezTo>
                <a:cubicBezTo>
                  <a:pt x="1380584" y="96289"/>
                  <a:pt x="1387719" y="89488"/>
                  <a:pt x="1401254" y="75887"/>
                </a:cubicBezTo>
                <a:cubicBezTo>
                  <a:pt x="1414789" y="62285"/>
                  <a:pt x="1422490" y="54751"/>
                  <a:pt x="1424357" y="53284"/>
                </a:cubicBezTo>
                <a:cubicBezTo>
                  <a:pt x="1425423" y="52484"/>
                  <a:pt x="1426057" y="51884"/>
                  <a:pt x="1426257" y="51483"/>
                </a:cubicBezTo>
                <a:cubicBezTo>
                  <a:pt x="1426457" y="51083"/>
                  <a:pt x="1426224" y="50683"/>
                  <a:pt x="1425557" y="50283"/>
                </a:cubicBezTo>
                <a:cubicBezTo>
                  <a:pt x="1424623" y="49617"/>
                  <a:pt x="1424557" y="49250"/>
                  <a:pt x="1425357" y="49183"/>
                </a:cubicBezTo>
                <a:cubicBezTo>
                  <a:pt x="1426157" y="49117"/>
                  <a:pt x="1426857" y="48983"/>
                  <a:pt x="1427457" y="48783"/>
                </a:cubicBezTo>
                <a:cubicBezTo>
                  <a:pt x="1428057" y="48583"/>
                  <a:pt x="1428724" y="48450"/>
                  <a:pt x="1429457" y="48383"/>
                </a:cubicBezTo>
                <a:cubicBezTo>
                  <a:pt x="1430191" y="48316"/>
                  <a:pt x="1430357" y="47816"/>
                  <a:pt x="1429957" y="46883"/>
                </a:cubicBezTo>
                <a:cubicBezTo>
                  <a:pt x="1429557" y="45949"/>
                  <a:pt x="1430157" y="45149"/>
                  <a:pt x="1431758" y="44483"/>
                </a:cubicBezTo>
                <a:cubicBezTo>
                  <a:pt x="1432424" y="44216"/>
                  <a:pt x="1432958" y="43883"/>
                  <a:pt x="1433358" y="43482"/>
                </a:cubicBezTo>
                <a:cubicBezTo>
                  <a:pt x="1433758" y="43082"/>
                  <a:pt x="1433958" y="42749"/>
                  <a:pt x="1433958" y="42482"/>
                </a:cubicBezTo>
                <a:cubicBezTo>
                  <a:pt x="1433691" y="41549"/>
                  <a:pt x="1434358" y="39782"/>
                  <a:pt x="1435958" y="37182"/>
                </a:cubicBezTo>
                <a:cubicBezTo>
                  <a:pt x="1437558" y="34581"/>
                  <a:pt x="1438692" y="33281"/>
                  <a:pt x="1439359" y="33281"/>
                </a:cubicBezTo>
                <a:cubicBezTo>
                  <a:pt x="1440159" y="33281"/>
                  <a:pt x="1441125" y="32414"/>
                  <a:pt x="1442259" y="30681"/>
                </a:cubicBezTo>
                <a:cubicBezTo>
                  <a:pt x="1443392" y="28947"/>
                  <a:pt x="1446059" y="26047"/>
                  <a:pt x="1450260" y="21980"/>
                </a:cubicBezTo>
                <a:cubicBezTo>
                  <a:pt x="1454460" y="17913"/>
                  <a:pt x="1456561" y="15512"/>
                  <a:pt x="1456561" y="14779"/>
                </a:cubicBezTo>
                <a:cubicBezTo>
                  <a:pt x="1456561" y="14045"/>
                  <a:pt x="1457761" y="12745"/>
                  <a:pt x="1460161" y="10878"/>
                </a:cubicBezTo>
                <a:cubicBezTo>
                  <a:pt x="1462428" y="8878"/>
                  <a:pt x="1464728" y="7845"/>
                  <a:pt x="1467062" y="7778"/>
                </a:cubicBezTo>
                <a:close/>
                <a:moveTo>
                  <a:pt x="652660" y="477"/>
                </a:moveTo>
                <a:cubicBezTo>
                  <a:pt x="653060" y="1144"/>
                  <a:pt x="654794" y="1777"/>
                  <a:pt x="657861" y="2377"/>
                </a:cubicBezTo>
                <a:cubicBezTo>
                  <a:pt x="660928" y="2977"/>
                  <a:pt x="662561" y="3611"/>
                  <a:pt x="662761" y="4278"/>
                </a:cubicBezTo>
                <a:cubicBezTo>
                  <a:pt x="662961" y="4944"/>
                  <a:pt x="663528" y="5278"/>
                  <a:pt x="664462" y="5278"/>
                </a:cubicBezTo>
                <a:cubicBezTo>
                  <a:pt x="665395" y="5278"/>
                  <a:pt x="665862" y="5811"/>
                  <a:pt x="665862" y="6878"/>
                </a:cubicBezTo>
                <a:cubicBezTo>
                  <a:pt x="665995" y="9545"/>
                  <a:pt x="665562" y="11545"/>
                  <a:pt x="664562" y="12879"/>
                </a:cubicBezTo>
                <a:cubicBezTo>
                  <a:pt x="663561" y="14212"/>
                  <a:pt x="661528" y="15412"/>
                  <a:pt x="658461" y="16479"/>
                </a:cubicBezTo>
                <a:cubicBezTo>
                  <a:pt x="656461" y="17146"/>
                  <a:pt x="653927" y="18613"/>
                  <a:pt x="650860" y="20880"/>
                </a:cubicBezTo>
                <a:cubicBezTo>
                  <a:pt x="647793" y="23147"/>
                  <a:pt x="646193" y="24680"/>
                  <a:pt x="646059" y="25480"/>
                </a:cubicBezTo>
                <a:cubicBezTo>
                  <a:pt x="646059" y="26014"/>
                  <a:pt x="645459" y="27447"/>
                  <a:pt x="644259" y="29781"/>
                </a:cubicBezTo>
                <a:cubicBezTo>
                  <a:pt x="643059" y="32114"/>
                  <a:pt x="642459" y="33448"/>
                  <a:pt x="642459" y="33781"/>
                </a:cubicBezTo>
                <a:cubicBezTo>
                  <a:pt x="642459" y="34115"/>
                  <a:pt x="642759" y="34281"/>
                  <a:pt x="643359" y="34281"/>
                </a:cubicBezTo>
                <a:cubicBezTo>
                  <a:pt x="643959" y="34281"/>
                  <a:pt x="644659" y="34181"/>
                  <a:pt x="645459" y="33981"/>
                </a:cubicBezTo>
                <a:cubicBezTo>
                  <a:pt x="646259" y="33781"/>
                  <a:pt x="646926" y="33481"/>
                  <a:pt x="647459" y="33081"/>
                </a:cubicBezTo>
                <a:cubicBezTo>
                  <a:pt x="648793" y="32148"/>
                  <a:pt x="651593" y="31014"/>
                  <a:pt x="655860" y="29681"/>
                </a:cubicBezTo>
                <a:cubicBezTo>
                  <a:pt x="661728" y="27947"/>
                  <a:pt x="665795" y="27947"/>
                  <a:pt x="668062" y="29681"/>
                </a:cubicBezTo>
                <a:cubicBezTo>
                  <a:pt x="668729" y="30081"/>
                  <a:pt x="669796" y="30414"/>
                  <a:pt x="671262" y="30681"/>
                </a:cubicBezTo>
                <a:cubicBezTo>
                  <a:pt x="672996" y="30948"/>
                  <a:pt x="674229" y="32748"/>
                  <a:pt x="674963" y="36082"/>
                </a:cubicBezTo>
                <a:cubicBezTo>
                  <a:pt x="675696" y="39415"/>
                  <a:pt x="676063" y="45149"/>
                  <a:pt x="676063" y="53284"/>
                </a:cubicBezTo>
                <a:cubicBezTo>
                  <a:pt x="676196" y="62352"/>
                  <a:pt x="676596" y="68286"/>
                  <a:pt x="677263" y="71086"/>
                </a:cubicBezTo>
                <a:cubicBezTo>
                  <a:pt x="677930" y="73886"/>
                  <a:pt x="678230" y="80387"/>
                  <a:pt x="678163" y="90588"/>
                </a:cubicBezTo>
                <a:cubicBezTo>
                  <a:pt x="678097" y="100790"/>
                  <a:pt x="677663" y="107157"/>
                  <a:pt x="676863" y="109691"/>
                </a:cubicBezTo>
                <a:cubicBezTo>
                  <a:pt x="676196" y="112491"/>
                  <a:pt x="675596" y="113891"/>
                  <a:pt x="675063" y="113891"/>
                </a:cubicBezTo>
                <a:cubicBezTo>
                  <a:pt x="674529" y="113891"/>
                  <a:pt x="674263" y="114425"/>
                  <a:pt x="674263" y="115491"/>
                </a:cubicBezTo>
                <a:cubicBezTo>
                  <a:pt x="674263" y="116692"/>
                  <a:pt x="673629" y="117792"/>
                  <a:pt x="672363" y="118792"/>
                </a:cubicBezTo>
                <a:cubicBezTo>
                  <a:pt x="671096" y="119792"/>
                  <a:pt x="669729" y="120292"/>
                  <a:pt x="668262" y="120292"/>
                </a:cubicBezTo>
                <a:cubicBezTo>
                  <a:pt x="667062" y="120292"/>
                  <a:pt x="666062" y="120025"/>
                  <a:pt x="665262" y="119492"/>
                </a:cubicBezTo>
                <a:cubicBezTo>
                  <a:pt x="664462" y="118959"/>
                  <a:pt x="663461" y="117825"/>
                  <a:pt x="662261" y="116092"/>
                </a:cubicBezTo>
                <a:cubicBezTo>
                  <a:pt x="660128" y="113425"/>
                  <a:pt x="658861" y="112091"/>
                  <a:pt x="658461" y="112091"/>
                </a:cubicBezTo>
                <a:cubicBezTo>
                  <a:pt x="657927" y="112091"/>
                  <a:pt x="654060" y="115025"/>
                  <a:pt x="646859" y="120892"/>
                </a:cubicBezTo>
                <a:cubicBezTo>
                  <a:pt x="639659" y="126760"/>
                  <a:pt x="634925" y="130893"/>
                  <a:pt x="632658" y="133294"/>
                </a:cubicBezTo>
                <a:cubicBezTo>
                  <a:pt x="630524" y="135294"/>
                  <a:pt x="629157" y="136294"/>
                  <a:pt x="628557" y="136294"/>
                </a:cubicBezTo>
                <a:cubicBezTo>
                  <a:pt x="627957" y="136294"/>
                  <a:pt x="627124" y="137094"/>
                  <a:pt x="626057" y="138694"/>
                </a:cubicBezTo>
                <a:cubicBezTo>
                  <a:pt x="624990" y="140295"/>
                  <a:pt x="623857" y="141695"/>
                  <a:pt x="622656" y="142895"/>
                </a:cubicBezTo>
                <a:cubicBezTo>
                  <a:pt x="621990" y="143695"/>
                  <a:pt x="621590" y="144362"/>
                  <a:pt x="621456" y="144895"/>
                </a:cubicBezTo>
                <a:cubicBezTo>
                  <a:pt x="621323" y="145429"/>
                  <a:pt x="621523" y="146295"/>
                  <a:pt x="622056" y="147495"/>
                </a:cubicBezTo>
                <a:cubicBezTo>
                  <a:pt x="622723" y="149362"/>
                  <a:pt x="623390" y="150296"/>
                  <a:pt x="624057" y="150296"/>
                </a:cubicBezTo>
                <a:cubicBezTo>
                  <a:pt x="624723" y="150296"/>
                  <a:pt x="625590" y="151429"/>
                  <a:pt x="626657" y="153696"/>
                </a:cubicBezTo>
                <a:cubicBezTo>
                  <a:pt x="627724" y="155963"/>
                  <a:pt x="629290" y="158464"/>
                  <a:pt x="631357" y="161197"/>
                </a:cubicBezTo>
                <a:cubicBezTo>
                  <a:pt x="633424" y="163931"/>
                  <a:pt x="634724" y="165298"/>
                  <a:pt x="635258" y="165298"/>
                </a:cubicBezTo>
                <a:cubicBezTo>
                  <a:pt x="636058" y="165298"/>
                  <a:pt x="637091" y="165898"/>
                  <a:pt x="638358" y="167098"/>
                </a:cubicBezTo>
                <a:cubicBezTo>
                  <a:pt x="639625" y="168298"/>
                  <a:pt x="640925" y="169098"/>
                  <a:pt x="642259" y="169498"/>
                </a:cubicBezTo>
                <a:cubicBezTo>
                  <a:pt x="643592" y="169898"/>
                  <a:pt x="644259" y="170432"/>
                  <a:pt x="644259" y="171098"/>
                </a:cubicBezTo>
                <a:cubicBezTo>
                  <a:pt x="644659" y="171765"/>
                  <a:pt x="646226" y="171999"/>
                  <a:pt x="648960" y="171799"/>
                </a:cubicBezTo>
                <a:cubicBezTo>
                  <a:pt x="651693" y="171599"/>
                  <a:pt x="654994" y="170998"/>
                  <a:pt x="658861" y="169998"/>
                </a:cubicBezTo>
                <a:cubicBezTo>
                  <a:pt x="662728" y="168998"/>
                  <a:pt x="665662" y="167898"/>
                  <a:pt x="667662" y="166698"/>
                </a:cubicBezTo>
                <a:cubicBezTo>
                  <a:pt x="669396" y="165764"/>
                  <a:pt x="670796" y="165298"/>
                  <a:pt x="671863" y="165298"/>
                </a:cubicBezTo>
                <a:cubicBezTo>
                  <a:pt x="672929" y="165298"/>
                  <a:pt x="673963" y="164131"/>
                  <a:pt x="674963" y="161797"/>
                </a:cubicBezTo>
                <a:cubicBezTo>
                  <a:pt x="675963" y="159464"/>
                  <a:pt x="676596" y="156430"/>
                  <a:pt x="676863" y="152696"/>
                </a:cubicBezTo>
                <a:cubicBezTo>
                  <a:pt x="677397" y="148162"/>
                  <a:pt x="677863" y="145629"/>
                  <a:pt x="678263" y="145095"/>
                </a:cubicBezTo>
                <a:cubicBezTo>
                  <a:pt x="678530" y="144828"/>
                  <a:pt x="678963" y="144962"/>
                  <a:pt x="679563" y="145495"/>
                </a:cubicBezTo>
                <a:cubicBezTo>
                  <a:pt x="680164" y="146029"/>
                  <a:pt x="680830" y="146829"/>
                  <a:pt x="681564" y="147896"/>
                </a:cubicBezTo>
                <a:cubicBezTo>
                  <a:pt x="682297" y="148962"/>
                  <a:pt x="682997" y="150096"/>
                  <a:pt x="683664" y="151296"/>
                </a:cubicBezTo>
                <a:cubicBezTo>
                  <a:pt x="684464" y="152896"/>
                  <a:pt x="685431" y="154263"/>
                  <a:pt x="686564" y="155396"/>
                </a:cubicBezTo>
                <a:cubicBezTo>
                  <a:pt x="687698" y="156530"/>
                  <a:pt x="688265" y="157697"/>
                  <a:pt x="688265" y="158897"/>
                </a:cubicBezTo>
                <a:cubicBezTo>
                  <a:pt x="688265" y="160097"/>
                  <a:pt x="688731" y="160897"/>
                  <a:pt x="689665" y="161297"/>
                </a:cubicBezTo>
                <a:cubicBezTo>
                  <a:pt x="690598" y="161697"/>
                  <a:pt x="691065" y="162597"/>
                  <a:pt x="691065" y="163998"/>
                </a:cubicBezTo>
                <a:cubicBezTo>
                  <a:pt x="691065" y="165398"/>
                  <a:pt x="692732" y="166898"/>
                  <a:pt x="696065" y="168498"/>
                </a:cubicBezTo>
                <a:cubicBezTo>
                  <a:pt x="699399" y="170098"/>
                  <a:pt x="701466" y="171832"/>
                  <a:pt x="702266" y="173699"/>
                </a:cubicBezTo>
                <a:cubicBezTo>
                  <a:pt x="703066" y="175566"/>
                  <a:pt x="703733" y="176499"/>
                  <a:pt x="704267" y="176499"/>
                </a:cubicBezTo>
                <a:cubicBezTo>
                  <a:pt x="705867" y="176499"/>
                  <a:pt x="705400" y="177899"/>
                  <a:pt x="702866" y="180700"/>
                </a:cubicBezTo>
                <a:cubicBezTo>
                  <a:pt x="700600" y="182967"/>
                  <a:pt x="698532" y="184300"/>
                  <a:pt x="696666" y="184700"/>
                </a:cubicBezTo>
                <a:cubicBezTo>
                  <a:pt x="695065" y="185100"/>
                  <a:pt x="693932" y="185567"/>
                  <a:pt x="693265" y="186100"/>
                </a:cubicBezTo>
                <a:cubicBezTo>
                  <a:pt x="692598" y="186634"/>
                  <a:pt x="690965" y="187100"/>
                  <a:pt x="688365" y="187500"/>
                </a:cubicBezTo>
                <a:cubicBezTo>
                  <a:pt x="685764" y="187901"/>
                  <a:pt x="684064" y="188467"/>
                  <a:pt x="683264" y="189201"/>
                </a:cubicBezTo>
                <a:cubicBezTo>
                  <a:pt x="682464" y="189934"/>
                  <a:pt x="681130" y="190468"/>
                  <a:pt x="679263" y="190801"/>
                </a:cubicBezTo>
                <a:cubicBezTo>
                  <a:pt x="677397" y="191134"/>
                  <a:pt x="675263" y="191634"/>
                  <a:pt x="672863" y="192301"/>
                </a:cubicBezTo>
                <a:cubicBezTo>
                  <a:pt x="670196" y="193101"/>
                  <a:pt x="666462" y="193468"/>
                  <a:pt x="661661" y="193401"/>
                </a:cubicBezTo>
                <a:cubicBezTo>
                  <a:pt x="656861" y="193335"/>
                  <a:pt x="653260" y="192901"/>
                  <a:pt x="650860" y="192101"/>
                </a:cubicBezTo>
                <a:cubicBezTo>
                  <a:pt x="643392" y="189701"/>
                  <a:pt x="639659" y="187967"/>
                  <a:pt x="639659" y="186900"/>
                </a:cubicBezTo>
                <a:cubicBezTo>
                  <a:pt x="639659" y="186367"/>
                  <a:pt x="638125" y="184567"/>
                  <a:pt x="635058" y="181500"/>
                </a:cubicBezTo>
                <a:cubicBezTo>
                  <a:pt x="631991" y="178299"/>
                  <a:pt x="628624" y="173665"/>
                  <a:pt x="624957" y="167598"/>
                </a:cubicBezTo>
                <a:cubicBezTo>
                  <a:pt x="621290" y="161531"/>
                  <a:pt x="618989" y="156763"/>
                  <a:pt x="618056" y="153296"/>
                </a:cubicBezTo>
                <a:cubicBezTo>
                  <a:pt x="617656" y="151696"/>
                  <a:pt x="616989" y="150796"/>
                  <a:pt x="616056" y="150596"/>
                </a:cubicBezTo>
                <a:cubicBezTo>
                  <a:pt x="615122" y="150396"/>
                  <a:pt x="611922" y="153230"/>
                  <a:pt x="606454" y="159097"/>
                </a:cubicBezTo>
                <a:cubicBezTo>
                  <a:pt x="589252" y="176966"/>
                  <a:pt x="580318" y="185900"/>
                  <a:pt x="579651" y="185900"/>
                </a:cubicBezTo>
                <a:cubicBezTo>
                  <a:pt x="577917" y="185900"/>
                  <a:pt x="576051" y="182233"/>
                  <a:pt x="574050" y="174899"/>
                </a:cubicBezTo>
                <a:cubicBezTo>
                  <a:pt x="572850" y="170365"/>
                  <a:pt x="572250" y="167698"/>
                  <a:pt x="572250" y="166898"/>
                </a:cubicBezTo>
                <a:cubicBezTo>
                  <a:pt x="572250" y="165431"/>
                  <a:pt x="575317" y="162097"/>
                  <a:pt x="581451" y="156897"/>
                </a:cubicBezTo>
                <a:cubicBezTo>
                  <a:pt x="584918" y="154096"/>
                  <a:pt x="590252" y="149429"/>
                  <a:pt x="597453" y="142895"/>
                </a:cubicBezTo>
                <a:cubicBezTo>
                  <a:pt x="601987" y="138894"/>
                  <a:pt x="604921" y="136227"/>
                  <a:pt x="606254" y="134894"/>
                </a:cubicBezTo>
                <a:cubicBezTo>
                  <a:pt x="607721" y="133694"/>
                  <a:pt x="610255" y="131493"/>
                  <a:pt x="613855" y="128293"/>
                </a:cubicBezTo>
                <a:cubicBezTo>
                  <a:pt x="617456" y="125226"/>
                  <a:pt x="619989" y="123026"/>
                  <a:pt x="621456" y="121692"/>
                </a:cubicBezTo>
                <a:lnTo>
                  <a:pt x="623857" y="119892"/>
                </a:lnTo>
                <a:lnTo>
                  <a:pt x="621456" y="117892"/>
                </a:lnTo>
                <a:cubicBezTo>
                  <a:pt x="619856" y="116558"/>
                  <a:pt x="619056" y="115592"/>
                  <a:pt x="619056" y="114991"/>
                </a:cubicBezTo>
                <a:cubicBezTo>
                  <a:pt x="619056" y="114391"/>
                  <a:pt x="618589" y="113725"/>
                  <a:pt x="617656" y="112991"/>
                </a:cubicBezTo>
                <a:cubicBezTo>
                  <a:pt x="616722" y="112258"/>
                  <a:pt x="615922" y="110191"/>
                  <a:pt x="615255" y="106790"/>
                </a:cubicBezTo>
                <a:cubicBezTo>
                  <a:pt x="614589" y="103390"/>
                  <a:pt x="613789" y="101256"/>
                  <a:pt x="612855" y="100390"/>
                </a:cubicBezTo>
                <a:cubicBezTo>
                  <a:pt x="611922" y="99523"/>
                  <a:pt x="611388" y="98289"/>
                  <a:pt x="611255" y="96689"/>
                </a:cubicBezTo>
                <a:cubicBezTo>
                  <a:pt x="611122" y="95089"/>
                  <a:pt x="610655" y="94622"/>
                  <a:pt x="609855" y="95289"/>
                </a:cubicBezTo>
                <a:cubicBezTo>
                  <a:pt x="609055" y="95956"/>
                  <a:pt x="608655" y="96022"/>
                  <a:pt x="608655" y="95489"/>
                </a:cubicBezTo>
                <a:cubicBezTo>
                  <a:pt x="608655" y="94822"/>
                  <a:pt x="609088" y="93989"/>
                  <a:pt x="609955" y="92989"/>
                </a:cubicBezTo>
                <a:cubicBezTo>
                  <a:pt x="610821" y="91989"/>
                  <a:pt x="611522" y="91488"/>
                  <a:pt x="612055" y="91488"/>
                </a:cubicBezTo>
                <a:cubicBezTo>
                  <a:pt x="612722" y="91488"/>
                  <a:pt x="613622" y="88822"/>
                  <a:pt x="614755" y="83487"/>
                </a:cubicBezTo>
                <a:cubicBezTo>
                  <a:pt x="615889" y="78153"/>
                  <a:pt x="616322" y="74486"/>
                  <a:pt x="616056" y="72486"/>
                </a:cubicBezTo>
                <a:cubicBezTo>
                  <a:pt x="615789" y="70486"/>
                  <a:pt x="615855" y="69486"/>
                  <a:pt x="616256" y="69486"/>
                </a:cubicBezTo>
                <a:cubicBezTo>
                  <a:pt x="616789" y="69752"/>
                  <a:pt x="617189" y="69486"/>
                  <a:pt x="617456" y="68686"/>
                </a:cubicBezTo>
                <a:cubicBezTo>
                  <a:pt x="617856" y="67485"/>
                  <a:pt x="618722" y="63952"/>
                  <a:pt x="620056" y="58084"/>
                </a:cubicBezTo>
                <a:cubicBezTo>
                  <a:pt x="621390" y="52217"/>
                  <a:pt x="622123" y="48750"/>
                  <a:pt x="622256" y="47683"/>
                </a:cubicBezTo>
                <a:cubicBezTo>
                  <a:pt x="622390" y="46350"/>
                  <a:pt x="622690" y="45316"/>
                  <a:pt x="623156" y="44583"/>
                </a:cubicBezTo>
                <a:cubicBezTo>
                  <a:pt x="623623" y="43849"/>
                  <a:pt x="624257" y="41716"/>
                  <a:pt x="625057" y="38182"/>
                </a:cubicBezTo>
                <a:cubicBezTo>
                  <a:pt x="625857" y="34648"/>
                  <a:pt x="626457" y="32414"/>
                  <a:pt x="626857" y="31481"/>
                </a:cubicBezTo>
                <a:cubicBezTo>
                  <a:pt x="627257" y="30548"/>
                  <a:pt x="626190" y="29347"/>
                  <a:pt x="623656" y="27881"/>
                </a:cubicBezTo>
                <a:cubicBezTo>
                  <a:pt x="621123" y="26414"/>
                  <a:pt x="619323" y="24847"/>
                  <a:pt x="618256" y="23180"/>
                </a:cubicBezTo>
                <a:cubicBezTo>
                  <a:pt x="617189" y="21513"/>
                  <a:pt x="616056" y="20013"/>
                  <a:pt x="614855" y="18679"/>
                </a:cubicBezTo>
                <a:cubicBezTo>
                  <a:pt x="613255" y="16813"/>
                  <a:pt x="613222" y="15212"/>
                  <a:pt x="614755" y="13879"/>
                </a:cubicBezTo>
                <a:cubicBezTo>
                  <a:pt x="616289" y="12545"/>
                  <a:pt x="619123" y="11679"/>
                  <a:pt x="623256" y="11278"/>
                </a:cubicBezTo>
                <a:cubicBezTo>
                  <a:pt x="625523" y="11145"/>
                  <a:pt x="628224" y="10278"/>
                  <a:pt x="631357" y="8678"/>
                </a:cubicBezTo>
                <a:cubicBezTo>
                  <a:pt x="634491" y="7078"/>
                  <a:pt x="636925" y="5344"/>
                  <a:pt x="638658" y="3477"/>
                </a:cubicBezTo>
                <a:cubicBezTo>
                  <a:pt x="639858" y="2144"/>
                  <a:pt x="640825" y="1377"/>
                  <a:pt x="641559" y="1177"/>
                </a:cubicBezTo>
                <a:cubicBezTo>
                  <a:pt x="642292" y="977"/>
                  <a:pt x="643726" y="1011"/>
                  <a:pt x="645859" y="1277"/>
                </a:cubicBezTo>
                <a:cubicBezTo>
                  <a:pt x="648926" y="1544"/>
                  <a:pt x="650726" y="1311"/>
                  <a:pt x="651260" y="577"/>
                </a:cubicBezTo>
                <a:cubicBezTo>
                  <a:pt x="651793" y="-156"/>
                  <a:pt x="652260" y="-190"/>
                  <a:pt x="652660" y="477"/>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600" dirty="0">
              <a:solidFill>
                <a:schemeClr val="tx1">
                  <a:lumMod val="75000"/>
                  <a:lumOff val="25000"/>
                </a:schemeClr>
              </a:solidFill>
              <a:latin typeface="禹卫书法行书简体&#10;" panose="02000603000000000000" pitchFamily="2" charset="-122"/>
              <a:ea typeface="禹卫书法行书简体&#10;" panose="02000603000000000000" pitchFamily="2" charset="-122"/>
            </a:endParaRPr>
          </a:p>
        </p:txBody>
      </p:sp>
      <p:cxnSp>
        <p:nvCxnSpPr>
          <p:cNvPr id="24" name="直接连接符 23">
            <a:extLst>
              <a:ext uri="{FF2B5EF4-FFF2-40B4-BE49-F238E27FC236}">
                <a16:creationId xmlns:a16="http://schemas.microsoft.com/office/drawing/2014/main" id="{4F263725-DB76-4544-BB29-AF52E2478A95}"/>
              </a:ext>
            </a:extLst>
          </p:cNvPr>
          <p:cNvCxnSpPr>
            <a:cxnSpLocks/>
          </p:cNvCxnSpPr>
          <p:nvPr userDrawn="1"/>
        </p:nvCxnSpPr>
        <p:spPr>
          <a:xfrm>
            <a:off x="660400" y="6235700"/>
            <a:ext cx="10858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灯片编号占位符 4">
            <a:extLst>
              <a:ext uri="{FF2B5EF4-FFF2-40B4-BE49-F238E27FC236}">
                <a16:creationId xmlns:a16="http://schemas.microsoft.com/office/drawing/2014/main" id="{8824869C-E560-45A7-BE08-692D88F0E004}"/>
              </a:ext>
            </a:extLst>
          </p:cNvPr>
          <p:cNvSpPr txBox="1">
            <a:spLocks/>
          </p:cNvSpPr>
          <p:nvPr userDrawn="1"/>
        </p:nvSpPr>
        <p:spPr>
          <a:xfrm>
            <a:off x="10653674" y="6518817"/>
            <a:ext cx="688732" cy="264050"/>
          </a:xfrm>
          <a:prstGeom prst="rect">
            <a:avLst/>
          </a:prstGeom>
        </p:spPr>
        <p:txBody>
          <a:bodyPr/>
          <a:lstStyle>
            <a:defPPr>
              <a:defRPr lang="zh-CN"/>
            </a:defPPr>
            <a:lvl1pPr marL="0" algn="ctr" defTabSz="914400" rtl="0" eaLnBrk="1" latinLnBrk="0" hangingPunct="1">
              <a:defRPr sz="14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8A885E9-E3D4-461D-A6E5-355B046071C2}" type="slidenum">
              <a:rPr lang="zh-CN" altLang="en-US" smtClean="0"/>
              <a:pPr/>
              <a:t>‹#›</a:t>
            </a:fld>
            <a:endParaRPr lang="zh-CN" altLang="en-US" dirty="0"/>
          </a:p>
        </p:txBody>
      </p:sp>
      <p:pic>
        <p:nvPicPr>
          <p:cNvPr id="15" name="图片 14">
            <a:extLst>
              <a:ext uri="{FF2B5EF4-FFF2-40B4-BE49-F238E27FC236}">
                <a16:creationId xmlns:a16="http://schemas.microsoft.com/office/drawing/2014/main" id="{D63B28D5-253A-4783-9FE7-8096A98D765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
        <p:nvSpPr>
          <p:cNvPr id="12" name="椭圆 11">
            <a:extLst>
              <a:ext uri="{FF2B5EF4-FFF2-40B4-BE49-F238E27FC236}">
                <a16:creationId xmlns:a16="http://schemas.microsoft.com/office/drawing/2014/main" id="{6D597287-8676-407B-A8E1-157E98E1FA40}"/>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标题 4">
            <a:extLst>
              <a:ext uri="{FF2B5EF4-FFF2-40B4-BE49-F238E27FC236}">
                <a16:creationId xmlns:a16="http://schemas.microsoft.com/office/drawing/2014/main" id="{247796F5-E571-4823-8A69-242CA197689C}"/>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4" name="直接连接符 13">
            <a:extLst>
              <a:ext uri="{FF2B5EF4-FFF2-40B4-BE49-F238E27FC236}">
                <a16:creationId xmlns:a16="http://schemas.microsoft.com/office/drawing/2014/main" id="{F292A94D-108F-4BD4-83B4-EAB6E34BDE64}"/>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08274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17" name="椭圆 16">
            <a:extLst>
              <a:ext uri="{FF2B5EF4-FFF2-40B4-BE49-F238E27FC236}">
                <a16:creationId xmlns:a16="http://schemas.microsoft.com/office/drawing/2014/main" id="{7942CEBA-A24E-43D3-9E7A-26145CFA7C52}"/>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标题 4">
            <a:extLst>
              <a:ext uri="{FF2B5EF4-FFF2-40B4-BE49-F238E27FC236}">
                <a16:creationId xmlns:a16="http://schemas.microsoft.com/office/drawing/2014/main" id="{8469D48E-0300-4A71-A493-64B6D9C9F688}"/>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6" name="直接连接符 15">
            <a:extLst>
              <a:ext uri="{FF2B5EF4-FFF2-40B4-BE49-F238E27FC236}">
                <a16:creationId xmlns:a16="http://schemas.microsoft.com/office/drawing/2014/main" id="{2663C5A9-4602-4A10-9BBB-65C24E2B81E4}"/>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FCF93F68-9077-4423-B23D-972A97F90C4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4193143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9919054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一张长图">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5054103F-108E-41A6-A91A-9DB9801A1A8F}"/>
              </a:ext>
            </a:extLst>
          </p:cNvPr>
          <p:cNvSpPr>
            <a:spLocks noGrp="1"/>
          </p:cNvSpPr>
          <p:nvPr>
            <p:ph type="pic" sz="quarter" idx="13"/>
          </p:nvPr>
        </p:nvSpPr>
        <p:spPr>
          <a:xfrm>
            <a:off x="660399" y="1111596"/>
            <a:ext cx="10858500" cy="2625643"/>
          </a:xfrm>
        </p:spPr>
        <p:txBody>
          <a:bodyPr anchor="ctr"/>
          <a:lstStyle>
            <a:lvl1pPr algn="ctr">
              <a:defRPr/>
            </a:lvl1pPr>
          </a:lstStyle>
          <a:p>
            <a:endParaRPr lang="zh-CN" altLang="en-US"/>
          </a:p>
        </p:txBody>
      </p:sp>
      <p:sp>
        <p:nvSpPr>
          <p:cNvPr id="11" name="椭圆 10">
            <a:extLst>
              <a:ext uri="{FF2B5EF4-FFF2-40B4-BE49-F238E27FC236}">
                <a16:creationId xmlns:a16="http://schemas.microsoft.com/office/drawing/2014/main" id="{FF14D01C-EE88-4433-BA26-B68238948542}"/>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标题 4">
            <a:extLst>
              <a:ext uri="{FF2B5EF4-FFF2-40B4-BE49-F238E27FC236}">
                <a16:creationId xmlns:a16="http://schemas.microsoft.com/office/drawing/2014/main" id="{72F28A12-4FCE-429C-AC38-B34F97F7B6ED}"/>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3" name="直接连接符 12">
            <a:extLst>
              <a:ext uri="{FF2B5EF4-FFF2-40B4-BE49-F238E27FC236}">
                <a16:creationId xmlns:a16="http://schemas.microsoft.com/office/drawing/2014/main" id="{53F9589E-AEDD-4A8A-A682-7EB70B58D4D8}"/>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263AD68D-65FC-4AAD-8678-DABEDD3ED2E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35822622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一张竖图">
    <p:spTree>
      <p:nvGrpSpPr>
        <p:cNvPr id="1" name=""/>
        <p:cNvGrpSpPr/>
        <p:nvPr/>
      </p:nvGrpSpPr>
      <p:grpSpPr>
        <a:xfrm>
          <a:off x="0" y="0"/>
          <a:ext cx="0" cy="0"/>
          <a:chOff x="0" y="0"/>
          <a:chExt cx="0" cy="0"/>
        </a:xfrm>
      </p:grpSpPr>
      <p:sp>
        <p:nvSpPr>
          <p:cNvPr id="8" name="图片占位符 7">
            <a:extLst>
              <a:ext uri="{FF2B5EF4-FFF2-40B4-BE49-F238E27FC236}">
                <a16:creationId xmlns:a16="http://schemas.microsoft.com/office/drawing/2014/main" id="{5054103F-108E-41A6-A91A-9DB9801A1A8F}"/>
              </a:ext>
            </a:extLst>
          </p:cNvPr>
          <p:cNvSpPr>
            <a:spLocks noGrp="1"/>
          </p:cNvSpPr>
          <p:nvPr>
            <p:ph type="pic" sz="quarter" idx="13"/>
          </p:nvPr>
        </p:nvSpPr>
        <p:spPr>
          <a:xfrm>
            <a:off x="738553" y="1153296"/>
            <a:ext cx="4044462" cy="4965455"/>
          </a:xfrm>
          <a:noFill/>
          <a:ln w="25400" cap="sq">
            <a:solidFill>
              <a:srgbClr val="FFFFFF"/>
            </a:solidFill>
            <a:miter lim="800000"/>
          </a:ln>
          <a:effectLst>
            <a:outerShdw blurRad="419100" sx="99000" sy="99000" algn="ctr" rotWithShape="0">
              <a:schemeClr val="tx1">
                <a:lumMod val="50000"/>
                <a:lumOff val="50000"/>
                <a:alpha val="40000"/>
              </a:schemeClr>
            </a:outerShdw>
          </a:effectLst>
          <a:scene3d>
            <a:camera prst="orthographicFront"/>
            <a:lightRig rig="twoPt" dir="t">
              <a:rot lat="0" lon="0" rev="7200000"/>
            </a:lightRig>
          </a:scene3d>
          <a:sp3d>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000">
                <a:solidFill>
                  <a:schemeClr val="tx1">
                    <a:lumMod val="85000"/>
                    <a:lumOff val="15000"/>
                  </a:schemeClr>
                </a:solidFill>
              </a:defRPr>
            </a:lvl1pPr>
          </a:lstStyle>
          <a:p>
            <a:pPr lvl="0" algn="ctr"/>
            <a:endParaRPr lang="zh-CN" altLang="en-US"/>
          </a:p>
        </p:txBody>
      </p:sp>
      <p:sp>
        <p:nvSpPr>
          <p:cNvPr id="9" name="椭圆 8">
            <a:extLst>
              <a:ext uri="{FF2B5EF4-FFF2-40B4-BE49-F238E27FC236}">
                <a16:creationId xmlns:a16="http://schemas.microsoft.com/office/drawing/2014/main" id="{5DB3C2C0-E57D-440E-9DBB-36721D9246A6}"/>
              </a:ext>
            </a:extLst>
          </p:cNvPr>
          <p:cNvSpPr/>
          <p:nvPr userDrawn="1"/>
        </p:nvSpPr>
        <p:spPr>
          <a:xfrm>
            <a:off x="247648" y="156103"/>
            <a:ext cx="649655" cy="649655"/>
          </a:xfrm>
          <a:prstGeom prst="ellipse">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标题 4">
            <a:extLst>
              <a:ext uri="{FF2B5EF4-FFF2-40B4-BE49-F238E27FC236}">
                <a16:creationId xmlns:a16="http://schemas.microsoft.com/office/drawing/2014/main" id="{E55B70A3-AC09-4FCF-8760-1B1B4D2B61EA}"/>
              </a:ext>
            </a:extLst>
          </p:cNvPr>
          <p:cNvSpPr>
            <a:spLocks noGrp="1"/>
          </p:cNvSpPr>
          <p:nvPr>
            <p:ph type="title"/>
          </p:nvPr>
        </p:nvSpPr>
        <p:spPr>
          <a:xfrm>
            <a:off x="572475" y="180975"/>
            <a:ext cx="8089203" cy="542925"/>
          </a:xfrm>
        </p:spPr>
        <p:txBody>
          <a:bodyPr/>
          <a:lstStyle>
            <a:lvl1pPr>
              <a:defRPr kern="10000" spc="250" baseline="0"/>
            </a:lvl1pPr>
          </a:lstStyle>
          <a:p>
            <a:r>
              <a:rPr lang="zh-CN" altLang="en-US" dirty="0"/>
              <a:t>单击此处编辑母版标题样式</a:t>
            </a:r>
          </a:p>
        </p:txBody>
      </p:sp>
      <p:cxnSp>
        <p:nvCxnSpPr>
          <p:cNvPr id="11" name="直接连接符 10">
            <a:extLst>
              <a:ext uri="{FF2B5EF4-FFF2-40B4-BE49-F238E27FC236}">
                <a16:creationId xmlns:a16="http://schemas.microsoft.com/office/drawing/2014/main" id="{12346B93-17B2-45F3-B078-512B9D970FF6}"/>
              </a:ext>
            </a:extLst>
          </p:cNvPr>
          <p:cNvCxnSpPr>
            <a:cxnSpLocks/>
          </p:cNvCxnSpPr>
          <p:nvPr userDrawn="1"/>
        </p:nvCxnSpPr>
        <p:spPr>
          <a:xfrm>
            <a:off x="666750" y="805758"/>
            <a:ext cx="10858500" cy="0"/>
          </a:xfrm>
          <a:prstGeom prst="line">
            <a:avLst/>
          </a:prstGeom>
          <a:ln w="12700">
            <a:solidFill>
              <a:schemeClr val="bg1">
                <a:lumMod val="50000"/>
                <a:alpha val="43000"/>
              </a:schemeClr>
            </a:solidFill>
          </a:ln>
        </p:spPr>
        <p:style>
          <a:lnRef idx="1">
            <a:schemeClr val="accent1"/>
          </a:lnRef>
          <a:fillRef idx="0">
            <a:schemeClr val="accent1"/>
          </a:fillRef>
          <a:effectRef idx="0">
            <a:schemeClr val="accent1"/>
          </a:effectRef>
          <a:fontRef idx="minor">
            <a:schemeClr val="tx1"/>
          </a:fontRef>
        </p:style>
      </p:cxnSp>
      <p:pic>
        <p:nvPicPr>
          <p:cNvPr id="6" name="图片 5">
            <a:extLst>
              <a:ext uri="{FF2B5EF4-FFF2-40B4-BE49-F238E27FC236}">
                <a16:creationId xmlns:a16="http://schemas.microsoft.com/office/drawing/2014/main" id="{81F7D989-AF15-40BC-BB9D-FD319E945473}"/>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14178" t="41145" r="14878" b="40393"/>
          <a:stretch/>
        </p:blipFill>
        <p:spPr>
          <a:xfrm>
            <a:off x="9376762" y="303710"/>
            <a:ext cx="2200835" cy="505079"/>
          </a:xfrm>
          <a:prstGeom prst="rect">
            <a:avLst/>
          </a:prstGeom>
        </p:spPr>
      </p:pic>
    </p:spTree>
    <p:extLst>
      <p:ext uri="{BB962C8B-B14F-4D97-AF65-F5344CB8AC3E}">
        <p14:creationId xmlns:p14="http://schemas.microsoft.com/office/powerpoint/2010/main" val="28815136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AFD"/>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FE7974F-6B03-430E-8473-FA7C83A85E2A}"/>
              </a:ext>
            </a:extLst>
          </p:cNvPr>
          <p:cNvSpPr>
            <a:spLocks noGrp="1"/>
          </p:cNvSpPr>
          <p:nvPr>
            <p:ph type="title"/>
          </p:nvPr>
        </p:nvSpPr>
        <p:spPr>
          <a:xfrm>
            <a:off x="572476" y="180975"/>
            <a:ext cx="7397750" cy="542925"/>
          </a:xfrm>
          <a:prstGeom prst="rect">
            <a:avLst/>
          </a:prstGeom>
        </p:spPr>
        <p:txBody>
          <a:bodyPr vert="horz" lIns="91440" tIns="46800" rIns="91440" bIns="0" rtlCol="0" anchor="b" anchorCtr="0">
            <a:normAutofit/>
          </a:bodyPr>
          <a:lstStyle/>
          <a:p>
            <a:pPr marL="0" marR="0" lvl="0" indent="0" fontAlgn="auto">
              <a:lnSpc>
                <a:spcPct val="90000"/>
              </a:lnSpc>
              <a:spcAft>
                <a:spcPts val="0"/>
              </a:spcAft>
              <a:buClrTx/>
              <a:buSzTx/>
              <a:buFontTx/>
              <a:tabLst/>
            </a:pPr>
            <a:r>
              <a:rPr lang="zh-CN" altLang="en-US" dirty="0"/>
              <a:t>单击此处编辑母版标题样式</a:t>
            </a:r>
          </a:p>
        </p:txBody>
      </p:sp>
      <p:sp>
        <p:nvSpPr>
          <p:cNvPr id="3" name="文本占位符 2">
            <a:extLst>
              <a:ext uri="{FF2B5EF4-FFF2-40B4-BE49-F238E27FC236}">
                <a16:creationId xmlns:a16="http://schemas.microsoft.com/office/drawing/2014/main" id="{062EA6BC-754B-46F5-A5E4-35225B3DBC19}"/>
              </a:ext>
            </a:extLst>
          </p:cNvPr>
          <p:cNvSpPr>
            <a:spLocks noGrp="1"/>
          </p:cNvSpPr>
          <p:nvPr>
            <p:ph type="body" idx="1"/>
          </p:nvPr>
        </p:nvSpPr>
        <p:spPr>
          <a:xfrm>
            <a:off x="660400" y="1052513"/>
            <a:ext cx="10858500" cy="5081587"/>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ED379918-8EFB-4CC9-AF59-BF388EC39ABC}"/>
              </a:ext>
            </a:extLst>
          </p:cNvPr>
          <p:cNvSpPr>
            <a:spLocks noGrp="1"/>
          </p:cNvSpPr>
          <p:nvPr>
            <p:ph type="dt" sz="half" idx="2"/>
          </p:nvPr>
        </p:nvSpPr>
        <p:spPr>
          <a:xfrm>
            <a:off x="660400" y="623570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id="{DB74B23E-EFCC-45BA-B9B9-DBA411C0BFE0}"/>
              </a:ext>
            </a:extLst>
          </p:cNvPr>
          <p:cNvSpPr>
            <a:spLocks noGrp="1"/>
          </p:cNvSpPr>
          <p:nvPr>
            <p:ph type="ftr" sz="quarter" idx="3"/>
          </p:nvPr>
        </p:nvSpPr>
        <p:spPr>
          <a:xfrm>
            <a:off x="4038600" y="623570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169B78C-6528-4766-93C5-C53D34F924D4}"/>
              </a:ext>
            </a:extLst>
          </p:cNvPr>
          <p:cNvSpPr>
            <a:spLocks noGrp="1"/>
          </p:cNvSpPr>
          <p:nvPr>
            <p:ph type="sldNum" sz="quarter" idx="4"/>
          </p:nvPr>
        </p:nvSpPr>
        <p:spPr>
          <a:xfrm>
            <a:off x="8775700" y="62357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017031A-B079-4217-8EA2-C57D2BD2DCCE}" type="slidenum">
              <a:rPr lang="zh-CN" altLang="en-US" smtClean="0"/>
              <a:t>‹#›</a:t>
            </a:fld>
            <a:endParaRPr lang="zh-CN" altLang="en-US"/>
          </a:p>
        </p:txBody>
      </p:sp>
    </p:spTree>
    <p:extLst>
      <p:ext uri="{BB962C8B-B14F-4D97-AF65-F5344CB8AC3E}">
        <p14:creationId xmlns:p14="http://schemas.microsoft.com/office/powerpoint/2010/main" val="688831275"/>
      </p:ext>
    </p:extLst>
  </p:cSld>
  <p:clrMap bg1="lt1" tx1="dk1" bg2="lt2" tx2="dk2" accent1="accent1" accent2="accent2" accent3="accent3" accent4="accent4" accent5="accent5" accent6="accent6" hlink="hlink" folHlink="folHlink"/>
  <p:sldLayoutIdLst>
    <p:sldLayoutId id="2147483711" r:id="rId1"/>
    <p:sldLayoutId id="2147483685" r:id="rId2"/>
    <p:sldLayoutId id="2147483701" r:id="rId3"/>
    <p:sldLayoutId id="2147483702" r:id="rId4"/>
    <p:sldLayoutId id="2147483663" r:id="rId5"/>
    <p:sldLayoutId id="2147483668" r:id="rId6"/>
    <p:sldLayoutId id="2147483665" r:id="rId7"/>
    <p:sldLayoutId id="2147483704" r:id="rId8"/>
    <p:sldLayoutId id="2147483713" r:id="rId9"/>
    <p:sldLayoutId id="2147483718" r:id="rId10"/>
    <p:sldLayoutId id="2147483706" r:id="rId11"/>
    <p:sldLayoutId id="2147483707" r:id="rId12"/>
    <p:sldLayoutId id="2147483716" r:id="rId13"/>
    <p:sldLayoutId id="2147483717" r:id="rId14"/>
    <p:sldLayoutId id="2147483714" r:id="rId15"/>
    <p:sldLayoutId id="2147483715" r:id="rId16"/>
    <p:sldLayoutId id="2147483712" r:id="rId17"/>
    <p:sldLayoutId id="2147483692" r:id="rId18"/>
    <p:sldLayoutId id="2147483687" r:id="rId19"/>
    <p:sldLayoutId id="2147483699" r:id="rId20"/>
  </p:sldLayoutIdLst>
  <p:hf sldNum="0" hdr="0" ftr="0" dt="0"/>
  <p:txStyles>
    <p:titleStyle>
      <a:lvl1pPr algn="l" defTabSz="914400" rtl="0" eaLnBrk="1" latinLnBrk="0" hangingPunct="1">
        <a:lnSpc>
          <a:spcPct val="100000"/>
        </a:lnSpc>
        <a:spcBef>
          <a:spcPct val="0"/>
        </a:spcBef>
        <a:buNone/>
        <a:defRPr kumimoji="0" lang="zh-CN" altLang="en-US" sz="2800" b="1" i="0" u="none" strike="noStrike" kern="1200" cap="none" spc="100" normalizeH="0" baseline="0" dirty="0">
          <a:ln>
            <a:noFill/>
          </a:ln>
          <a:solidFill>
            <a:srgbClr val="44546A">
              <a:lumMod val="50000"/>
            </a:srgbClr>
          </a:solidFill>
          <a:effectLst/>
          <a:uLnTx/>
          <a:uFillTx/>
          <a:latin typeface="微软雅黑"/>
          <a:ea typeface="微软雅黑"/>
          <a:cs typeface="+mn-cs"/>
        </a:defRPr>
      </a:lvl1pPr>
    </p:titleStyle>
    <p:bodyStyle>
      <a:lvl1pPr marL="0" indent="0" algn="l" defTabSz="914400" rtl="0" eaLnBrk="1" latinLnBrk="0" hangingPunct="1">
        <a:lnSpc>
          <a:spcPct val="120000"/>
        </a:lnSpc>
        <a:spcBef>
          <a:spcPts val="1000"/>
        </a:spcBef>
        <a:buFont typeface="Arial" panose="020B0604020202020204" pitchFamily="34" charset="0"/>
        <a:buNone/>
        <a:defRPr sz="1800" kern="1200">
          <a:solidFill>
            <a:schemeClr val="tx1">
              <a:lumMod val="75000"/>
              <a:lumOff val="25000"/>
            </a:schemeClr>
          </a:solidFill>
          <a:latin typeface="+mn-lt"/>
          <a:ea typeface="+mn-ea"/>
          <a:cs typeface="+mn-cs"/>
        </a:defRPr>
      </a:lvl1pPr>
      <a:lvl2pPr marL="457200" indent="0" algn="l" defTabSz="914400" rtl="0" eaLnBrk="1" latinLnBrk="0" hangingPunct="1">
        <a:lnSpc>
          <a:spcPct val="120000"/>
        </a:lnSpc>
        <a:spcBef>
          <a:spcPts val="500"/>
        </a:spcBef>
        <a:buFont typeface="Arial" panose="020B0604020202020204" pitchFamily="34" charset="0"/>
        <a:buNone/>
        <a:defRPr sz="1800" kern="1200">
          <a:solidFill>
            <a:schemeClr val="tx1">
              <a:lumMod val="75000"/>
              <a:lumOff val="25000"/>
            </a:schemeClr>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415" userDrawn="1">
          <p15:clr>
            <a:srgbClr val="F26B43"/>
          </p15:clr>
        </p15:guide>
        <p15:guide id="2" pos="7256" userDrawn="1">
          <p15:clr>
            <a:srgbClr val="F26B43"/>
          </p15:clr>
        </p15:guide>
        <p15:guide id="3" orient="horz" pos="504" userDrawn="1">
          <p15:clr>
            <a:srgbClr val="F26B43"/>
          </p15:clr>
        </p15:guide>
        <p15:guide id="4" orient="horz" pos="663"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3085159"/>
      </p:ext>
    </p:extLst>
  </p:cSld>
  <p:clrMap bg1="lt1" tx1="dk1" bg2="lt2" tx2="dk2" accent1="accent1" accent2="accent2" accent3="accent3" accent4="accent4" accent5="accent5" accent6="accent6" hlink="hlink" folHlink="folHlink"/>
  <p:sldLayoutIdLst>
    <p:sldLayoutId id="2147483720" r:id="rId1"/>
    <p:sldLayoutId id="214748372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media/image21.svg"/><Relationship Id="rId2" Type="http://schemas.openxmlformats.org/officeDocument/2006/relationships/image" Target="../media/image16.png"/><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svg"/><Relationship Id="rId7" Type="http://schemas.openxmlformats.org/officeDocument/2006/relationships/image" Target="../media/image27.sv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29.sv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slideLayout" Target="../slideLayouts/slideLayout6.xml"/><Relationship Id="rId6" Type="http://schemas.openxmlformats.org/officeDocument/2006/relationships/image" Target="../media/image34.png"/><Relationship Id="rId11" Type="http://schemas.openxmlformats.org/officeDocument/2006/relationships/image" Target="../media/image37.svg"/><Relationship Id="rId5" Type="http://schemas.openxmlformats.org/officeDocument/2006/relationships/image" Target="../media/image33.svg"/><Relationship Id="rId10" Type="http://schemas.openxmlformats.org/officeDocument/2006/relationships/image" Target="../media/image36.png"/><Relationship Id="rId4" Type="http://schemas.openxmlformats.org/officeDocument/2006/relationships/image" Target="../media/image32.png"/><Relationship Id="rId9" Type="http://schemas.openxmlformats.org/officeDocument/2006/relationships/image" Target="../media/image19.sv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41.svg"/><Relationship Id="rId7" Type="http://schemas.openxmlformats.org/officeDocument/2006/relationships/image" Target="../media/image45.svg"/><Relationship Id="rId2" Type="http://schemas.openxmlformats.org/officeDocument/2006/relationships/image" Target="../media/image40.png"/><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6.jpg"/><Relationship Id="rId1" Type="http://schemas.openxmlformats.org/officeDocument/2006/relationships/slideLayout" Target="../slideLayouts/slideLayout8.xml"/><Relationship Id="rId4" Type="http://schemas.openxmlformats.org/officeDocument/2006/relationships/image" Target="../media/image37.svg"/></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46.jpg"/><Relationship Id="rId1" Type="http://schemas.openxmlformats.org/officeDocument/2006/relationships/slideLayout" Target="../slideLayouts/slideLayout9.xml"/><Relationship Id="rId4" Type="http://schemas.openxmlformats.org/officeDocument/2006/relationships/image" Target="../media/image37.svg"/></Relationships>
</file>

<file path=ppt/slides/_rels/slide26.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7.png"/><Relationship Id="rId1" Type="http://schemas.openxmlformats.org/officeDocument/2006/relationships/slideLayout" Target="../slideLayouts/slideLayout11.xml"/><Relationship Id="rId5" Type="http://schemas.openxmlformats.org/officeDocument/2006/relationships/image" Target="../media/image49.sv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0.xml"/><Relationship Id="rId5" Type="http://schemas.openxmlformats.org/officeDocument/2006/relationships/image" Target="../media/image49.sv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12.png"/><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8" Type="http://schemas.openxmlformats.org/officeDocument/2006/relationships/image" Target="../media/image52.sv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11.jpg"/><Relationship Id="rId1" Type="http://schemas.openxmlformats.org/officeDocument/2006/relationships/slideLayout" Target="../slideLayouts/slideLayout12.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31.svg"/><Relationship Id="rId4" Type="http://schemas.openxmlformats.org/officeDocument/2006/relationships/image" Target="../media/image46.jpg"/><Relationship Id="rId9" Type="http://schemas.openxmlformats.org/officeDocument/2006/relationships/image" Target="../media/image3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9.png"/><Relationship Id="rId1" Type="http://schemas.openxmlformats.org/officeDocument/2006/relationships/slideLayout" Target="../slideLayouts/slideLayout14.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12.png"/></Relationships>
</file>

<file path=ppt/slides/_rels/slide31.xml.rels><?xml version="1.0" encoding="UTF-8" standalone="yes"?>
<Relationships xmlns="http://schemas.openxmlformats.org/package/2006/relationships"><Relationship Id="rId3" Type="http://schemas.openxmlformats.org/officeDocument/2006/relationships/image" Target="../media/image53.jpg"/><Relationship Id="rId7" Type="http://schemas.openxmlformats.org/officeDocument/2006/relationships/image" Target="../media/image9.png"/><Relationship Id="rId2" Type="http://schemas.openxmlformats.org/officeDocument/2006/relationships/image" Target="../media/image12.png"/><Relationship Id="rId1" Type="http://schemas.openxmlformats.org/officeDocument/2006/relationships/slideLayout" Target="../slideLayouts/slideLayout15.xml"/><Relationship Id="rId6" Type="http://schemas.openxmlformats.org/officeDocument/2006/relationships/image" Target="../media/image31.svg"/><Relationship Id="rId5" Type="http://schemas.openxmlformats.org/officeDocument/2006/relationships/image" Target="../media/image30.png"/><Relationship Id="rId4" Type="http://schemas.openxmlformats.org/officeDocument/2006/relationships/image" Target="../media/image50.jpg"/></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16.xml"/><Relationship Id="rId5" Type="http://schemas.openxmlformats.org/officeDocument/2006/relationships/image" Target="../media/image50.jpg"/><Relationship Id="rId4" Type="http://schemas.openxmlformats.org/officeDocument/2006/relationships/image" Target="../media/image53.jpg"/></Relationships>
</file>

<file path=ppt/slides/_rels/slide33.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17.xml"/><Relationship Id="rId6" Type="http://schemas.openxmlformats.org/officeDocument/2006/relationships/image" Target="../media/image57.jpg"/><Relationship Id="rId5" Type="http://schemas.openxmlformats.org/officeDocument/2006/relationships/image" Target="../media/image50.jpg"/><Relationship Id="rId4" Type="http://schemas.openxmlformats.org/officeDocument/2006/relationships/image" Target="../media/image5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 Id="rId4" Type="http://schemas.openxmlformats.org/officeDocument/2006/relationships/chart" Target="../charts/char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2.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17" Type="http://schemas.openxmlformats.org/officeDocument/2006/relationships/image" Target="../media/image178.svg"/><Relationship Id="rId299" Type="http://schemas.openxmlformats.org/officeDocument/2006/relationships/image" Target="../media/image360.svg"/><Relationship Id="rId21" Type="http://schemas.openxmlformats.org/officeDocument/2006/relationships/image" Target="../media/image82.svg"/><Relationship Id="rId63" Type="http://schemas.openxmlformats.org/officeDocument/2006/relationships/image" Target="../media/image124.svg"/><Relationship Id="rId159" Type="http://schemas.openxmlformats.org/officeDocument/2006/relationships/image" Target="../media/image220.svg"/><Relationship Id="rId324" Type="http://schemas.openxmlformats.org/officeDocument/2006/relationships/image" Target="../media/image385.png"/><Relationship Id="rId366" Type="http://schemas.openxmlformats.org/officeDocument/2006/relationships/image" Target="../media/image427.png"/><Relationship Id="rId531" Type="http://schemas.openxmlformats.org/officeDocument/2006/relationships/image" Target="../media/image592.svg"/><Relationship Id="rId170" Type="http://schemas.openxmlformats.org/officeDocument/2006/relationships/image" Target="../media/image231.png"/><Relationship Id="rId226" Type="http://schemas.openxmlformats.org/officeDocument/2006/relationships/image" Target="../media/image287.png"/><Relationship Id="rId433" Type="http://schemas.openxmlformats.org/officeDocument/2006/relationships/image" Target="../media/image494.svg"/><Relationship Id="rId268" Type="http://schemas.openxmlformats.org/officeDocument/2006/relationships/image" Target="../media/image329.png"/><Relationship Id="rId475" Type="http://schemas.openxmlformats.org/officeDocument/2006/relationships/image" Target="../media/image536.svg"/><Relationship Id="rId32" Type="http://schemas.openxmlformats.org/officeDocument/2006/relationships/image" Target="../media/image93.png"/><Relationship Id="rId74" Type="http://schemas.openxmlformats.org/officeDocument/2006/relationships/image" Target="../media/image135.png"/><Relationship Id="rId128" Type="http://schemas.openxmlformats.org/officeDocument/2006/relationships/image" Target="../media/image189.png"/><Relationship Id="rId335" Type="http://schemas.openxmlformats.org/officeDocument/2006/relationships/image" Target="../media/image396.svg"/><Relationship Id="rId377" Type="http://schemas.openxmlformats.org/officeDocument/2006/relationships/image" Target="../media/image438.svg"/><Relationship Id="rId500" Type="http://schemas.openxmlformats.org/officeDocument/2006/relationships/image" Target="../media/image561.png"/><Relationship Id="rId542" Type="http://schemas.openxmlformats.org/officeDocument/2006/relationships/image" Target="../media/image603.png"/><Relationship Id="rId5" Type="http://schemas.openxmlformats.org/officeDocument/2006/relationships/image" Target="../media/image66.svg"/><Relationship Id="rId181" Type="http://schemas.openxmlformats.org/officeDocument/2006/relationships/image" Target="../media/image242.svg"/><Relationship Id="rId237" Type="http://schemas.openxmlformats.org/officeDocument/2006/relationships/image" Target="../media/image298.svg"/><Relationship Id="rId402" Type="http://schemas.openxmlformats.org/officeDocument/2006/relationships/image" Target="../media/image463.png"/><Relationship Id="rId279" Type="http://schemas.openxmlformats.org/officeDocument/2006/relationships/image" Target="../media/image340.svg"/><Relationship Id="rId444" Type="http://schemas.openxmlformats.org/officeDocument/2006/relationships/image" Target="../media/image505.png"/><Relationship Id="rId486" Type="http://schemas.openxmlformats.org/officeDocument/2006/relationships/image" Target="../media/image547.png"/><Relationship Id="rId43" Type="http://schemas.openxmlformats.org/officeDocument/2006/relationships/image" Target="../media/image104.svg"/><Relationship Id="rId139" Type="http://schemas.openxmlformats.org/officeDocument/2006/relationships/image" Target="../media/image200.svg"/><Relationship Id="rId290" Type="http://schemas.openxmlformats.org/officeDocument/2006/relationships/image" Target="../media/image351.png"/><Relationship Id="rId304" Type="http://schemas.openxmlformats.org/officeDocument/2006/relationships/image" Target="../media/image365.png"/><Relationship Id="rId346" Type="http://schemas.openxmlformats.org/officeDocument/2006/relationships/image" Target="../media/image407.png"/><Relationship Id="rId388" Type="http://schemas.openxmlformats.org/officeDocument/2006/relationships/image" Target="../media/image449.png"/><Relationship Id="rId511" Type="http://schemas.openxmlformats.org/officeDocument/2006/relationships/image" Target="../media/image572.svg"/><Relationship Id="rId85" Type="http://schemas.openxmlformats.org/officeDocument/2006/relationships/image" Target="../media/image146.svg"/><Relationship Id="rId150" Type="http://schemas.openxmlformats.org/officeDocument/2006/relationships/image" Target="../media/image211.png"/><Relationship Id="rId192" Type="http://schemas.openxmlformats.org/officeDocument/2006/relationships/image" Target="../media/image253.png"/><Relationship Id="rId206" Type="http://schemas.openxmlformats.org/officeDocument/2006/relationships/image" Target="../media/image267.png"/><Relationship Id="rId413" Type="http://schemas.openxmlformats.org/officeDocument/2006/relationships/image" Target="../media/image474.svg"/><Relationship Id="rId248" Type="http://schemas.openxmlformats.org/officeDocument/2006/relationships/image" Target="../media/image309.png"/><Relationship Id="rId455" Type="http://schemas.openxmlformats.org/officeDocument/2006/relationships/image" Target="../media/image516.svg"/><Relationship Id="rId497" Type="http://schemas.openxmlformats.org/officeDocument/2006/relationships/image" Target="../media/image558.svg"/><Relationship Id="rId12" Type="http://schemas.openxmlformats.org/officeDocument/2006/relationships/image" Target="../media/image73.png"/><Relationship Id="rId108" Type="http://schemas.openxmlformats.org/officeDocument/2006/relationships/image" Target="../media/image169.png"/><Relationship Id="rId315" Type="http://schemas.openxmlformats.org/officeDocument/2006/relationships/image" Target="../media/image376.svg"/><Relationship Id="rId357" Type="http://schemas.openxmlformats.org/officeDocument/2006/relationships/image" Target="../media/image418.svg"/><Relationship Id="rId522" Type="http://schemas.openxmlformats.org/officeDocument/2006/relationships/image" Target="../media/image583.png"/><Relationship Id="rId54" Type="http://schemas.openxmlformats.org/officeDocument/2006/relationships/image" Target="../media/image115.png"/><Relationship Id="rId96" Type="http://schemas.openxmlformats.org/officeDocument/2006/relationships/image" Target="../media/image157.png"/><Relationship Id="rId161" Type="http://schemas.openxmlformats.org/officeDocument/2006/relationships/image" Target="../media/image222.svg"/><Relationship Id="rId217" Type="http://schemas.openxmlformats.org/officeDocument/2006/relationships/image" Target="../media/image278.svg"/><Relationship Id="rId399" Type="http://schemas.openxmlformats.org/officeDocument/2006/relationships/image" Target="../media/image460.svg"/><Relationship Id="rId259" Type="http://schemas.openxmlformats.org/officeDocument/2006/relationships/image" Target="../media/image320.svg"/><Relationship Id="rId424" Type="http://schemas.openxmlformats.org/officeDocument/2006/relationships/image" Target="../media/image485.png"/><Relationship Id="rId466" Type="http://schemas.openxmlformats.org/officeDocument/2006/relationships/image" Target="../media/image527.png"/><Relationship Id="rId23" Type="http://schemas.openxmlformats.org/officeDocument/2006/relationships/image" Target="../media/image84.svg"/><Relationship Id="rId119" Type="http://schemas.openxmlformats.org/officeDocument/2006/relationships/image" Target="../media/image180.svg"/><Relationship Id="rId270" Type="http://schemas.openxmlformats.org/officeDocument/2006/relationships/image" Target="../media/image331.png"/><Relationship Id="rId326" Type="http://schemas.openxmlformats.org/officeDocument/2006/relationships/image" Target="../media/image387.png"/><Relationship Id="rId533" Type="http://schemas.openxmlformats.org/officeDocument/2006/relationships/image" Target="../media/image594.svg"/><Relationship Id="rId65" Type="http://schemas.openxmlformats.org/officeDocument/2006/relationships/image" Target="../media/image126.svg"/><Relationship Id="rId130" Type="http://schemas.openxmlformats.org/officeDocument/2006/relationships/image" Target="../media/image191.png"/><Relationship Id="rId368" Type="http://schemas.openxmlformats.org/officeDocument/2006/relationships/image" Target="../media/image429.png"/><Relationship Id="rId172" Type="http://schemas.openxmlformats.org/officeDocument/2006/relationships/image" Target="../media/image233.png"/><Relationship Id="rId228" Type="http://schemas.openxmlformats.org/officeDocument/2006/relationships/image" Target="../media/image289.png"/><Relationship Id="rId435" Type="http://schemas.openxmlformats.org/officeDocument/2006/relationships/image" Target="../media/image496.svg"/><Relationship Id="rId477" Type="http://schemas.openxmlformats.org/officeDocument/2006/relationships/image" Target="../media/image538.svg"/><Relationship Id="rId281" Type="http://schemas.openxmlformats.org/officeDocument/2006/relationships/image" Target="../media/image342.svg"/><Relationship Id="rId337" Type="http://schemas.openxmlformats.org/officeDocument/2006/relationships/image" Target="../media/image398.svg"/><Relationship Id="rId502" Type="http://schemas.openxmlformats.org/officeDocument/2006/relationships/image" Target="../media/image563.png"/><Relationship Id="rId34" Type="http://schemas.openxmlformats.org/officeDocument/2006/relationships/image" Target="../media/image95.png"/><Relationship Id="rId76" Type="http://schemas.openxmlformats.org/officeDocument/2006/relationships/image" Target="../media/image137.png"/><Relationship Id="rId141" Type="http://schemas.openxmlformats.org/officeDocument/2006/relationships/image" Target="../media/image202.svg"/><Relationship Id="rId379" Type="http://schemas.openxmlformats.org/officeDocument/2006/relationships/image" Target="../media/image440.svg"/><Relationship Id="rId7" Type="http://schemas.openxmlformats.org/officeDocument/2006/relationships/image" Target="../media/image68.svg"/><Relationship Id="rId183" Type="http://schemas.openxmlformats.org/officeDocument/2006/relationships/image" Target="../media/image244.svg"/><Relationship Id="rId239" Type="http://schemas.openxmlformats.org/officeDocument/2006/relationships/image" Target="../media/image300.svg"/><Relationship Id="rId390" Type="http://schemas.openxmlformats.org/officeDocument/2006/relationships/image" Target="../media/image451.png"/><Relationship Id="rId404" Type="http://schemas.openxmlformats.org/officeDocument/2006/relationships/image" Target="../media/image465.png"/><Relationship Id="rId446" Type="http://schemas.openxmlformats.org/officeDocument/2006/relationships/image" Target="../media/image507.png"/><Relationship Id="rId250" Type="http://schemas.openxmlformats.org/officeDocument/2006/relationships/image" Target="../media/image311.png"/><Relationship Id="rId292" Type="http://schemas.openxmlformats.org/officeDocument/2006/relationships/image" Target="../media/image353.png"/><Relationship Id="rId306" Type="http://schemas.openxmlformats.org/officeDocument/2006/relationships/image" Target="../media/image367.png"/><Relationship Id="rId488" Type="http://schemas.openxmlformats.org/officeDocument/2006/relationships/image" Target="../media/image549.png"/><Relationship Id="rId45" Type="http://schemas.openxmlformats.org/officeDocument/2006/relationships/image" Target="../media/image106.svg"/><Relationship Id="rId87" Type="http://schemas.openxmlformats.org/officeDocument/2006/relationships/image" Target="../media/image148.svg"/><Relationship Id="rId110" Type="http://schemas.openxmlformats.org/officeDocument/2006/relationships/image" Target="../media/image171.png"/><Relationship Id="rId348" Type="http://schemas.openxmlformats.org/officeDocument/2006/relationships/image" Target="../media/image409.png"/><Relationship Id="rId513" Type="http://schemas.openxmlformats.org/officeDocument/2006/relationships/image" Target="../media/image574.svg"/><Relationship Id="rId152" Type="http://schemas.openxmlformats.org/officeDocument/2006/relationships/image" Target="../media/image213.png"/><Relationship Id="rId194" Type="http://schemas.openxmlformats.org/officeDocument/2006/relationships/image" Target="../media/image255.png"/><Relationship Id="rId208" Type="http://schemas.openxmlformats.org/officeDocument/2006/relationships/image" Target="../media/image269.png"/><Relationship Id="rId415" Type="http://schemas.openxmlformats.org/officeDocument/2006/relationships/image" Target="../media/image476.svg"/><Relationship Id="rId457" Type="http://schemas.openxmlformats.org/officeDocument/2006/relationships/image" Target="../media/image518.svg"/><Relationship Id="rId261" Type="http://schemas.openxmlformats.org/officeDocument/2006/relationships/image" Target="../media/image322.svg"/><Relationship Id="rId499" Type="http://schemas.openxmlformats.org/officeDocument/2006/relationships/image" Target="../media/image560.svg"/><Relationship Id="rId14" Type="http://schemas.openxmlformats.org/officeDocument/2006/relationships/image" Target="../media/image75.png"/><Relationship Id="rId56" Type="http://schemas.openxmlformats.org/officeDocument/2006/relationships/image" Target="../media/image117.png"/><Relationship Id="rId317" Type="http://schemas.openxmlformats.org/officeDocument/2006/relationships/image" Target="../media/image378.svg"/><Relationship Id="rId359" Type="http://schemas.openxmlformats.org/officeDocument/2006/relationships/image" Target="../media/image420.svg"/><Relationship Id="rId524" Type="http://schemas.openxmlformats.org/officeDocument/2006/relationships/image" Target="../media/image585.png"/><Relationship Id="rId98" Type="http://schemas.openxmlformats.org/officeDocument/2006/relationships/image" Target="../media/image159.png"/><Relationship Id="rId121" Type="http://schemas.openxmlformats.org/officeDocument/2006/relationships/image" Target="../media/image182.svg"/><Relationship Id="rId163" Type="http://schemas.openxmlformats.org/officeDocument/2006/relationships/image" Target="../media/image224.svg"/><Relationship Id="rId219" Type="http://schemas.openxmlformats.org/officeDocument/2006/relationships/image" Target="../media/image280.svg"/><Relationship Id="rId370" Type="http://schemas.openxmlformats.org/officeDocument/2006/relationships/image" Target="../media/image431.png"/><Relationship Id="rId426" Type="http://schemas.openxmlformats.org/officeDocument/2006/relationships/image" Target="../media/image487.png"/><Relationship Id="rId230" Type="http://schemas.openxmlformats.org/officeDocument/2006/relationships/image" Target="../media/image291.png"/><Relationship Id="rId468" Type="http://schemas.openxmlformats.org/officeDocument/2006/relationships/image" Target="../media/image529.png"/><Relationship Id="rId25" Type="http://schemas.openxmlformats.org/officeDocument/2006/relationships/image" Target="../media/image86.svg"/><Relationship Id="rId67" Type="http://schemas.openxmlformats.org/officeDocument/2006/relationships/image" Target="../media/image128.svg"/><Relationship Id="rId272" Type="http://schemas.openxmlformats.org/officeDocument/2006/relationships/image" Target="../media/image333.png"/><Relationship Id="rId328" Type="http://schemas.openxmlformats.org/officeDocument/2006/relationships/image" Target="../media/image389.png"/><Relationship Id="rId535" Type="http://schemas.openxmlformats.org/officeDocument/2006/relationships/image" Target="../media/image596.svg"/><Relationship Id="rId88" Type="http://schemas.openxmlformats.org/officeDocument/2006/relationships/image" Target="../media/image149.png"/><Relationship Id="rId111" Type="http://schemas.openxmlformats.org/officeDocument/2006/relationships/image" Target="../media/image172.svg"/><Relationship Id="rId132" Type="http://schemas.openxmlformats.org/officeDocument/2006/relationships/image" Target="../media/image193.png"/><Relationship Id="rId153" Type="http://schemas.openxmlformats.org/officeDocument/2006/relationships/image" Target="../media/image214.svg"/><Relationship Id="rId174" Type="http://schemas.openxmlformats.org/officeDocument/2006/relationships/image" Target="../media/image235.png"/><Relationship Id="rId195" Type="http://schemas.openxmlformats.org/officeDocument/2006/relationships/image" Target="../media/image256.svg"/><Relationship Id="rId209" Type="http://schemas.openxmlformats.org/officeDocument/2006/relationships/image" Target="../media/image270.svg"/><Relationship Id="rId360" Type="http://schemas.openxmlformats.org/officeDocument/2006/relationships/image" Target="../media/image421.png"/><Relationship Id="rId381" Type="http://schemas.openxmlformats.org/officeDocument/2006/relationships/image" Target="../media/image442.svg"/><Relationship Id="rId416" Type="http://schemas.openxmlformats.org/officeDocument/2006/relationships/image" Target="../media/image477.png"/><Relationship Id="rId220" Type="http://schemas.openxmlformats.org/officeDocument/2006/relationships/image" Target="../media/image281.png"/><Relationship Id="rId241" Type="http://schemas.openxmlformats.org/officeDocument/2006/relationships/image" Target="../media/image302.svg"/><Relationship Id="rId437" Type="http://schemas.openxmlformats.org/officeDocument/2006/relationships/image" Target="../media/image498.svg"/><Relationship Id="rId458" Type="http://schemas.openxmlformats.org/officeDocument/2006/relationships/image" Target="../media/image519.png"/><Relationship Id="rId479" Type="http://schemas.openxmlformats.org/officeDocument/2006/relationships/image" Target="../media/image540.svg"/><Relationship Id="rId15" Type="http://schemas.openxmlformats.org/officeDocument/2006/relationships/image" Target="../media/image76.svg"/><Relationship Id="rId36" Type="http://schemas.openxmlformats.org/officeDocument/2006/relationships/image" Target="../media/image97.png"/><Relationship Id="rId57" Type="http://schemas.openxmlformats.org/officeDocument/2006/relationships/image" Target="../media/image118.svg"/><Relationship Id="rId262" Type="http://schemas.openxmlformats.org/officeDocument/2006/relationships/image" Target="../media/image323.png"/><Relationship Id="rId283" Type="http://schemas.openxmlformats.org/officeDocument/2006/relationships/image" Target="../media/image344.svg"/><Relationship Id="rId318" Type="http://schemas.openxmlformats.org/officeDocument/2006/relationships/image" Target="../media/image379.png"/><Relationship Id="rId339" Type="http://schemas.openxmlformats.org/officeDocument/2006/relationships/image" Target="../media/image400.svg"/><Relationship Id="rId490" Type="http://schemas.openxmlformats.org/officeDocument/2006/relationships/image" Target="../media/image551.png"/><Relationship Id="rId504" Type="http://schemas.openxmlformats.org/officeDocument/2006/relationships/image" Target="../media/image565.png"/><Relationship Id="rId525" Type="http://schemas.openxmlformats.org/officeDocument/2006/relationships/image" Target="../media/image586.svg"/><Relationship Id="rId78" Type="http://schemas.openxmlformats.org/officeDocument/2006/relationships/image" Target="../media/image139.png"/><Relationship Id="rId99" Type="http://schemas.openxmlformats.org/officeDocument/2006/relationships/image" Target="../media/image160.svg"/><Relationship Id="rId101" Type="http://schemas.openxmlformats.org/officeDocument/2006/relationships/image" Target="../media/image162.svg"/><Relationship Id="rId122" Type="http://schemas.openxmlformats.org/officeDocument/2006/relationships/image" Target="../media/image183.png"/><Relationship Id="rId143" Type="http://schemas.openxmlformats.org/officeDocument/2006/relationships/image" Target="../media/image204.svg"/><Relationship Id="rId164" Type="http://schemas.openxmlformats.org/officeDocument/2006/relationships/image" Target="../media/image225.png"/><Relationship Id="rId185" Type="http://schemas.openxmlformats.org/officeDocument/2006/relationships/image" Target="../media/image246.svg"/><Relationship Id="rId350" Type="http://schemas.openxmlformats.org/officeDocument/2006/relationships/image" Target="../media/image411.png"/><Relationship Id="rId371" Type="http://schemas.openxmlformats.org/officeDocument/2006/relationships/image" Target="../media/image432.svg"/><Relationship Id="rId406" Type="http://schemas.openxmlformats.org/officeDocument/2006/relationships/image" Target="../media/image467.png"/><Relationship Id="rId9" Type="http://schemas.openxmlformats.org/officeDocument/2006/relationships/image" Target="../media/image70.svg"/><Relationship Id="rId210" Type="http://schemas.openxmlformats.org/officeDocument/2006/relationships/image" Target="../media/image271.png"/><Relationship Id="rId392" Type="http://schemas.openxmlformats.org/officeDocument/2006/relationships/image" Target="../media/image453.png"/><Relationship Id="rId427" Type="http://schemas.openxmlformats.org/officeDocument/2006/relationships/image" Target="../media/image488.svg"/><Relationship Id="rId448" Type="http://schemas.openxmlformats.org/officeDocument/2006/relationships/image" Target="../media/image509.png"/><Relationship Id="rId469" Type="http://schemas.openxmlformats.org/officeDocument/2006/relationships/image" Target="../media/image530.svg"/><Relationship Id="rId26" Type="http://schemas.openxmlformats.org/officeDocument/2006/relationships/image" Target="../media/image87.png"/><Relationship Id="rId231" Type="http://schemas.openxmlformats.org/officeDocument/2006/relationships/image" Target="../media/image292.svg"/><Relationship Id="rId252" Type="http://schemas.openxmlformats.org/officeDocument/2006/relationships/image" Target="../media/image313.png"/><Relationship Id="rId273" Type="http://schemas.openxmlformats.org/officeDocument/2006/relationships/image" Target="../media/image334.svg"/><Relationship Id="rId294" Type="http://schemas.openxmlformats.org/officeDocument/2006/relationships/image" Target="../media/image355.png"/><Relationship Id="rId308" Type="http://schemas.openxmlformats.org/officeDocument/2006/relationships/image" Target="../media/image369.png"/><Relationship Id="rId329" Type="http://schemas.openxmlformats.org/officeDocument/2006/relationships/image" Target="../media/image390.svg"/><Relationship Id="rId480" Type="http://schemas.openxmlformats.org/officeDocument/2006/relationships/image" Target="../media/image541.png"/><Relationship Id="rId515" Type="http://schemas.openxmlformats.org/officeDocument/2006/relationships/image" Target="../media/image576.svg"/><Relationship Id="rId536" Type="http://schemas.openxmlformats.org/officeDocument/2006/relationships/image" Target="../media/image597.png"/><Relationship Id="rId47" Type="http://schemas.openxmlformats.org/officeDocument/2006/relationships/image" Target="../media/image108.svg"/><Relationship Id="rId68" Type="http://schemas.openxmlformats.org/officeDocument/2006/relationships/image" Target="../media/image129.png"/><Relationship Id="rId89" Type="http://schemas.openxmlformats.org/officeDocument/2006/relationships/image" Target="../media/image150.svg"/><Relationship Id="rId112" Type="http://schemas.openxmlformats.org/officeDocument/2006/relationships/image" Target="../media/image173.png"/><Relationship Id="rId133" Type="http://schemas.openxmlformats.org/officeDocument/2006/relationships/image" Target="../media/image194.svg"/><Relationship Id="rId154" Type="http://schemas.openxmlformats.org/officeDocument/2006/relationships/image" Target="../media/image215.png"/><Relationship Id="rId175" Type="http://schemas.openxmlformats.org/officeDocument/2006/relationships/image" Target="../media/image236.svg"/><Relationship Id="rId340" Type="http://schemas.openxmlformats.org/officeDocument/2006/relationships/image" Target="../media/image401.png"/><Relationship Id="rId361" Type="http://schemas.openxmlformats.org/officeDocument/2006/relationships/image" Target="../media/image422.svg"/><Relationship Id="rId196" Type="http://schemas.openxmlformats.org/officeDocument/2006/relationships/image" Target="../media/image257.png"/><Relationship Id="rId200" Type="http://schemas.openxmlformats.org/officeDocument/2006/relationships/image" Target="../media/image261.png"/><Relationship Id="rId382" Type="http://schemas.openxmlformats.org/officeDocument/2006/relationships/image" Target="../media/image443.png"/><Relationship Id="rId417" Type="http://schemas.openxmlformats.org/officeDocument/2006/relationships/image" Target="../media/image478.svg"/><Relationship Id="rId438" Type="http://schemas.openxmlformats.org/officeDocument/2006/relationships/image" Target="../media/image499.png"/><Relationship Id="rId459" Type="http://schemas.openxmlformats.org/officeDocument/2006/relationships/image" Target="../media/image520.svg"/><Relationship Id="rId16" Type="http://schemas.openxmlformats.org/officeDocument/2006/relationships/image" Target="../media/image77.png"/><Relationship Id="rId221" Type="http://schemas.openxmlformats.org/officeDocument/2006/relationships/image" Target="../media/image282.svg"/><Relationship Id="rId242" Type="http://schemas.openxmlformats.org/officeDocument/2006/relationships/image" Target="../media/image303.png"/><Relationship Id="rId263" Type="http://schemas.openxmlformats.org/officeDocument/2006/relationships/image" Target="../media/image324.svg"/><Relationship Id="rId284" Type="http://schemas.openxmlformats.org/officeDocument/2006/relationships/image" Target="../media/image345.png"/><Relationship Id="rId319" Type="http://schemas.openxmlformats.org/officeDocument/2006/relationships/image" Target="../media/image380.svg"/><Relationship Id="rId470" Type="http://schemas.openxmlformats.org/officeDocument/2006/relationships/image" Target="../media/image531.png"/><Relationship Id="rId491" Type="http://schemas.openxmlformats.org/officeDocument/2006/relationships/image" Target="../media/image552.svg"/><Relationship Id="rId505" Type="http://schemas.openxmlformats.org/officeDocument/2006/relationships/image" Target="../media/image566.svg"/><Relationship Id="rId526" Type="http://schemas.openxmlformats.org/officeDocument/2006/relationships/image" Target="../media/image587.png"/><Relationship Id="rId37" Type="http://schemas.openxmlformats.org/officeDocument/2006/relationships/image" Target="../media/image98.svg"/><Relationship Id="rId58" Type="http://schemas.openxmlformats.org/officeDocument/2006/relationships/image" Target="../media/image119.png"/><Relationship Id="rId79" Type="http://schemas.openxmlformats.org/officeDocument/2006/relationships/image" Target="../media/image140.svg"/><Relationship Id="rId102" Type="http://schemas.openxmlformats.org/officeDocument/2006/relationships/image" Target="../media/image163.png"/><Relationship Id="rId123" Type="http://schemas.openxmlformats.org/officeDocument/2006/relationships/image" Target="../media/image184.svg"/><Relationship Id="rId144" Type="http://schemas.openxmlformats.org/officeDocument/2006/relationships/image" Target="../media/image205.png"/><Relationship Id="rId330" Type="http://schemas.openxmlformats.org/officeDocument/2006/relationships/image" Target="../media/image391.png"/><Relationship Id="rId90" Type="http://schemas.openxmlformats.org/officeDocument/2006/relationships/image" Target="../media/image151.png"/><Relationship Id="rId165" Type="http://schemas.openxmlformats.org/officeDocument/2006/relationships/image" Target="../media/image226.svg"/><Relationship Id="rId186" Type="http://schemas.openxmlformats.org/officeDocument/2006/relationships/image" Target="../media/image247.png"/><Relationship Id="rId351" Type="http://schemas.openxmlformats.org/officeDocument/2006/relationships/image" Target="../media/image412.svg"/><Relationship Id="rId372" Type="http://schemas.openxmlformats.org/officeDocument/2006/relationships/image" Target="../media/image433.png"/><Relationship Id="rId393" Type="http://schemas.openxmlformats.org/officeDocument/2006/relationships/image" Target="../media/image454.svg"/><Relationship Id="rId407" Type="http://schemas.openxmlformats.org/officeDocument/2006/relationships/image" Target="../media/image468.svg"/><Relationship Id="rId428" Type="http://schemas.openxmlformats.org/officeDocument/2006/relationships/image" Target="../media/image489.png"/><Relationship Id="rId449" Type="http://schemas.openxmlformats.org/officeDocument/2006/relationships/image" Target="../media/image510.svg"/><Relationship Id="rId211" Type="http://schemas.openxmlformats.org/officeDocument/2006/relationships/image" Target="../media/image272.svg"/><Relationship Id="rId232" Type="http://schemas.openxmlformats.org/officeDocument/2006/relationships/image" Target="../media/image293.png"/><Relationship Id="rId253" Type="http://schemas.openxmlformats.org/officeDocument/2006/relationships/image" Target="../media/image314.svg"/><Relationship Id="rId274" Type="http://schemas.openxmlformats.org/officeDocument/2006/relationships/image" Target="../media/image335.png"/><Relationship Id="rId295" Type="http://schemas.openxmlformats.org/officeDocument/2006/relationships/image" Target="../media/image356.svg"/><Relationship Id="rId309" Type="http://schemas.openxmlformats.org/officeDocument/2006/relationships/image" Target="../media/image370.svg"/><Relationship Id="rId460" Type="http://schemas.openxmlformats.org/officeDocument/2006/relationships/image" Target="../media/image521.png"/><Relationship Id="rId481" Type="http://schemas.openxmlformats.org/officeDocument/2006/relationships/image" Target="../media/image542.svg"/><Relationship Id="rId516" Type="http://schemas.openxmlformats.org/officeDocument/2006/relationships/image" Target="../media/image577.png"/><Relationship Id="rId27" Type="http://schemas.openxmlformats.org/officeDocument/2006/relationships/image" Target="../media/image88.svg"/><Relationship Id="rId48" Type="http://schemas.openxmlformats.org/officeDocument/2006/relationships/image" Target="../media/image109.png"/><Relationship Id="rId69" Type="http://schemas.openxmlformats.org/officeDocument/2006/relationships/image" Target="../media/image130.svg"/><Relationship Id="rId113" Type="http://schemas.openxmlformats.org/officeDocument/2006/relationships/image" Target="../media/image174.svg"/><Relationship Id="rId134" Type="http://schemas.openxmlformats.org/officeDocument/2006/relationships/image" Target="../media/image195.png"/><Relationship Id="rId320" Type="http://schemas.openxmlformats.org/officeDocument/2006/relationships/image" Target="../media/image381.png"/><Relationship Id="rId537" Type="http://schemas.openxmlformats.org/officeDocument/2006/relationships/image" Target="../media/image598.svg"/><Relationship Id="rId80" Type="http://schemas.openxmlformats.org/officeDocument/2006/relationships/image" Target="../media/image141.png"/><Relationship Id="rId155" Type="http://schemas.openxmlformats.org/officeDocument/2006/relationships/image" Target="../media/image216.svg"/><Relationship Id="rId176" Type="http://schemas.openxmlformats.org/officeDocument/2006/relationships/image" Target="../media/image237.png"/><Relationship Id="rId197" Type="http://schemas.openxmlformats.org/officeDocument/2006/relationships/image" Target="../media/image258.svg"/><Relationship Id="rId341" Type="http://schemas.openxmlformats.org/officeDocument/2006/relationships/image" Target="../media/image402.svg"/><Relationship Id="rId362" Type="http://schemas.openxmlformats.org/officeDocument/2006/relationships/image" Target="../media/image423.png"/><Relationship Id="rId383" Type="http://schemas.openxmlformats.org/officeDocument/2006/relationships/image" Target="../media/image444.svg"/><Relationship Id="rId418" Type="http://schemas.openxmlformats.org/officeDocument/2006/relationships/image" Target="../media/image479.png"/><Relationship Id="rId439" Type="http://schemas.openxmlformats.org/officeDocument/2006/relationships/image" Target="../media/image500.svg"/><Relationship Id="rId201" Type="http://schemas.openxmlformats.org/officeDocument/2006/relationships/image" Target="../media/image262.svg"/><Relationship Id="rId222" Type="http://schemas.openxmlformats.org/officeDocument/2006/relationships/image" Target="../media/image283.png"/><Relationship Id="rId243" Type="http://schemas.openxmlformats.org/officeDocument/2006/relationships/image" Target="../media/image304.svg"/><Relationship Id="rId264" Type="http://schemas.openxmlformats.org/officeDocument/2006/relationships/image" Target="../media/image325.png"/><Relationship Id="rId285" Type="http://schemas.openxmlformats.org/officeDocument/2006/relationships/image" Target="../media/image346.svg"/><Relationship Id="rId450" Type="http://schemas.openxmlformats.org/officeDocument/2006/relationships/image" Target="../media/image511.png"/><Relationship Id="rId471" Type="http://schemas.openxmlformats.org/officeDocument/2006/relationships/image" Target="../media/image532.svg"/><Relationship Id="rId506" Type="http://schemas.openxmlformats.org/officeDocument/2006/relationships/image" Target="../media/image567.png"/><Relationship Id="rId17" Type="http://schemas.openxmlformats.org/officeDocument/2006/relationships/image" Target="../media/image78.svg"/><Relationship Id="rId38" Type="http://schemas.openxmlformats.org/officeDocument/2006/relationships/image" Target="../media/image99.png"/><Relationship Id="rId59" Type="http://schemas.openxmlformats.org/officeDocument/2006/relationships/image" Target="../media/image120.svg"/><Relationship Id="rId103" Type="http://schemas.openxmlformats.org/officeDocument/2006/relationships/image" Target="../media/image164.svg"/><Relationship Id="rId124" Type="http://schemas.openxmlformats.org/officeDocument/2006/relationships/image" Target="../media/image185.png"/><Relationship Id="rId310" Type="http://schemas.openxmlformats.org/officeDocument/2006/relationships/image" Target="../media/image371.png"/><Relationship Id="rId492" Type="http://schemas.openxmlformats.org/officeDocument/2006/relationships/image" Target="../media/image553.png"/><Relationship Id="rId527" Type="http://schemas.openxmlformats.org/officeDocument/2006/relationships/image" Target="../media/image588.svg"/><Relationship Id="rId70" Type="http://schemas.openxmlformats.org/officeDocument/2006/relationships/image" Target="../media/image131.png"/><Relationship Id="rId91" Type="http://schemas.openxmlformats.org/officeDocument/2006/relationships/image" Target="../media/image152.svg"/><Relationship Id="rId145" Type="http://schemas.openxmlformats.org/officeDocument/2006/relationships/image" Target="../media/image206.svg"/><Relationship Id="rId166" Type="http://schemas.openxmlformats.org/officeDocument/2006/relationships/image" Target="../media/image227.png"/><Relationship Id="rId187" Type="http://schemas.openxmlformats.org/officeDocument/2006/relationships/image" Target="../media/image248.svg"/><Relationship Id="rId331" Type="http://schemas.openxmlformats.org/officeDocument/2006/relationships/image" Target="../media/image392.svg"/><Relationship Id="rId352" Type="http://schemas.openxmlformats.org/officeDocument/2006/relationships/image" Target="../media/image413.png"/><Relationship Id="rId373" Type="http://schemas.openxmlformats.org/officeDocument/2006/relationships/image" Target="../media/image434.svg"/><Relationship Id="rId394" Type="http://schemas.openxmlformats.org/officeDocument/2006/relationships/image" Target="../media/image455.png"/><Relationship Id="rId408" Type="http://schemas.openxmlformats.org/officeDocument/2006/relationships/image" Target="../media/image469.png"/><Relationship Id="rId429" Type="http://schemas.openxmlformats.org/officeDocument/2006/relationships/image" Target="../media/image490.svg"/><Relationship Id="rId1" Type="http://schemas.openxmlformats.org/officeDocument/2006/relationships/slideLayout" Target="../slideLayouts/slideLayout7.xml"/><Relationship Id="rId212" Type="http://schemas.openxmlformats.org/officeDocument/2006/relationships/image" Target="../media/image273.png"/><Relationship Id="rId233" Type="http://schemas.openxmlformats.org/officeDocument/2006/relationships/image" Target="../media/image294.svg"/><Relationship Id="rId254" Type="http://schemas.openxmlformats.org/officeDocument/2006/relationships/image" Target="../media/image315.png"/><Relationship Id="rId440" Type="http://schemas.openxmlformats.org/officeDocument/2006/relationships/image" Target="../media/image501.png"/><Relationship Id="rId28" Type="http://schemas.openxmlformats.org/officeDocument/2006/relationships/image" Target="../media/image89.png"/><Relationship Id="rId49" Type="http://schemas.openxmlformats.org/officeDocument/2006/relationships/image" Target="../media/image110.svg"/><Relationship Id="rId114" Type="http://schemas.openxmlformats.org/officeDocument/2006/relationships/image" Target="../media/image175.png"/><Relationship Id="rId275" Type="http://schemas.openxmlformats.org/officeDocument/2006/relationships/image" Target="../media/image336.svg"/><Relationship Id="rId296" Type="http://schemas.openxmlformats.org/officeDocument/2006/relationships/image" Target="../media/image357.png"/><Relationship Id="rId300" Type="http://schemas.openxmlformats.org/officeDocument/2006/relationships/image" Target="../media/image361.png"/><Relationship Id="rId461" Type="http://schemas.openxmlformats.org/officeDocument/2006/relationships/image" Target="../media/image522.svg"/><Relationship Id="rId482" Type="http://schemas.openxmlformats.org/officeDocument/2006/relationships/image" Target="../media/image543.png"/><Relationship Id="rId517" Type="http://schemas.openxmlformats.org/officeDocument/2006/relationships/image" Target="../media/image578.svg"/><Relationship Id="rId538" Type="http://schemas.openxmlformats.org/officeDocument/2006/relationships/image" Target="../media/image599.png"/><Relationship Id="rId60" Type="http://schemas.openxmlformats.org/officeDocument/2006/relationships/image" Target="../media/image121.png"/><Relationship Id="rId81" Type="http://schemas.openxmlformats.org/officeDocument/2006/relationships/image" Target="../media/image142.svg"/><Relationship Id="rId135" Type="http://schemas.openxmlformats.org/officeDocument/2006/relationships/image" Target="../media/image196.svg"/><Relationship Id="rId156" Type="http://schemas.openxmlformats.org/officeDocument/2006/relationships/image" Target="../media/image217.png"/><Relationship Id="rId177" Type="http://schemas.openxmlformats.org/officeDocument/2006/relationships/image" Target="../media/image238.svg"/><Relationship Id="rId198" Type="http://schemas.openxmlformats.org/officeDocument/2006/relationships/image" Target="../media/image259.png"/><Relationship Id="rId321" Type="http://schemas.openxmlformats.org/officeDocument/2006/relationships/image" Target="../media/image382.svg"/><Relationship Id="rId342" Type="http://schemas.openxmlformats.org/officeDocument/2006/relationships/image" Target="../media/image403.png"/><Relationship Id="rId363" Type="http://schemas.openxmlformats.org/officeDocument/2006/relationships/image" Target="../media/image424.svg"/><Relationship Id="rId384" Type="http://schemas.openxmlformats.org/officeDocument/2006/relationships/image" Target="../media/image445.png"/><Relationship Id="rId419" Type="http://schemas.openxmlformats.org/officeDocument/2006/relationships/image" Target="../media/image480.svg"/><Relationship Id="rId202" Type="http://schemas.openxmlformats.org/officeDocument/2006/relationships/image" Target="../media/image263.png"/><Relationship Id="rId223" Type="http://schemas.openxmlformats.org/officeDocument/2006/relationships/image" Target="../media/image284.svg"/><Relationship Id="rId244" Type="http://schemas.openxmlformats.org/officeDocument/2006/relationships/image" Target="../media/image305.png"/><Relationship Id="rId430" Type="http://schemas.openxmlformats.org/officeDocument/2006/relationships/image" Target="../media/image491.png"/><Relationship Id="rId18" Type="http://schemas.openxmlformats.org/officeDocument/2006/relationships/image" Target="../media/image79.png"/><Relationship Id="rId39" Type="http://schemas.openxmlformats.org/officeDocument/2006/relationships/image" Target="../media/image100.svg"/><Relationship Id="rId265" Type="http://schemas.openxmlformats.org/officeDocument/2006/relationships/image" Target="../media/image326.svg"/><Relationship Id="rId286" Type="http://schemas.openxmlformats.org/officeDocument/2006/relationships/image" Target="../media/image347.png"/><Relationship Id="rId451" Type="http://schemas.openxmlformats.org/officeDocument/2006/relationships/image" Target="../media/image512.svg"/><Relationship Id="rId472" Type="http://schemas.openxmlformats.org/officeDocument/2006/relationships/image" Target="../media/image533.png"/><Relationship Id="rId493" Type="http://schemas.openxmlformats.org/officeDocument/2006/relationships/image" Target="../media/image554.svg"/><Relationship Id="rId507" Type="http://schemas.openxmlformats.org/officeDocument/2006/relationships/image" Target="../media/image568.svg"/><Relationship Id="rId528" Type="http://schemas.openxmlformats.org/officeDocument/2006/relationships/image" Target="../media/image589.png"/><Relationship Id="rId50" Type="http://schemas.openxmlformats.org/officeDocument/2006/relationships/image" Target="../media/image111.png"/><Relationship Id="rId104" Type="http://schemas.openxmlformats.org/officeDocument/2006/relationships/image" Target="../media/image165.png"/><Relationship Id="rId125" Type="http://schemas.openxmlformats.org/officeDocument/2006/relationships/image" Target="../media/image186.svg"/><Relationship Id="rId146" Type="http://schemas.openxmlformats.org/officeDocument/2006/relationships/image" Target="../media/image207.png"/><Relationship Id="rId167" Type="http://schemas.openxmlformats.org/officeDocument/2006/relationships/image" Target="../media/image228.svg"/><Relationship Id="rId188" Type="http://schemas.openxmlformats.org/officeDocument/2006/relationships/image" Target="../media/image249.png"/><Relationship Id="rId311" Type="http://schemas.openxmlformats.org/officeDocument/2006/relationships/image" Target="../media/image372.svg"/><Relationship Id="rId332" Type="http://schemas.openxmlformats.org/officeDocument/2006/relationships/image" Target="../media/image393.png"/><Relationship Id="rId353" Type="http://schemas.openxmlformats.org/officeDocument/2006/relationships/image" Target="../media/image414.svg"/><Relationship Id="rId374" Type="http://schemas.openxmlformats.org/officeDocument/2006/relationships/image" Target="../media/image435.png"/><Relationship Id="rId395" Type="http://schemas.openxmlformats.org/officeDocument/2006/relationships/image" Target="../media/image456.svg"/><Relationship Id="rId409" Type="http://schemas.openxmlformats.org/officeDocument/2006/relationships/image" Target="../media/image470.svg"/><Relationship Id="rId71" Type="http://schemas.openxmlformats.org/officeDocument/2006/relationships/image" Target="../media/image132.svg"/><Relationship Id="rId92" Type="http://schemas.openxmlformats.org/officeDocument/2006/relationships/image" Target="../media/image153.png"/><Relationship Id="rId213" Type="http://schemas.openxmlformats.org/officeDocument/2006/relationships/image" Target="../media/image274.svg"/><Relationship Id="rId234" Type="http://schemas.openxmlformats.org/officeDocument/2006/relationships/image" Target="../media/image295.png"/><Relationship Id="rId420" Type="http://schemas.openxmlformats.org/officeDocument/2006/relationships/image" Target="../media/image481.png"/><Relationship Id="rId2" Type="http://schemas.openxmlformats.org/officeDocument/2006/relationships/image" Target="../media/image63.png"/><Relationship Id="rId29" Type="http://schemas.openxmlformats.org/officeDocument/2006/relationships/image" Target="../media/image90.svg"/><Relationship Id="rId255" Type="http://schemas.openxmlformats.org/officeDocument/2006/relationships/image" Target="../media/image316.svg"/><Relationship Id="rId276" Type="http://schemas.openxmlformats.org/officeDocument/2006/relationships/image" Target="../media/image337.png"/><Relationship Id="rId297" Type="http://schemas.openxmlformats.org/officeDocument/2006/relationships/image" Target="../media/image358.svg"/><Relationship Id="rId441" Type="http://schemas.openxmlformats.org/officeDocument/2006/relationships/image" Target="../media/image502.svg"/><Relationship Id="rId462" Type="http://schemas.openxmlformats.org/officeDocument/2006/relationships/image" Target="../media/image523.png"/><Relationship Id="rId483" Type="http://schemas.openxmlformats.org/officeDocument/2006/relationships/image" Target="../media/image544.svg"/><Relationship Id="rId518" Type="http://schemas.openxmlformats.org/officeDocument/2006/relationships/image" Target="../media/image579.png"/><Relationship Id="rId539" Type="http://schemas.openxmlformats.org/officeDocument/2006/relationships/image" Target="../media/image600.svg"/><Relationship Id="rId40" Type="http://schemas.openxmlformats.org/officeDocument/2006/relationships/image" Target="../media/image101.png"/><Relationship Id="rId115" Type="http://schemas.openxmlformats.org/officeDocument/2006/relationships/image" Target="../media/image176.svg"/><Relationship Id="rId136" Type="http://schemas.openxmlformats.org/officeDocument/2006/relationships/image" Target="../media/image197.png"/><Relationship Id="rId157" Type="http://schemas.openxmlformats.org/officeDocument/2006/relationships/image" Target="../media/image218.svg"/><Relationship Id="rId178" Type="http://schemas.openxmlformats.org/officeDocument/2006/relationships/image" Target="../media/image239.png"/><Relationship Id="rId301" Type="http://schemas.openxmlformats.org/officeDocument/2006/relationships/image" Target="../media/image362.svg"/><Relationship Id="rId322" Type="http://schemas.openxmlformats.org/officeDocument/2006/relationships/image" Target="../media/image383.png"/><Relationship Id="rId343" Type="http://schemas.openxmlformats.org/officeDocument/2006/relationships/image" Target="../media/image404.svg"/><Relationship Id="rId364" Type="http://schemas.openxmlformats.org/officeDocument/2006/relationships/image" Target="../media/image425.png"/><Relationship Id="rId61" Type="http://schemas.openxmlformats.org/officeDocument/2006/relationships/image" Target="../media/image122.svg"/><Relationship Id="rId82" Type="http://schemas.openxmlformats.org/officeDocument/2006/relationships/image" Target="../media/image143.png"/><Relationship Id="rId199" Type="http://schemas.openxmlformats.org/officeDocument/2006/relationships/image" Target="../media/image260.svg"/><Relationship Id="rId203" Type="http://schemas.openxmlformats.org/officeDocument/2006/relationships/image" Target="../media/image264.svg"/><Relationship Id="rId385" Type="http://schemas.openxmlformats.org/officeDocument/2006/relationships/image" Target="../media/image446.svg"/><Relationship Id="rId19" Type="http://schemas.openxmlformats.org/officeDocument/2006/relationships/image" Target="../media/image80.svg"/><Relationship Id="rId224" Type="http://schemas.openxmlformats.org/officeDocument/2006/relationships/image" Target="../media/image285.png"/><Relationship Id="rId245" Type="http://schemas.openxmlformats.org/officeDocument/2006/relationships/image" Target="../media/image306.svg"/><Relationship Id="rId266" Type="http://schemas.openxmlformats.org/officeDocument/2006/relationships/image" Target="../media/image327.png"/><Relationship Id="rId287" Type="http://schemas.openxmlformats.org/officeDocument/2006/relationships/image" Target="../media/image348.svg"/><Relationship Id="rId410" Type="http://schemas.openxmlformats.org/officeDocument/2006/relationships/image" Target="../media/image471.png"/><Relationship Id="rId431" Type="http://schemas.openxmlformats.org/officeDocument/2006/relationships/image" Target="../media/image492.svg"/><Relationship Id="rId452" Type="http://schemas.openxmlformats.org/officeDocument/2006/relationships/image" Target="../media/image513.png"/><Relationship Id="rId473" Type="http://schemas.openxmlformats.org/officeDocument/2006/relationships/image" Target="../media/image534.svg"/><Relationship Id="rId494" Type="http://schemas.openxmlformats.org/officeDocument/2006/relationships/image" Target="../media/image555.png"/><Relationship Id="rId508" Type="http://schemas.openxmlformats.org/officeDocument/2006/relationships/image" Target="../media/image569.png"/><Relationship Id="rId529" Type="http://schemas.openxmlformats.org/officeDocument/2006/relationships/image" Target="../media/image590.svg"/><Relationship Id="rId30" Type="http://schemas.openxmlformats.org/officeDocument/2006/relationships/image" Target="../media/image91.png"/><Relationship Id="rId105" Type="http://schemas.openxmlformats.org/officeDocument/2006/relationships/image" Target="../media/image166.svg"/><Relationship Id="rId126" Type="http://schemas.openxmlformats.org/officeDocument/2006/relationships/image" Target="../media/image187.png"/><Relationship Id="rId147" Type="http://schemas.openxmlformats.org/officeDocument/2006/relationships/image" Target="../media/image208.svg"/><Relationship Id="rId168" Type="http://schemas.openxmlformats.org/officeDocument/2006/relationships/image" Target="../media/image229.png"/><Relationship Id="rId312" Type="http://schemas.openxmlformats.org/officeDocument/2006/relationships/image" Target="../media/image373.png"/><Relationship Id="rId333" Type="http://schemas.openxmlformats.org/officeDocument/2006/relationships/image" Target="../media/image394.svg"/><Relationship Id="rId354" Type="http://schemas.openxmlformats.org/officeDocument/2006/relationships/image" Target="../media/image415.png"/><Relationship Id="rId540" Type="http://schemas.openxmlformats.org/officeDocument/2006/relationships/image" Target="../media/image601.png"/><Relationship Id="rId51" Type="http://schemas.openxmlformats.org/officeDocument/2006/relationships/image" Target="../media/image112.svg"/><Relationship Id="rId72" Type="http://schemas.openxmlformats.org/officeDocument/2006/relationships/image" Target="../media/image133.png"/><Relationship Id="rId93" Type="http://schemas.openxmlformats.org/officeDocument/2006/relationships/image" Target="../media/image154.svg"/><Relationship Id="rId189" Type="http://schemas.openxmlformats.org/officeDocument/2006/relationships/image" Target="../media/image250.svg"/><Relationship Id="rId375" Type="http://schemas.openxmlformats.org/officeDocument/2006/relationships/image" Target="../media/image436.svg"/><Relationship Id="rId396" Type="http://schemas.openxmlformats.org/officeDocument/2006/relationships/image" Target="../media/image457.png"/><Relationship Id="rId3" Type="http://schemas.openxmlformats.org/officeDocument/2006/relationships/image" Target="../media/image64.svg"/><Relationship Id="rId214" Type="http://schemas.openxmlformats.org/officeDocument/2006/relationships/image" Target="../media/image275.png"/><Relationship Id="rId235" Type="http://schemas.openxmlformats.org/officeDocument/2006/relationships/image" Target="../media/image296.svg"/><Relationship Id="rId256" Type="http://schemas.openxmlformats.org/officeDocument/2006/relationships/image" Target="../media/image317.png"/><Relationship Id="rId277" Type="http://schemas.openxmlformats.org/officeDocument/2006/relationships/image" Target="../media/image338.svg"/><Relationship Id="rId298" Type="http://schemas.openxmlformats.org/officeDocument/2006/relationships/image" Target="../media/image359.png"/><Relationship Id="rId400" Type="http://schemas.openxmlformats.org/officeDocument/2006/relationships/image" Target="../media/image461.png"/><Relationship Id="rId421" Type="http://schemas.openxmlformats.org/officeDocument/2006/relationships/image" Target="../media/image482.svg"/><Relationship Id="rId442" Type="http://schemas.openxmlformats.org/officeDocument/2006/relationships/image" Target="../media/image503.png"/><Relationship Id="rId463" Type="http://schemas.openxmlformats.org/officeDocument/2006/relationships/image" Target="../media/image524.svg"/><Relationship Id="rId484" Type="http://schemas.openxmlformats.org/officeDocument/2006/relationships/image" Target="../media/image545.png"/><Relationship Id="rId519" Type="http://schemas.openxmlformats.org/officeDocument/2006/relationships/image" Target="../media/image580.svg"/><Relationship Id="rId116" Type="http://schemas.openxmlformats.org/officeDocument/2006/relationships/image" Target="../media/image177.png"/><Relationship Id="rId137" Type="http://schemas.openxmlformats.org/officeDocument/2006/relationships/image" Target="../media/image198.svg"/><Relationship Id="rId158" Type="http://schemas.openxmlformats.org/officeDocument/2006/relationships/image" Target="../media/image219.png"/><Relationship Id="rId302" Type="http://schemas.openxmlformats.org/officeDocument/2006/relationships/image" Target="../media/image363.png"/><Relationship Id="rId323" Type="http://schemas.openxmlformats.org/officeDocument/2006/relationships/image" Target="../media/image384.svg"/><Relationship Id="rId344" Type="http://schemas.openxmlformats.org/officeDocument/2006/relationships/image" Target="../media/image405.png"/><Relationship Id="rId530" Type="http://schemas.openxmlformats.org/officeDocument/2006/relationships/image" Target="../media/image591.png"/><Relationship Id="rId20" Type="http://schemas.openxmlformats.org/officeDocument/2006/relationships/image" Target="../media/image81.png"/><Relationship Id="rId41" Type="http://schemas.openxmlformats.org/officeDocument/2006/relationships/image" Target="../media/image102.svg"/><Relationship Id="rId62" Type="http://schemas.openxmlformats.org/officeDocument/2006/relationships/image" Target="../media/image123.png"/><Relationship Id="rId83" Type="http://schemas.openxmlformats.org/officeDocument/2006/relationships/image" Target="../media/image144.svg"/><Relationship Id="rId179" Type="http://schemas.openxmlformats.org/officeDocument/2006/relationships/image" Target="../media/image240.svg"/><Relationship Id="rId365" Type="http://schemas.openxmlformats.org/officeDocument/2006/relationships/image" Target="../media/image426.svg"/><Relationship Id="rId386" Type="http://schemas.openxmlformats.org/officeDocument/2006/relationships/image" Target="../media/image447.png"/><Relationship Id="rId190" Type="http://schemas.openxmlformats.org/officeDocument/2006/relationships/image" Target="../media/image251.png"/><Relationship Id="rId204" Type="http://schemas.openxmlformats.org/officeDocument/2006/relationships/image" Target="../media/image265.png"/><Relationship Id="rId225" Type="http://schemas.openxmlformats.org/officeDocument/2006/relationships/image" Target="../media/image286.svg"/><Relationship Id="rId246" Type="http://schemas.openxmlformats.org/officeDocument/2006/relationships/image" Target="../media/image307.png"/><Relationship Id="rId267" Type="http://schemas.openxmlformats.org/officeDocument/2006/relationships/image" Target="../media/image328.svg"/><Relationship Id="rId288" Type="http://schemas.openxmlformats.org/officeDocument/2006/relationships/image" Target="../media/image349.png"/><Relationship Id="rId411" Type="http://schemas.openxmlformats.org/officeDocument/2006/relationships/image" Target="../media/image472.svg"/><Relationship Id="rId432" Type="http://schemas.openxmlformats.org/officeDocument/2006/relationships/image" Target="../media/image493.png"/><Relationship Id="rId453" Type="http://schemas.openxmlformats.org/officeDocument/2006/relationships/image" Target="../media/image514.svg"/><Relationship Id="rId474" Type="http://schemas.openxmlformats.org/officeDocument/2006/relationships/image" Target="../media/image535.png"/><Relationship Id="rId509" Type="http://schemas.openxmlformats.org/officeDocument/2006/relationships/image" Target="../media/image570.svg"/><Relationship Id="rId106" Type="http://schemas.openxmlformats.org/officeDocument/2006/relationships/image" Target="../media/image167.png"/><Relationship Id="rId127" Type="http://schemas.openxmlformats.org/officeDocument/2006/relationships/image" Target="../media/image188.svg"/><Relationship Id="rId313" Type="http://schemas.openxmlformats.org/officeDocument/2006/relationships/image" Target="../media/image374.svg"/><Relationship Id="rId495" Type="http://schemas.openxmlformats.org/officeDocument/2006/relationships/image" Target="../media/image556.svg"/><Relationship Id="rId10" Type="http://schemas.openxmlformats.org/officeDocument/2006/relationships/image" Target="../media/image71.png"/><Relationship Id="rId31" Type="http://schemas.openxmlformats.org/officeDocument/2006/relationships/image" Target="../media/image92.svg"/><Relationship Id="rId52" Type="http://schemas.openxmlformats.org/officeDocument/2006/relationships/image" Target="../media/image113.png"/><Relationship Id="rId73" Type="http://schemas.openxmlformats.org/officeDocument/2006/relationships/image" Target="../media/image134.svg"/><Relationship Id="rId94" Type="http://schemas.openxmlformats.org/officeDocument/2006/relationships/image" Target="../media/image155.png"/><Relationship Id="rId148" Type="http://schemas.openxmlformats.org/officeDocument/2006/relationships/image" Target="../media/image209.png"/><Relationship Id="rId169" Type="http://schemas.openxmlformats.org/officeDocument/2006/relationships/image" Target="../media/image230.svg"/><Relationship Id="rId334" Type="http://schemas.openxmlformats.org/officeDocument/2006/relationships/image" Target="../media/image395.png"/><Relationship Id="rId355" Type="http://schemas.openxmlformats.org/officeDocument/2006/relationships/image" Target="../media/image416.svg"/><Relationship Id="rId376" Type="http://schemas.openxmlformats.org/officeDocument/2006/relationships/image" Target="../media/image437.png"/><Relationship Id="rId397" Type="http://schemas.openxmlformats.org/officeDocument/2006/relationships/image" Target="../media/image458.svg"/><Relationship Id="rId520" Type="http://schemas.openxmlformats.org/officeDocument/2006/relationships/image" Target="../media/image581.png"/><Relationship Id="rId541" Type="http://schemas.openxmlformats.org/officeDocument/2006/relationships/image" Target="../media/image602.svg"/><Relationship Id="rId4" Type="http://schemas.openxmlformats.org/officeDocument/2006/relationships/image" Target="../media/image65.png"/><Relationship Id="rId180" Type="http://schemas.openxmlformats.org/officeDocument/2006/relationships/image" Target="../media/image241.png"/><Relationship Id="rId215" Type="http://schemas.openxmlformats.org/officeDocument/2006/relationships/image" Target="../media/image276.svg"/><Relationship Id="rId236" Type="http://schemas.openxmlformats.org/officeDocument/2006/relationships/image" Target="../media/image297.png"/><Relationship Id="rId257" Type="http://schemas.openxmlformats.org/officeDocument/2006/relationships/image" Target="../media/image318.svg"/><Relationship Id="rId278" Type="http://schemas.openxmlformats.org/officeDocument/2006/relationships/image" Target="../media/image339.png"/><Relationship Id="rId401" Type="http://schemas.openxmlformats.org/officeDocument/2006/relationships/image" Target="../media/image462.svg"/><Relationship Id="rId422" Type="http://schemas.openxmlformats.org/officeDocument/2006/relationships/image" Target="../media/image483.png"/><Relationship Id="rId443" Type="http://schemas.openxmlformats.org/officeDocument/2006/relationships/image" Target="../media/image504.svg"/><Relationship Id="rId464" Type="http://schemas.openxmlformats.org/officeDocument/2006/relationships/image" Target="../media/image525.png"/><Relationship Id="rId303" Type="http://schemas.openxmlformats.org/officeDocument/2006/relationships/image" Target="../media/image364.svg"/><Relationship Id="rId485" Type="http://schemas.openxmlformats.org/officeDocument/2006/relationships/image" Target="../media/image546.svg"/><Relationship Id="rId42" Type="http://schemas.openxmlformats.org/officeDocument/2006/relationships/image" Target="../media/image103.png"/><Relationship Id="rId84" Type="http://schemas.openxmlformats.org/officeDocument/2006/relationships/image" Target="../media/image145.png"/><Relationship Id="rId138" Type="http://schemas.openxmlformats.org/officeDocument/2006/relationships/image" Target="../media/image199.png"/><Relationship Id="rId345" Type="http://schemas.openxmlformats.org/officeDocument/2006/relationships/image" Target="../media/image406.svg"/><Relationship Id="rId387" Type="http://schemas.openxmlformats.org/officeDocument/2006/relationships/image" Target="../media/image448.svg"/><Relationship Id="rId510" Type="http://schemas.openxmlformats.org/officeDocument/2006/relationships/image" Target="../media/image571.png"/><Relationship Id="rId191" Type="http://schemas.openxmlformats.org/officeDocument/2006/relationships/image" Target="../media/image252.svg"/><Relationship Id="rId205" Type="http://schemas.openxmlformats.org/officeDocument/2006/relationships/image" Target="../media/image266.svg"/><Relationship Id="rId247" Type="http://schemas.openxmlformats.org/officeDocument/2006/relationships/image" Target="../media/image308.svg"/><Relationship Id="rId412" Type="http://schemas.openxmlformats.org/officeDocument/2006/relationships/image" Target="../media/image473.png"/><Relationship Id="rId107" Type="http://schemas.openxmlformats.org/officeDocument/2006/relationships/image" Target="../media/image168.svg"/><Relationship Id="rId289" Type="http://schemas.openxmlformats.org/officeDocument/2006/relationships/image" Target="../media/image350.svg"/><Relationship Id="rId454" Type="http://schemas.openxmlformats.org/officeDocument/2006/relationships/image" Target="../media/image515.png"/><Relationship Id="rId496" Type="http://schemas.openxmlformats.org/officeDocument/2006/relationships/image" Target="../media/image557.png"/><Relationship Id="rId11" Type="http://schemas.openxmlformats.org/officeDocument/2006/relationships/image" Target="../media/image72.svg"/><Relationship Id="rId53" Type="http://schemas.openxmlformats.org/officeDocument/2006/relationships/image" Target="../media/image114.svg"/><Relationship Id="rId149" Type="http://schemas.openxmlformats.org/officeDocument/2006/relationships/image" Target="../media/image210.svg"/><Relationship Id="rId314" Type="http://schemas.openxmlformats.org/officeDocument/2006/relationships/image" Target="../media/image375.png"/><Relationship Id="rId356" Type="http://schemas.openxmlformats.org/officeDocument/2006/relationships/image" Target="../media/image417.png"/><Relationship Id="rId398" Type="http://schemas.openxmlformats.org/officeDocument/2006/relationships/image" Target="../media/image459.png"/><Relationship Id="rId521" Type="http://schemas.openxmlformats.org/officeDocument/2006/relationships/image" Target="../media/image582.svg"/><Relationship Id="rId95" Type="http://schemas.openxmlformats.org/officeDocument/2006/relationships/image" Target="../media/image156.svg"/><Relationship Id="rId160" Type="http://schemas.openxmlformats.org/officeDocument/2006/relationships/image" Target="../media/image221.png"/><Relationship Id="rId216" Type="http://schemas.openxmlformats.org/officeDocument/2006/relationships/image" Target="../media/image277.png"/><Relationship Id="rId423" Type="http://schemas.openxmlformats.org/officeDocument/2006/relationships/image" Target="../media/image484.svg"/><Relationship Id="rId258" Type="http://schemas.openxmlformats.org/officeDocument/2006/relationships/image" Target="../media/image319.png"/><Relationship Id="rId465" Type="http://schemas.openxmlformats.org/officeDocument/2006/relationships/image" Target="../media/image526.svg"/><Relationship Id="rId22" Type="http://schemas.openxmlformats.org/officeDocument/2006/relationships/image" Target="../media/image83.png"/><Relationship Id="rId64" Type="http://schemas.openxmlformats.org/officeDocument/2006/relationships/image" Target="../media/image125.png"/><Relationship Id="rId118" Type="http://schemas.openxmlformats.org/officeDocument/2006/relationships/image" Target="../media/image179.png"/><Relationship Id="rId325" Type="http://schemas.openxmlformats.org/officeDocument/2006/relationships/image" Target="../media/image386.svg"/><Relationship Id="rId367" Type="http://schemas.openxmlformats.org/officeDocument/2006/relationships/image" Target="../media/image428.svg"/><Relationship Id="rId532" Type="http://schemas.openxmlformats.org/officeDocument/2006/relationships/image" Target="../media/image593.png"/><Relationship Id="rId171" Type="http://schemas.openxmlformats.org/officeDocument/2006/relationships/image" Target="../media/image232.svg"/><Relationship Id="rId227" Type="http://schemas.openxmlformats.org/officeDocument/2006/relationships/image" Target="../media/image288.svg"/><Relationship Id="rId269" Type="http://schemas.openxmlformats.org/officeDocument/2006/relationships/image" Target="../media/image330.svg"/><Relationship Id="rId434" Type="http://schemas.openxmlformats.org/officeDocument/2006/relationships/image" Target="../media/image495.png"/><Relationship Id="rId476" Type="http://schemas.openxmlformats.org/officeDocument/2006/relationships/image" Target="../media/image537.png"/><Relationship Id="rId33" Type="http://schemas.openxmlformats.org/officeDocument/2006/relationships/image" Target="../media/image94.svg"/><Relationship Id="rId129" Type="http://schemas.openxmlformats.org/officeDocument/2006/relationships/image" Target="../media/image190.svg"/><Relationship Id="rId280" Type="http://schemas.openxmlformats.org/officeDocument/2006/relationships/image" Target="../media/image341.png"/><Relationship Id="rId336" Type="http://schemas.openxmlformats.org/officeDocument/2006/relationships/image" Target="../media/image397.png"/><Relationship Id="rId501" Type="http://schemas.openxmlformats.org/officeDocument/2006/relationships/image" Target="../media/image562.svg"/><Relationship Id="rId543" Type="http://schemas.openxmlformats.org/officeDocument/2006/relationships/image" Target="../media/image604.svg"/><Relationship Id="rId75" Type="http://schemas.openxmlformats.org/officeDocument/2006/relationships/image" Target="../media/image136.svg"/><Relationship Id="rId140" Type="http://schemas.openxmlformats.org/officeDocument/2006/relationships/image" Target="../media/image201.png"/><Relationship Id="rId182" Type="http://schemas.openxmlformats.org/officeDocument/2006/relationships/image" Target="../media/image243.png"/><Relationship Id="rId378" Type="http://schemas.openxmlformats.org/officeDocument/2006/relationships/image" Target="../media/image439.png"/><Relationship Id="rId403" Type="http://schemas.openxmlformats.org/officeDocument/2006/relationships/image" Target="../media/image464.svg"/><Relationship Id="rId6" Type="http://schemas.openxmlformats.org/officeDocument/2006/relationships/image" Target="../media/image67.png"/><Relationship Id="rId238" Type="http://schemas.openxmlformats.org/officeDocument/2006/relationships/image" Target="../media/image299.png"/><Relationship Id="rId445" Type="http://schemas.openxmlformats.org/officeDocument/2006/relationships/image" Target="../media/image506.svg"/><Relationship Id="rId487" Type="http://schemas.openxmlformats.org/officeDocument/2006/relationships/image" Target="../media/image548.svg"/><Relationship Id="rId291" Type="http://schemas.openxmlformats.org/officeDocument/2006/relationships/image" Target="../media/image352.svg"/><Relationship Id="rId305" Type="http://schemas.openxmlformats.org/officeDocument/2006/relationships/image" Target="../media/image366.svg"/><Relationship Id="rId347" Type="http://schemas.openxmlformats.org/officeDocument/2006/relationships/image" Target="../media/image408.svg"/><Relationship Id="rId512" Type="http://schemas.openxmlformats.org/officeDocument/2006/relationships/image" Target="../media/image573.png"/><Relationship Id="rId44" Type="http://schemas.openxmlformats.org/officeDocument/2006/relationships/image" Target="../media/image105.png"/><Relationship Id="rId86" Type="http://schemas.openxmlformats.org/officeDocument/2006/relationships/image" Target="../media/image147.png"/><Relationship Id="rId151" Type="http://schemas.openxmlformats.org/officeDocument/2006/relationships/image" Target="../media/image212.svg"/><Relationship Id="rId389" Type="http://schemas.openxmlformats.org/officeDocument/2006/relationships/image" Target="../media/image450.svg"/><Relationship Id="rId193" Type="http://schemas.openxmlformats.org/officeDocument/2006/relationships/image" Target="../media/image254.svg"/><Relationship Id="rId207" Type="http://schemas.openxmlformats.org/officeDocument/2006/relationships/image" Target="../media/image268.svg"/><Relationship Id="rId249" Type="http://schemas.openxmlformats.org/officeDocument/2006/relationships/image" Target="../media/image310.svg"/><Relationship Id="rId414" Type="http://schemas.openxmlformats.org/officeDocument/2006/relationships/image" Target="../media/image475.png"/><Relationship Id="rId456" Type="http://schemas.openxmlformats.org/officeDocument/2006/relationships/image" Target="../media/image517.png"/><Relationship Id="rId498" Type="http://schemas.openxmlformats.org/officeDocument/2006/relationships/image" Target="../media/image559.png"/><Relationship Id="rId13" Type="http://schemas.openxmlformats.org/officeDocument/2006/relationships/image" Target="../media/image74.svg"/><Relationship Id="rId109" Type="http://schemas.openxmlformats.org/officeDocument/2006/relationships/image" Target="../media/image170.svg"/><Relationship Id="rId260" Type="http://schemas.openxmlformats.org/officeDocument/2006/relationships/image" Target="../media/image321.png"/><Relationship Id="rId316" Type="http://schemas.openxmlformats.org/officeDocument/2006/relationships/image" Target="../media/image377.png"/><Relationship Id="rId523" Type="http://schemas.openxmlformats.org/officeDocument/2006/relationships/image" Target="../media/image584.svg"/><Relationship Id="rId55" Type="http://schemas.openxmlformats.org/officeDocument/2006/relationships/image" Target="../media/image116.svg"/><Relationship Id="rId97" Type="http://schemas.openxmlformats.org/officeDocument/2006/relationships/image" Target="../media/image158.svg"/><Relationship Id="rId120" Type="http://schemas.openxmlformats.org/officeDocument/2006/relationships/image" Target="../media/image181.png"/><Relationship Id="rId358" Type="http://schemas.openxmlformats.org/officeDocument/2006/relationships/image" Target="../media/image419.png"/><Relationship Id="rId162" Type="http://schemas.openxmlformats.org/officeDocument/2006/relationships/image" Target="../media/image223.png"/><Relationship Id="rId218" Type="http://schemas.openxmlformats.org/officeDocument/2006/relationships/image" Target="../media/image279.png"/><Relationship Id="rId425" Type="http://schemas.openxmlformats.org/officeDocument/2006/relationships/image" Target="../media/image486.svg"/><Relationship Id="rId467" Type="http://schemas.openxmlformats.org/officeDocument/2006/relationships/image" Target="../media/image528.svg"/><Relationship Id="rId271" Type="http://schemas.openxmlformats.org/officeDocument/2006/relationships/image" Target="../media/image332.svg"/><Relationship Id="rId24" Type="http://schemas.openxmlformats.org/officeDocument/2006/relationships/image" Target="../media/image85.png"/><Relationship Id="rId66" Type="http://schemas.openxmlformats.org/officeDocument/2006/relationships/image" Target="../media/image127.png"/><Relationship Id="rId131" Type="http://schemas.openxmlformats.org/officeDocument/2006/relationships/image" Target="../media/image192.svg"/><Relationship Id="rId327" Type="http://schemas.openxmlformats.org/officeDocument/2006/relationships/image" Target="../media/image388.svg"/><Relationship Id="rId369" Type="http://schemas.openxmlformats.org/officeDocument/2006/relationships/image" Target="../media/image430.svg"/><Relationship Id="rId534" Type="http://schemas.openxmlformats.org/officeDocument/2006/relationships/image" Target="../media/image595.png"/><Relationship Id="rId173" Type="http://schemas.openxmlformats.org/officeDocument/2006/relationships/image" Target="../media/image234.svg"/><Relationship Id="rId229" Type="http://schemas.openxmlformats.org/officeDocument/2006/relationships/image" Target="../media/image290.svg"/><Relationship Id="rId380" Type="http://schemas.openxmlformats.org/officeDocument/2006/relationships/image" Target="../media/image441.png"/><Relationship Id="rId436" Type="http://schemas.openxmlformats.org/officeDocument/2006/relationships/image" Target="../media/image497.png"/><Relationship Id="rId240" Type="http://schemas.openxmlformats.org/officeDocument/2006/relationships/image" Target="../media/image301.png"/><Relationship Id="rId478" Type="http://schemas.openxmlformats.org/officeDocument/2006/relationships/image" Target="../media/image539.png"/><Relationship Id="rId35" Type="http://schemas.openxmlformats.org/officeDocument/2006/relationships/image" Target="../media/image96.svg"/><Relationship Id="rId77" Type="http://schemas.openxmlformats.org/officeDocument/2006/relationships/image" Target="../media/image138.svg"/><Relationship Id="rId100" Type="http://schemas.openxmlformats.org/officeDocument/2006/relationships/image" Target="../media/image161.png"/><Relationship Id="rId282" Type="http://schemas.openxmlformats.org/officeDocument/2006/relationships/image" Target="../media/image343.png"/><Relationship Id="rId338" Type="http://schemas.openxmlformats.org/officeDocument/2006/relationships/image" Target="../media/image399.png"/><Relationship Id="rId503" Type="http://schemas.openxmlformats.org/officeDocument/2006/relationships/image" Target="../media/image564.svg"/><Relationship Id="rId8" Type="http://schemas.openxmlformats.org/officeDocument/2006/relationships/image" Target="../media/image69.png"/><Relationship Id="rId142" Type="http://schemas.openxmlformats.org/officeDocument/2006/relationships/image" Target="../media/image203.png"/><Relationship Id="rId184" Type="http://schemas.openxmlformats.org/officeDocument/2006/relationships/image" Target="../media/image245.png"/><Relationship Id="rId391" Type="http://schemas.openxmlformats.org/officeDocument/2006/relationships/image" Target="../media/image452.svg"/><Relationship Id="rId405" Type="http://schemas.openxmlformats.org/officeDocument/2006/relationships/image" Target="../media/image466.svg"/><Relationship Id="rId447" Type="http://schemas.openxmlformats.org/officeDocument/2006/relationships/image" Target="../media/image508.svg"/><Relationship Id="rId251" Type="http://schemas.openxmlformats.org/officeDocument/2006/relationships/image" Target="../media/image312.svg"/><Relationship Id="rId489" Type="http://schemas.openxmlformats.org/officeDocument/2006/relationships/image" Target="../media/image550.svg"/><Relationship Id="rId46" Type="http://schemas.openxmlformats.org/officeDocument/2006/relationships/image" Target="../media/image107.png"/><Relationship Id="rId293" Type="http://schemas.openxmlformats.org/officeDocument/2006/relationships/image" Target="../media/image354.svg"/><Relationship Id="rId307" Type="http://schemas.openxmlformats.org/officeDocument/2006/relationships/image" Target="../media/image368.svg"/><Relationship Id="rId349" Type="http://schemas.openxmlformats.org/officeDocument/2006/relationships/image" Target="../media/image410.svg"/><Relationship Id="rId514" Type="http://schemas.openxmlformats.org/officeDocument/2006/relationships/image" Target="../media/image57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05.gif"/><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06.gif"/><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607.gif"/><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08.gi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09.gi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https://www.islide.cc/" TargetMode="External"/><Relationship Id="rId2" Type="http://schemas.openxmlformats.org/officeDocument/2006/relationships/image" Target="../media/image61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11.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13.jpg"/><Relationship Id="rId2" Type="http://schemas.openxmlformats.org/officeDocument/2006/relationships/image" Target="../media/image612.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2" Type="http://schemas.openxmlformats.org/officeDocument/2006/relationships/image" Target="../media/image614.jpg"/><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 name="图片占位符 1031" descr="图片包含 草, 天空, 户外, 道路&#10;&#10;描述已自动生成">
            <a:extLst>
              <a:ext uri="{FF2B5EF4-FFF2-40B4-BE49-F238E27FC236}">
                <a16:creationId xmlns:a16="http://schemas.microsoft.com/office/drawing/2014/main" id="{BD6BF095-260E-4DE3-848C-F2988E57A677}"/>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781" b="12781"/>
          <a:stretch>
            <a:fillRect/>
          </a:stretch>
        </p:blipFill>
        <p:spPr/>
      </p:pic>
      <p:sp>
        <p:nvSpPr>
          <p:cNvPr id="27" name="任意多边形: 形状 26">
            <a:extLst>
              <a:ext uri="{FF2B5EF4-FFF2-40B4-BE49-F238E27FC236}">
                <a16:creationId xmlns:a16="http://schemas.microsoft.com/office/drawing/2014/main" id="{65BA9435-454E-486C-A6BF-F1AF94E28FD3}"/>
              </a:ext>
            </a:extLst>
          </p:cNvPr>
          <p:cNvSpPr/>
          <p:nvPr/>
        </p:nvSpPr>
        <p:spPr>
          <a:xfrm>
            <a:off x="665957" y="711200"/>
            <a:ext cx="10860087" cy="4537621"/>
          </a:xfrm>
          <a:custGeom>
            <a:avLst/>
            <a:gdLst>
              <a:gd name="connsiteX0" fmla="*/ 133770 w 10860087"/>
              <a:gd name="connsiteY0" fmla="*/ 0 h 4537621"/>
              <a:gd name="connsiteX1" fmla="*/ 10726317 w 10860087"/>
              <a:gd name="connsiteY1" fmla="*/ 0 h 4537621"/>
              <a:gd name="connsiteX2" fmla="*/ 10860087 w 10860087"/>
              <a:gd name="connsiteY2" fmla="*/ 133770 h 4537621"/>
              <a:gd name="connsiteX3" fmla="*/ 10860087 w 10860087"/>
              <a:gd name="connsiteY3" fmla="*/ 4178518 h 4537621"/>
              <a:gd name="connsiteX4" fmla="*/ 5638324 w 10860087"/>
              <a:gd name="connsiteY4" fmla="*/ 4178518 h 4537621"/>
              <a:gd name="connsiteX5" fmla="*/ 5430044 w 10860087"/>
              <a:gd name="connsiteY5" fmla="*/ 4537621 h 4537621"/>
              <a:gd name="connsiteX6" fmla="*/ 5221764 w 10860087"/>
              <a:gd name="connsiteY6" fmla="*/ 4178518 h 4537621"/>
              <a:gd name="connsiteX7" fmla="*/ 0 w 10860087"/>
              <a:gd name="connsiteY7" fmla="*/ 4178518 h 4537621"/>
              <a:gd name="connsiteX8" fmla="*/ 0 w 10860087"/>
              <a:gd name="connsiteY8" fmla="*/ 133770 h 4537621"/>
              <a:gd name="connsiteX9" fmla="*/ 133770 w 10860087"/>
              <a:gd name="connsiteY9" fmla="*/ 0 h 4537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60087" h="4537621">
                <a:moveTo>
                  <a:pt x="133770" y="0"/>
                </a:moveTo>
                <a:lnTo>
                  <a:pt x="10726317" y="0"/>
                </a:lnTo>
                <a:cubicBezTo>
                  <a:pt x="10800196" y="0"/>
                  <a:pt x="10860087" y="59891"/>
                  <a:pt x="10860087" y="133770"/>
                </a:cubicBezTo>
                <a:lnTo>
                  <a:pt x="10860087" y="4178518"/>
                </a:lnTo>
                <a:lnTo>
                  <a:pt x="5638324" y="4178518"/>
                </a:lnTo>
                <a:lnTo>
                  <a:pt x="5430044" y="4537621"/>
                </a:lnTo>
                <a:lnTo>
                  <a:pt x="5221764" y="4178518"/>
                </a:lnTo>
                <a:lnTo>
                  <a:pt x="0" y="4178518"/>
                </a:lnTo>
                <a:lnTo>
                  <a:pt x="0" y="133770"/>
                </a:lnTo>
                <a:cubicBezTo>
                  <a:pt x="0" y="59891"/>
                  <a:pt x="59891" y="0"/>
                  <a:pt x="133770" y="0"/>
                </a:cubicBezTo>
                <a:close/>
              </a:path>
            </a:pathLst>
          </a:custGeom>
          <a:solidFill>
            <a:schemeClr val="accent1">
              <a:alpha val="89000"/>
            </a:schemeClr>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大标题">
            <a:extLst>
              <a:ext uri="{FF2B5EF4-FFF2-40B4-BE49-F238E27FC236}">
                <a16:creationId xmlns:a16="http://schemas.microsoft.com/office/drawing/2014/main" id="{CC90955D-573E-47F5-9457-F39209D665D2}"/>
              </a:ext>
            </a:extLst>
          </p:cNvPr>
          <p:cNvSpPr txBox="1">
            <a:spLocks/>
          </p:cNvSpPr>
          <p:nvPr/>
        </p:nvSpPr>
        <p:spPr>
          <a:xfrm>
            <a:off x="673101" y="2556558"/>
            <a:ext cx="10860087" cy="692978"/>
          </a:xfrm>
          <a:prstGeom prst="rect">
            <a:avLst/>
          </a:prstGeom>
        </p:spPr>
        <p:txBody>
          <a:bodyPr vert="horz" lIns="91440" tIns="45720" rIns="91440" bIns="45720" rtlCol="0" anchor="ctr">
            <a:noAutofit/>
          </a:bodyPr>
          <a:lstStyle>
            <a:lvl1pPr indent="0" algn="ctr">
              <a:lnSpc>
                <a:spcPct val="100000"/>
              </a:lnSpc>
              <a:spcBef>
                <a:spcPts val="0"/>
              </a:spcBef>
              <a:buFont typeface="Arial" panose="020B0604020202020204" pitchFamily="34" charset="0"/>
              <a:buNone/>
              <a:defRPr lang="zh-CN" altLang="en-US" sz="4000" b="1" dirty="0" smtClean="0">
                <a:solidFill>
                  <a:schemeClr val="bg1"/>
                </a:solidFill>
                <a:latin typeface="+mj-ea"/>
                <a:ea typeface="+mj-ea"/>
              </a:defRPr>
            </a:lvl1pPr>
            <a:lvl2pPr indent="0">
              <a:lnSpc>
                <a:spcPct val="120000"/>
              </a:lnSpc>
              <a:spcBef>
                <a:spcPts val="500"/>
              </a:spcBef>
              <a:buFont typeface="Arial" panose="020B0604020202020204" pitchFamily="34" charset="0"/>
              <a:buNone/>
              <a:defRPr>
                <a:solidFill>
                  <a:schemeClr val="tx1">
                    <a:lumMod val="75000"/>
                    <a:lumOff val="25000"/>
                  </a:schemeClr>
                </a:solidFill>
              </a:defRPr>
            </a:lvl2pPr>
            <a:lvl3pPr indent="0">
              <a:lnSpc>
                <a:spcPct val="120000"/>
              </a:lnSpc>
              <a:spcBef>
                <a:spcPts val="500"/>
              </a:spcBef>
              <a:buFont typeface="Arial" panose="020B0604020202020204" pitchFamily="34" charset="0"/>
              <a:buNone/>
              <a:defRPr sz="1600">
                <a:solidFill>
                  <a:schemeClr val="tx1">
                    <a:lumMod val="75000"/>
                    <a:lumOff val="25000"/>
                  </a:schemeClr>
                </a:solidFill>
              </a:defRPr>
            </a:lvl3pPr>
            <a:lvl4pPr indent="0">
              <a:lnSpc>
                <a:spcPct val="120000"/>
              </a:lnSpc>
              <a:spcBef>
                <a:spcPts val="500"/>
              </a:spcBef>
              <a:buFont typeface="Arial" panose="020B0604020202020204" pitchFamily="34" charset="0"/>
              <a:buNone/>
              <a:defRPr sz="1600">
                <a:solidFill>
                  <a:schemeClr val="tx1">
                    <a:lumMod val="75000"/>
                    <a:lumOff val="25000"/>
                  </a:schemeClr>
                </a:solidFill>
              </a:defRPr>
            </a:lvl4pPr>
            <a:lvl5pPr indent="0">
              <a:lnSpc>
                <a:spcPct val="120000"/>
              </a:lnSpc>
              <a:spcBef>
                <a:spcPts val="500"/>
              </a:spcBef>
              <a:buFont typeface="Arial" panose="020B0604020202020204" pitchFamily="34" charset="0"/>
              <a:buNone/>
              <a:defRPr sz="16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pc="300" dirty="0">
                <a:latin typeface="+mn-lt"/>
                <a:ea typeface="+mn-ea"/>
                <a:cs typeface="+mn-ea"/>
                <a:sym typeface="+mn-lt"/>
              </a:rPr>
              <a:t>东北大学秦皇岛分校学术风格模板</a:t>
            </a:r>
          </a:p>
        </p:txBody>
      </p:sp>
      <p:sp>
        <p:nvSpPr>
          <p:cNvPr id="8" name="小标题">
            <a:extLst>
              <a:ext uri="{FF2B5EF4-FFF2-40B4-BE49-F238E27FC236}">
                <a16:creationId xmlns:a16="http://schemas.microsoft.com/office/drawing/2014/main" id="{34F61980-CE6C-4256-A6F9-61369A7BB8F3}"/>
              </a:ext>
            </a:extLst>
          </p:cNvPr>
          <p:cNvSpPr txBox="1">
            <a:spLocks/>
          </p:cNvSpPr>
          <p:nvPr/>
        </p:nvSpPr>
        <p:spPr>
          <a:xfrm>
            <a:off x="2085861" y="3249536"/>
            <a:ext cx="8034566" cy="447350"/>
          </a:xfrm>
          <a:prstGeom prst="rect">
            <a:avLst/>
          </a:prstGeom>
        </p:spPr>
        <p:txBody>
          <a:bodyPr vert="horz" lIns="91440" tIns="45720" rIns="91440" bIns="45720" rtlCol="0" anchor="ctr">
            <a:noAutofit/>
          </a:bodyPr>
          <a:lstStyle>
            <a:lvl1pPr indent="0" algn="ctr">
              <a:lnSpc>
                <a:spcPct val="120000"/>
              </a:lnSpc>
              <a:spcBef>
                <a:spcPts val="1000"/>
              </a:spcBef>
              <a:buFont typeface="Arial" panose="020B0604020202020204" pitchFamily="34" charset="0"/>
              <a:buNone/>
              <a:defRPr lang="zh-CN" altLang="en-US" sz="2000" dirty="0" smtClean="0">
                <a:solidFill>
                  <a:schemeClr val="bg1"/>
                </a:solidFill>
              </a:defRPr>
            </a:lvl1pPr>
            <a:lvl2pPr indent="0">
              <a:lnSpc>
                <a:spcPct val="120000"/>
              </a:lnSpc>
              <a:spcBef>
                <a:spcPts val="500"/>
              </a:spcBef>
              <a:buFont typeface="Arial" panose="020B0604020202020204" pitchFamily="34" charset="0"/>
              <a:buNone/>
              <a:defRPr>
                <a:solidFill>
                  <a:schemeClr val="tx1">
                    <a:lumMod val="75000"/>
                    <a:lumOff val="25000"/>
                  </a:schemeClr>
                </a:solidFill>
              </a:defRPr>
            </a:lvl2pPr>
            <a:lvl3pPr indent="0">
              <a:lnSpc>
                <a:spcPct val="120000"/>
              </a:lnSpc>
              <a:spcBef>
                <a:spcPts val="500"/>
              </a:spcBef>
              <a:buFont typeface="Arial" panose="020B0604020202020204" pitchFamily="34" charset="0"/>
              <a:buNone/>
              <a:defRPr sz="1600">
                <a:solidFill>
                  <a:schemeClr val="tx1">
                    <a:lumMod val="75000"/>
                    <a:lumOff val="25000"/>
                  </a:schemeClr>
                </a:solidFill>
              </a:defRPr>
            </a:lvl3pPr>
            <a:lvl4pPr indent="0">
              <a:lnSpc>
                <a:spcPct val="120000"/>
              </a:lnSpc>
              <a:spcBef>
                <a:spcPts val="500"/>
              </a:spcBef>
              <a:buFont typeface="Arial" panose="020B0604020202020204" pitchFamily="34" charset="0"/>
              <a:buNone/>
              <a:defRPr sz="1600">
                <a:solidFill>
                  <a:schemeClr val="tx1">
                    <a:lumMod val="75000"/>
                    <a:lumOff val="25000"/>
                  </a:schemeClr>
                </a:solidFill>
              </a:defRPr>
            </a:lvl4pPr>
            <a:lvl5pPr indent="0">
              <a:lnSpc>
                <a:spcPct val="120000"/>
              </a:lnSpc>
              <a:spcBef>
                <a:spcPts val="500"/>
              </a:spcBef>
              <a:buFont typeface="Arial" panose="020B0604020202020204" pitchFamily="34" charset="0"/>
              <a:buNone/>
              <a:defRPr sz="16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solidFill>
                  <a:schemeClr val="bg1">
                    <a:alpha val="80000"/>
                  </a:schemeClr>
                </a:solidFill>
                <a:cs typeface="+mn-ea"/>
                <a:sym typeface="+mn-lt"/>
              </a:rPr>
              <a:t>管理学院会计学 </a:t>
            </a:r>
            <a:r>
              <a:rPr lang="en-US" altLang="zh-CN" sz="1800" dirty="0">
                <a:solidFill>
                  <a:schemeClr val="bg1">
                    <a:alpha val="80000"/>
                  </a:schemeClr>
                </a:solidFill>
                <a:cs typeface="+mn-ea"/>
                <a:sym typeface="+mn-lt"/>
              </a:rPr>
              <a:t>1601 </a:t>
            </a:r>
            <a:r>
              <a:rPr lang="zh-CN" altLang="en-US" sz="1800" dirty="0">
                <a:solidFill>
                  <a:schemeClr val="bg1">
                    <a:alpha val="80000"/>
                  </a:schemeClr>
                </a:solidFill>
                <a:cs typeface="+mn-ea"/>
                <a:sym typeface="+mn-lt"/>
              </a:rPr>
              <a:t>班</a:t>
            </a:r>
          </a:p>
        </p:txBody>
      </p:sp>
      <p:pic>
        <p:nvPicPr>
          <p:cNvPr id="1026" name="Picture 2" descr="http://job.neuq.edu.cn/images/logo.png">
            <a:extLst>
              <a:ext uri="{FF2B5EF4-FFF2-40B4-BE49-F238E27FC236}">
                <a16:creationId xmlns:a16="http://schemas.microsoft.com/office/drawing/2014/main" id="{493E3008-1591-464E-9C98-76652E5802A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39580" b="57"/>
          <a:stretch/>
        </p:blipFill>
        <p:spPr bwMode="auto">
          <a:xfrm>
            <a:off x="4406911" y="1580315"/>
            <a:ext cx="3378179" cy="599725"/>
          </a:xfrm>
          <a:prstGeom prst="rect">
            <a:avLst/>
          </a:prstGeom>
          <a:noFill/>
          <a:extLst>
            <a:ext uri="{909E8E84-426E-40DD-AFC4-6F175D3DCCD1}">
              <a14:hiddenFill xmlns:a14="http://schemas.microsoft.com/office/drawing/2010/main">
                <a:solidFill>
                  <a:srgbClr val="FFFFFF"/>
                </a:solidFill>
              </a14:hiddenFill>
            </a:ext>
          </a:extLst>
        </p:spPr>
      </p:pic>
      <p:sp>
        <p:nvSpPr>
          <p:cNvPr id="28" name="文本框 27">
            <a:extLst>
              <a:ext uri="{FF2B5EF4-FFF2-40B4-BE49-F238E27FC236}">
                <a16:creationId xmlns:a16="http://schemas.microsoft.com/office/drawing/2014/main" id="{90AB4718-FBCC-4703-8325-83BC51AB1341}"/>
              </a:ext>
            </a:extLst>
          </p:cNvPr>
          <p:cNvSpPr txBox="1"/>
          <p:nvPr/>
        </p:nvSpPr>
        <p:spPr>
          <a:xfrm>
            <a:off x="4280240" y="5203135"/>
            <a:ext cx="1107996" cy="738664"/>
          </a:xfrm>
          <a:prstGeom prst="rect">
            <a:avLst/>
          </a:prstGeom>
          <a:noFill/>
        </p:spPr>
        <p:txBody>
          <a:bodyPr wrap="none" rtlCol="0">
            <a:spAutoFit/>
          </a:bodyPr>
          <a:lstStyle/>
          <a:p>
            <a:pPr algn="ctr"/>
            <a:r>
              <a:rPr lang="zh-CN" altLang="en-US" dirty="0">
                <a:solidFill>
                  <a:schemeClr val="tx1">
                    <a:lumMod val="75000"/>
                    <a:lumOff val="25000"/>
                  </a:schemeClr>
                </a:solidFill>
                <a:cs typeface="+mn-ea"/>
                <a:sym typeface="+mn-lt"/>
              </a:rPr>
              <a:t>指导老师</a:t>
            </a:r>
            <a:endParaRPr lang="en-US" altLang="zh-CN" dirty="0">
              <a:solidFill>
                <a:schemeClr val="tx1">
                  <a:lumMod val="75000"/>
                  <a:lumOff val="25000"/>
                </a:schemeClr>
              </a:solidFill>
              <a:cs typeface="+mn-ea"/>
              <a:sym typeface="+mn-lt"/>
            </a:endParaRPr>
          </a:p>
          <a:p>
            <a:pPr algn="ctr"/>
            <a:r>
              <a:rPr lang="zh-CN" altLang="en-US" sz="2400" dirty="0">
                <a:solidFill>
                  <a:schemeClr val="accent1"/>
                </a:solidFill>
                <a:cs typeface="+mn-ea"/>
                <a:sym typeface="+mn-lt"/>
              </a:rPr>
              <a:t>画生</a:t>
            </a:r>
            <a:endParaRPr lang="en-US" altLang="zh-CN" sz="2400" dirty="0">
              <a:solidFill>
                <a:schemeClr val="accent1"/>
              </a:solidFill>
              <a:cs typeface="+mn-ea"/>
              <a:sym typeface="+mn-lt"/>
            </a:endParaRPr>
          </a:p>
        </p:txBody>
      </p:sp>
      <p:sp>
        <p:nvSpPr>
          <p:cNvPr id="29" name="文本框 28">
            <a:extLst>
              <a:ext uri="{FF2B5EF4-FFF2-40B4-BE49-F238E27FC236}">
                <a16:creationId xmlns:a16="http://schemas.microsoft.com/office/drawing/2014/main" id="{99B2D93B-DB88-4380-B5C3-63F744878C29}"/>
              </a:ext>
            </a:extLst>
          </p:cNvPr>
          <p:cNvSpPr txBox="1"/>
          <p:nvPr/>
        </p:nvSpPr>
        <p:spPr>
          <a:xfrm>
            <a:off x="6803765" y="5203135"/>
            <a:ext cx="1107996" cy="738664"/>
          </a:xfrm>
          <a:prstGeom prst="rect">
            <a:avLst/>
          </a:prstGeom>
          <a:noFill/>
        </p:spPr>
        <p:txBody>
          <a:bodyPr wrap="none" rtlCol="0">
            <a:spAutoFit/>
          </a:bodyPr>
          <a:lstStyle/>
          <a:p>
            <a:pPr algn="ctr"/>
            <a:r>
              <a:rPr lang="zh-CN" altLang="en-US" dirty="0">
                <a:solidFill>
                  <a:schemeClr val="tx1">
                    <a:lumMod val="75000"/>
                    <a:lumOff val="25000"/>
                  </a:schemeClr>
                </a:solidFill>
                <a:cs typeface="+mn-ea"/>
                <a:sym typeface="+mn-lt"/>
              </a:rPr>
              <a:t>答辩人</a:t>
            </a:r>
            <a:endParaRPr lang="en-US" altLang="zh-CN" dirty="0">
              <a:solidFill>
                <a:schemeClr val="tx1">
                  <a:lumMod val="75000"/>
                  <a:lumOff val="25000"/>
                </a:schemeClr>
              </a:solidFill>
              <a:cs typeface="+mn-ea"/>
              <a:sym typeface="+mn-lt"/>
            </a:endParaRPr>
          </a:p>
          <a:p>
            <a:pPr algn="ctr"/>
            <a:r>
              <a:rPr lang="zh-CN" altLang="en-US" sz="2400" dirty="0">
                <a:solidFill>
                  <a:schemeClr val="accent1"/>
                </a:solidFill>
                <a:cs typeface="+mn-ea"/>
                <a:sym typeface="+mn-lt"/>
              </a:rPr>
              <a:t>张一帆</a:t>
            </a:r>
            <a:endParaRPr lang="en-US" altLang="zh-CN" sz="2400" dirty="0">
              <a:solidFill>
                <a:schemeClr val="accent1"/>
              </a:solidFill>
              <a:cs typeface="+mn-ea"/>
              <a:sym typeface="+mn-lt"/>
            </a:endParaRPr>
          </a:p>
        </p:txBody>
      </p:sp>
      <p:cxnSp>
        <p:nvCxnSpPr>
          <p:cNvPr id="30" name="直接连接符 29">
            <a:extLst>
              <a:ext uri="{FF2B5EF4-FFF2-40B4-BE49-F238E27FC236}">
                <a16:creationId xmlns:a16="http://schemas.microsoft.com/office/drawing/2014/main" id="{AAFC303F-1265-4820-B9F3-1B6BD266BB21}"/>
              </a:ext>
            </a:extLst>
          </p:cNvPr>
          <p:cNvCxnSpPr>
            <a:cxnSpLocks/>
          </p:cNvCxnSpPr>
          <p:nvPr/>
        </p:nvCxnSpPr>
        <p:spPr>
          <a:xfrm>
            <a:off x="6096000" y="5410974"/>
            <a:ext cx="0" cy="390644"/>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2825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BED5266C-01EE-420C-AE9C-9E078895A45D}"/>
              </a:ext>
            </a:extLst>
          </p:cNvPr>
          <p:cNvSpPr/>
          <p:nvPr/>
        </p:nvSpPr>
        <p:spPr>
          <a:xfrm>
            <a:off x="645675" y="1738833"/>
            <a:ext cx="2601100" cy="529188"/>
          </a:xfrm>
          <a:prstGeom prst="rect">
            <a:avLst/>
          </a:pr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7009" tIns="22670" rIns="481670" bIns="22670" numCol="1" spcCol="1270" anchor="ctr" anchorCtr="0">
            <a:noAutofit/>
          </a:bodyPr>
          <a:lstStyle/>
          <a:p>
            <a:pPr marL="0" lvl="0" indent="0" algn="ctr" defTabSz="755650">
              <a:lnSpc>
                <a:spcPct val="120000"/>
              </a:lnSpc>
              <a:spcBef>
                <a:spcPct val="0"/>
              </a:spcBef>
              <a:spcAft>
                <a:spcPct val="0"/>
              </a:spcAft>
              <a:buNone/>
            </a:pPr>
            <a:r>
              <a:rPr lang="en-US" altLang="zh-CN" sz="2400" b="1" i="1" kern="1200" dirty="0">
                <a:cs typeface="+mn-ea"/>
                <a:sym typeface="+mn-lt"/>
              </a:rPr>
              <a:t>01</a:t>
            </a:r>
            <a:endParaRPr lang="zh-CN" altLang="en-US" sz="2400" b="1" i="1" kern="1200" dirty="0">
              <a:cs typeface="+mn-ea"/>
              <a:sym typeface="+mn-lt"/>
            </a:endParaRPr>
          </a:p>
        </p:txBody>
      </p:sp>
      <p:sp>
        <p:nvSpPr>
          <p:cNvPr id="18" name="矩形 17">
            <a:extLst>
              <a:ext uri="{FF2B5EF4-FFF2-40B4-BE49-F238E27FC236}">
                <a16:creationId xmlns:a16="http://schemas.microsoft.com/office/drawing/2014/main" id="{CCBA9BAF-28EF-4DA9-8644-886006B95AF3}"/>
              </a:ext>
            </a:extLst>
          </p:cNvPr>
          <p:cNvSpPr/>
          <p:nvPr/>
        </p:nvSpPr>
        <p:spPr>
          <a:xfrm>
            <a:off x="4742354" y="2530685"/>
            <a:ext cx="2601100" cy="529188"/>
          </a:xfrm>
          <a:prstGeom prst="rect">
            <a:avLst/>
          </a:pr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7009" tIns="22670" rIns="481670" bIns="22670" numCol="1" spcCol="1270" anchor="ctr" anchorCtr="0">
            <a:noAutofit/>
          </a:bodyPr>
          <a:lstStyle/>
          <a:p>
            <a:pPr marL="0" lvl="0" indent="0" algn="ctr" defTabSz="755650">
              <a:lnSpc>
                <a:spcPct val="120000"/>
              </a:lnSpc>
              <a:spcBef>
                <a:spcPct val="0"/>
              </a:spcBef>
              <a:spcAft>
                <a:spcPct val="0"/>
              </a:spcAft>
              <a:buNone/>
            </a:pPr>
            <a:r>
              <a:rPr lang="en-US" altLang="zh-CN" sz="2400" b="1" i="1" kern="1200" dirty="0">
                <a:cs typeface="+mn-ea"/>
                <a:sym typeface="+mn-lt"/>
              </a:rPr>
              <a:t>02</a:t>
            </a:r>
            <a:endParaRPr lang="zh-CN" altLang="en-US" sz="2400" b="1" i="1" kern="1200" dirty="0">
              <a:cs typeface="+mn-ea"/>
              <a:sym typeface="+mn-lt"/>
            </a:endParaRPr>
          </a:p>
        </p:txBody>
      </p:sp>
      <p:sp>
        <p:nvSpPr>
          <p:cNvPr id="19" name="任意多边形: 形状 18">
            <a:extLst>
              <a:ext uri="{FF2B5EF4-FFF2-40B4-BE49-F238E27FC236}">
                <a16:creationId xmlns:a16="http://schemas.microsoft.com/office/drawing/2014/main" id="{6D731177-0654-4916-BA52-0FD47F821B59}"/>
              </a:ext>
            </a:extLst>
          </p:cNvPr>
          <p:cNvSpPr/>
          <p:nvPr/>
        </p:nvSpPr>
        <p:spPr>
          <a:xfrm>
            <a:off x="4872227" y="3147384"/>
            <a:ext cx="2471225" cy="2910733"/>
          </a:xfrm>
          <a:custGeom>
            <a:avLst/>
            <a:gdLst>
              <a:gd name="connsiteX0" fmla="*/ 0 w 2775510"/>
              <a:gd name="connsiteY0" fmla="*/ 0 h 2677500"/>
              <a:gd name="connsiteX1" fmla="*/ 2775510 w 2775510"/>
              <a:gd name="connsiteY1" fmla="*/ 0 h 2677500"/>
              <a:gd name="connsiteX2" fmla="*/ 2775510 w 2775510"/>
              <a:gd name="connsiteY2" fmla="*/ 2677500 h 2677500"/>
              <a:gd name="connsiteX3" fmla="*/ 0 w 2775510"/>
              <a:gd name="connsiteY3" fmla="*/ 2677500 h 2677500"/>
              <a:gd name="connsiteX4" fmla="*/ 0 w 2775510"/>
              <a:gd name="connsiteY4" fmla="*/ 0 h 267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10" h="2677500">
                <a:moveTo>
                  <a:pt x="0" y="0"/>
                </a:moveTo>
                <a:lnTo>
                  <a:pt x="2775510" y="0"/>
                </a:lnTo>
                <a:lnTo>
                  <a:pt x="2775510" y="2677500"/>
                </a:lnTo>
                <a:lnTo>
                  <a:pt x="0" y="2677500"/>
                </a:lnTo>
                <a:lnTo>
                  <a:pt x="0" y="0"/>
                </a:lnTo>
                <a:close/>
              </a:path>
            </a:pathLst>
          </a:custGeom>
          <a:noFill/>
        </p:spPr>
        <p:txBody>
          <a:bodyPr wrap="square" lIns="0" tIns="0" rIns="0" bIns="0" rtlCol="0">
            <a:spAutoFit/>
          </a:bodyPr>
          <a:lstStyle/>
          <a:p>
            <a:pPr marL="0" lvl="1" algn="just">
              <a:lnSpc>
                <a:spcPct val="150000"/>
              </a:lnSpc>
            </a:pPr>
            <a:r>
              <a:rPr lang="zh-CN" altLang="en-US" sz="1600" dirty="0">
                <a:solidFill>
                  <a:schemeClr val="tx1">
                    <a:lumMod val="65000"/>
                    <a:lumOff val="35000"/>
                  </a:schemeClr>
                </a:solidFill>
                <a:cs typeface="+mn-ea"/>
                <a:sym typeface="+mn-lt"/>
              </a:rPr>
              <a:t>自强不息是东北大学老校长张学良对东大学生的要求知行合一则是东大第一任校长王永江，针对当时年轻人浮华之气日盛，力戒他们不存虚浮侥幸心理，对学业实事求是，少说话、多做事，而提出来的</a:t>
            </a:r>
          </a:p>
        </p:txBody>
      </p:sp>
      <p:sp>
        <p:nvSpPr>
          <p:cNvPr id="20" name="矩形 19">
            <a:extLst>
              <a:ext uri="{FF2B5EF4-FFF2-40B4-BE49-F238E27FC236}">
                <a16:creationId xmlns:a16="http://schemas.microsoft.com/office/drawing/2014/main" id="{892EA9DE-3CDD-4106-A02F-4514068AB367}"/>
              </a:ext>
            </a:extLst>
          </p:cNvPr>
          <p:cNvSpPr/>
          <p:nvPr/>
        </p:nvSpPr>
        <p:spPr>
          <a:xfrm>
            <a:off x="8916946" y="1738833"/>
            <a:ext cx="2601100" cy="529188"/>
          </a:xfrm>
          <a:prstGeom prst="rect">
            <a:avLst/>
          </a:pr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527009" tIns="22670" rIns="481670" bIns="22670" numCol="1" spcCol="1270" anchor="ctr" anchorCtr="0">
            <a:noAutofit/>
          </a:bodyPr>
          <a:lstStyle/>
          <a:p>
            <a:pPr marL="0" lvl="0" indent="0" algn="ctr" defTabSz="755650">
              <a:lnSpc>
                <a:spcPct val="120000"/>
              </a:lnSpc>
              <a:spcBef>
                <a:spcPct val="0"/>
              </a:spcBef>
              <a:spcAft>
                <a:spcPct val="0"/>
              </a:spcAft>
              <a:buNone/>
            </a:pPr>
            <a:r>
              <a:rPr lang="en-US" altLang="zh-CN" sz="2400" b="1" i="1" kern="1200" dirty="0">
                <a:cs typeface="+mn-ea"/>
                <a:sym typeface="+mn-lt"/>
              </a:rPr>
              <a:t>03</a:t>
            </a:r>
            <a:endParaRPr lang="zh-CN" altLang="en-US" sz="2400" b="1" i="1" kern="1200" dirty="0">
              <a:cs typeface="+mn-ea"/>
              <a:sym typeface="+mn-lt"/>
            </a:endParaRPr>
          </a:p>
        </p:txBody>
      </p:sp>
      <p:sp>
        <p:nvSpPr>
          <p:cNvPr id="8" name="标题 7">
            <a:extLst>
              <a:ext uri="{FF2B5EF4-FFF2-40B4-BE49-F238E27FC236}">
                <a16:creationId xmlns:a16="http://schemas.microsoft.com/office/drawing/2014/main" id="{7611EEDD-7A40-47A5-97C2-E03FEFE78096}"/>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cxnSp>
        <p:nvCxnSpPr>
          <p:cNvPr id="23" name="直接连接符 22">
            <a:extLst>
              <a:ext uri="{FF2B5EF4-FFF2-40B4-BE49-F238E27FC236}">
                <a16:creationId xmlns:a16="http://schemas.microsoft.com/office/drawing/2014/main" id="{D6031296-A093-4910-8681-4803B4693CBE}"/>
              </a:ext>
            </a:extLst>
          </p:cNvPr>
          <p:cNvCxnSpPr>
            <a:cxnSpLocks/>
          </p:cNvCxnSpPr>
          <p:nvPr/>
        </p:nvCxnSpPr>
        <p:spPr>
          <a:xfrm>
            <a:off x="645675" y="1738833"/>
            <a:ext cx="0" cy="51191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818F68D0-44C0-456C-9FDB-395764877403}"/>
              </a:ext>
            </a:extLst>
          </p:cNvPr>
          <p:cNvCxnSpPr>
            <a:cxnSpLocks/>
          </p:cNvCxnSpPr>
          <p:nvPr/>
        </p:nvCxnSpPr>
        <p:spPr>
          <a:xfrm>
            <a:off x="4734078" y="2530685"/>
            <a:ext cx="0" cy="4327315"/>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62680B2B-0887-4669-9710-00C135DA168C}"/>
              </a:ext>
            </a:extLst>
          </p:cNvPr>
          <p:cNvCxnSpPr>
            <a:cxnSpLocks/>
          </p:cNvCxnSpPr>
          <p:nvPr/>
        </p:nvCxnSpPr>
        <p:spPr>
          <a:xfrm>
            <a:off x="8916946" y="1738833"/>
            <a:ext cx="0" cy="5119167"/>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任意多边形: 形状 21">
            <a:extLst>
              <a:ext uri="{FF2B5EF4-FFF2-40B4-BE49-F238E27FC236}">
                <a16:creationId xmlns:a16="http://schemas.microsoft.com/office/drawing/2014/main" id="{AB976408-7921-4F42-A675-686220DC4176}"/>
              </a:ext>
            </a:extLst>
          </p:cNvPr>
          <p:cNvSpPr/>
          <p:nvPr/>
        </p:nvSpPr>
        <p:spPr>
          <a:xfrm>
            <a:off x="9047675" y="2355532"/>
            <a:ext cx="2471225" cy="2910733"/>
          </a:xfrm>
          <a:custGeom>
            <a:avLst/>
            <a:gdLst>
              <a:gd name="connsiteX0" fmla="*/ 0 w 2775510"/>
              <a:gd name="connsiteY0" fmla="*/ 0 h 2677500"/>
              <a:gd name="connsiteX1" fmla="*/ 2775510 w 2775510"/>
              <a:gd name="connsiteY1" fmla="*/ 0 h 2677500"/>
              <a:gd name="connsiteX2" fmla="*/ 2775510 w 2775510"/>
              <a:gd name="connsiteY2" fmla="*/ 2677500 h 2677500"/>
              <a:gd name="connsiteX3" fmla="*/ 0 w 2775510"/>
              <a:gd name="connsiteY3" fmla="*/ 2677500 h 2677500"/>
              <a:gd name="connsiteX4" fmla="*/ 0 w 2775510"/>
              <a:gd name="connsiteY4" fmla="*/ 0 h 267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10" h="2677500">
                <a:moveTo>
                  <a:pt x="0" y="0"/>
                </a:moveTo>
                <a:lnTo>
                  <a:pt x="2775510" y="0"/>
                </a:lnTo>
                <a:lnTo>
                  <a:pt x="2775510" y="2677500"/>
                </a:lnTo>
                <a:lnTo>
                  <a:pt x="0" y="2677500"/>
                </a:lnTo>
                <a:lnTo>
                  <a:pt x="0" y="0"/>
                </a:lnTo>
                <a:close/>
              </a:path>
            </a:pathLst>
          </a:custGeom>
          <a:noFill/>
        </p:spPr>
        <p:txBody>
          <a:bodyPr wrap="square" lIns="0" tIns="0" rIns="0" bIns="0" rtlCol="0">
            <a:spAutoFit/>
          </a:bodyPr>
          <a:lstStyle/>
          <a:p>
            <a:pPr marL="0" lvl="1" algn="just">
              <a:lnSpc>
                <a:spcPct val="150000"/>
              </a:lnSpc>
            </a:pPr>
            <a:r>
              <a:rPr lang="zh-CN" altLang="en-US" sz="1600" dirty="0">
                <a:solidFill>
                  <a:schemeClr val="tx1">
                    <a:lumMod val="65000"/>
                    <a:lumOff val="35000"/>
                  </a:schemeClr>
                </a:solidFill>
                <a:cs typeface="+mn-ea"/>
                <a:sym typeface="+mn-lt"/>
              </a:rPr>
              <a:t>自强不息是东北大学老校长张学良对东大学生的要求知行合一则是东大第一任校长王永江，针对当时年轻人浮华之气日盛，力戒他们不存虚浮侥幸心理，对学业实事求是，少说话、多做事，而提出来的</a:t>
            </a:r>
          </a:p>
        </p:txBody>
      </p:sp>
      <p:sp>
        <p:nvSpPr>
          <p:cNvPr id="28" name="任意多边形: 形状 27">
            <a:extLst>
              <a:ext uri="{FF2B5EF4-FFF2-40B4-BE49-F238E27FC236}">
                <a16:creationId xmlns:a16="http://schemas.microsoft.com/office/drawing/2014/main" id="{20736F33-825A-4929-8C16-5C8D217264C5}"/>
              </a:ext>
            </a:extLst>
          </p:cNvPr>
          <p:cNvSpPr/>
          <p:nvPr/>
        </p:nvSpPr>
        <p:spPr>
          <a:xfrm>
            <a:off x="783824" y="2363676"/>
            <a:ext cx="2471225" cy="2910733"/>
          </a:xfrm>
          <a:custGeom>
            <a:avLst/>
            <a:gdLst>
              <a:gd name="connsiteX0" fmla="*/ 0 w 2775510"/>
              <a:gd name="connsiteY0" fmla="*/ 0 h 2677500"/>
              <a:gd name="connsiteX1" fmla="*/ 2775510 w 2775510"/>
              <a:gd name="connsiteY1" fmla="*/ 0 h 2677500"/>
              <a:gd name="connsiteX2" fmla="*/ 2775510 w 2775510"/>
              <a:gd name="connsiteY2" fmla="*/ 2677500 h 2677500"/>
              <a:gd name="connsiteX3" fmla="*/ 0 w 2775510"/>
              <a:gd name="connsiteY3" fmla="*/ 2677500 h 2677500"/>
              <a:gd name="connsiteX4" fmla="*/ 0 w 2775510"/>
              <a:gd name="connsiteY4" fmla="*/ 0 h 2677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5510" h="2677500">
                <a:moveTo>
                  <a:pt x="0" y="0"/>
                </a:moveTo>
                <a:lnTo>
                  <a:pt x="2775510" y="0"/>
                </a:lnTo>
                <a:lnTo>
                  <a:pt x="2775510" y="2677500"/>
                </a:lnTo>
                <a:lnTo>
                  <a:pt x="0" y="2677500"/>
                </a:lnTo>
                <a:lnTo>
                  <a:pt x="0" y="0"/>
                </a:lnTo>
                <a:close/>
              </a:path>
            </a:pathLst>
          </a:custGeom>
          <a:noFill/>
        </p:spPr>
        <p:txBody>
          <a:bodyPr wrap="square" lIns="0" tIns="0" rIns="0" bIns="0" rtlCol="0">
            <a:spAutoFit/>
          </a:bodyPr>
          <a:lstStyle/>
          <a:p>
            <a:pPr marL="0" lvl="1" algn="just">
              <a:lnSpc>
                <a:spcPct val="150000"/>
              </a:lnSpc>
            </a:pPr>
            <a:r>
              <a:rPr lang="zh-CN" altLang="en-US" sz="1600" dirty="0">
                <a:solidFill>
                  <a:schemeClr val="tx1">
                    <a:lumMod val="65000"/>
                    <a:lumOff val="35000"/>
                  </a:schemeClr>
                </a:solidFill>
                <a:cs typeface="+mn-ea"/>
                <a:sym typeface="+mn-lt"/>
              </a:rPr>
              <a:t>自强不息是东北大学老校长张学良对东大学生的要求知行合一则是东大第一任校长王永江，针对当时年轻人浮华之气日盛，力戒他们不存虚浮侥幸心理，对学业实事求是，少说话、多做事，而提出来的</a:t>
            </a:r>
          </a:p>
        </p:txBody>
      </p:sp>
    </p:spTree>
    <p:extLst>
      <p:ext uri="{BB962C8B-B14F-4D97-AF65-F5344CB8AC3E}">
        <p14:creationId xmlns:p14="http://schemas.microsoft.com/office/powerpoint/2010/main" val="3558913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C58213-FA9B-4D9A-A9D9-685918697A94}"/>
              </a:ext>
            </a:extLst>
          </p:cNvPr>
          <p:cNvSpPr>
            <a:spLocks noGrp="1"/>
          </p:cNvSpPr>
          <p:nvPr>
            <p:ph type="title"/>
          </p:nvPr>
        </p:nvSpPr>
        <p:spPr/>
        <p:txBody>
          <a:bodyPr/>
          <a:lstStyle/>
          <a:p>
            <a:r>
              <a:rPr lang="zh-CN" altLang="en-US" dirty="0">
                <a:sym typeface="+mn-lt"/>
              </a:rPr>
              <a:t>在此输入标题内容</a:t>
            </a:r>
          </a:p>
        </p:txBody>
      </p:sp>
      <p:grpSp>
        <p:nvGrpSpPr>
          <p:cNvPr id="6" name="PA-组合 5">
            <a:extLst>
              <a:ext uri="{FF2B5EF4-FFF2-40B4-BE49-F238E27FC236}">
                <a16:creationId xmlns:a16="http://schemas.microsoft.com/office/drawing/2014/main" id="{C669F976-B76D-4CEB-B115-6E426AB71A2A}"/>
              </a:ext>
            </a:extLst>
          </p:cNvPr>
          <p:cNvGrpSpPr/>
          <p:nvPr>
            <p:custDataLst>
              <p:tags r:id="rId1"/>
            </p:custDataLst>
          </p:nvPr>
        </p:nvGrpSpPr>
        <p:grpSpPr>
          <a:xfrm>
            <a:off x="572605" y="1241214"/>
            <a:ext cx="4741333" cy="5350932"/>
            <a:chOff x="3725462" y="753534"/>
            <a:chExt cx="4741333" cy="5350932"/>
          </a:xfrm>
        </p:grpSpPr>
        <p:sp>
          <p:nvSpPr>
            <p:cNvPr id="7" name="PA-椭圆 6">
              <a:extLst>
                <a:ext uri="{FF2B5EF4-FFF2-40B4-BE49-F238E27FC236}">
                  <a16:creationId xmlns:a16="http://schemas.microsoft.com/office/drawing/2014/main" id="{79280D91-9D4D-4B45-AE93-7F9BFD46C2FF}"/>
                </a:ext>
              </a:extLst>
            </p:cNvPr>
            <p:cNvSpPr/>
            <p:nvPr>
              <p:custDataLst>
                <p:tags r:id="rId2"/>
              </p:custDataLst>
            </p:nvPr>
          </p:nvSpPr>
          <p:spPr>
            <a:xfrm>
              <a:off x="3904826" y="939799"/>
              <a:ext cx="4368800" cy="1517226"/>
            </a:xfrm>
            <a:prstGeom prst="ellipse">
              <a:avLst/>
            </a:prstGeom>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8" name="PA-下箭头 7">
              <a:extLst>
                <a:ext uri="{FF2B5EF4-FFF2-40B4-BE49-F238E27FC236}">
                  <a16:creationId xmlns:a16="http://schemas.microsoft.com/office/drawing/2014/main" id="{AA494155-4729-4249-ABBC-30F6F9896C0B}"/>
                </a:ext>
              </a:extLst>
            </p:cNvPr>
            <p:cNvSpPr/>
            <p:nvPr>
              <p:custDataLst>
                <p:tags r:id="rId3"/>
              </p:custDataLst>
            </p:nvPr>
          </p:nvSpPr>
          <p:spPr>
            <a:xfrm>
              <a:off x="5672666" y="4654972"/>
              <a:ext cx="846666" cy="541866"/>
            </a:xfrm>
            <a:prstGeom prst="down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sp>
        <p:sp>
          <p:nvSpPr>
            <p:cNvPr id="9" name="PA-任意多边形 8">
              <a:extLst>
                <a:ext uri="{FF2B5EF4-FFF2-40B4-BE49-F238E27FC236}">
                  <a16:creationId xmlns:a16="http://schemas.microsoft.com/office/drawing/2014/main" id="{41360CD8-85B3-4A43-A44B-B605EB19D745}"/>
                </a:ext>
              </a:extLst>
            </p:cNvPr>
            <p:cNvSpPr/>
            <p:nvPr>
              <p:custDataLst>
                <p:tags r:id="rId4"/>
              </p:custDataLst>
            </p:nvPr>
          </p:nvSpPr>
          <p:spPr>
            <a:xfrm>
              <a:off x="4063999" y="5088466"/>
              <a:ext cx="4064000" cy="1016000"/>
            </a:xfrm>
            <a:custGeom>
              <a:avLst/>
              <a:gdLst>
                <a:gd name="connsiteX0" fmla="*/ 0 w 4064000"/>
                <a:gd name="connsiteY0" fmla="*/ 0 h 1016000"/>
                <a:gd name="connsiteX1" fmla="*/ 4064000 w 4064000"/>
                <a:gd name="connsiteY1" fmla="*/ 0 h 1016000"/>
                <a:gd name="connsiteX2" fmla="*/ 4064000 w 4064000"/>
                <a:gd name="connsiteY2" fmla="*/ 1016000 h 1016000"/>
                <a:gd name="connsiteX3" fmla="*/ 0 w 4064000"/>
                <a:gd name="connsiteY3" fmla="*/ 1016000 h 1016000"/>
                <a:gd name="connsiteX4" fmla="*/ 0 w 4064000"/>
                <a:gd name="connsiteY4" fmla="*/ 0 h 1016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000" h="1016000">
                  <a:moveTo>
                    <a:pt x="0" y="0"/>
                  </a:moveTo>
                  <a:lnTo>
                    <a:pt x="4064000" y="0"/>
                  </a:lnTo>
                  <a:lnTo>
                    <a:pt x="4064000" y="1016000"/>
                  </a:lnTo>
                  <a:lnTo>
                    <a:pt x="0" y="101600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06248" tIns="206248" rIns="206248" bIns="206248" numCol="1" spcCol="1270" anchor="ctr" anchorCtr="0">
              <a:noAutofit/>
            </a:bodyPr>
            <a:lstStyle/>
            <a:p>
              <a:pPr marL="0" lvl="0" indent="0" algn="ctr" defTabSz="1289050">
                <a:lnSpc>
                  <a:spcPct val="90000"/>
                </a:lnSpc>
                <a:spcBef>
                  <a:spcPct val="0"/>
                </a:spcBef>
                <a:spcAft>
                  <a:spcPct val="35000"/>
                </a:spcAft>
                <a:buNone/>
              </a:pPr>
              <a:endParaRPr lang="zh-CN" altLang="en-US" sz="2900" kern="1200"/>
            </a:p>
          </p:txBody>
        </p:sp>
        <p:sp>
          <p:nvSpPr>
            <p:cNvPr id="10" name="PA-任意多边形 9">
              <a:extLst>
                <a:ext uri="{FF2B5EF4-FFF2-40B4-BE49-F238E27FC236}">
                  <a16:creationId xmlns:a16="http://schemas.microsoft.com/office/drawing/2014/main" id="{922E55B1-E302-4A01-89FE-78996F837F6F}"/>
                </a:ext>
              </a:extLst>
            </p:cNvPr>
            <p:cNvSpPr/>
            <p:nvPr>
              <p:custDataLst>
                <p:tags r:id="rId5"/>
              </p:custDataLst>
            </p:nvPr>
          </p:nvSpPr>
          <p:spPr>
            <a:xfrm>
              <a:off x="5493173" y="2574204"/>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algn="ctr" defTabSz="1511300">
                <a:lnSpc>
                  <a:spcPct val="90000"/>
                </a:lnSpc>
                <a:spcBef>
                  <a:spcPct val="0"/>
                </a:spcBef>
                <a:spcAft>
                  <a:spcPct val="35000"/>
                </a:spcAft>
              </a:pPr>
              <a:endParaRPr lang="zh-CN" altLang="en-US" sz="3400"/>
            </a:p>
          </p:txBody>
        </p:sp>
        <p:sp>
          <p:nvSpPr>
            <p:cNvPr id="11" name="PA-任意多边形 10">
              <a:extLst>
                <a:ext uri="{FF2B5EF4-FFF2-40B4-BE49-F238E27FC236}">
                  <a16:creationId xmlns:a16="http://schemas.microsoft.com/office/drawing/2014/main" id="{58EC4B2D-EFD4-4E75-B4A4-FD4C3702555F}"/>
                </a:ext>
              </a:extLst>
            </p:cNvPr>
            <p:cNvSpPr/>
            <p:nvPr>
              <p:custDataLst>
                <p:tags r:id="rId6"/>
              </p:custDataLst>
            </p:nvPr>
          </p:nvSpPr>
          <p:spPr>
            <a:xfrm>
              <a:off x="4402666" y="1430866"/>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marL="0" lvl="0" indent="0" algn="ctr" defTabSz="1511300">
                <a:lnSpc>
                  <a:spcPct val="90000"/>
                </a:lnSpc>
                <a:spcBef>
                  <a:spcPct val="0"/>
                </a:spcBef>
                <a:spcAft>
                  <a:spcPct val="35000"/>
                </a:spcAft>
                <a:buNone/>
              </a:pPr>
              <a:endParaRPr lang="zh-CN" altLang="en-US" sz="3400" kern="1200"/>
            </a:p>
          </p:txBody>
        </p:sp>
        <p:sp>
          <p:nvSpPr>
            <p:cNvPr id="12" name="PA-任意多边形 11">
              <a:extLst>
                <a:ext uri="{FF2B5EF4-FFF2-40B4-BE49-F238E27FC236}">
                  <a16:creationId xmlns:a16="http://schemas.microsoft.com/office/drawing/2014/main" id="{69A9BFDB-9CE5-45C3-8EF8-6CB9E466E207}"/>
                </a:ext>
              </a:extLst>
            </p:cNvPr>
            <p:cNvSpPr/>
            <p:nvPr>
              <p:custDataLst>
                <p:tags r:id="rId7"/>
              </p:custDataLst>
            </p:nvPr>
          </p:nvSpPr>
          <p:spPr>
            <a:xfrm>
              <a:off x="5960533" y="1062396"/>
              <a:ext cx="1524000" cy="1524000"/>
            </a:xfrm>
            <a:custGeom>
              <a:avLst/>
              <a:gdLst>
                <a:gd name="connsiteX0" fmla="*/ 0 w 1524000"/>
                <a:gd name="connsiteY0" fmla="*/ 762000 h 1524000"/>
                <a:gd name="connsiteX1" fmla="*/ 762000 w 1524000"/>
                <a:gd name="connsiteY1" fmla="*/ 0 h 1524000"/>
                <a:gd name="connsiteX2" fmla="*/ 1524000 w 1524000"/>
                <a:gd name="connsiteY2" fmla="*/ 762000 h 1524000"/>
                <a:gd name="connsiteX3" fmla="*/ 762000 w 1524000"/>
                <a:gd name="connsiteY3" fmla="*/ 1524000 h 1524000"/>
                <a:gd name="connsiteX4" fmla="*/ 0 w 1524000"/>
                <a:gd name="connsiteY4" fmla="*/ 762000 h 1524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0" h="1524000">
                  <a:moveTo>
                    <a:pt x="0" y="762000"/>
                  </a:moveTo>
                  <a:cubicBezTo>
                    <a:pt x="0" y="341159"/>
                    <a:pt x="341159" y="0"/>
                    <a:pt x="762000" y="0"/>
                  </a:cubicBezTo>
                  <a:cubicBezTo>
                    <a:pt x="1182841" y="0"/>
                    <a:pt x="1524000" y="341159"/>
                    <a:pt x="1524000" y="762000"/>
                  </a:cubicBezTo>
                  <a:cubicBezTo>
                    <a:pt x="1524000" y="1182841"/>
                    <a:pt x="1182841" y="1524000"/>
                    <a:pt x="762000" y="1524000"/>
                  </a:cubicBezTo>
                  <a:cubicBezTo>
                    <a:pt x="341159" y="1524000"/>
                    <a:pt x="0" y="1182841"/>
                    <a:pt x="0" y="762000"/>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66365" tIns="266365" rIns="266365" bIns="266365" numCol="1" spcCol="1270" anchor="ctr" anchorCtr="0">
              <a:noAutofit/>
            </a:bodyPr>
            <a:lstStyle/>
            <a:p>
              <a:pPr algn="ctr" defTabSz="1511300">
                <a:lnSpc>
                  <a:spcPct val="90000"/>
                </a:lnSpc>
                <a:spcBef>
                  <a:spcPct val="0"/>
                </a:spcBef>
                <a:spcAft>
                  <a:spcPct val="35000"/>
                </a:spcAft>
              </a:pPr>
              <a:endParaRPr lang="zh-CN" altLang="en-US" sz="3400"/>
            </a:p>
          </p:txBody>
        </p:sp>
        <p:sp>
          <p:nvSpPr>
            <p:cNvPr id="13" name="PA-形状 12">
              <a:extLst>
                <a:ext uri="{FF2B5EF4-FFF2-40B4-BE49-F238E27FC236}">
                  <a16:creationId xmlns:a16="http://schemas.microsoft.com/office/drawing/2014/main" id="{368047A5-F794-47D9-B1C6-24E6C347862B}"/>
                </a:ext>
              </a:extLst>
            </p:cNvPr>
            <p:cNvSpPr/>
            <p:nvPr>
              <p:custDataLst>
                <p:tags r:id="rId8"/>
              </p:custDataLst>
            </p:nvPr>
          </p:nvSpPr>
          <p:spPr>
            <a:xfrm>
              <a:off x="3725462" y="753534"/>
              <a:ext cx="4741333" cy="3793066"/>
            </a:xfrm>
            <a:prstGeom prst="funnel">
              <a:avLst/>
            </a:prstGeom>
            <a:solidFill>
              <a:schemeClr val="tx2">
                <a:lumMod val="20000"/>
                <a:lumOff val="80000"/>
                <a:alpha val="40000"/>
              </a:schemeClr>
            </a:solidFill>
            <a:ln>
              <a:noFill/>
            </a:ln>
          </p:spPr>
          <p:style>
            <a:lnRef idx="1">
              <a:scrgbClr r="0" g="0" b="0"/>
            </a:lnRef>
            <a:fillRef idx="1">
              <a:scrgbClr r="0" g="0" b="0"/>
            </a:fillRef>
            <a:effectRef idx="0">
              <a:schemeClr val="lt1">
                <a:alpha val="40000"/>
                <a:hueOff val="0"/>
                <a:satOff val="0"/>
                <a:lumOff val="0"/>
                <a:alphaOff val="0"/>
              </a:schemeClr>
            </a:effectRef>
            <a:fontRef idx="minor">
              <a:schemeClr val="dk1">
                <a:hueOff val="0"/>
                <a:satOff val="0"/>
                <a:lumOff val="0"/>
                <a:alphaOff val="0"/>
              </a:schemeClr>
            </a:fontRef>
          </p:style>
        </p:sp>
      </p:grpSp>
      <p:sp>
        <p:nvSpPr>
          <p:cNvPr id="15" name="文本框 14">
            <a:extLst>
              <a:ext uri="{FF2B5EF4-FFF2-40B4-BE49-F238E27FC236}">
                <a16:creationId xmlns:a16="http://schemas.microsoft.com/office/drawing/2014/main" id="{EEDA0336-885E-4071-A903-4F54F1334C4D}"/>
              </a:ext>
            </a:extLst>
          </p:cNvPr>
          <p:cNvSpPr txBox="1"/>
          <p:nvPr/>
        </p:nvSpPr>
        <p:spPr>
          <a:xfrm>
            <a:off x="1676400" y="2490493"/>
            <a:ext cx="663916" cy="325858"/>
          </a:xfrm>
          <a:prstGeom prst="rect">
            <a:avLst/>
          </a:prstGeom>
          <a:noFill/>
        </p:spPr>
        <p:txBody>
          <a:bodyPr wrap="square" lIns="0" tIns="0" rIns="0" bIns="0" rtlCol="0">
            <a:spAutoFit/>
          </a:bodyPr>
          <a:lstStyle/>
          <a:p>
            <a:pPr algn="l">
              <a:lnSpc>
                <a:spcPct val="150000"/>
              </a:lnSpc>
            </a:pPr>
            <a:r>
              <a:rPr lang="zh-CN" altLang="en-US" sz="1600" dirty="0">
                <a:solidFill>
                  <a:schemeClr val="bg1"/>
                </a:solidFill>
                <a:latin typeface="+mn-ea"/>
              </a:rPr>
              <a:t>关键词</a:t>
            </a:r>
          </a:p>
        </p:txBody>
      </p:sp>
      <p:sp>
        <p:nvSpPr>
          <p:cNvPr id="74" name="文本框 73">
            <a:extLst>
              <a:ext uri="{FF2B5EF4-FFF2-40B4-BE49-F238E27FC236}">
                <a16:creationId xmlns:a16="http://schemas.microsoft.com/office/drawing/2014/main" id="{003237C7-2AF9-4524-8F43-E6C8D0C81B88}"/>
              </a:ext>
            </a:extLst>
          </p:cNvPr>
          <p:cNvSpPr txBox="1"/>
          <p:nvPr/>
        </p:nvSpPr>
        <p:spPr>
          <a:xfrm>
            <a:off x="3271649" y="2149147"/>
            <a:ext cx="663916" cy="325858"/>
          </a:xfrm>
          <a:prstGeom prst="rect">
            <a:avLst/>
          </a:prstGeom>
          <a:noFill/>
        </p:spPr>
        <p:txBody>
          <a:bodyPr wrap="square" lIns="0" tIns="0" rIns="0" bIns="0" rtlCol="0">
            <a:spAutoFit/>
          </a:bodyPr>
          <a:lstStyle/>
          <a:p>
            <a:pPr algn="l">
              <a:lnSpc>
                <a:spcPct val="150000"/>
              </a:lnSpc>
            </a:pPr>
            <a:r>
              <a:rPr lang="zh-CN" altLang="en-US" sz="1600" dirty="0">
                <a:solidFill>
                  <a:schemeClr val="bg1"/>
                </a:solidFill>
                <a:latin typeface="+mn-ea"/>
              </a:rPr>
              <a:t>关键词</a:t>
            </a:r>
          </a:p>
        </p:txBody>
      </p:sp>
      <p:sp>
        <p:nvSpPr>
          <p:cNvPr id="75" name="文本框 74">
            <a:extLst>
              <a:ext uri="{FF2B5EF4-FFF2-40B4-BE49-F238E27FC236}">
                <a16:creationId xmlns:a16="http://schemas.microsoft.com/office/drawing/2014/main" id="{09D5FE5D-6B3F-4D7A-AC79-0C92374DD061}"/>
              </a:ext>
            </a:extLst>
          </p:cNvPr>
          <p:cNvSpPr txBox="1"/>
          <p:nvPr/>
        </p:nvSpPr>
        <p:spPr>
          <a:xfrm>
            <a:off x="2773809" y="3667051"/>
            <a:ext cx="663916" cy="325858"/>
          </a:xfrm>
          <a:prstGeom prst="rect">
            <a:avLst/>
          </a:prstGeom>
          <a:noFill/>
        </p:spPr>
        <p:txBody>
          <a:bodyPr wrap="square" lIns="0" tIns="0" rIns="0" bIns="0" rtlCol="0">
            <a:spAutoFit/>
          </a:bodyPr>
          <a:lstStyle/>
          <a:p>
            <a:pPr algn="l">
              <a:lnSpc>
                <a:spcPct val="150000"/>
              </a:lnSpc>
            </a:pPr>
            <a:r>
              <a:rPr lang="zh-CN" altLang="en-US" sz="1600" dirty="0">
                <a:solidFill>
                  <a:schemeClr val="bg1"/>
                </a:solidFill>
                <a:latin typeface="+mn-ea"/>
              </a:rPr>
              <a:t>关键词</a:t>
            </a:r>
          </a:p>
        </p:txBody>
      </p:sp>
      <p:sp>
        <p:nvSpPr>
          <p:cNvPr id="16" name="文本框 15">
            <a:extLst>
              <a:ext uri="{FF2B5EF4-FFF2-40B4-BE49-F238E27FC236}">
                <a16:creationId xmlns:a16="http://schemas.microsoft.com/office/drawing/2014/main" id="{28B78E36-283F-4E16-A839-825C03728CB7}"/>
              </a:ext>
            </a:extLst>
          </p:cNvPr>
          <p:cNvSpPr txBox="1"/>
          <p:nvPr/>
        </p:nvSpPr>
        <p:spPr>
          <a:xfrm>
            <a:off x="2228458" y="5801360"/>
            <a:ext cx="1429367" cy="307777"/>
          </a:xfrm>
          <a:prstGeom prst="rect">
            <a:avLst/>
          </a:prstGeom>
          <a:noFill/>
        </p:spPr>
        <p:txBody>
          <a:bodyPr wrap="square" lIns="0" tIns="0" rIns="0" bIns="0" rtlCol="0">
            <a:spAutoFit/>
          </a:bodyPr>
          <a:lstStyle/>
          <a:p>
            <a:pPr algn="ctr"/>
            <a:r>
              <a:rPr lang="zh-CN" altLang="en-US" sz="2000" b="1" dirty="0">
                <a:latin typeface="+mn-ea"/>
              </a:rPr>
              <a:t>关键词</a:t>
            </a:r>
          </a:p>
        </p:txBody>
      </p:sp>
      <p:sp>
        <p:nvSpPr>
          <p:cNvPr id="19" name="文本框 18">
            <a:extLst>
              <a:ext uri="{FF2B5EF4-FFF2-40B4-BE49-F238E27FC236}">
                <a16:creationId xmlns:a16="http://schemas.microsoft.com/office/drawing/2014/main" id="{846B173A-A97D-439D-8FA2-E1F5AC26083A}"/>
              </a:ext>
            </a:extLst>
          </p:cNvPr>
          <p:cNvSpPr txBox="1"/>
          <p:nvPr/>
        </p:nvSpPr>
        <p:spPr>
          <a:xfrm>
            <a:off x="6734633" y="171074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0" name="Rectangle 30_2">
            <a:extLst>
              <a:ext uri="{FF2B5EF4-FFF2-40B4-BE49-F238E27FC236}">
                <a16:creationId xmlns:a16="http://schemas.microsoft.com/office/drawing/2014/main" id="{5EED0BC6-71D0-4C71-A558-551B8EEE146B}"/>
              </a:ext>
            </a:extLst>
          </p:cNvPr>
          <p:cNvSpPr/>
          <p:nvPr/>
        </p:nvSpPr>
        <p:spPr>
          <a:xfrm>
            <a:off x="6734633" y="2086884"/>
            <a:ext cx="4850301"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1" name="文本框 20">
            <a:extLst>
              <a:ext uri="{FF2B5EF4-FFF2-40B4-BE49-F238E27FC236}">
                <a16:creationId xmlns:a16="http://schemas.microsoft.com/office/drawing/2014/main" id="{7F283716-1C5D-4DD6-A227-CEBAA0E14EF9}"/>
              </a:ext>
            </a:extLst>
          </p:cNvPr>
          <p:cNvSpPr txBox="1"/>
          <p:nvPr/>
        </p:nvSpPr>
        <p:spPr>
          <a:xfrm>
            <a:off x="6738743" y="328341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2" name="Rectangle 30_2">
            <a:extLst>
              <a:ext uri="{FF2B5EF4-FFF2-40B4-BE49-F238E27FC236}">
                <a16:creationId xmlns:a16="http://schemas.microsoft.com/office/drawing/2014/main" id="{1DDD4321-6AC8-4C16-A633-DFF5A399DEB0}"/>
              </a:ext>
            </a:extLst>
          </p:cNvPr>
          <p:cNvSpPr/>
          <p:nvPr/>
        </p:nvSpPr>
        <p:spPr>
          <a:xfrm>
            <a:off x="6738743" y="3659554"/>
            <a:ext cx="4846191"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3" name="文本框 22">
            <a:extLst>
              <a:ext uri="{FF2B5EF4-FFF2-40B4-BE49-F238E27FC236}">
                <a16:creationId xmlns:a16="http://schemas.microsoft.com/office/drawing/2014/main" id="{7EBBFD44-44A0-45B1-8F46-EC48D04D663C}"/>
              </a:ext>
            </a:extLst>
          </p:cNvPr>
          <p:cNvSpPr txBox="1"/>
          <p:nvPr/>
        </p:nvSpPr>
        <p:spPr>
          <a:xfrm>
            <a:off x="6742853" y="485608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4" name="Rectangle 30_2">
            <a:extLst>
              <a:ext uri="{FF2B5EF4-FFF2-40B4-BE49-F238E27FC236}">
                <a16:creationId xmlns:a16="http://schemas.microsoft.com/office/drawing/2014/main" id="{E8B1FEC8-8DDD-4818-A9BA-B170FA5B4C8C}"/>
              </a:ext>
            </a:extLst>
          </p:cNvPr>
          <p:cNvSpPr/>
          <p:nvPr/>
        </p:nvSpPr>
        <p:spPr>
          <a:xfrm>
            <a:off x="6742853" y="5232224"/>
            <a:ext cx="4842081"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Tree>
    <p:extLst>
      <p:ext uri="{BB962C8B-B14F-4D97-AF65-F5344CB8AC3E}">
        <p14:creationId xmlns:p14="http://schemas.microsoft.com/office/powerpoint/2010/main" val="2151210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3D1200EB-6D3E-442C-904A-41BEF2E3924F}"/>
              </a:ext>
            </a:extLst>
          </p:cNvPr>
          <p:cNvSpPr/>
          <p:nvPr/>
        </p:nvSpPr>
        <p:spPr>
          <a:xfrm>
            <a:off x="2747328" y="1716510"/>
            <a:ext cx="8771571" cy="1440000"/>
          </a:xfrm>
          <a:prstGeom prst="rect">
            <a:avLst/>
          </a:prstGeom>
          <a:gradFill flip="none" rotWithShape="1">
            <a:gsLst>
              <a:gs pos="21000">
                <a:schemeClr val="bg2"/>
              </a:gs>
              <a:gs pos="93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a:extLst>
              <a:ext uri="{FF2B5EF4-FFF2-40B4-BE49-F238E27FC236}">
                <a16:creationId xmlns:a16="http://schemas.microsoft.com/office/drawing/2014/main" id="{E6807EE8-D981-4812-A30C-04BF558557DA}"/>
              </a:ext>
            </a:extLst>
          </p:cNvPr>
          <p:cNvSpPr/>
          <p:nvPr/>
        </p:nvSpPr>
        <p:spPr>
          <a:xfrm>
            <a:off x="3538697" y="3207824"/>
            <a:ext cx="7980201" cy="1440000"/>
          </a:xfrm>
          <a:prstGeom prst="rect">
            <a:avLst/>
          </a:prstGeom>
          <a:gradFill flip="none" rotWithShape="1">
            <a:gsLst>
              <a:gs pos="21000">
                <a:schemeClr val="bg2"/>
              </a:gs>
              <a:gs pos="93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a:extLst>
              <a:ext uri="{FF2B5EF4-FFF2-40B4-BE49-F238E27FC236}">
                <a16:creationId xmlns:a16="http://schemas.microsoft.com/office/drawing/2014/main" id="{0DA74442-33CE-40C0-B7BF-A43E954F649B}"/>
              </a:ext>
            </a:extLst>
          </p:cNvPr>
          <p:cNvSpPr/>
          <p:nvPr/>
        </p:nvSpPr>
        <p:spPr>
          <a:xfrm>
            <a:off x="4330067" y="4699138"/>
            <a:ext cx="7203120" cy="1440000"/>
          </a:xfrm>
          <a:prstGeom prst="rect">
            <a:avLst/>
          </a:prstGeom>
          <a:gradFill flip="none" rotWithShape="1">
            <a:gsLst>
              <a:gs pos="21000">
                <a:schemeClr val="bg2"/>
              </a:gs>
              <a:gs pos="93000">
                <a:schemeClr val="bg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íslîďe">
            <a:extLst>
              <a:ext uri="{FF2B5EF4-FFF2-40B4-BE49-F238E27FC236}">
                <a16:creationId xmlns:a16="http://schemas.microsoft.com/office/drawing/2014/main" id="{1E5E6452-E675-401A-8848-1FE76063D743}"/>
              </a:ext>
            </a:extLst>
          </p:cNvPr>
          <p:cNvSpPr/>
          <p:nvPr/>
        </p:nvSpPr>
        <p:spPr bwMode="auto">
          <a:xfrm>
            <a:off x="2055813" y="3000375"/>
            <a:ext cx="1536700" cy="292100"/>
          </a:xfrm>
          <a:custGeom>
            <a:avLst/>
            <a:gdLst>
              <a:gd name="T0" fmla="*/ 0 w 968"/>
              <a:gd name="T1" fmla="*/ 107 h 184"/>
              <a:gd name="T2" fmla="*/ 145 w 968"/>
              <a:gd name="T3" fmla="*/ 0 h 184"/>
              <a:gd name="T4" fmla="*/ 91 w 968"/>
              <a:gd name="T5" fmla="*/ 159 h 184"/>
              <a:gd name="T6" fmla="*/ 868 w 968"/>
              <a:gd name="T7" fmla="*/ 159 h 184"/>
              <a:gd name="T8" fmla="*/ 813 w 968"/>
              <a:gd name="T9" fmla="*/ 0 h 184"/>
              <a:gd name="T10" fmla="*/ 968 w 968"/>
              <a:gd name="T11" fmla="*/ 107 h 184"/>
              <a:gd name="T12" fmla="*/ 919 w 968"/>
              <a:gd name="T13" fmla="*/ 184 h 184"/>
              <a:gd name="T14" fmla="*/ 65 w 968"/>
              <a:gd name="T15" fmla="*/ 184 h 184"/>
              <a:gd name="T16" fmla="*/ 0 w 968"/>
              <a:gd name="T17" fmla="*/ 10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8" h="184">
                <a:moveTo>
                  <a:pt x="0" y="107"/>
                </a:moveTo>
                <a:lnTo>
                  <a:pt x="145" y="0"/>
                </a:lnTo>
                <a:lnTo>
                  <a:pt x="91" y="159"/>
                </a:lnTo>
                <a:lnTo>
                  <a:pt x="868" y="159"/>
                </a:lnTo>
                <a:lnTo>
                  <a:pt x="813" y="0"/>
                </a:lnTo>
                <a:lnTo>
                  <a:pt x="968" y="107"/>
                </a:lnTo>
                <a:lnTo>
                  <a:pt x="919" y="184"/>
                </a:lnTo>
                <a:lnTo>
                  <a:pt x="65" y="184"/>
                </a:lnTo>
                <a:lnTo>
                  <a:pt x="0" y="107"/>
                </a:lnTo>
                <a:close/>
              </a:path>
            </a:pathLst>
          </a:custGeom>
          <a:solidFill>
            <a:schemeClr val="accent2">
              <a:lumMod val="75000"/>
            </a:schemeClr>
          </a:solidFill>
          <a:ln>
            <a:noFill/>
          </a:ln>
        </p:spPr>
        <p:txBody>
          <a:bodyPr wrap="square" lIns="91440" tIns="45720" rIns="91440" bIns="45720" anchor="ctr">
            <a:normAutofit fontScale="85000" lnSpcReduction="20000"/>
          </a:bodyPr>
          <a:lstStyle/>
          <a:p>
            <a:pPr algn="ctr"/>
            <a:endParaRPr/>
          </a:p>
        </p:txBody>
      </p:sp>
      <p:sp>
        <p:nvSpPr>
          <p:cNvPr id="3" name="ïṡḷiḍè">
            <a:extLst>
              <a:ext uri="{FF2B5EF4-FFF2-40B4-BE49-F238E27FC236}">
                <a16:creationId xmlns:a16="http://schemas.microsoft.com/office/drawing/2014/main" id="{EF0D67FD-EF70-4D60-9008-B4DD42ABF42E}"/>
              </a:ext>
            </a:extLst>
          </p:cNvPr>
          <p:cNvSpPr/>
          <p:nvPr/>
        </p:nvSpPr>
        <p:spPr bwMode="auto">
          <a:xfrm>
            <a:off x="1273176" y="4486275"/>
            <a:ext cx="3101975" cy="328613"/>
          </a:xfrm>
          <a:custGeom>
            <a:avLst/>
            <a:gdLst>
              <a:gd name="T0" fmla="*/ 0 w 1954"/>
              <a:gd name="T1" fmla="*/ 107 h 207"/>
              <a:gd name="T2" fmla="*/ 155 w 1954"/>
              <a:gd name="T3" fmla="*/ 0 h 207"/>
              <a:gd name="T4" fmla="*/ 97 w 1954"/>
              <a:gd name="T5" fmla="*/ 145 h 207"/>
              <a:gd name="T6" fmla="*/ 1857 w 1954"/>
              <a:gd name="T7" fmla="*/ 145 h 207"/>
              <a:gd name="T8" fmla="*/ 1793 w 1954"/>
              <a:gd name="T9" fmla="*/ 0 h 207"/>
              <a:gd name="T10" fmla="*/ 1954 w 1954"/>
              <a:gd name="T11" fmla="*/ 107 h 207"/>
              <a:gd name="T12" fmla="*/ 1935 w 1954"/>
              <a:gd name="T13" fmla="*/ 207 h 207"/>
              <a:gd name="T14" fmla="*/ 45 w 1954"/>
              <a:gd name="T15" fmla="*/ 207 h 207"/>
              <a:gd name="T16" fmla="*/ 0 w 1954"/>
              <a:gd name="T17" fmla="*/ 10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54" h="207">
                <a:moveTo>
                  <a:pt x="0" y="107"/>
                </a:moveTo>
                <a:lnTo>
                  <a:pt x="155" y="0"/>
                </a:lnTo>
                <a:lnTo>
                  <a:pt x="97" y="145"/>
                </a:lnTo>
                <a:lnTo>
                  <a:pt x="1857" y="145"/>
                </a:lnTo>
                <a:lnTo>
                  <a:pt x="1793" y="0"/>
                </a:lnTo>
                <a:lnTo>
                  <a:pt x="1954" y="107"/>
                </a:lnTo>
                <a:lnTo>
                  <a:pt x="1935" y="207"/>
                </a:lnTo>
                <a:lnTo>
                  <a:pt x="45" y="207"/>
                </a:lnTo>
                <a:lnTo>
                  <a:pt x="0" y="107"/>
                </a:lnTo>
                <a:close/>
              </a:path>
            </a:pathLst>
          </a:custGeom>
          <a:solidFill>
            <a:schemeClr val="accent1">
              <a:lumMod val="75000"/>
            </a:schemeClr>
          </a:solidFill>
          <a:ln>
            <a:noFill/>
          </a:ln>
        </p:spPr>
        <p:txBody>
          <a:bodyPr wrap="square" lIns="91440" tIns="45720" rIns="91440" bIns="45720" anchor="ctr">
            <a:normAutofit fontScale="92500" lnSpcReduction="10000"/>
          </a:bodyPr>
          <a:lstStyle/>
          <a:p>
            <a:pPr algn="ctr"/>
            <a:endParaRPr/>
          </a:p>
        </p:txBody>
      </p:sp>
      <p:sp>
        <p:nvSpPr>
          <p:cNvPr id="4" name="íSļïdé">
            <a:extLst>
              <a:ext uri="{FF2B5EF4-FFF2-40B4-BE49-F238E27FC236}">
                <a16:creationId xmlns:a16="http://schemas.microsoft.com/office/drawing/2014/main" id="{D5D3C40A-934A-46B2-A415-B65B8362B809}"/>
              </a:ext>
            </a:extLst>
          </p:cNvPr>
          <p:cNvSpPr/>
          <p:nvPr/>
        </p:nvSpPr>
        <p:spPr bwMode="auto">
          <a:xfrm>
            <a:off x="2214563" y="1520825"/>
            <a:ext cx="1193800" cy="1665288"/>
          </a:xfrm>
          <a:custGeom>
            <a:avLst/>
            <a:gdLst>
              <a:gd name="T0" fmla="*/ 752 w 752"/>
              <a:gd name="T1" fmla="*/ 1049 h 1049"/>
              <a:gd name="T2" fmla="*/ 0 w 752"/>
              <a:gd name="T3" fmla="*/ 1049 h 1049"/>
              <a:gd name="T4" fmla="*/ 384 w 752"/>
              <a:gd name="T5" fmla="*/ 0 h 1049"/>
              <a:gd name="T6" fmla="*/ 752 w 752"/>
              <a:gd name="T7" fmla="*/ 1049 h 1049"/>
            </a:gdLst>
            <a:ahLst/>
            <a:cxnLst>
              <a:cxn ang="0">
                <a:pos x="T0" y="T1"/>
              </a:cxn>
              <a:cxn ang="0">
                <a:pos x="T2" y="T3"/>
              </a:cxn>
              <a:cxn ang="0">
                <a:pos x="T4" y="T5"/>
              </a:cxn>
              <a:cxn ang="0">
                <a:pos x="T6" y="T7"/>
              </a:cxn>
            </a:cxnLst>
            <a:rect l="0" t="0" r="r" b="b"/>
            <a:pathLst>
              <a:path w="752" h="1049">
                <a:moveTo>
                  <a:pt x="752" y="1049"/>
                </a:moveTo>
                <a:lnTo>
                  <a:pt x="0" y="1049"/>
                </a:lnTo>
                <a:lnTo>
                  <a:pt x="384" y="0"/>
                </a:lnTo>
                <a:lnTo>
                  <a:pt x="752" y="1049"/>
                </a:lnTo>
                <a:close/>
              </a:path>
            </a:pathLst>
          </a:custGeom>
          <a:solidFill>
            <a:schemeClr val="accent3"/>
          </a:solidFill>
          <a:ln>
            <a:noFill/>
          </a:ln>
        </p:spPr>
        <p:txBody>
          <a:bodyPr wrap="square" lIns="91440" tIns="45720" rIns="91440" bIns="45720" anchor="ctr">
            <a:normAutofit/>
          </a:bodyPr>
          <a:lstStyle/>
          <a:p>
            <a:pPr algn="ctr"/>
            <a:endParaRPr/>
          </a:p>
        </p:txBody>
      </p:sp>
      <p:sp>
        <p:nvSpPr>
          <p:cNvPr id="5" name="îŝ1îďè">
            <a:extLst>
              <a:ext uri="{FF2B5EF4-FFF2-40B4-BE49-F238E27FC236}">
                <a16:creationId xmlns:a16="http://schemas.microsoft.com/office/drawing/2014/main" id="{E95E6A78-75D8-4470-B6CB-B4B8618D5F06}"/>
              </a:ext>
            </a:extLst>
          </p:cNvPr>
          <p:cNvSpPr/>
          <p:nvPr/>
        </p:nvSpPr>
        <p:spPr bwMode="auto">
          <a:xfrm>
            <a:off x="658813" y="4656137"/>
            <a:ext cx="4330700" cy="1490663"/>
          </a:xfrm>
          <a:custGeom>
            <a:avLst/>
            <a:gdLst>
              <a:gd name="T0" fmla="*/ 2728 w 2728"/>
              <a:gd name="T1" fmla="*/ 939 h 939"/>
              <a:gd name="T2" fmla="*/ 0 w 2728"/>
              <a:gd name="T3" fmla="*/ 939 h 939"/>
              <a:gd name="T4" fmla="*/ 387 w 2728"/>
              <a:gd name="T5" fmla="*/ 0 h 939"/>
              <a:gd name="T6" fmla="*/ 2341 w 2728"/>
              <a:gd name="T7" fmla="*/ 0 h 939"/>
              <a:gd name="T8" fmla="*/ 2728 w 2728"/>
              <a:gd name="T9" fmla="*/ 939 h 939"/>
            </a:gdLst>
            <a:ahLst/>
            <a:cxnLst>
              <a:cxn ang="0">
                <a:pos x="T0" y="T1"/>
              </a:cxn>
              <a:cxn ang="0">
                <a:pos x="T2" y="T3"/>
              </a:cxn>
              <a:cxn ang="0">
                <a:pos x="T4" y="T5"/>
              </a:cxn>
              <a:cxn ang="0">
                <a:pos x="T6" y="T7"/>
              </a:cxn>
              <a:cxn ang="0">
                <a:pos x="T8" y="T9"/>
              </a:cxn>
            </a:cxnLst>
            <a:rect l="0" t="0" r="r" b="b"/>
            <a:pathLst>
              <a:path w="2728" h="939">
                <a:moveTo>
                  <a:pt x="2728" y="939"/>
                </a:moveTo>
                <a:lnTo>
                  <a:pt x="0" y="939"/>
                </a:lnTo>
                <a:lnTo>
                  <a:pt x="387" y="0"/>
                </a:lnTo>
                <a:lnTo>
                  <a:pt x="2341" y="0"/>
                </a:lnTo>
                <a:lnTo>
                  <a:pt x="2728" y="939"/>
                </a:lnTo>
                <a:close/>
              </a:path>
            </a:pathLst>
          </a:custGeom>
          <a:solidFill>
            <a:schemeClr val="accent1"/>
          </a:solidFill>
          <a:ln>
            <a:noFill/>
          </a:ln>
        </p:spPr>
        <p:txBody>
          <a:bodyPr wrap="square" lIns="91440" tIns="45720" rIns="91440" bIns="45720" anchor="ctr">
            <a:normAutofit/>
          </a:bodyPr>
          <a:lstStyle/>
          <a:p>
            <a:pPr algn="ctr"/>
            <a:endParaRPr/>
          </a:p>
        </p:txBody>
      </p:sp>
      <p:sp>
        <p:nvSpPr>
          <p:cNvPr id="6" name="íṥ1íḍè">
            <a:extLst>
              <a:ext uri="{FF2B5EF4-FFF2-40B4-BE49-F238E27FC236}">
                <a16:creationId xmlns:a16="http://schemas.microsoft.com/office/drawing/2014/main" id="{A3CD5C55-48DF-4FB0-AECA-BA5747948927}"/>
              </a:ext>
            </a:extLst>
          </p:cNvPr>
          <p:cNvSpPr/>
          <p:nvPr/>
        </p:nvSpPr>
        <p:spPr bwMode="auto">
          <a:xfrm>
            <a:off x="1450182" y="3170237"/>
            <a:ext cx="2747963" cy="1490663"/>
          </a:xfrm>
          <a:custGeom>
            <a:avLst/>
            <a:gdLst>
              <a:gd name="T0" fmla="*/ 1731 w 1731"/>
              <a:gd name="T1" fmla="*/ 939 h 939"/>
              <a:gd name="T2" fmla="*/ 0 w 1731"/>
              <a:gd name="T3" fmla="*/ 939 h 939"/>
              <a:gd name="T4" fmla="*/ 383 w 1731"/>
              <a:gd name="T5" fmla="*/ 0 h 939"/>
              <a:gd name="T6" fmla="*/ 1351 w 1731"/>
              <a:gd name="T7" fmla="*/ 0 h 939"/>
              <a:gd name="T8" fmla="*/ 1731 w 1731"/>
              <a:gd name="T9" fmla="*/ 939 h 939"/>
            </a:gdLst>
            <a:ahLst/>
            <a:cxnLst>
              <a:cxn ang="0">
                <a:pos x="T0" y="T1"/>
              </a:cxn>
              <a:cxn ang="0">
                <a:pos x="T2" y="T3"/>
              </a:cxn>
              <a:cxn ang="0">
                <a:pos x="T4" y="T5"/>
              </a:cxn>
              <a:cxn ang="0">
                <a:pos x="T6" y="T7"/>
              </a:cxn>
              <a:cxn ang="0">
                <a:pos x="T8" y="T9"/>
              </a:cxn>
            </a:cxnLst>
            <a:rect l="0" t="0" r="r" b="b"/>
            <a:pathLst>
              <a:path w="1731" h="939">
                <a:moveTo>
                  <a:pt x="1731" y="939"/>
                </a:moveTo>
                <a:lnTo>
                  <a:pt x="0" y="939"/>
                </a:lnTo>
                <a:lnTo>
                  <a:pt x="383" y="0"/>
                </a:lnTo>
                <a:lnTo>
                  <a:pt x="1351" y="0"/>
                </a:lnTo>
                <a:lnTo>
                  <a:pt x="1731" y="939"/>
                </a:lnTo>
                <a:close/>
              </a:path>
            </a:pathLst>
          </a:custGeom>
          <a:solidFill>
            <a:schemeClr val="accent2"/>
          </a:solidFill>
          <a:ln>
            <a:noFill/>
          </a:ln>
        </p:spPr>
        <p:txBody>
          <a:bodyPr wrap="square" lIns="91440" tIns="45720" rIns="91440" bIns="45720" anchor="ctr">
            <a:normAutofit/>
          </a:bodyPr>
          <a:lstStyle/>
          <a:p>
            <a:pPr algn="ctr"/>
            <a:endParaRPr/>
          </a:p>
        </p:txBody>
      </p:sp>
      <p:sp>
        <p:nvSpPr>
          <p:cNvPr id="15" name="文本框 14">
            <a:extLst>
              <a:ext uri="{FF2B5EF4-FFF2-40B4-BE49-F238E27FC236}">
                <a16:creationId xmlns:a16="http://schemas.microsoft.com/office/drawing/2014/main" id="{A7CC249C-2ACB-4AEC-ADE8-B3F5904A2D9B}"/>
              </a:ext>
            </a:extLst>
          </p:cNvPr>
          <p:cNvSpPr txBox="1"/>
          <p:nvPr/>
        </p:nvSpPr>
        <p:spPr>
          <a:xfrm>
            <a:off x="6091890" y="1903890"/>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6" name="Rectangle 30_2">
            <a:extLst>
              <a:ext uri="{FF2B5EF4-FFF2-40B4-BE49-F238E27FC236}">
                <a16:creationId xmlns:a16="http://schemas.microsoft.com/office/drawing/2014/main" id="{C7F3CD4C-0C63-4576-BFE9-B0962B38A803}"/>
              </a:ext>
            </a:extLst>
          </p:cNvPr>
          <p:cNvSpPr/>
          <p:nvPr/>
        </p:nvSpPr>
        <p:spPr>
          <a:xfrm>
            <a:off x="6091890" y="2280031"/>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17" name="文本框 16">
            <a:extLst>
              <a:ext uri="{FF2B5EF4-FFF2-40B4-BE49-F238E27FC236}">
                <a16:creationId xmlns:a16="http://schemas.microsoft.com/office/drawing/2014/main" id="{EE513CAE-0D0B-4105-8659-6C75E2AE8126}"/>
              </a:ext>
            </a:extLst>
          </p:cNvPr>
          <p:cNvSpPr txBox="1"/>
          <p:nvPr/>
        </p:nvSpPr>
        <p:spPr>
          <a:xfrm>
            <a:off x="6096000" y="3392702"/>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8" name="Rectangle 30_2">
            <a:extLst>
              <a:ext uri="{FF2B5EF4-FFF2-40B4-BE49-F238E27FC236}">
                <a16:creationId xmlns:a16="http://schemas.microsoft.com/office/drawing/2014/main" id="{709901B8-2EF2-4C9A-A62F-A367C063AB39}"/>
              </a:ext>
            </a:extLst>
          </p:cNvPr>
          <p:cNvSpPr/>
          <p:nvPr/>
        </p:nvSpPr>
        <p:spPr>
          <a:xfrm>
            <a:off x="6096000" y="3768843"/>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19" name="文本框 18">
            <a:extLst>
              <a:ext uri="{FF2B5EF4-FFF2-40B4-BE49-F238E27FC236}">
                <a16:creationId xmlns:a16="http://schemas.microsoft.com/office/drawing/2014/main" id="{094EC6EE-A738-449E-A1FD-1D54E7FF0920}"/>
              </a:ext>
            </a:extLst>
          </p:cNvPr>
          <p:cNvSpPr txBox="1"/>
          <p:nvPr/>
        </p:nvSpPr>
        <p:spPr>
          <a:xfrm>
            <a:off x="6100110" y="4881514"/>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0" name="Rectangle 30_2">
            <a:extLst>
              <a:ext uri="{FF2B5EF4-FFF2-40B4-BE49-F238E27FC236}">
                <a16:creationId xmlns:a16="http://schemas.microsoft.com/office/drawing/2014/main" id="{A2BB4F30-6396-4333-91FC-CA782CB11A91}"/>
              </a:ext>
            </a:extLst>
          </p:cNvPr>
          <p:cNvSpPr/>
          <p:nvPr/>
        </p:nvSpPr>
        <p:spPr>
          <a:xfrm>
            <a:off x="6100110" y="5257655"/>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pic>
        <p:nvPicPr>
          <p:cNvPr id="21" name="图形 20">
            <a:extLst>
              <a:ext uri="{FF2B5EF4-FFF2-40B4-BE49-F238E27FC236}">
                <a16:creationId xmlns:a16="http://schemas.microsoft.com/office/drawing/2014/main" id="{D17D0F53-BCF8-46A2-A80A-D9EECCDD671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62972" y="5088546"/>
            <a:ext cx="522382" cy="522382"/>
          </a:xfrm>
          <a:prstGeom prst="rect">
            <a:avLst/>
          </a:prstGeom>
        </p:spPr>
      </p:pic>
      <p:pic>
        <p:nvPicPr>
          <p:cNvPr id="22" name="图形 21">
            <a:extLst>
              <a:ext uri="{FF2B5EF4-FFF2-40B4-BE49-F238E27FC236}">
                <a16:creationId xmlns:a16="http://schemas.microsoft.com/office/drawing/2014/main" id="{86125921-E170-4EF7-B252-A03AA5285CD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519223" y="3690006"/>
            <a:ext cx="542925" cy="542925"/>
          </a:xfrm>
          <a:prstGeom prst="rect">
            <a:avLst/>
          </a:prstGeom>
        </p:spPr>
      </p:pic>
      <p:pic>
        <p:nvPicPr>
          <p:cNvPr id="23" name="图形 22">
            <a:extLst>
              <a:ext uri="{FF2B5EF4-FFF2-40B4-BE49-F238E27FC236}">
                <a16:creationId xmlns:a16="http://schemas.microsoft.com/office/drawing/2014/main" id="{9ED83ED2-F9E0-4409-8330-8A65D4B10E0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650273" y="2429116"/>
            <a:ext cx="347780" cy="347778"/>
          </a:xfrm>
          <a:prstGeom prst="rect">
            <a:avLst/>
          </a:prstGeom>
        </p:spPr>
      </p:pic>
      <p:sp>
        <p:nvSpPr>
          <p:cNvPr id="25" name="标题 24">
            <a:extLst>
              <a:ext uri="{FF2B5EF4-FFF2-40B4-BE49-F238E27FC236}">
                <a16:creationId xmlns:a16="http://schemas.microsoft.com/office/drawing/2014/main" id="{36B6668D-67D3-4DE3-A45C-0622084D46FB}"/>
              </a:ext>
            </a:extLst>
          </p:cNvPr>
          <p:cNvSpPr>
            <a:spLocks noGrp="1"/>
          </p:cNvSpPr>
          <p:nvPr>
            <p:ph type="title"/>
          </p:nvPr>
        </p:nvSpPr>
        <p:spPr/>
        <p:txBody>
          <a:bodyPr/>
          <a:lstStyle/>
          <a:p>
            <a:r>
              <a:rPr lang="zh-CN" altLang="en-US" dirty="0"/>
              <a:t>在此输入标题内容</a:t>
            </a:r>
          </a:p>
        </p:txBody>
      </p:sp>
    </p:spTree>
    <p:extLst>
      <p:ext uri="{BB962C8B-B14F-4D97-AF65-F5344CB8AC3E}">
        <p14:creationId xmlns:p14="http://schemas.microsoft.com/office/powerpoint/2010/main" val="23424458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176D329-6803-4C11-B50A-7DDE9C0142D7}"/>
              </a:ext>
            </a:extLst>
          </p:cNvPr>
          <p:cNvGrpSpPr/>
          <p:nvPr/>
        </p:nvGrpSpPr>
        <p:grpSpPr>
          <a:xfrm>
            <a:off x="3282450" y="972449"/>
            <a:ext cx="5118600" cy="5398762"/>
            <a:chOff x="3807778" y="612436"/>
            <a:chExt cx="5474449" cy="5774090"/>
          </a:xfrm>
        </p:grpSpPr>
        <p:sp>
          <p:nvSpPr>
            <p:cNvPr id="3" name="任意多边形: 形状 2">
              <a:extLst>
                <a:ext uri="{FF2B5EF4-FFF2-40B4-BE49-F238E27FC236}">
                  <a16:creationId xmlns:a16="http://schemas.microsoft.com/office/drawing/2014/main" id="{E390B5A9-F8F0-4B54-B34B-295E5CDBC772}"/>
                </a:ext>
              </a:extLst>
            </p:cNvPr>
            <p:cNvSpPr/>
            <p:nvPr/>
          </p:nvSpPr>
          <p:spPr>
            <a:xfrm>
              <a:off x="5836469" y="3169469"/>
              <a:ext cx="2854831" cy="2854831"/>
            </a:xfrm>
            <a:custGeom>
              <a:avLst/>
              <a:gdLst>
                <a:gd name="connsiteX0" fmla="*/ 2026371 w 2854831"/>
                <a:gd name="connsiteY0" fmla="*/ 455170 h 2854831"/>
                <a:gd name="connsiteX1" fmla="*/ 2248432 w 2854831"/>
                <a:gd name="connsiteY1" fmla="*/ 268829 h 2854831"/>
                <a:gd name="connsiteX2" fmla="*/ 2425832 w 2854831"/>
                <a:gd name="connsiteY2" fmla="*/ 417686 h 2854831"/>
                <a:gd name="connsiteX3" fmla="*/ 2280883 w 2854831"/>
                <a:gd name="connsiteY3" fmla="*/ 668731 h 2854831"/>
                <a:gd name="connsiteX4" fmla="*/ 2511190 w 2854831"/>
                <a:gd name="connsiteY4" fmla="*/ 1067634 h 2854831"/>
                <a:gd name="connsiteX5" fmla="*/ 2801075 w 2854831"/>
                <a:gd name="connsiteY5" fmla="*/ 1067626 h 2854831"/>
                <a:gd name="connsiteX6" fmla="*/ 2841289 w 2854831"/>
                <a:gd name="connsiteY6" fmla="*/ 1295688 h 2854831"/>
                <a:gd name="connsiteX7" fmla="*/ 2568883 w 2854831"/>
                <a:gd name="connsiteY7" fmla="*/ 1394827 h 2854831"/>
                <a:gd name="connsiteX8" fmla="*/ 2488898 w 2854831"/>
                <a:gd name="connsiteY8" fmla="*/ 1848442 h 2854831"/>
                <a:gd name="connsiteX9" fmla="*/ 2710968 w 2854831"/>
                <a:gd name="connsiteY9" fmla="*/ 2034772 h 2854831"/>
                <a:gd name="connsiteX10" fmla="*/ 2595178 w 2854831"/>
                <a:gd name="connsiteY10" fmla="*/ 2235327 h 2854831"/>
                <a:gd name="connsiteX11" fmla="*/ 2322777 w 2854831"/>
                <a:gd name="connsiteY11" fmla="*/ 2136173 h 2854831"/>
                <a:gd name="connsiteX12" fmla="*/ 1969927 w 2854831"/>
                <a:gd name="connsiteY12" fmla="*/ 2432250 h 2854831"/>
                <a:gd name="connsiteX13" fmla="*/ 2020273 w 2854831"/>
                <a:gd name="connsiteY13" fmla="*/ 2717730 h 2854831"/>
                <a:gd name="connsiteX14" fmla="*/ 1802659 w 2854831"/>
                <a:gd name="connsiteY14" fmla="*/ 2796935 h 2854831"/>
                <a:gd name="connsiteX15" fmla="*/ 1657722 w 2854831"/>
                <a:gd name="connsiteY15" fmla="*/ 2545882 h 2854831"/>
                <a:gd name="connsiteX16" fmla="*/ 1197109 w 2854831"/>
                <a:gd name="connsiteY16" fmla="*/ 2545882 h 2854831"/>
                <a:gd name="connsiteX17" fmla="*/ 1052172 w 2854831"/>
                <a:gd name="connsiteY17" fmla="*/ 2796935 h 2854831"/>
                <a:gd name="connsiteX18" fmla="*/ 834558 w 2854831"/>
                <a:gd name="connsiteY18" fmla="*/ 2717730 h 2854831"/>
                <a:gd name="connsiteX19" fmla="*/ 884904 w 2854831"/>
                <a:gd name="connsiteY19" fmla="*/ 2432249 h 2854831"/>
                <a:gd name="connsiteX20" fmla="*/ 532054 w 2854831"/>
                <a:gd name="connsiteY20" fmla="*/ 2136173 h 2854831"/>
                <a:gd name="connsiteX21" fmla="*/ 259653 w 2854831"/>
                <a:gd name="connsiteY21" fmla="*/ 2235327 h 2854831"/>
                <a:gd name="connsiteX22" fmla="*/ 143863 w 2854831"/>
                <a:gd name="connsiteY22" fmla="*/ 2034772 h 2854831"/>
                <a:gd name="connsiteX23" fmla="*/ 365933 w 2854831"/>
                <a:gd name="connsiteY23" fmla="*/ 1848443 h 2854831"/>
                <a:gd name="connsiteX24" fmla="*/ 285948 w 2854831"/>
                <a:gd name="connsiteY24" fmla="*/ 1394828 h 2854831"/>
                <a:gd name="connsiteX25" fmla="*/ 13542 w 2854831"/>
                <a:gd name="connsiteY25" fmla="*/ 1295688 h 2854831"/>
                <a:gd name="connsiteX26" fmla="*/ 53756 w 2854831"/>
                <a:gd name="connsiteY26" fmla="*/ 1067626 h 2854831"/>
                <a:gd name="connsiteX27" fmla="*/ 343641 w 2854831"/>
                <a:gd name="connsiteY27" fmla="*/ 1067633 h 2854831"/>
                <a:gd name="connsiteX28" fmla="*/ 573948 w 2854831"/>
                <a:gd name="connsiteY28" fmla="*/ 668730 h 2854831"/>
                <a:gd name="connsiteX29" fmla="*/ 428999 w 2854831"/>
                <a:gd name="connsiteY29" fmla="*/ 417686 h 2854831"/>
                <a:gd name="connsiteX30" fmla="*/ 606399 w 2854831"/>
                <a:gd name="connsiteY30" fmla="*/ 268829 h 2854831"/>
                <a:gd name="connsiteX31" fmla="*/ 828460 w 2854831"/>
                <a:gd name="connsiteY31" fmla="*/ 455170 h 2854831"/>
                <a:gd name="connsiteX32" fmla="*/ 1261295 w 2854831"/>
                <a:gd name="connsiteY32" fmla="*/ 297631 h 2854831"/>
                <a:gd name="connsiteX33" fmla="*/ 1311625 w 2854831"/>
                <a:gd name="connsiteY33" fmla="*/ 12148 h 2854831"/>
                <a:gd name="connsiteX34" fmla="*/ 1543206 w 2854831"/>
                <a:gd name="connsiteY34" fmla="*/ 12148 h 2854831"/>
                <a:gd name="connsiteX35" fmla="*/ 1593536 w 2854831"/>
                <a:gd name="connsiteY35" fmla="*/ 297631 h 2854831"/>
                <a:gd name="connsiteX36" fmla="*/ 2026371 w 2854831"/>
                <a:gd name="connsiteY36" fmla="*/ 455170 h 2854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854831" h="2854831">
                  <a:moveTo>
                    <a:pt x="2026371" y="455170"/>
                  </a:moveTo>
                  <a:lnTo>
                    <a:pt x="2248432" y="268829"/>
                  </a:lnTo>
                  <a:lnTo>
                    <a:pt x="2425832" y="417686"/>
                  </a:lnTo>
                  <a:lnTo>
                    <a:pt x="2280883" y="668731"/>
                  </a:lnTo>
                  <a:cubicBezTo>
                    <a:pt x="2383950" y="784675"/>
                    <a:pt x="2462313" y="920403"/>
                    <a:pt x="2511190" y="1067634"/>
                  </a:cubicBezTo>
                  <a:lnTo>
                    <a:pt x="2801075" y="1067626"/>
                  </a:lnTo>
                  <a:lnTo>
                    <a:pt x="2841289" y="1295688"/>
                  </a:lnTo>
                  <a:lnTo>
                    <a:pt x="2568883" y="1394827"/>
                  </a:lnTo>
                  <a:cubicBezTo>
                    <a:pt x="2573310" y="1549895"/>
                    <a:pt x="2546095" y="1704240"/>
                    <a:pt x="2488898" y="1848442"/>
                  </a:cubicBezTo>
                  <a:lnTo>
                    <a:pt x="2710968" y="2034772"/>
                  </a:lnTo>
                  <a:lnTo>
                    <a:pt x="2595178" y="2235327"/>
                  </a:lnTo>
                  <a:lnTo>
                    <a:pt x="2322777" y="2136173"/>
                  </a:lnTo>
                  <a:cubicBezTo>
                    <a:pt x="2226492" y="2257808"/>
                    <a:pt x="2106434" y="2358549"/>
                    <a:pt x="1969927" y="2432250"/>
                  </a:cubicBezTo>
                  <a:lnTo>
                    <a:pt x="2020273" y="2717730"/>
                  </a:lnTo>
                  <a:lnTo>
                    <a:pt x="1802659" y="2796935"/>
                  </a:lnTo>
                  <a:lnTo>
                    <a:pt x="1657722" y="2545882"/>
                  </a:lnTo>
                  <a:cubicBezTo>
                    <a:pt x="1505778" y="2577169"/>
                    <a:pt x="1349053" y="2577169"/>
                    <a:pt x="1197109" y="2545882"/>
                  </a:cubicBezTo>
                  <a:lnTo>
                    <a:pt x="1052172" y="2796935"/>
                  </a:lnTo>
                  <a:lnTo>
                    <a:pt x="834558" y="2717730"/>
                  </a:lnTo>
                  <a:lnTo>
                    <a:pt x="884904" y="2432249"/>
                  </a:lnTo>
                  <a:cubicBezTo>
                    <a:pt x="748397" y="2358549"/>
                    <a:pt x="628339" y="2257808"/>
                    <a:pt x="532054" y="2136173"/>
                  </a:cubicBezTo>
                  <a:lnTo>
                    <a:pt x="259653" y="2235327"/>
                  </a:lnTo>
                  <a:lnTo>
                    <a:pt x="143863" y="2034772"/>
                  </a:lnTo>
                  <a:lnTo>
                    <a:pt x="365933" y="1848443"/>
                  </a:lnTo>
                  <a:cubicBezTo>
                    <a:pt x="308736" y="1704240"/>
                    <a:pt x="281521" y="1549896"/>
                    <a:pt x="285948" y="1394828"/>
                  </a:cubicBezTo>
                  <a:lnTo>
                    <a:pt x="13542" y="1295688"/>
                  </a:lnTo>
                  <a:lnTo>
                    <a:pt x="53756" y="1067626"/>
                  </a:lnTo>
                  <a:lnTo>
                    <a:pt x="343641" y="1067633"/>
                  </a:lnTo>
                  <a:cubicBezTo>
                    <a:pt x="392517" y="920402"/>
                    <a:pt x="470880" y="784674"/>
                    <a:pt x="573948" y="668730"/>
                  </a:cubicBezTo>
                  <a:lnTo>
                    <a:pt x="428999" y="417686"/>
                  </a:lnTo>
                  <a:lnTo>
                    <a:pt x="606399" y="268829"/>
                  </a:lnTo>
                  <a:lnTo>
                    <a:pt x="828460" y="455170"/>
                  </a:lnTo>
                  <a:cubicBezTo>
                    <a:pt x="960540" y="373802"/>
                    <a:pt x="1107813" y="320198"/>
                    <a:pt x="1261295" y="297631"/>
                  </a:cubicBezTo>
                  <a:lnTo>
                    <a:pt x="1311625" y="12148"/>
                  </a:lnTo>
                  <a:lnTo>
                    <a:pt x="1543206" y="12148"/>
                  </a:lnTo>
                  <a:lnTo>
                    <a:pt x="1593536" y="297631"/>
                  </a:lnTo>
                  <a:cubicBezTo>
                    <a:pt x="1747017" y="320198"/>
                    <a:pt x="1894291" y="373802"/>
                    <a:pt x="2026371" y="455170"/>
                  </a:cubicBezTo>
                  <a:close/>
                </a:path>
              </a:pathLst>
            </a:cu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sz="6000" dirty="0">
                  <a:cs typeface="+mn-ea"/>
                  <a:sym typeface="+mn-lt"/>
                </a:rPr>
                <a:t>03</a:t>
              </a:r>
              <a:endParaRPr lang="zh-CN" altLang="en-US" sz="6000" dirty="0">
                <a:cs typeface="+mn-ea"/>
                <a:sym typeface="+mn-lt"/>
              </a:endParaRPr>
            </a:p>
          </p:txBody>
        </p:sp>
        <p:sp>
          <p:nvSpPr>
            <p:cNvPr id="4" name="任意多边形: 形状 3">
              <a:extLst>
                <a:ext uri="{FF2B5EF4-FFF2-40B4-BE49-F238E27FC236}">
                  <a16:creationId xmlns:a16="http://schemas.microsoft.com/office/drawing/2014/main" id="{051A0522-F703-43E9-8A66-8E3973E33E02}"/>
                </a:ext>
              </a:extLst>
            </p:cNvPr>
            <p:cNvSpPr/>
            <p:nvPr/>
          </p:nvSpPr>
          <p:spPr>
            <a:xfrm>
              <a:off x="4175477" y="2494691"/>
              <a:ext cx="2076240" cy="2076240"/>
            </a:xfrm>
            <a:custGeom>
              <a:avLst/>
              <a:gdLst>
                <a:gd name="connsiteX0" fmla="*/ 1553540 w 2076240"/>
                <a:gd name="connsiteY0" fmla="*/ 525859 h 2076240"/>
                <a:gd name="connsiteX1" fmla="*/ 1859856 w 2076240"/>
                <a:gd name="connsiteY1" fmla="*/ 433541 h 2076240"/>
                <a:gd name="connsiteX2" fmla="*/ 1972569 w 2076240"/>
                <a:gd name="connsiteY2" fmla="*/ 628765 h 2076240"/>
                <a:gd name="connsiteX3" fmla="*/ 1739461 w 2076240"/>
                <a:gd name="connsiteY3" fmla="*/ 847883 h 2076240"/>
                <a:gd name="connsiteX4" fmla="*/ 1739461 w 2076240"/>
                <a:gd name="connsiteY4" fmla="*/ 1228356 h 2076240"/>
                <a:gd name="connsiteX5" fmla="*/ 1972569 w 2076240"/>
                <a:gd name="connsiteY5" fmla="*/ 1447475 h 2076240"/>
                <a:gd name="connsiteX6" fmla="*/ 1859856 w 2076240"/>
                <a:gd name="connsiteY6" fmla="*/ 1642699 h 2076240"/>
                <a:gd name="connsiteX7" fmla="*/ 1553540 w 2076240"/>
                <a:gd name="connsiteY7" fmla="*/ 1550381 h 2076240"/>
                <a:gd name="connsiteX8" fmla="*/ 1224041 w 2076240"/>
                <a:gd name="connsiteY8" fmla="*/ 1740618 h 2076240"/>
                <a:gd name="connsiteX9" fmla="*/ 1150833 w 2076240"/>
                <a:gd name="connsiteY9" fmla="*/ 2052054 h 2076240"/>
                <a:gd name="connsiteX10" fmla="*/ 925407 w 2076240"/>
                <a:gd name="connsiteY10" fmla="*/ 2052054 h 2076240"/>
                <a:gd name="connsiteX11" fmla="*/ 852199 w 2076240"/>
                <a:gd name="connsiteY11" fmla="*/ 1740618 h 2076240"/>
                <a:gd name="connsiteX12" fmla="*/ 522700 w 2076240"/>
                <a:gd name="connsiteY12" fmla="*/ 1550381 h 2076240"/>
                <a:gd name="connsiteX13" fmla="*/ 216384 w 2076240"/>
                <a:gd name="connsiteY13" fmla="*/ 1642699 h 2076240"/>
                <a:gd name="connsiteX14" fmla="*/ 103671 w 2076240"/>
                <a:gd name="connsiteY14" fmla="*/ 1447475 h 2076240"/>
                <a:gd name="connsiteX15" fmla="*/ 336779 w 2076240"/>
                <a:gd name="connsiteY15" fmla="*/ 1228357 h 2076240"/>
                <a:gd name="connsiteX16" fmla="*/ 336779 w 2076240"/>
                <a:gd name="connsiteY16" fmla="*/ 847884 h 2076240"/>
                <a:gd name="connsiteX17" fmla="*/ 103671 w 2076240"/>
                <a:gd name="connsiteY17" fmla="*/ 628765 h 2076240"/>
                <a:gd name="connsiteX18" fmla="*/ 216384 w 2076240"/>
                <a:gd name="connsiteY18" fmla="*/ 433541 h 2076240"/>
                <a:gd name="connsiteX19" fmla="*/ 522700 w 2076240"/>
                <a:gd name="connsiteY19" fmla="*/ 525859 h 2076240"/>
                <a:gd name="connsiteX20" fmla="*/ 852199 w 2076240"/>
                <a:gd name="connsiteY20" fmla="*/ 335622 h 2076240"/>
                <a:gd name="connsiteX21" fmla="*/ 925407 w 2076240"/>
                <a:gd name="connsiteY21" fmla="*/ 24186 h 2076240"/>
                <a:gd name="connsiteX22" fmla="*/ 1150833 w 2076240"/>
                <a:gd name="connsiteY22" fmla="*/ 24186 h 2076240"/>
                <a:gd name="connsiteX23" fmla="*/ 1224041 w 2076240"/>
                <a:gd name="connsiteY23" fmla="*/ 335622 h 2076240"/>
                <a:gd name="connsiteX24" fmla="*/ 1553540 w 2076240"/>
                <a:gd name="connsiteY24" fmla="*/ 525859 h 2076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76240" h="2076240">
                  <a:moveTo>
                    <a:pt x="1553540" y="525859"/>
                  </a:moveTo>
                  <a:lnTo>
                    <a:pt x="1859856" y="433541"/>
                  </a:lnTo>
                  <a:lnTo>
                    <a:pt x="1972569" y="628765"/>
                  </a:lnTo>
                  <a:lnTo>
                    <a:pt x="1739461" y="847883"/>
                  </a:lnTo>
                  <a:cubicBezTo>
                    <a:pt x="1773251" y="972457"/>
                    <a:pt x="1773251" y="1103782"/>
                    <a:pt x="1739461" y="1228356"/>
                  </a:cubicBezTo>
                  <a:lnTo>
                    <a:pt x="1972569" y="1447475"/>
                  </a:lnTo>
                  <a:lnTo>
                    <a:pt x="1859856" y="1642699"/>
                  </a:lnTo>
                  <a:lnTo>
                    <a:pt x="1553540" y="1550381"/>
                  </a:lnTo>
                  <a:cubicBezTo>
                    <a:pt x="1462551" y="1641931"/>
                    <a:pt x="1348820" y="1707594"/>
                    <a:pt x="1224041" y="1740618"/>
                  </a:cubicBezTo>
                  <a:lnTo>
                    <a:pt x="1150833" y="2052054"/>
                  </a:lnTo>
                  <a:lnTo>
                    <a:pt x="925407" y="2052054"/>
                  </a:lnTo>
                  <a:lnTo>
                    <a:pt x="852199" y="1740618"/>
                  </a:lnTo>
                  <a:cubicBezTo>
                    <a:pt x="727420" y="1707594"/>
                    <a:pt x="613688" y="1641931"/>
                    <a:pt x="522700" y="1550381"/>
                  </a:cubicBezTo>
                  <a:lnTo>
                    <a:pt x="216384" y="1642699"/>
                  </a:lnTo>
                  <a:lnTo>
                    <a:pt x="103671" y="1447475"/>
                  </a:lnTo>
                  <a:lnTo>
                    <a:pt x="336779" y="1228357"/>
                  </a:lnTo>
                  <a:cubicBezTo>
                    <a:pt x="302989" y="1103783"/>
                    <a:pt x="302989" y="972458"/>
                    <a:pt x="336779" y="847884"/>
                  </a:cubicBezTo>
                  <a:lnTo>
                    <a:pt x="103671" y="628765"/>
                  </a:lnTo>
                  <a:lnTo>
                    <a:pt x="216384" y="433541"/>
                  </a:lnTo>
                  <a:lnTo>
                    <a:pt x="522700" y="525859"/>
                  </a:lnTo>
                  <a:cubicBezTo>
                    <a:pt x="613689" y="434309"/>
                    <a:pt x="727420" y="368646"/>
                    <a:pt x="852199" y="335622"/>
                  </a:cubicBezTo>
                  <a:lnTo>
                    <a:pt x="925407" y="24186"/>
                  </a:lnTo>
                  <a:lnTo>
                    <a:pt x="1150833" y="24186"/>
                  </a:lnTo>
                  <a:lnTo>
                    <a:pt x="1224041" y="335622"/>
                  </a:lnTo>
                  <a:cubicBezTo>
                    <a:pt x="1348820" y="368646"/>
                    <a:pt x="1462552" y="434309"/>
                    <a:pt x="1553540" y="525859"/>
                  </a:cubicBezTo>
                  <a:close/>
                </a:path>
              </a:pathLst>
            </a:cu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sz="4000" dirty="0">
                  <a:cs typeface="+mn-ea"/>
                  <a:sym typeface="+mn-lt"/>
                </a:rPr>
                <a:t>02</a:t>
              </a:r>
              <a:endParaRPr lang="zh-CN" altLang="en-US" sz="4000" dirty="0">
                <a:cs typeface="+mn-ea"/>
                <a:sym typeface="+mn-lt"/>
              </a:endParaRPr>
            </a:p>
          </p:txBody>
        </p:sp>
        <p:sp>
          <p:nvSpPr>
            <p:cNvPr id="5" name="任意多边形: 形状 4">
              <a:extLst>
                <a:ext uri="{FF2B5EF4-FFF2-40B4-BE49-F238E27FC236}">
                  <a16:creationId xmlns:a16="http://schemas.microsoft.com/office/drawing/2014/main" id="{026BE18C-058D-45C1-88CA-99A3EBA65061}"/>
                </a:ext>
              </a:extLst>
            </p:cNvPr>
            <p:cNvSpPr/>
            <p:nvPr/>
          </p:nvSpPr>
          <p:spPr>
            <a:xfrm>
              <a:off x="5109784" y="833698"/>
              <a:ext cx="2491490" cy="2491490"/>
            </a:xfrm>
            <a:custGeom>
              <a:avLst/>
              <a:gdLst>
                <a:gd name="connsiteX0" fmla="*/ 1522153 w 2034292"/>
                <a:gd name="connsiteY0" fmla="*/ 515234 h 2034292"/>
                <a:gd name="connsiteX1" fmla="*/ 1822280 w 2034292"/>
                <a:gd name="connsiteY1" fmla="*/ 424782 h 2034292"/>
                <a:gd name="connsiteX2" fmla="*/ 1932715 w 2034292"/>
                <a:gd name="connsiteY2" fmla="*/ 616062 h 2034292"/>
                <a:gd name="connsiteX3" fmla="*/ 1704318 w 2034292"/>
                <a:gd name="connsiteY3" fmla="*/ 830753 h 2034292"/>
                <a:gd name="connsiteX4" fmla="*/ 1704318 w 2034292"/>
                <a:gd name="connsiteY4" fmla="*/ 1203539 h 2034292"/>
                <a:gd name="connsiteX5" fmla="*/ 1932715 w 2034292"/>
                <a:gd name="connsiteY5" fmla="*/ 1418230 h 2034292"/>
                <a:gd name="connsiteX6" fmla="*/ 1822280 w 2034292"/>
                <a:gd name="connsiteY6" fmla="*/ 1609510 h 2034292"/>
                <a:gd name="connsiteX7" fmla="*/ 1522153 w 2034292"/>
                <a:gd name="connsiteY7" fmla="*/ 1519058 h 2034292"/>
                <a:gd name="connsiteX8" fmla="*/ 1199311 w 2034292"/>
                <a:gd name="connsiteY8" fmla="*/ 1705451 h 2034292"/>
                <a:gd name="connsiteX9" fmla="*/ 1127582 w 2034292"/>
                <a:gd name="connsiteY9" fmla="*/ 2010594 h 2034292"/>
                <a:gd name="connsiteX10" fmla="*/ 906710 w 2034292"/>
                <a:gd name="connsiteY10" fmla="*/ 2010594 h 2034292"/>
                <a:gd name="connsiteX11" fmla="*/ 834981 w 2034292"/>
                <a:gd name="connsiteY11" fmla="*/ 1705451 h 2034292"/>
                <a:gd name="connsiteX12" fmla="*/ 512139 w 2034292"/>
                <a:gd name="connsiteY12" fmla="*/ 1519058 h 2034292"/>
                <a:gd name="connsiteX13" fmla="*/ 212012 w 2034292"/>
                <a:gd name="connsiteY13" fmla="*/ 1609510 h 2034292"/>
                <a:gd name="connsiteX14" fmla="*/ 101577 w 2034292"/>
                <a:gd name="connsiteY14" fmla="*/ 1418230 h 2034292"/>
                <a:gd name="connsiteX15" fmla="*/ 329974 w 2034292"/>
                <a:gd name="connsiteY15" fmla="*/ 1203539 h 2034292"/>
                <a:gd name="connsiteX16" fmla="*/ 329974 w 2034292"/>
                <a:gd name="connsiteY16" fmla="*/ 830753 h 2034292"/>
                <a:gd name="connsiteX17" fmla="*/ 101577 w 2034292"/>
                <a:gd name="connsiteY17" fmla="*/ 616062 h 2034292"/>
                <a:gd name="connsiteX18" fmla="*/ 212012 w 2034292"/>
                <a:gd name="connsiteY18" fmla="*/ 424782 h 2034292"/>
                <a:gd name="connsiteX19" fmla="*/ 512139 w 2034292"/>
                <a:gd name="connsiteY19" fmla="*/ 515234 h 2034292"/>
                <a:gd name="connsiteX20" fmla="*/ 834981 w 2034292"/>
                <a:gd name="connsiteY20" fmla="*/ 328841 h 2034292"/>
                <a:gd name="connsiteX21" fmla="*/ 906710 w 2034292"/>
                <a:gd name="connsiteY21" fmla="*/ 23698 h 2034292"/>
                <a:gd name="connsiteX22" fmla="*/ 1127582 w 2034292"/>
                <a:gd name="connsiteY22" fmla="*/ 23698 h 2034292"/>
                <a:gd name="connsiteX23" fmla="*/ 1199311 w 2034292"/>
                <a:gd name="connsiteY23" fmla="*/ 328841 h 2034292"/>
                <a:gd name="connsiteX24" fmla="*/ 1522153 w 2034292"/>
                <a:gd name="connsiteY24" fmla="*/ 515234 h 2034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034292" h="2034292">
                  <a:moveTo>
                    <a:pt x="1309366" y="514580"/>
                  </a:moveTo>
                  <a:lnTo>
                    <a:pt x="1526954" y="379819"/>
                  </a:lnTo>
                  <a:lnTo>
                    <a:pt x="1654473" y="507339"/>
                  </a:lnTo>
                  <a:lnTo>
                    <a:pt x="1519712" y="724926"/>
                  </a:lnTo>
                  <a:cubicBezTo>
                    <a:pt x="1571616" y="814193"/>
                    <a:pt x="1598808" y="915673"/>
                    <a:pt x="1598491" y="1018933"/>
                  </a:cubicBezTo>
                  <a:lnTo>
                    <a:pt x="1823991" y="1139988"/>
                  </a:lnTo>
                  <a:lnTo>
                    <a:pt x="1777316" y="1314184"/>
                  </a:lnTo>
                  <a:lnTo>
                    <a:pt x="1521499" y="1306271"/>
                  </a:lnTo>
                  <a:cubicBezTo>
                    <a:pt x="1470143" y="1395855"/>
                    <a:pt x="1395855" y="1470144"/>
                    <a:pt x="1306271" y="1521499"/>
                  </a:cubicBezTo>
                  <a:lnTo>
                    <a:pt x="1314184" y="1777315"/>
                  </a:lnTo>
                  <a:lnTo>
                    <a:pt x="1139988" y="1823991"/>
                  </a:lnTo>
                  <a:lnTo>
                    <a:pt x="1018933" y="1598491"/>
                  </a:lnTo>
                  <a:cubicBezTo>
                    <a:pt x="915674" y="1598809"/>
                    <a:pt x="814192" y="1571616"/>
                    <a:pt x="724926" y="1519712"/>
                  </a:cubicBezTo>
                  <a:lnTo>
                    <a:pt x="507338" y="1654473"/>
                  </a:lnTo>
                  <a:lnTo>
                    <a:pt x="379819" y="1526953"/>
                  </a:lnTo>
                  <a:lnTo>
                    <a:pt x="514580" y="1309366"/>
                  </a:lnTo>
                  <a:cubicBezTo>
                    <a:pt x="462676" y="1220099"/>
                    <a:pt x="435484" y="1118619"/>
                    <a:pt x="435801" y="1015359"/>
                  </a:cubicBezTo>
                  <a:lnTo>
                    <a:pt x="210301" y="894304"/>
                  </a:lnTo>
                  <a:lnTo>
                    <a:pt x="256976" y="720108"/>
                  </a:lnTo>
                  <a:lnTo>
                    <a:pt x="512793" y="728021"/>
                  </a:lnTo>
                  <a:cubicBezTo>
                    <a:pt x="564149" y="638437"/>
                    <a:pt x="638437" y="564148"/>
                    <a:pt x="728021" y="512793"/>
                  </a:cubicBezTo>
                  <a:lnTo>
                    <a:pt x="720108" y="256977"/>
                  </a:lnTo>
                  <a:lnTo>
                    <a:pt x="894304" y="210301"/>
                  </a:lnTo>
                  <a:lnTo>
                    <a:pt x="1015359" y="435801"/>
                  </a:lnTo>
                  <a:cubicBezTo>
                    <a:pt x="1118618" y="435483"/>
                    <a:pt x="1220100" y="462676"/>
                    <a:pt x="1309366" y="51458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sz="4000" dirty="0">
                  <a:cs typeface="+mn-ea"/>
                  <a:sym typeface="+mn-lt"/>
                </a:rPr>
                <a:t>01</a:t>
              </a:r>
              <a:endParaRPr lang="zh-CN" altLang="en-US" sz="4000" dirty="0">
                <a:cs typeface="+mn-ea"/>
                <a:sym typeface="+mn-lt"/>
              </a:endParaRPr>
            </a:p>
          </p:txBody>
        </p:sp>
        <p:sp>
          <p:nvSpPr>
            <p:cNvPr id="6" name="箭头: 环形 5">
              <a:extLst>
                <a:ext uri="{FF2B5EF4-FFF2-40B4-BE49-F238E27FC236}">
                  <a16:creationId xmlns:a16="http://schemas.microsoft.com/office/drawing/2014/main" id="{BEE7FF1B-293B-4D68-8CA9-135FF48C8E41}"/>
                </a:ext>
              </a:extLst>
            </p:cNvPr>
            <p:cNvSpPr/>
            <p:nvPr/>
          </p:nvSpPr>
          <p:spPr>
            <a:xfrm>
              <a:off x="5628044" y="2732343"/>
              <a:ext cx="3654183" cy="3654183"/>
            </a:xfrm>
            <a:prstGeom prst="circularArrow">
              <a:avLst>
                <a:gd name="adj1" fmla="val 4687"/>
                <a:gd name="adj2" fmla="val 299029"/>
                <a:gd name="adj3" fmla="val 2535738"/>
                <a:gd name="adj4" fmla="val 15819740"/>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nSpc>
                  <a:spcPct val="120000"/>
                </a:lnSpc>
              </a:pPr>
              <a:endParaRPr lang="zh-CN" altLang="en-US">
                <a:cs typeface="+mn-ea"/>
                <a:sym typeface="+mn-lt"/>
              </a:endParaRPr>
            </a:p>
          </p:txBody>
        </p:sp>
        <p:sp>
          <p:nvSpPr>
            <p:cNvPr id="7" name="形状 6">
              <a:extLst>
                <a:ext uri="{FF2B5EF4-FFF2-40B4-BE49-F238E27FC236}">
                  <a16:creationId xmlns:a16="http://schemas.microsoft.com/office/drawing/2014/main" id="{3616C514-DBDB-491E-81E8-9F489A0C7E5D}"/>
                </a:ext>
              </a:extLst>
            </p:cNvPr>
            <p:cNvSpPr/>
            <p:nvPr/>
          </p:nvSpPr>
          <p:spPr>
            <a:xfrm>
              <a:off x="3807778" y="2031022"/>
              <a:ext cx="2654992" cy="2654992"/>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nSpc>
                  <a:spcPct val="120000"/>
                </a:lnSpc>
              </a:pPr>
              <a:endParaRPr lang="zh-CN" altLang="en-US">
                <a:cs typeface="+mn-ea"/>
                <a:sym typeface="+mn-lt"/>
              </a:endParaRPr>
            </a:p>
          </p:txBody>
        </p:sp>
        <p:sp>
          <p:nvSpPr>
            <p:cNvPr id="8" name="箭头: 环形 7">
              <a:extLst>
                <a:ext uri="{FF2B5EF4-FFF2-40B4-BE49-F238E27FC236}">
                  <a16:creationId xmlns:a16="http://schemas.microsoft.com/office/drawing/2014/main" id="{03CD6EB4-D378-48B1-ADD8-FADF5154E5F0}"/>
                </a:ext>
              </a:extLst>
            </p:cNvPr>
            <p:cNvSpPr/>
            <p:nvPr/>
          </p:nvSpPr>
          <p:spPr>
            <a:xfrm>
              <a:off x="4867831" y="612436"/>
              <a:ext cx="2862617" cy="2862617"/>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a:lstStyle/>
            <a:p>
              <a:pPr>
                <a:lnSpc>
                  <a:spcPct val="120000"/>
                </a:lnSpc>
              </a:pPr>
              <a:endParaRPr lang="zh-CN" altLang="en-US">
                <a:cs typeface="+mn-ea"/>
                <a:sym typeface="+mn-lt"/>
              </a:endParaRPr>
            </a:p>
          </p:txBody>
        </p:sp>
      </p:grpSp>
      <p:sp>
        <p:nvSpPr>
          <p:cNvPr id="15" name="文本框 14">
            <a:extLst>
              <a:ext uri="{FF2B5EF4-FFF2-40B4-BE49-F238E27FC236}">
                <a16:creationId xmlns:a16="http://schemas.microsoft.com/office/drawing/2014/main" id="{C7D6F3FB-BE96-4749-B2A6-7D7C7C811521}"/>
              </a:ext>
            </a:extLst>
          </p:cNvPr>
          <p:cNvSpPr txBox="1"/>
          <p:nvPr/>
        </p:nvSpPr>
        <p:spPr>
          <a:xfrm>
            <a:off x="7176365" y="1313387"/>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17" name="文本框 16">
            <a:extLst>
              <a:ext uri="{FF2B5EF4-FFF2-40B4-BE49-F238E27FC236}">
                <a16:creationId xmlns:a16="http://schemas.microsoft.com/office/drawing/2014/main" id="{B5C0990E-2A1A-4813-B5B0-9265BEB03F0C}"/>
              </a:ext>
            </a:extLst>
          </p:cNvPr>
          <p:cNvSpPr txBox="1"/>
          <p:nvPr/>
        </p:nvSpPr>
        <p:spPr>
          <a:xfrm>
            <a:off x="8732165" y="3671830"/>
            <a:ext cx="1989055"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9" name="标题 8">
            <a:extLst>
              <a:ext uri="{FF2B5EF4-FFF2-40B4-BE49-F238E27FC236}">
                <a16:creationId xmlns:a16="http://schemas.microsoft.com/office/drawing/2014/main" id="{963505FC-5D30-4796-B497-2C8C8DF9ECCD}"/>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sp>
        <p:nvSpPr>
          <p:cNvPr id="11" name="文本框 10">
            <a:extLst>
              <a:ext uri="{FF2B5EF4-FFF2-40B4-BE49-F238E27FC236}">
                <a16:creationId xmlns:a16="http://schemas.microsoft.com/office/drawing/2014/main" id="{83F7A0D0-0DB5-43EA-9C6A-4066E9B0A039}"/>
              </a:ext>
            </a:extLst>
          </p:cNvPr>
          <p:cNvSpPr txBox="1"/>
          <p:nvPr/>
        </p:nvSpPr>
        <p:spPr>
          <a:xfrm>
            <a:off x="1386802" y="406438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19" name="Rectangle 30_2">
            <a:extLst>
              <a:ext uri="{FF2B5EF4-FFF2-40B4-BE49-F238E27FC236}">
                <a16:creationId xmlns:a16="http://schemas.microsoft.com/office/drawing/2014/main" id="{07505B6F-C03A-4701-A88D-685F67B1BEB9}"/>
              </a:ext>
            </a:extLst>
          </p:cNvPr>
          <p:cNvSpPr/>
          <p:nvPr/>
        </p:nvSpPr>
        <p:spPr>
          <a:xfrm>
            <a:off x="8732165" y="4064381"/>
            <a:ext cx="2799435"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0" name="Rectangle 30_2">
            <a:extLst>
              <a:ext uri="{FF2B5EF4-FFF2-40B4-BE49-F238E27FC236}">
                <a16:creationId xmlns:a16="http://schemas.microsoft.com/office/drawing/2014/main" id="{72149472-31FE-4ED0-98D8-922F30B89311}"/>
              </a:ext>
            </a:extLst>
          </p:cNvPr>
          <p:cNvSpPr/>
          <p:nvPr/>
        </p:nvSpPr>
        <p:spPr>
          <a:xfrm>
            <a:off x="7170784" y="1705938"/>
            <a:ext cx="2799435"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1" name="Rectangle 30_2">
            <a:extLst>
              <a:ext uri="{FF2B5EF4-FFF2-40B4-BE49-F238E27FC236}">
                <a16:creationId xmlns:a16="http://schemas.microsoft.com/office/drawing/2014/main" id="{8CAED3D3-C2E1-4119-A13B-BB02D278C11E}"/>
              </a:ext>
            </a:extLst>
          </p:cNvPr>
          <p:cNvSpPr/>
          <p:nvPr/>
        </p:nvSpPr>
        <p:spPr>
          <a:xfrm>
            <a:off x="572398" y="4482886"/>
            <a:ext cx="2799435" cy="1064074"/>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Tree>
    <p:extLst>
      <p:ext uri="{BB962C8B-B14F-4D97-AF65-F5344CB8AC3E}">
        <p14:creationId xmlns:p14="http://schemas.microsoft.com/office/powerpoint/2010/main" val="3100807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81D7C39B-57A3-41F6-A127-810C2228074C}"/>
              </a:ext>
            </a:extLst>
          </p:cNvPr>
          <p:cNvSpPr>
            <a:spLocks noGrp="1"/>
          </p:cNvSpPr>
          <p:nvPr>
            <p:ph type="title"/>
          </p:nvPr>
        </p:nvSpPr>
        <p:spPr/>
        <p:txBody>
          <a:bodyPr/>
          <a:lstStyle/>
          <a:p>
            <a:r>
              <a:rPr lang="zh-CN" altLang="en-US" dirty="0">
                <a:latin typeface="+mn-lt"/>
                <a:ea typeface="+mn-ea"/>
                <a:cs typeface="+mn-ea"/>
                <a:sym typeface="+mn-lt"/>
              </a:rPr>
              <a:t>在此输入标题内容</a:t>
            </a:r>
            <a:r>
              <a:rPr lang="zh-CN" altLang="en-US" sz="1800" b="0" dirty="0">
                <a:latin typeface="Arial"/>
              </a:rPr>
              <a:t>（</a:t>
            </a:r>
            <a:r>
              <a:rPr lang="en-US" altLang="zh-CN" sz="1800" b="0" dirty="0">
                <a:latin typeface="Arial"/>
              </a:rPr>
              <a:t>SmartArt</a:t>
            </a:r>
            <a:r>
              <a:rPr lang="zh-CN" altLang="en-US" sz="1800" b="0" dirty="0">
                <a:latin typeface="Arial"/>
              </a:rPr>
              <a:t>）</a:t>
            </a:r>
            <a:endParaRPr lang="zh-CN" altLang="en-US" dirty="0">
              <a:latin typeface="+mn-lt"/>
              <a:ea typeface="+mn-ea"/>
              <a:cs typeface="+mn-ea"/>
              <a:sym typeface="+mn-lt"/>
            </a:endParaRPr>
          </a:p>
        </p:txBody>
      </p:sp>
      <p:graphicFrame>
        <p:nvGraphicFramePr>
          <p:cNvPr id="11" name="内容占位符 10">
            <a:extLst>
              <a:ext uri="{FF2B5EF4-FFF2-40B4-BE49-F238E27FC236}">
                <a16:creationId xmlns:a16="http://schemas.microsoft.com/office/drawing/2014/main" id="{A56D1EBD-39BC-415A-9B6D-E99338411C70}"/>
              </a:ext>
            </a:extLst>
          </p:cNvPr>
          <p:cNvGraphicFramePr>
            <a:graphicFrameLocks noGrp="1"/>
          </p:cNvGraphicFramePr>
          <p:nvPr>
            <p:ph idx="4294967295"/>
            <p:extLst>
              <p:ext uri="{D42A27DB-BD31-4B8C-83A1-F6EECF244321}">
                <p14:modId xmlns:p14="http://schemas.microsoft.com/office/powerpoint/2010/main" val="985321442"/>
              </p:ext>
            </p:extLst>
          </p:nvPr>
        </p:nvGraphicFramePr>
        <p:xfrm>
          <a:off x="666750" y="1226132"/>
          <a:ext cx="10858500" cy="48275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89039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DA0AA73-A61C-4A95-96B4-9D8586D1F3D9}"/>
              </a:ext>
            </a:extLst>
          </p:cNvPr>
          <p:cNvSpPr>
            <a:spLocks noGrp="1"/>
          </p:cNvSpPr>
          <p:nvPr>
            <p:ph type="title"/>
          </p:nvPr>
        </p:nvSpPr>
        <p:spPr/>
        <p:txBody>
          <a:bodyPr/>
          <a:lstStyle/>
          <a:p>
            <a:r>
              <a:rPr lang="zh-CN" altLang="en-US" dirty="0"/>
              <a:t>在此输入标题内容</a:t>
            </a:r>
            <a:r>
              <a:rPr lang="zh-CN" altLang="en-US" sz="1800" b="0" dirty="0">
                <a:latin typeface="Arial"/>
              </a:rPr>
              <a:t>（</a:t>
            </a:r>
            <a:r>
              <a:rPr lang="en-US" altLang="zh-CN" sz="1800" b="0" dirty="0">
                <a:latin typeface="Arial"/>
              </a:rPr>
              <a:t>SmartArt</a:t>
            </a:r>
            <a:r>
              <a:rPr lang="zh-CN" altLang="en-US" sz="1800" b="0" dirty="0">
                <a:latin typeface="Arial"/>
              </a:rPr>
              <a:t>）</a:t>
            </a:r>
            <a:endParaRPr lang="zh-CN" altLang="en-US" dirty="0"/>
          </a:p>
        </p:txBody>
      </p:sp>
      <p:graphicFrame>
        <p:nvGraphicFramePr>
          <p:cNvPr id="4" name="图示 3">
            <a:extLst>
              <a:ext uri="{FF2B5EF4-FFF2-40B4-BE49-F238E27FC236}">
                <a16:creationId xmlns:a16="http://schemas.microsoft.com/office/drawing/2014/main" id="{9CDE7031-0BB8-4378-B1A4-C28E8A9A851A}"/>
              </a:ext>
            </a:extLst>
          </p:cNvPr>
          <p:cNvGraphicFramePr/>
          <p:nvPr>
            <p:extLst>
              <p:ext uri="{D42A27DB-BD31-4B8C-83A1-F6EECF244321}">
                <p14:modId xmlns:p14="http://schemas.microsoft.com/office/powerpoint/2010/main" val="2042768970"/>
              </p:ext>
            </p:extLst>
          </p:nvPr>
        </p:nvGraphicFramePr>
        <p:xfrm>
          <a:off x="658813" y="723900"/>
          <a:ext cx="5437187" cy="5085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矩形 2">
            <a:extLst>
              <a:ext uri="{FF2B5EF4-FFF2-40B4-BE49-F238E27FC236}">
                <a16:creationId xmlns:a16="http://schemas.microsoft.com/office/drawing/2014/main" id="{92D1DBBE-0ED4-4017-B9EF-54A97E7B6A55}"/>
              </a:ext>
            </a:extLst>
          </p:cNvPr>
          <p:cNvSpPr/>
          <p:nvPr/>
        </p:nvSpPr>
        <p:spPr>
          <a:xfrm>
            <a:off x="0" y="5659120"/>
            <a:ext cx="12192000" cy="1198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矩形 12">
            <a:extLst>
              <a:ext uri="{FF2B5EF4-FFF2-40B4-BE49-F238E27FC236}">
                <a16:creationId xmlns:a16="http://schemas.microsoft.com/office/drawing/2014/main" id="{9229822B-70DC-4ABB-85E7-F348DE115EFC}"/>
              </a:ext>
            </a:extLst>
          </p:cNvPr>
          <p:cNvSpPr/>
          <p:nvPr/>
        </p:nvSpPr>
        <p:spPr>
          <a:xfrm>
            <a:off x="658813" y="5808690"/>
            <a:ext cx="10874374" cy="325410"/>
          </a:xfrm>
          <a:prstGeom prst="rect">
            <a:avLst/>
          </a:prstGeom>
          <a:noFill/>
        </p:spPr>
        <p:txBody>
          <a:bodyPr wrap="square" lIns="0" tIns="0" rIns="0" bIns="0" rtlCol="0">
            <a:spAutoFit/>
          </a:bodyPr>
          <a:lstStyle/>
          <a:p>
            <a:pPr algn="just">
              <a:lnSpc>
                <a:spcPct val="150000"/>
              </a:lnSpc>
            </a:pPr>
            <a:r>
              <a:rPr lang="zh-CN" altLang="en-US" sz="1600" dirty="0">
                <a:solidFill>
                  <a:schemeClr val="bg1"/>
                </a:solidFill>
                <a:cs typeface="+mn-ea"/>
              </a:rPr>
              <a:t>表示中心观点或者组成关系，选中图形，点击左侧按钮，可以编辑文字。点击回车键可以添加关键词</a:t>
            </a:r>
            <a:endParaRPr lang="en-US" altLang="zh-CN" sz="1600" dirty="0">
              <a:solidFill>
                <a:schemeClr val="bg1"/>
              </a:solidFill>
              <a:cs typeface="+mn-ea"/>
            </a:endParaRPr>
          </a:p>
        </p:txBody>
      </p:sp>
      <p:sp>
        <p:nvSpPr>
          <p:cNvPr id="7" name="文本框 6">
            <a:extLst>
              <a:ext uri="{FF2B5EF4-FFF2-40B4-BE49-F238E27FC236}">
                <a16:creationId xmlns:a16="http://schemas.microsoft.com/office/drawing/2014/main" id="{A1FBCDAF-D545-4491-A1AD-B9E8B3C82FB4}"/>
              </a:ext>
            </a:extLst>
          </p:cNvPr>
          <p:cNvSpPr txBox="1"/>
          <p:nvPr/>
        </p:nvSpPr>
        <p:spPr>
          <a:xfrm>
            <a:off x="6493500" y="1412465"/>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8" name="Rectangle 30_2">
            <a:extLst>
              <a:ext uri="{FF2B5EF4-FFF2-40B4-BE49-F238E27FC236}">
                <a16:creationId xmlns:a16="http://schemas.microsoft.com/office/drawing/2014/main" id="{DA2C845F-5E93-4F4D-BF33-B52D4B1821FE}"/>
              </a:ext>
            </a:extLst>
          </p:cNvPr>
          <p:cNvSpPr/>
          <p:nvPr/>
        </p:nvSpPr>
        <p:spPr>
          <a:xfrm>
            <a:off x="6493500" y="1788606"/>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9" name="文本框 8">
            <a:extLst>
              <a:ext uri="{FF2B5EF4-FFF2-40B4-BE49-F238E27FC236}">
                <a16:creationId xmlns:a16="http://schemas.microsoft.com/office/drawing/2014/main" id="{99AEFEE7-7764-4DD0-894C-22400368FA20}"/>
              </a:ext>
            </a:extLst>
          </p:cNvPr>
          <p:cNvSpPr txBox="1"/>
          <p:nvPr/>
        </p:nvSpPr>
        <p:spPr>
          <a:xfrm>
            <a:off x="6493500" y="282757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0" name="Rectangle 30_2">
            <a:extLst>
              <a:ext uri="{FF2B5EF4-FFF2-40B4-BE49-F238E27FC236}">
                <a16:creationId xmlns:a16="http://schemas.microsoft.com/office/drawing/2014/main" id="{2F453095-86B6-49A2-95A0-A8E474A5C4C3}"/>
              </a:ext>
            </a:extLst>
          </p:cNvPr>
          <p:cNvSpPr/>
          <p:nvPr/>
        </p:nvSpPr>
        <p:spPr>
          <a:xfrm>
            <a:off x="6493500" y="3203712"/>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11" name="文本框 10">
            <a:extLst>
              <a:ext uri="{FF2B5EF4-FFF2-40B4-BE49-F238E27FC236}">
                <a16:creationId xmlns:a16="http://schemas.microsoft.com/office/drawing/2014/main" id="{2FB54117-9C5F-41E2-BB23-7F5677053472}"/>
              </a:ext>
            </a:extLst>
          </p:cNvPr>
          <p:cNvSpPr txBox="1"/>
          <p:nvPr/>
        </p:nvSpPr>
        <p:spPr>
          <a:xfrm>
            <a:off x="6493500" y="4242677"/>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2" name="Rectangle 30_2">
            <a:extLst>
              <a:ext uri="{FF2B5EF4-FFF2-40B4-BE49-F238E27FC236}">
                <a16:creationId xmlns:a16="http://schemas.microsoft.com/office/drawing/2014/main" id="{6438831C-5E05-4DDA-B39D-EFCC85A2F7F1}"/>
              </a:ext>
            </a:extLst>
          </p:cNvPr>
          <p:cNvSpPr/>
          <p:nvPr/>
        </p:nvSpPr>
        <p:spPr>
          <a:xfrm>
            <a:off x="6493500" y="4618818"/>
            <a:ext cx="5039687"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Tree>
    <p:extLst>
      <p:ext uri="{BB962C8B-B14F-4D97-AF65-F5344CB8AC3E}">
        <p14:creationId xmlns:p14="http://schemas.microsoft.com/office/powerpoint/2010/main" val="28356471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3869C78-FF52-4F19-A7C9-781A92D49B2A}"/>
              </a:ext>
            </a:extLst>
          </p:cNvPr>
          <p:cNvSpPr>
            <a:spLocks noGrp="1"/>
          </p:cNvSpPr>
          <p:nvPr>
            <p:ph type="title"/>
          </p:nvPr>
        </p:nvSpPr>
        <p:spPr/>
        <p:txBody>
          <a:bodyPr/>
          <a:lstStyle/>
          <a:p>
            <a:r>
              <a:rPr lang="zh-CN" altLang="en-US" dirty="0"/>
              <a:t>在此输入标题内容</a:t>
            </a:r>
          </a:p>
        </p:txBody>
      </p:sp>
      <p:sp>
        <p:nvSpPr>
          <p:cNvPr id="8" name="矩形 7">
            <a:extLst>
              <a:ext uri="{FF2B5EF4-FFF2-40B4-BE49-F238E27FC236}">
                <a16:creationId xmlns:a16="http://schemas.microsoft.com/office/drawing/2014/main" id="{CE437078-3527-45A4-BC4B-1EE8D7BB44DE}"/>
              </a:ext>
            </a:extLst>
          </p:cNvPr>
          <p:cNvSpPr/>
          <p:nvPr/>
        </p:nvSpPr>
        <p:spPr>
          <a:xfrm>
            <a:off x="1180619" y="1552093"/>
            <a:ext cx="4832470" cy="21402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矩形 8">
            <a:extLst>
              <a:ext uri="{FF2B5EF4-FFF2-40B4-BE49-F238E27FC236}">
                <a16:creationId xmlns:a16="http://schemas.microsoft.com/office/drawing/2014/main" id="{2BADCFBD-E0F6-4266-8DAE-785C3DFE5D18}"/>
              </a:ext>
            </a:extLst>
          </p:cNvPr>
          <p:cNvSpPr/>
          <p:nvPr/>
        </p:nvSpPr>
        <p:spPr>
          <a:xfrm>
            <a:off x="1180619" y="3837549"/>
            <a:ext cx="4832464" cy="21402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a:extLst>
              <a:ext uri="{FF2B5EF4-FFF2-40B4-BE49-F238E27FC236}">
                <a16:creationId xmlns:a16="http://schemas.microsoft.com/office/drawing/2014/main" id="{6BE78104-CCA8-42B1-B8DF-4C3EBD30E0CE}"/>
              </a:ext>
            </a:extLst>
          </p:cNvPr>
          <p:cNvSpPr/>
          <p:nvPr/>
        </p:nvSpPr>
        <p:spPr>
          <a:xfrm>
            <a:off x="6178906" y="1552093"/>
            <a:ext cx="4838214" cy="21402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矩形 10">
            <a:extLst>
              <a:ext uri="{FF2B5EF4-FFF2-40B4-BE49-F238E27FC236}">
                <a16:creationId xmlns:a16="http://schemas.microsoft.com/office/drawing/2014/main" id="{065774A2-0355-463F-8144-DFC54A7A9250}"/>
              </a:ext>
            </a:extLst>
          </p:cNvPr>
          <p:cNvSpPr/>
          <p:nvPr/>
        </p:nvSpPr>
        <p:spPr>
          <a:xfrm>
            <a:off x="6178906" y="3837549"/>
            <a:ext cx="4838214" cy="21402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任意多边形: 形状 14">
            <a:extLst>
              <a:ext uri="{FF2B5EF4-FFF2-40B4-BE49-F238E27FC236}">
                <a16:creationId xmlns:a16="http://schemas.microsoft.com/office/drawing/2014/main" id="{4307CBC7-1197-48B3-8BD0-77B6B2BCC439}"/>
              </a:ext>
            </a:extLst>
          </p:cNvPr>
          <p:cNvSpPr/>
          <p:nvPr/>
        </p:nvSpPr>
        <p:spPr>
          <a:xfrm>
            <a:off x="1174880" y="1552093"/>
            <a:ext cx="547679" cy="500801"/>
          </a:xfrm>
          <a:custGeom>
            <a:avLst/>
            <a:gdLst>
              <a:gd name="connsiteX0" fmla="*/ 0 w 547679"/>
              <a:gd name="connsiteY0" fmla="*/ 0 h 500801"/>
              <a:gd name="connsiteX1" fmla="*/ 547679 w 547679"/>
              <a:gd name="connsiteY1" fmla="*/ 0 h 500801"/>
              <a:gd name="connsiteX2" fmla="*/ 543763 w 547679"/>
              <a:gd name="connsiteY2" fmla="*/ 38852 h 500801"/>
              <a:gd name="connsiteX3" fmla="*/ 90986 w 547679"/>
              <a:gd name="connsiteY3" fmla="*/ 491629 h 500801"/>
              <a:gd name="connsiteX4" fmla="*/ 0 w 547679"/>
              <a:gd name="connsiteY4" fmla="*/ 500801 h 50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79" h="500801">
                <a:moveTo>
                  <a:pt x="0" y="0"/>
                </a:moveTo>
                <a:lnTo>
                  <a:pt x="547679" y="0"/>
                </a:lnTo>
                <a:lnTo>
                  <a:pt x="543763" y="38852"/>
                </a:lnTo>
                <a:cubicBezTo>
                  <a:pt x="497257" y="266120"/>
                  <a:pt x="318254" y="445123"/>
                  <a:pt x="90986" y="491629"/>
                </a:cubicBezTo>
                <a:lnTo>
                  <a:pt x="0" y="50080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91440" bIns="45720" numCol="1" spcCol="0" rtlCol="0" fromWordArt="0" anchor="ctr" anchorCtr="0" forceAA="0" compatLnSpc="1">
            <a:prstTxWarp prst="textNoShape">
              <a:avLst/>
            </a:prstTxWarp>
            <a:noAutofit/>
          </a:bodyPr>
          <a:lstStyle/>
          <a:p>
            <a:pPr algn="ctr"/>
            <a:r>
              <a:rPr lang="en-US" altLang="zh-CN" b="1" i="1" dirty="0"/>
              <a:t>S</a:t>
            </a:r>
            <a:endParaRPr lang="zh-CN" altLang="en-US" b="1" i="1" dirty="0"/>
          </a:p>
        </p:txBody>
      </p:sp>
      <p:sp>
        <p:nvSpPr>
          <p:cNvPr id="16" name="任意多边形: 形状 15">
            <a:extLst>
              <a:ext uri="{FF2B5EF4-FFF2-40B4-BE49-F238E27FC236}">
                <a16:creationId xmlns:a16="http://schemas.microsoft.com/office/drawing/2014/main" id="{D1C82F9E-F290-4E7A-94DC-8AE95BC3D35B}"/>
              </a:ext>
            </a:extLst>
          </p:cNvPr>
          <p:cNvSpPr/>
          <p:nvPr/>
        </p:nvSpPr>
        <p:spPr>
          <a:xfrm>
            <a:off x="1174880" y="3834997"/>
            <a:ext cx="547679" cy="500801"/>
          </a:xfrm>
          <a:custGeom>
            <a:avLst/>
            <a:gdLst>
              <a:gd name="connsiteX0" fmla="*/ 0 w 547679"/>
              <a:gd name="connsiteY0" fmla="*/ 0 h 500801"/>
              <a:gd name="connsiteX1" fmla="*/ 547679 w 547679"/>
              <a:gd name="connsiteY1" fmla="*/ 0 h 500801"/>
              <a:gd name="connsiteX2" fmla="*/ 543763 w 547679"/>
              <a:gd name="connsiteY2" fmla="*/ 38852 h 500801"/>
              <a:gd name="connsiteX3" fmla="*/ 90986 w 547679"/>
              <a:gd name="connsiteY3" fmla="*/ 491629 h 500801"/>
              <a:gd name="connsiteX4" fmla="*/ 0 w 547679"/>
              <a:gd name="connsiteY4" fmla="*/ 500801 h 50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79" h="500801">
                <a:moveTo>
                  <a:pt x="0" y="0"/>
                </a:moveTo>
                <a:lnTo>
                  <a:pt x="547679" y="0"/>
                </a:lnTo>
                <a:lnTo>
                  <a:pt x="543763" y="38852"/>
                </a:lnTo>
                <a:cubicBezTo>
                  <a:pt x="497257" y="266120"/>
                  <a:pt x="318254" y="445123"/>
                  <a:pt x="90986" y="491629"/>
                </a:cubicBezTo>
                <a:lnTo>
                  <a:pt x="0" y="500801"/>
                </a:lnTo>
                <a:close/>
              </a:path>
            </a:pathLst>
          </a:cu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91440" bIns="45720" numCol="1" spcCol="0" rtlCol="0" fromWordArt="0" anchor="ctr" anchorCtr="0" forceAA="0" compatLnSpc="1">
            <a:prstTxWarp prst="textNoShape">
              <a:avLst/>
            </a:prstTxWarp>
            <a:noAutofit/>
          </a:bodyPr>
          <a:lstStyle/>
          <a:p>
            <a:pPr algn="ctr"/>
            <a:r>
              <a:rPr lang="en-US" altLang="zh-CN" b="1" i="1" dirty="0"/>
              <a:t>O</a:t>
            </a:r>
            <a:endParaRPr lang="zh-CN" altLang="en-US" b="1" i="1" dirty="0"/>
          </a:p>
        </p:txBody>
      </p:sp>
      <p:sp>
        <p:nvSpPr>
          <p:cNvPr id="17" name="任意多边形: 形状 16">
            <a:extLst>
              <a:ext uri="{FF2B5EF4-FFF2-40B4-BE49-F238E27FC236}">
                <a16:creationId xmlns:a16="http://schemas.microsoft.com/office/drawing/2014/main" id="{2A3D7C91-F4A0-4F00-9B25-2107AFD0088B}"/>
              </a:ext>
            </a:extLst>
          </p:cNvPr>
          <p:cNvSpPr/>
          <p:nvPr/>
        </p:nvSpPr>
        <p:spPr>
          <a:xfrm>
            <a:off x="6178906" y="1552093"/>
            <a:ext cx="547679" cy="500801"/>
          </a:xfrm>
          <a:custGeom>
            <a:avLst/>
            <a:gdLst>
              <a:gd name="connsiteX0" fmla="*/ 0 w 547679"/>
              <a:gd name="connsiteY0" fmla="*/ 0 h 500801"/>
              <a:gd name="connsiteX1" fmla="*/ 547679 w 547679"/>
              <a:gd name="connsiteY1" fmla="*/ 0 h 500801"/>
              <a:gd name="connsiteX2" fmla="*/ 543763 w 547679"/>
              <a:gd name="connsiteY2" fmla="*/ 38852 h 500801"/>
              <a:gd name="connsiteX3" fmla="*/ 90986 w 547679"/>
              <a:gd name="connsiteY3" fmla="*/ 491629 h 500801"/>
              <a:gd name="connsiteX4" fmla="*/ 0 w 547679"/>
              <a:gd name="connsiteY4" fmla="*/ 500801 h 50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79" h="500801">
                <a:moveTo>
                  <a:pt x="0" y="0"/>
                </a:moveTo>
                <a:lnTo>
                  <a:pt x="547679" y="0"/>
                </a:lnTo>
                <a:lnTo>
                  <a:pt x="543763" y="38852"/>
                </a:lnTo>
                <a:cubicBezTo>
                  <a:pt x="497257" y="266120"/>
                  <a:pt x="318254" y="445123"/>
                  <a:pt x="90986" y="491629"/>
                </a:cubicBezTo>
                <a:lnTo>
                  <a:pt x="0" y="500801"/>
                </a:lnTo>
                <a:close/>
              </a:path>
            </a:pathLst>
          </a:cu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91440" bIns="45720" numCol="1" spcCol="0" rtlCol="0" fromWordArt="0" anchor="ctr" anchorCtr="0" forceAA="0" compatLnSpc="1">
            <a:prstTxWarp prst="textNoShape">
              <a:avLst/>
            </a:prstTxWarp>
            <a:noAutofit/>
          </a:bodyPr>
          <a:lstStyle/>
          <a:p>
            <a:pPr algn="ctr"/>
            <a:r>
              <a:rPr lang="en-US" altLang="zh-CN" b="1" i="1" dirty="0"/>
              <a:t>W</a:t>
            </a:r>
            <a:endParaRPr lang="zh-CN" altLang="en-US" b="1" i="1" dirty="0"/>
          </a:p>
        </p:txBody>
      </p:sp>
      <p:sp>
        <p:nvSpPr>
          <p:cNvPr id="18" name="任意多边形: 形状 17">
            <a:extLst>
              <a:ext uri="{FF2B5EF4-FFF2-40B4-BE49-F238E27FC236}">
                <a16:creationId xmlns:a16="http://schemas.microsoft.com/office/drawing/2014/main" id="{D1A79378-19D4-4829-A39D-ED58CE40327C}"/>
              </a:ext>
            </a:extLst>
          </p:cNvPr>
          <p:cNvSpPr/>
          <p:nvPr/>
        </p:nvSpPr>
        <p:spPr>
          <a:xfrm>
            <a:off x="6178906" y="3843337"/>
            <a:ext cx="547679" cy="500801"/>
          </a:xfrm>
          <a:custGeom>
            <a:avLst/>
            <a:gdLst>
              <a:gd name="connsiteX0" fmla="*/ 0 w 547679"/>
              <a:gd name="connsiteY0" fmla="*/ 0 h 500801"/>
              <a:gd name="connsiteX1" fmla="*/ 547679 w 547679"/>
              <a:gd name="connsiteY1" fmla="*/ 0 h 500801"/>
              <a:gd name="connsiteX2" fmla="*/ 543763 w 547679"/>
              <a:gd name="connsiteY2" fmla="*/ 38852 h 500801"/>
              <a:gd name="connsiteX3" fmla="*/ 90986 w 547679"/>
              <a:gd name="connsiteY3" fmla="*/ 491629 h 500801"/>
              <a:gd name="connsiteX4" fmla="*/ 0 w 547679"/>
              <a:gd name="connsiteY4" fmla="*/ 500801 h 500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79" h="500801">
                <a:moveTo>
                  <a:pt x="0" y="0"/>
                </a:moveTo>
                <a:lnTo>
                  <a:pt x="547679" y="0"/>
                </a:lnTo>
                <a:lnTo>
                  <a:pt x="543763" y="38852"/>
                </a:lnTo>
                <a:cubicBezTo>
                  <a:pt x="497257" y="266120"/>
                  <a:pt x="318254" y="445123"/>
                  <a:pt x="90986" y="491629"/>
                </a:cubicBezTo>
                <a:lnTo>
                  <a:pt x="0" y="500801"/>
                </a:ln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0" rIns="91440" bIns="45720" numCol="1" spcCol="0" rtlCol="0" fromWordArt="0" anchor="ctr" anchorCtr="0" forceAA="0" compatLnSpc="1">
            <a:prstTxWarp prst="textNoShape">
              <a:avLst/>
            </a:prstTxWarp>
            <a:noAutofit/>
          </a:bodyPr>
          <a:lstStyle/>
          <a:p>
            <a:pPr algn="ctr"/>
            <a:r>
              <a:rPr lang="en-US" altLang="zh-CN" b="1" i="1" dirty="0"/>
              <a:t>T</a:t>
            </a:r>
            <a:endParaRPr lang="zh-CN" altLang="en-US" b="1" i="1" dirty="0"/>
          </a:p>
        </p:txBody>
      </p:sp>
      <p:sp>
        <p:nvSpPr>
          <p:cNvPr id="21" name="文本框 20">
            <a:extLst>
              <a:ext uri="{FF2B5EF4-FFF2-40B4-BE49-F238E27FC236}">
                <a16:creationId xmlns:a16="http://schemas.microsoft.com/office/drawing/2014/main" id="{25046191-D0BF-409E-AB42-230B91340E98}"/>
              </a:ext>
            </a:extLst>
          </p:cNvPr>
          <p:cNvSpPr txBox="1"/>
          <p:nvPr/>
        </p:nvSpPr>
        <p:spPr>
          <a:xfrm>
            <a:off x="658813" y="2141316"/>
            <a:ext cx="318776" cy="1122745"/>
          </a:xfrm>
          <a:prstGeom prst="rect">
            <a:avLst/>
          </a:prstGeom>
          <a:noFill/>
        </p:spPr>
        <p:txBody>
          <a:bodyPr wrap="square" lIns="0" tIns="0" rIns="0" bIns="0" rtlCol="0">
            <a:normAutofit/>
          </a:bodyPr>
          <a:lstStyle/>
          <a:p>
            <a:pPr marL="0" algn="just">
              <a:lnSpc>
                <a:spcPct val="150000"/>
              </a:lnSpc>
            </a:pPr>
            <a:r>
              <a:rPr lang="zh-CN" altLang="en-US" sz="1600" b="1" dirty="0">
                <a:solidFill>
                  <a:schemeClr val="bg1">
                    <a:lumMod val="65000"/>
                  </a:schemeClr>
                </a:solidFill>
                <a:cs typeface="+mn-ea"/>
                <a:sym typeface="+mn-lt"/>
              </a:rPr>
              <a:t>内部</a:t>
            </a:r>
          </a:p>
        </p:txBody>
      </p:sp>
      <p:sp>
        <p:nvSpPr>
          <p:cNvPr id="22" name="文本框 21">
            <a:extLst>
              <a:ext uri="{FF2B5EF4-FFF2-40B4-BE49-F238E27FC236}">
                <a16:creationId xmlns:a16="http://schemas.microsoft.com/office/drawing/2014/main" id="{143CAA9B-683C-4DE2-A63F-2A1460877BFB}"/>
              </a:ext>
            </a:extLst>
          </p:cNvPr>
          <p:cNvSpPr txBox="1"/>
          <p:nvPr/>
        </p:nvSpPr>
        <p:spPr>
          <a:xfrm>
            <a:off x="658813" y="4681477"/>
            <a:ext cx="318776" cy="1122745"/>
          </a:xfrm>
          <a:prstGeom prst="rect">
            <a:avLst/>
          </a:prstGeom>
          <a:noFill/>
        </p:spPr>
        <p:txBody>
          <a:bodyPr wrap="square" lIns="0" tIns="0" rIns="0" bIns="0" rtlCol="0">
            <a:normAutofit/>
          </a:bodyPr>
          <a:lstStyle/>
          <a:p>
            <a:pPr marL="0" algn="just">
              <a:lnSpc>
                <a:spcPct val="150000"/>
              </a:lnSpc>
            </a:pPr>
            <a:r>
              <a:rPr lang="zh-CN" altLang="en-US" sz="1600" b="1" dirty="0">
                <a:solidFill>
                  <a:schemeClr val="bg1">
                    <a:lumMod val="65000"/>
                  </a:schemeClr>
                </a:solidFill>
                <a:cs typeface="+mn-ea"/>
                <a:sym typeface="+mn-lt"/>
              </a:rPr>
              <a:t>外部</a:t>
            </a:r>
          </a:p>
        </p:txBody>
      </p:sp>
      <p:sp>
        <p:nvSpPr>
          <p:cNvPr id="23" name="文本框 22">
            <a:extLst>
              <a:ext uri="{FF2B5EF4-FFF2-40B4-BE49-F238E27FC236}">
                <a16:creationId xmlns:a16="http://schemas.microsoft.com/office/drawing/2014/main" id="{00D9F45A-1874-488C-AE1E-0CEC1890E29B}"/>
              </a:ext>
            </a:extLst>
          </p:cNvPr>
          <p:cNvSpPr txBox="1"/>
          <p:nvPr/>
        </p:nvSpPr>
        <p:spPr>
          <a:xfrm>
            <a:off x="3044184" y="983881"/>
            <a:ext cx="1105333" cy="412470"/>
          </a:xfrm>
          <a:prstGeom prst="rect">
            <a:avLst/>
          </a:prstGeom>
          <a:noFill/>
        </p:spPr>
        <p:txBody>
          <a:bodyPr wrap="square" lIns="0" tIns="0" rIns="0" bIns="0" rtlCol="0">
            <a:normAutofit/>
          </a:bodyPr>
          <a:lstStyle/>
          <a:p>
            <a:pPr marL="0" algn="ctr">
              <a:lnSpc>
                <a:spcPct val="150000"/>
              </a:lnSpc>
            </a:pPr>
            <a:r>
              <a:rPr lang="zh-CN" altLang="en-US" sz="1600" b="1" spc="600" dirty="0">
                <a:solidFill>
                  <a:schemeClr val="bg1">
                    <a:lumMod val="65000"/>
                  </a:schemeClr>
                </a:solidFill>
                <a:cs typeface="+mn-ea"/>
                <a:sym typeface="+mn-lt"/>
              </a:rPr>
              <a:t>有益</a:t>
            </a:r>
          </a:p>
        </p:txBody>
      </p:sp>
      <p:sp>
        <p:nvSpPr>
          <p:cNvPr id="24" name="文本框 23">
            <a:extLst>
              <a:ext uri="{FF2B5EF4-FFF2-40B4-BE49-F238E27FC236}">
                <a16:creationId xmlns:a16="http://schemas.microsoft.com/office/drawing/2014/main" id="{27AF8AF8-AA9C-495E-A0B2-45D70FD4A754}"/>
              </a:ext>
            </a:extLst>
          </p:cNvPr>
          <p:cNvSpPr txBox="1"/>
          <p:nvPr/>
        </p:nvSpPr>
        <p:spPr>
          <a:xfrm>
            <a:off x="8109011" y="994370"/>
            <a:ext cx="1105333" cy="412470"/>
          </a:xfrm>
          <a:prstGeom prst="rect">
            <a:avLst/>
          </a:prstGeom>
          <a:noFill/>
        </p:spPr>
        <p:txBody>
          <a:bodyPr wrap="square" lIns="0" tIns="0" rIns="0" bIns="0" rtlCol="0">
            <a:normAutofit/>
          </a:bodyPr>
          <a:lstStyle/>
          <a:p>
            <a:pPr marL="0" algn="ctr">
              <a:lnSpc>
                <a:spcPct val="150000"/>
              </a:lnSpc>
            </a:pPr>
            <a:r>
              <a:rPr lang="zh-CN" altLang="en-US" sz="1600" b="1" spc="600" dirty="0">
                <a:solidFill>
                  <a:schemeClr val="bg1">
                    <a:lumMod val="65000"/>
                  </a:schemeClr>
                </a:solidFill>
                <a:cs typeface="+mn-ea"/>
                <a:sym typeface="+mn-lt"/>
              </a:rPr>
              <a:t>有害</a:t>
            </a:r>
          </a:p>
        </p:txBody>
      </p:sp>
      <p:sp>
        <p:nvSpPr>
          <p:cNvPr id="25" name="矩形 24">
            <a:extLst>
              <a:ext uri="{FF2B5EF4-FFF2-40B4-BE49-F238E27FC236}">
                <a16:creationId xmlns:a16="http://schemas.microsoft.com/office/drawing/2014/main" id="{2F329807-58EE-47DE-92F0-11E0AC38C4CC}"/>
              </a:ext>
            </a:extLst>
          </p:cNvPr>
          <p:cNvSpPr/>
          <p:nvPr/>
        </p:nvSpPr>
        <p:spPr>
          <a:xfrm>
            <a:off x="1652125" y="2275018"/>
            <a:ext cx="4095349" cy="106452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生活氛围：环境宁静，品味江南优雅；置身其中，感受水乡魅力；低容积率，打造私密生活；人车分流，归于自然怀抱。</a:t>
            </a:r>
          </a:p>
        </p:txBody>
      </p:sp>
      <p:sp>
        <p:nvSpPr>
          <p:cNvPr id="26" name="TextBox 6">
            <a:extLst>
              <a:ext uri="{FF2B5EF4-FFF2-40B4-BE49-F238E27FC236}">
                <a16:creationId xmlns:a16="http://schemas.microsoft.com/office/drawing/2014/main" id="{59A5D167-441C-4AD3-BB58-7896197A07AF}"/>
              </a:ext>
            </a:extLst>
          </p:cNvPr>
          <p:cNvSpPr txBox="1"/>
          <p:nvPr/>
        </p:nvSpPr>
        <p:spPr>
          <a:xfrm>
            <a:off x="6668710" y="2287817"/>
            <a:ext cx="4075781"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由于项目处于未来重点发展区域，土地成本高，使得产品定价会响应提高，这样顾客势必会减少一部分处在人民路主干道一侧，稍为喧哗</a:t>
            </a:r>
          </a:p>
        </p:txBody>
      </p:sp>
      <p:sp>
        <p:nvSpPr>
          <p:cNvPr id="27" name="TextBox 6">
            <a:extLst>
              <a:ext uri="{FF2B5EF4-FFF2-40B4-BE49-F238E27FC236}">
                <a16:creationId xmlns:a16="http://schemas.microsoft.com/office/drawing/2014/main" id="{82D8F06D-853E-4BF2-A317-D448EBC4E4BC}"/>
              </a:ext>
            </a:extLst>
          </p:cNvPr>
          <p:cNvSpPr txBox="1"/>
          <p:nvPr/>
        </p:nvSpPr>
        <p:spPr>
          <a:xfrm>
            <a:off x="1646957" y="4586126"/>
            <a:ext cx="4100518"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附近地区高端楼盘的竞争为本类型楼盘的进入创造了有利条件，且高端楼盘需求比较大，相较于周围二手楼盘比较更有优势</a:t>
            </a:r>
            <a:endParaRPr lang="en-US" altLang="zh-CN" dirty="0">
              <a:solidFill>
                <a:schemeClr val="tx1">
                  <a:lumMod val="65000"/>
                  <a:lumOff val="35000"/>
                </a:schemeClr>
              </a:solidFill>
              <a:sym typeface="+mn-lt"/>
            </a:endParaRPr>
          </a:p>
        </p:txBody>
      </p:sp>
      <p:sp>
        <p:nvSpPr>
          <p:cNvPr id="28" name="矩形 27">
            <a:extLst>
              <a:ext uri="{FF2B5EF4-FFF2-40B4-BE49-F238E27FC236}">
                <a16:creationId xmlns:a16="http://schemas.microsoft.com/office/drawing/2014/main" id="{32B50FCA-4F95-405A-84EF-B727C27419DE}"/>
              </a:ext>
            </a:extLst>
          </p:cNvPr>
          <p:cNvSpPr/>
          <p:nvPr/>
        </p:nvSpPr>
        <p:spPr>
          <a:xfrm>
            <a:off x="6668710" y="4568890"/>
            <a:ext cx="4075782" cy="106452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当地富裕人群非常认可此地，而且周围的少数高档楼盘已接近售罄，而项目势必会吸引大户型和改善型客户前来选择。</a:t>
            </a:r>
            <a:endParaRPr lang="en-US" altLang="zh-CN" sz="1600" dirty="0">
              <a:solidFill>
                <a:schemeClr val="tx1">
                  <a:lumMod val="65000"/>
                  <a:lumOff val="35000"/>
                </a:schemeClr>
              </a:solidFill>
              <a:cs typeface="+mn-ea"/>
              <a:sym typeface="+mn-lt"/>
            </a:endParaRPr>
          </a:p>
        </p:txBody>
      </p:sp>
      <p:sp>
        <p:nvSpPr>
          <p:cNvPr id="29" name="文本框 28">
            <a:extLst>
              <a:ext uri="{FF2B5EF4-FFF2-40B4-BE49-F238E27FC236}">
                <a16:creationId xmlns:a16="http://schemas.microsoft.com/office/drawing/2014/main" id="{F2B5EEB6-5012-4630-B367-EFDD817BF72F}"/>
              </a:ext>
            </a:extLst>
          </p:cNvPr>
          <p:cNvSpPr txBox="1"/>
          <p:nvPr/>
        </p:nvSpPr>
        <p:spPr>
          <a:xfrm>
            <a:off x="1655092" y="1830230"/>
            <a:ext cx="1007087"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olidFill>
                  <a:schemeClr val="tx1"/>
                </a:solidFill>
                <a:sym typeface="+mn-lt"/>
              </a:rPr>
              <a:t>优势</a:t>
            </a:r>
          </a:p>
        </p:txBody>
      </p:sp>
      <p:sp>
        <p:nvSpPr>
          <p:cNvPr id="30" name="文本框 29">
            <a:extLst>
              <a:ext uri="{FF2B5EF4-FFF2-40B4-BE49-F238E27FC236}">
                <a16:creationId xmlns:a16="http://schemas.microsoft.com/office/drawing/2014/main" id="{EAB15FBE-B463-4203-BE77-4CBA0351BC50}"/>
              </a:ext>
            </a:extLst>
          </p:cNvPr>
          <p:cNvSpPr txBox="1"/>
          <p:nvPr/>
        </p:nvSpPr>
        <p:spPr>
          <a:xfrm>
            <a:off x="6668710" y="1802762"/>
            <a:ext cx="1007087"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olidFill>
                  <a:schemeClr val="tx1"/>
                </a:solidFill>
                <a:sym typeface="+mn-lt"/>
              </a:rPr>
              <a:t>劣势</a:t>
            </a:r>
          </a:p>
        </p:txBody>
      </p:sp>
      <p:sp>
        <p:nvSpPr>
          <p:cNvPr id="31" name="文本框 30">
            <a:extLst>
              <a:ext uri="{FF2B5EF4-FFF2-40B4-BE49-F238E27FC236}">
                <a16:creationId xmlns:a16="http://schemas.microsoft.com/office/drawing/2014/main" id="{7C3201F0-A3A1-499A-9466-97659F35A486}"/>
              </a:ext>
            </a:extLst>
          </p:cNvPr>
          <p:cNvSpPr txBox="1"/>
          <p:nvPr/>
        </p:nvSpPr>
        <p:spPr>
          <a:xfrm>
            <a:off x="1646956" y="4118473"/>
            <a:ext cx="1007087"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olidFill>
                  <a:schemeClr val="tx1"/>
                </a:solidFill>
                <a:sym typeface="+mn-lt"/>
              </a:rPr>
              <a:t>机会</a:t>
            </a:r>
          </a:p>
        </p:txBody>
      </p:sp>
      <p:sp>
        <p:nvSpPr>
          <p:cNvPr id="32" name="文本框 31">
            <a:extLst>
              <a:ext uri="{FF2B5EF4-FFF2-40B4-BE49-F238E27FC236}">
                <a16:creationId xmlns:a16="http://schemas.microsoft.com/office/drawing/2014/main" id="{7487DD6E-C15A-4FDF-A9B8-4A97E78D2B6C}"/>
              </a:ext>
            </a:extLst>
          </p:cNvPr>
          <p:cNvSpPr txBox="1"/>
          <p:nvPr/>
        </p:nvSpPr>
        <p:spPr>
          <a:xfrm>
            <a:off x="6668709" y="4118474"/>
            <a:ext cx="1007087"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olidFill>
                  <a:schemeClr val="tx1"/>
                </a:solidFill>
                <a:sym typeface="+mn-lt"/>
              </a:rPr>
              <a:t>威胁</a:t>
            </a:r>
          </a:p>
        </p:txBody>
      </p:sp>
    </p:spTree>
    <p:extLst>
      <p:ext uri="{BB962C8B-B14F-4D97-AF65-F5344CB8AC3E}">
        <p14:creationId xmlns:p14="http://schemas.microsoft.com/office/powerpoint/2010/main" val="12649210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箭头: 燕尾形 7">
            <a:extLst>
              <a:ext uri="{FF2B5EF4-FFF2-40B4-BE49-F238E27FC236}">
                <a16:creationId xmlns:a16="http://schemas.microsoft.com/office/drawing/2014/main" id="{8E175E9F-6D44-4283-B81B-A2A742C5988F}"/>
              </a:ext>
            </a:extLst>
          </p:cNvPr>
          <p:cNvSpPr/>
          <p:nvPr/>
        </p:nvSpPr>
        <p:spPr>
          <a:xfrm>
            <a:off x="658813" y="3060054"/>
            <a:ext cx="10874374" cy="1548125"/>
          </a:xfrm>
          <a:prstGeom prst="notchedRightArrow">
            <a:avLst>
              <a:gd name="adj1" fmla="val 43283"/>
              <a:gd name="adj2" fmla="val 42873"/>
            </a:avLst>
          </a:prstGeom>
          <a:solidFill>
            <a:schemeClr val="bg2"/>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a:lnSpc>
                <a:spcPct val="120000"/>
              </a:lnSpc>
            </a:pPr>
            <a:endParaRPr lang="zh-CN" altLang="en-US" dirty="0">
              <a:cs typeface="+mn-ea"/>
              <a:sym typeface="+mn-lt"/>
            </a:endParaRPr>
          </a:p>
        </p:txBody>
      </p:sp>
      <p:sp>
        <p:nvSpPr>
          <p:cNvPr id="34" name="圆形">
            <a:extLst>
              <a:ext uri="{FF2B5EF4-FFF2-40B4-BE49-F238E27FC236}">
                <a16:creationId xmlns:a16="http://schemas.microsoft.com/office/drawing/2014/main" id="{1CE336AF-C258-4524-8619-B964C235F41D}"/>
              </a:ext>
            </a:extLst>
          </p:cNvPr>
          <p:cNvSpPr/>
          <p:nvPr/>
        </p:nvSpPr>
        <p:spPr>
          <a:xfrm>
            <a:off x="5997427" y="3723995"/>
            <a:ext cx="506752" cy="217745"/>
          </a:xfrm>
          <a:prstGeom prst="ellipse">
            <a:avLst/>
          </a:prstGeom>
          <a:solidFill>
            <a:srgbClr val="D9D9D9"/>
          </a:solidFill>
          <a:ln>
            <a:noFill/>
          </a:ln>
          <a:effectLst>
            <a:innerShdw blurRad="50800">
              <a:schemeClr val="bg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dirty="0">
              <a:solidFill>
                <a:schemeClr val="tx1">
                  <a:lumMod val="75000"/>
                  <a:lumOff val="25000"/>
                </a:schemeClr>
              </a:solidFill>
              <a:cs typeface="+mn-ea"/>
              <a:sym typeface="+mn-lt"/>
            </a:endParaRPr>
          </a:p>
        </p:txBody>
      </p:sp>
      <p:sp>
        <p:nvSpPr>
          <p:cNvPr id="35" name="圆形">
            <a:extLst>
              <a:ext uri="{FF2B5EF4-FFF2-40B4-BE49-F238E27FC236}">
                <a16:creationId xmlns:a16="http://schemas.microsoft.com/office/drawing/2014/main" id="{8BE05204-C7A1-4100-ACBC-A1370B555468}"/>
              </a:ext>
            </a:extLst>
          </p:cNvPr>
          <p:cNvSpPr/>
          <p:nvPr/>
        </p:nvSpPr>
        <p:spPr>
          <a:xfrm>
            <a:off x="3712352" y="3721646"/>
            <a:ext cx="506752" cy="217745"/>
          </a:xfrm>
          <a:prstGeom prst="ellipse">
            <a:avLst/>
          </a:prstGeom>
          <a:solidFill>
            <a:srgbClr val="D9D9D9"/>
          </a:solidFill>
          <a:ln>
            <a:noFill/>
          </a:ln>
          <a:effectLst>
            <a:innerShdw blurRad="50800">
              <a:schemeClr val="bg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dirty="0">
              <a:solidFill>
                <a:schemeClr val="tx1">
                  <a:lumMod val="75000"/>
                  <a:lumOff val="25000"/>
                </a:schemeClr>
              </a:solidFill>
              <a:cs typeface="+mn-ea"/>
              <a:sym typeface="+mn-lt"/>
            </a:endParaRPr>
          </a:p>
        </p:txBody>
      </p:sp>
      <p:sp>
        <p:nvSpPr>
          <p:cNvPr id="36" name="圆形">
            <a:extLst>
              <a:ext uri="{FF2B5EF4-FFF2-40B4-BE49-F238E27FC236}">
                <a16:creationId xmlns:a16="http://schemas.microsoft.com/office/drawing/2014/main" id="{57B6ADBB-B431-48B7-9D0C-B7FC883179C1}"/>
              </a:ext>
            </a:extLst>
          </p:cNvPr>
          <p:cNvSpPr/>
          <p:nvPr/>
        </p:nvSpPr>
        <p:spPr>
          <a:xfrm>
            <a:off x="1427277" y="3719297"/>
            <a:ext cx="506752" cy="217745"/>
          </a:xfrm>
          <a:prstGeom prst="ellipse">
            <a:avLst/>
          </a:prstGeom>
          <a:solidFill>
            <a:srgbClr val="D9D9D9"/>
          </a:solidFill>
          <a:ln>
            <a:noFill/>
          </a:ln>
          <a:effectLst>
            <a:innerShdw blurRad="50800">
              <a:schemeClr val="bg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dirty="0">
              <a:solidFill>
                <a:schemeClr val="tx1">
                  <a:lumMod val="75000"/>
                  <a:lumOff val="25000"/>
                </a:schemeClr>
              </a:solidFill>
              <a:cs typeface="+mn-ea"/>
              <a:sym typeface="+mn-lt"/>
            </a:endParaRPr>
          </a:p>
        </p:txBody>
      </p:sp>
      <p:grpSp>
        <p:nvGrpSpPr>
          <p:cNvPr id="6" name="组合 5">
            <a:extLst>
              <a:ext uri="{FF2B5EF4-FFF2-40B4-BE49-F238E27FC236}">
                <a16:creationId xmlns:a16="http://schemas.microsoft.com/office/drawing/2014/main" id="{57A530E2-FDF9-489B-8DCD-340C9D9BAC5F}"/>
              </a:ext>
            </a:extLst>
          </p:cNvPr>
          <p:cNvGrpSpPr/>
          <p:nvPr/>
        </p:nvGrpSpPr>
        <p:grpSpPr>
          <a:xfrm>
            <a:off x="1427277" y="1623206"/>
            <a:ext cx="3427798" cy="1103703"/>
            <a:chOff x="1414011" y="4141228"/>
            <a:chExt cx="3427798" cy="1103703"/>
          </a:xfrm>
        </p:grpSpPr>
        <p:sp>
          <p:nvSpPr>
            <p:cNvPr id="15" name="文本框 14">
              <a:extLst>
                <a:ext uri="{FF2B5EF4-FFF2-40B4-BE49-F238E27FC236}">
                  <a16:creationId xmlns:a16="http://schemas.microsoft.com/office/drawing/2014/main" id="{B1E506EB-7DFC-4522-880C-11AB3EBED4A8}"/>
                </a:ext>
              </a:extLst>
            </p:cNvPr>
            <p:cNvSpPr txBox="1"/>
            <p:nvPr/>
          </p:nvSpPr>
          <p:spPr>
            <a:xfrm>
              <a:off x="1414011" y="4141228"/>
              <a:ext cx="1968079"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8" name="矩形 17">
              <a:extLst>
                <a:ext uri="{FF2B5EF4-FFF2-40B4-BE49-F238E27FC236}">
                  <a16:creationId xmlns:a16="http://schemas.microsoft.com/office/drawing/2014/main" id="{82959204-6509-48B0-816D-A66AD22B799B}"/>
                </a:ext>
              </a:extLst>
            </p:cNvPr>
            <p:cNvSpPr/>
            <p:nvPr/>
          </p:nvSpPr>
          <p:spPr>
            <a:xfrm>
              <a:off x="1427277" y="4550189"/>
              <a:ext cx="3414532" cy="694742"/>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grpSp>
      <p:sp>
        <p:nvSpPr>
          <p:cNvPr id="59" name="坐标">
            <a:extLst>
              <a:ext uri="{FF2B5EF4-FFF2-40B4-BE49-F238E27FC236}">
                <a16:creationId xmlns:a16="http://schemas.microsoft.com/office/drawing/2014/main" id="{CDF6C643-8B4F-4FF3-8092-8BBBF29DADB7}"/>
              </a:ext>
            </a:extLst>
          </p:cNvPr>
          <p:cNvSpPr/>
          <p:nvPr/>
        </p:nvSpPr>
        <p:spPr>
          <a:xfrm rot="8100000">
            <a:off x="1305659" y="2927553"/>
            <a:ext cx="749988" cy="749987"/>
          </a:xfrm>
          <a:prstGeom prst="teardrop">
            <a:avLst/>
          </a:prstGeom>
          <a:solidFill>
            <a:schemeClr val="accent1"/>
          </a:soli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dirty="0">
              <a:cs typeface="+mn-ea"/>
              <a:sym typeface="+mn-lt"/>
            </a:endParaRPr>
          </a:p>
        </p:txBody>
      </p:sp>
      <p:sp>
        <p:nvSpPr>
          <p:cNvPr id="57" name="矩形">
            <a:extLst>
              <a:ext uri="{FF2B5EF4-FFF2-40B4-BE49-F238E27FC236}">
                <a16:creationId xmlns:a16="http://schemas.microsoft.com/office/drawing/2014/main" id="{240F4EC4-7939-4D20-807D-D1707939B58F}"/>
              </a:ext>
            </a:extLst>
          </p:cNvPr>
          <p:cNvSpPr/>
          <p:nvPr/>
        </p:nvSpPr>
        <p:spPr>
          <a:xfrm>
            <a:off x="1414011" y="3129734"/>
            <a:ext cx="533284" cy="396775"/>
          </a:xfrm>
          <a:prstGeom prst="rect">
            <a:avLst/>
          </a:prstGeom>
          <a:no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01</a:t>
            </a:r>
            <a:endParaRPr lang="zh-CN" altLang="en-US" dirty="0">
              <a:cs typeface="+mn-ea"/>
              <a:sym typeface="+mn-lt"/>
            </a:endParaRPr>
          </a:p>
        </p:txBody>
      </p:sp>
      <p:sp>
        <p:nvSpPr>
          <p:cNvPr id="64" name="坐标">
            <a:extLst>
              <a:ext uri="{FF2B5EF4-FFF2-40B4-BE49-F238E27FC236}">
                <a16:creationId xmlns:a16="http://schemas.microsoft.com/office/drawing/2014/main" id="{FD15ED7C-10FD-4DC7-9BAA-9741D6C2D250}"/>
              </a:ext>
            </a:extLst>
          </p:cNvPr>
          <p:cNvSpPr/>
          <p:nvPr/>
        </p:nvSpPr>
        <p:spPr>
          <a:xfrm rot="8100000">
            <a:off x="3590734" y="2927553"/>
            <a:ext cx="749988" cy="749987"/>
          </a:xfrm>
          <a:prstGeom prst="teardrop">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62" name="矩形">
            <a:extLst>
              <a:ext uri="{FF2B5EF4-FFF2-40B4-BE49-F238E27FC236}">
                <a16:creationId xmlns:a16="http://schemas.microsoft.com/office/drawing/2014/main" id="{060E26BB-6D1B-4368-B913-CA4E3538109B}"/>
              </a:ext>
            </a:extLst>
          </p:cNvPr>
          <p:cNvSpPr/>
          <p:nvPr/>
        </p:nvSpPr>
        <p:spPr>
          <a:xfrm>
            <a:off x="3699086" y="3129734"/>
            <a:ext cx="533284" cy="396775"/>
          </a:xfrm>
          <a:prstGeom prst="rect">
            <a:avLst/>
          </a:prstGeom>
          <a:no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02</a:t>
            </a:r>
            <a:endParaRPr lang="zh-CN" altLang="en-US" dirty="0">
              <a:cs typeface="+mn-ea"/>
              <a:sym typeface="+mn-lt"/>
            </a:endParaRPr>
          </a:p>
        </p:txBody>
      </p:sp>
      <p:sp>
        <p:nvSpPr>
          <p:cNvPr id="69" name="坐标">
            <a:extLst>
              <a:ext uri="{FF2B5EF4-FFF2-40B4-BE49-F238E27FC236}">
                <a16:creationId xmlns:a16="http://schemas.microsoft.com/office/drawing/2014/main" id="{D7B3D260-CB0D-4465-A012-02DE685CE36E}"/>
              </a:ext>
            </a:extLst>
          </p:cNvPr>
          <p:cNvSpPr/>
          <p:nvPr/>
        </p:nvSpPr>
        <p:spPr>
          <a:xfrm rot="8100000">
            <a:off x="5875809" y="2927553"/>
            <a:ext cx="749988" cy="749987"/>
          </a:xfrm>
          <a:prstGeom prst="teardrop">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67" name="矩形">
            <a:extLst>
              <a:ext uri="{FF2B5EF4-FFF2-40B4-BE49-F238E27FC236}">
                <a16:creationId xmlns:a16="http://schemas.microsoft.com/office/drawing/2014/main" id="{B6298E01-D265-41D5-A217-9C5A4B7D3EAE}"/>
              </a:ext>
            </a:extLst>
          </p:cNvPr>
          <p:cNvSpPr/>
          <p:nvPr/>
        </p:nvSpPr>
        <p:spPr>
          <a:xfrm>
            <a:off x="5984161" y="3129734"/>
            <a:ext cx="533284" cy="396775"/>
          </a:xfrm>
          <a:prstGeom prst="rect">
            <a:avLst/>
          </a:prstGeom>
          <a:no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03</a:t>
            </a:r>
            <a:endParaRPr lang="zh-CN" altLang="en-US" dirty="0">
              <a:cs typeface="+mn-ea"/>
              <a:sym typeface="+mn-lt"/>
            </a:endParaRPr>
          </a:p>
        </p:txBody>
      </p:sp>
      <p:sp>
        <p:nvSpPr>
          <p:cNvPr id="73" name="圆形">
            <a:extLst>
              <a:ext uri="{FF2B5EF4-FFF2-40B4-BE49-F238E27FC236}">
                <a16:creationId xmlns:a16="http://schemas.microsoft.com/office/drawing/2014/main" id="{BB3E94D3-C10B-4322-B7A5-916EAF1CEE9B}"/>
              </a:ext>
            </a:extLst>
          </p:cNvPr>
          <p:cNvSpPr/>
          <p:nvPr/>
        </p:nvSpPr>
        <p:spPr>
          <a:xfrm>
            <a:off x="8261464" y="3726344"/>
            <a:ext cx="506752" cy="217745"/>
          </a:xfrm>
          <a:prstGeom prst="ellipse">
            <a:avLst/>
          </a:prstGeom>
          <a:solidFill>
            <a:srgbClr val="D9D9D9"/>
          </a:solidFill>
          <a:ln>
            <a:noFill/>
          </a:ln>
          <a:effectLst>
            <a:innerShdw blurRad="50800">
              <a:schemeClr val="bg1">
                <a:lumMod val="7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dirty="0">
              <a:solidFill>
                <a:schemeClr val="tx1">
                  <a:lumMod val="75000"/>
                  <a:lumOff val="25000"/>
                </a:schemeClr>
              </a:solidFill>
              <a:cs typeface="+mn-ea"/>
              <a:sym typeface="+mn-lt"/>
            </a:endParaRPr>
          </a:p>
        </p:txBody>
      </p:sp>
      <p:sp>
        <p:nvSpPr>
          <p:cNvPr id="74" name="坐标">
            <a:extLst>
              <a:ext uri="{FF2B5EF4-FFF2-40B4-BE49-F238E27FC236}">
                <a16:creationId xmlns:a16="http://schemas.microsoft.com/office/drawing/2014/main" id="{D6FBE612-8DF6-4309-ACD1-8E94CB56B8A1}"/>
              </a:ext>
            </a:extLst>
          </p:cNvPr>
          <p:cNvSpPr/>
          <p:nvPr/>
        </p:nvSpPr>
        <p:spPr>
          <a:xfrm rot="8100000">
            <a:off x="8139846" y="2927553"/>
            <a:ext cx="749988" cy="749987"/>
          </a:xfrm>
          <a:prstGeom prst="teardrop">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a:cs typeface="+mn-ea"/>
              <a:sym typeface="+mn-lt"/>
            </a:endParaRPr>
          </a:p>
        </p:txBody>
      </p:sp>
      <p:sp>
        <p:nvSpPr>
          <p:cNvPr id="72" name="矩形">
            <a:extLst>
              <a:ext uri="{FF2B5EF4-FFF2-40B4-BE49-F238E27FC236}">
                <a16:creationId xmlns:a16="http://schemas.microsoft.com/office/drawing/2014/main" id="{8535E4A2-A3E5-41C6-91B3-509EBC9480BD}"/>
              </a:ext>
            </a:extLst>
          </p:cNvPr>
          <p:cNvSpPr/>
          <p:nvPr/>
        </p:nvSpPr>
        <p:spPr>
          <a:xfrm>
            <a:off x="8221414" y="3129734"/>
            <a:ext cx="533284" cy="396775"/>
          </a:xfrm>
          <a:prstGeom prst="rect">
            <a:avLst/>
          </a:prstGeom>
          <a:no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04</a:t>
            </a:r>
            <a:endParaRPr lang="zh-CN" altLang="en-US" dirty="0">
              <a:cs typeface="+mn-ea"/>
              <a:sym typeface="+mn-lt"/>
            </a:endParaRPr>
          </a:p>
        </p:txBody>
      </p:sp>
      <p:sp>
        <p:nvSpPr>
          <p:cNvPr id="2" name="标题 1">
            <a:extLst>
              <a:ext uri="{FF2B5EF4-FFF2-40B4-BE49-F238E27FC236}">
                <a16:creationId xmlns:a16="http://schemas.microsoft.com/office/drawing/2014/main" id="{1E5D11FD-69FB-482E-B1D6-9A8DE9548B4C}"/>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grpSp>
        <p:nvGrpSpPr>
          <p:cNvPr id="38" name="组合 37">
            <a:extLst>
              <a:ext uri="{FF2B5EF4-FFF2-40B4-BE49-F238E27FC236}">
                <a16:creationId xmlns:a16="http://schemas.microsoft.com/office/drawing/2014/main" id="{EBAE1048-E605-4E0B-BBE8-F029AE0793C8}"/>
              </a:ext>
            </a:extLst>
          </p:cNvPr>
          <p:cNvGrpSpPr/>
          <p:nvPr/>
        </p:nvGrpSpPr>
        <p:grpSpPr>
          <a:xfrm>
            <a:off x="3699086" y="4521687"/>
            <a:ext cx="3427798" cy="1103703"/>
            <a:chOff x="1414011" y="4141228"/>
            <a:chExt cx="3427798" cy="1103703"/>
          </a:xfrm>
        </p:grpSpPr>
        <p:sp>
          <p:nvSpPr>
            <p:cNvPr id="42" name="文本框 41">
              <a:extLst>
                <a:ext uri="{FF2B5EF4-FFF2-40B4-BE49-F238E27FC236}">
                  <a16:creationId xmlns:a16="http://schemas.microsoft.com/office/drawing/2014/main" id="{B49C8B6A-667B-4C5E-B16F-5FF1AE09E219}"/>
                </a:ext>
              </a:extLst>
            </p:cNvPr>
            <p:cNvSpPr txBox="1"/>
            <p:nvPr/>
          </p:nvSpPr>
          <p:spPr>
            <a:xfrm>
              <a:off x="1414011" y="4141228"/>
              <a:ext cx="1968079"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3" name="矩形 42">
              <a:extLst>
                <a:ext uri="{FF2B5EF4-FFF2-40B4-BE49-F238E27FC236}">
                  <a16:creationId xmlns:a16="http://schemas.microsoft.com/office/drawing/2014/main" id="{8D341449-1AC2-4A52-AEAA-C46ACFEF08BC}"/>
                </a:ext>
              </a:extLst>
            </p:cNvPr>
            <p:cNvSpPr/>
            <p:nvPr/>
          </p:nvSpPr>
          <p:spPr>
            <a:xfrm>
              <a:off x="1427277" y="4550189"/>
              <a:ext cx="3414532" cy="694742"/>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grpSp>
      <p:grpSp>
        <p:nvGrpSpPr>
          <p:cNvPr id="44" name="组合 43">
            <a:extLst>
              <a:ext uri="{FF2B5EF4-FFF2-40B4-BE49-F238E27FC236}">
                <a16:creationId xmlns:a16="http://schemas.microsoft.com/office/drawing/2014/main" id="{0BCB7A51-FF7A-4685-9AF3-313D6F43497F}"/>
              </a:ext>
            </a:extLst>
          </p:cNvPr>
          <p:cNvGrpSpPr/>
          <p:nvPr/>
        </p:nvGrpSpPr>
        <p:grpSpPr>
          <a:xfrm>
            <a:off x="5997427" y="1623206"/>
            <a:ext cx="3427798" cy="1103703"/>
            <a:chOff x="1414011" y="4141228"/>
            <a:chExt cx="3427798" cy="1103703"/>
          </a:xfrm>
        </p:grpSpPr>
        <p:sp>
          <p:nvSpPr>
            <p:cNvPr id="45" name="文本框 44">
              <a:extLst>
                <a:ext uri="{FF2B5EF4-FFF2-40B4-BE49-F238E27FC236}">
                  <a16:creationId xmlns:a16="http://schemas.microsoft.com/office/drawing/2014/main" id="{27B8A25B-E6F3-4B67-8041-20C2C7BB94AF}"/>
                </a:ext>
              </a:extLst>
            </p:cNvPr>
            <p:cNvSpPr txBox="1"/>
            <p:nvPr/>
          </p:nvSpPr>
          <p:spPr>
            <a:xfrm>
              <a:off x="1414011" y="4141228"/>
              <a:ext cx="1968079"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6" name="矩形 45">
              <a:extLst>
                <a:ext uri="{FF2B5EF4-FFF2-40B4-BE49-F238E27FC236}">
                  <a16:creationId xmlns:a16="http://schemas.microsoft.com/office/drawing/2014/main" id="{8707DEC9-2C5C-4693-8297-D0251EC5C9F3}"/>
                </a:ext>
              </a:extLst>
            </p:cNvPr>
            <p:cNvSpPr/>
            <p:nvPr/>
          </p:nvSpPr>
          <p:spPr>
            <a:xfrm>
              <a:off x="1427277" y="4550189"/>
              <a:ext cx="3414532" cy="694742"/>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grpSp>
      <p:grpSp>
        <p:nvGrpSpPr>
          <p:cNvPr id="47" name="组合 46">
            <a:extLst>
              <a:ext uri="{FF2B5EF4-FFF2-40B4-BE49-F238E27FC236}">
                <a16:creationId xmlns:a16="http://schemas.microsoft.com/office/drawing/2014/main" id="{47C9B436-9A90-4CCF-973E-5F0DBD7622FD}"/>
              </a:ext>
            </a:extLst>
          </p:cNvPr>
          <p:cNvGrpSpPr/>
          <p:nvPr/>
        </p:nvGrpSpPr>
        <p:grpSpPr>
          <a:xfrm>
            <a:off x="8261464" y="4521687"/>
            <a:ext cx="3427798" cy="1103703"/>
            <a:chOff x="1414011" y="4141228"/>
            <a:chExt cx="3427798" cy="1103703"/>
          </a:xfrm>
        </p:grpSpPr>
        <p:sp>
          <p:nvSpPr>
            <p:cNvPr id="48" name="文本框 47">
              <a:extLst>
                <a:ext uri="{FF2B5EF4-FFF2-40B4-BE49-F238E27FC236}">
                  <a16:creationId xmlns:a16="http://schemas.microsoft.com/office/drawing/2014/main" id="{29C11A81-F309-45FA-BA00-A8FEC1CFFDC1}"/>
                </a:ext>
              </a:extLst>
            </p:cNvPr>
            <p:cNvSpPr txBox="1"/>
            <p:nvPr/>
          </p:nvSpPr>
          <p:spPr>
            <a:xfrm>
              <a:off x="1414011" y="4141228"/>
              <a:ext cx="1968079"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9" name="矩形 48">
              <a:extLst>
                <a:ext uri="{FF2B5EF4-FFF2-40B4-BE49-F238E27FC236}">
                  <a16:creationId xmlns:a16="http://schemas.microsoft.com/office/drawing/2014/main" id="{F48B9179-0B92-436E-B2C1-5075691724E0}"/>
                </a:ext>
              </a:extLst>
            </p:cNvPr>
            <p:cNvSpPr/>
            <p:nvPr/>
          </p:nvSpPr>
          <p:spPr>
            <a:xfrm>
              <a:off x="1427277" y="4550189"/>
              <a:ext cx="3414532" cy="694742"/>
            </a:xfrm>
            <a:prstGeom prst="rect">
              <a:avLst/>
            </a:prstGeom>
            <a:noFill/>
          </p:spPr>
          <p:txBody>
            <a:bodyPr wrap="square" lIns="0" tIns="0" rIns="0" bIns="0" rtlCol="0">
              <a:spAutoFit/>
            </a:bodyPr>
            <a:lstStyle/>
            <a:p>
              <a:pP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grpSp>
    </p:spTree>
    <p:extLst>
      <p:ext uri="{BB962C8B-B14F-4D97-AF65-F5344CB8AC3E}">
        <p14:creationId xmlns:p14="http://schemas.microsoft.com/office/powerpoint/2010/main" val="40509938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a:extLst>
              <a:ext uri="{FF2B5EF4-FFF2-40B4-BE49-F238E27FC236}">
                <a16:creationId xmlns:a16="http://schemas.microsoft.com/office/drawing/2014/main" id="{5C44975A-025E-43CE-90FD-D444E1FA045B}"/>
              </a:ext>
            </a:extLst>
          </p:cNvPr>
          <p:cNvGrpSpPr/>
          <p:nvPr/>
        </p:nvGrpSpPr>
        <p:grpSpPr>
          <a:xfrm>
            <a:off x="1925812" y="1183397"/>
            <a:ext cx="8294076" cy="5172822"/>
            <a:chOff x="1500252" y="908050"/>
            <a:chExt cx="9191496" cy="5732522"/>
          </a:xfrm>
        </p:grpSpPr>
        <p:sp>
          <p:nvSpPr>
            <p:cNvPr id="73" name="梯形 135">
              <a:extLst>
                <a:ext uri="{FF2B5EF4-FFF2-40B4-BE49-F238E27FC236}">
                  <a16:creationId xmlns:a16="http://schemas.microsoft.com/office/drawing/2014/main" id="{0CCDE9B2-DABD-46D1-9B4A-04F978B35D21}"/>
                </a:ext>
              </a:extLst>
            </p:cNvPr>
            <p:cNvSpPr/>
            <p:nvPr/>
          </p:nvSpPr>
          <p:spPr>
            <a:xfrm rot="20619419" flipH="1">
              <a:off x="7179604" y="908050"/>
              <a:ext cx="3512144" cy="5732519"/>
            </a:xfrm>
            <a:custGeom>
              <a:avLst/>
              <a:gdLst>
                <a:gd name="connsiteX0" fmla="*/ 0 w 2929463"/>
                <a:gd name="connsiteY0" fmla="*/ 3727081 h 3727081"/>
                <a:gd name="connsiteX1" fmla="*/ 720794 w 2929463"/>
                <a:gd name="connsiteY1" fmla="*/ 0 h 3727081"/>
                <a:gd name="connsiteX2" fmla="*/ 2208669 w 2929463"/>
                <a:gd name="connsiteY2" fmla="*/ 0 h 3727081"/>
                <a:gd name="connsiteX3" fmla="*/ 2929463 w 2929463"/>
                <a:gd name="connsiteY3" fmla="*/ 3727081 h 3727081"/>
                <a:gd name="connsiteX4" fmla="*/ 0 w 2929463"/>
                <a:gd name="connsiteY4" fmla="*/ 3727081 h 3727081"/>
                <a:gd name="connsiteX0" fmla="*/ 0 w 2208669"/>
                <a:gd name="connsiteY0" fmla="*/ 3727081 h 3727081"/>
                <a:gd name="connsiteX1" fmla="*/ 720794 w 2208669"/>
                <a:gd name="connsiteY1" fmla="*/ 0 h 3727081"/>
                <a:gd name="connsiteX2" fmla="*/ 2208669 w 2208669"/>
                <a:gd name="connsiteY2" fmla="*/ 0 h 3727081"/>
                <a:gd name="connsiteX3" fmla="*/ 2130810 w 2208669"/>
                <a:gd name="connsiteY3" fmla="*/ 3727081 h 3727081"/>
                <a:gd name="connsiteX4" fmla="*/ 0 w 2208669"/>
                <a:gd name="connsiteY4" fmla="*/ 3727081 h 3727081"/>
                <a:gd name="connsiteX0" fmla="*/ 0 w 2208669"/>
                <a:gd name="connsiteY0" fmla="*/ 3727081 h 3727081"/>
                <a:gd name="connsiteX1" fmla="*/ 1577321 w 2208669"/>
                <a:gd name="connsiteY1" fmla="*/ 11575 h 3727081"/>
                <a:gd name="connsiteX2" fmla="*/ 2208669 w 2208669"/>
                <a:gd name="connsiteY2" fmla="*/ 0 h 3727081"/>
                <a:gd name="connsiteX3" fmla="*/ 2130810 w 2208669"/>
                <a:gd name="connsiteY3" fmla="*/ 3727081 h 3727081"/>
                <a:gd name="connsiteX4" fmla="*/ 0 w 2208669"/>
                <a:gd name="connsiteY4" fmla="*/ 3727081 h 3727081"/>
                <a:gd name="connsiteX0" fmla="*/ 0 w 2460012"/>
                <a:gd name="connsiteY0" fmla="*/ 3727081 h 3739105"/>
                <a:gd name="connsiteX1" fmla="*/ 1577321 w 2460012"/>
                <a:gd name="connsiteY1" fmla="*/ 11575 h 3739105"/>
                <a:gd name="connsiteX2" fmla="*/ 2208669 w 2460012"/>
                <a:gd name="connsiteY2" fmla="*/ 0 h 3739105"/>
                <a:gd name="connsiteX3" fmla="*/ 2460012 w 2460012"/>
                <a:gd name="connsiteY3" fmla="*/ 3739105 h 3739105"/>
                <a:gd name="connsiteX4" fmla="*/ 0 w 2460012"/>
                <a:gd name="connsiteY4" fmla="*/ 3727081 h 3739105"/>
                <a:gd name="connsiteX0" fmla="*/ 0 w 2767665"/>
                <a:gd name="connsiteY0" fmla="*/ 4528958 h 4528958"/>
                <a:gd name="connsiteX1" fmla="*/ 1884974 w 2767665"/>
                <a:gd name="connsiteY1" fmla="*/ 11575 h 4528958"/>
                <a:gd name="connsiteX2" fmla="*/ 2516322 w 2767665"/>
                <a:gd name="connsiteY2" fmla="*/ 0 h 4528958"/>
                <a:gd name="connsiteX3" fmla="*/ 2767665 w 2767665"/>
                <a:gd name="connsiteY3" fmla="*/ 3739105 h 4528958"/>
                <a:gd name="connsiteX4" fmla="*/ 0 w 2767665"/>
                <a:gd name="connsiteY4" fmla="*/ 4528958 h 4528958"/>
                <a:gd name="connsiteX0" fmla="*/ 0 w 2767665"/>
                <a:gd name="connsiteY0" fmla="*/ 4517383 h 4517383"/>
                <a:gd name="connsiteX1" fmla="*/ 1884974 w 2767665"/>
                <a:gd name="connsiteY1" fmla="*/ 0 h 4517383"/>
                <a:gd name="connsiteX2" fmla="*/ 2435316 w 2767665"/>
                <a:gd name="connsiteY2" fmla="*/ 116 h 4517383"/>
                <a:gd name="connsiteX3" fmla="*/ 2767665 w 2767665"/>
                <a:gd name="connsiteY3" fmla="*/ 3727530 h 4517383"/>
                <a:gd name="connsiteX4" fmla="*/ 0 w 2767665"/>
                <a:gd name="connsiteY4" fmla="*/ 4517383 h 4517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7665" h="4517383">
                  <a:moveTo>
                    <a:pt x="0" y="4517383"/>
                  </a:moveTo>
                  <a:lnTo>
                    <a:pt x="1884974" y="0"/>
                  </a:lnTo>
                  <a:lnTo>
                    <a:pt x="2435316" y="116"/>
                  </a:lnTo>
                  <a:lnTo>
                    <a:pt x="2767665" y="3727530"/>
                  </a:lnTo>
                  <a:lnTo>
                    <a:pt x="0" y="4517383"/>
                  </a:lnTo>
                  <a:close/>
                </a:path>
              </a:pathLst>
            </a:custGeom>
            <a:gradFill>
              <a:gsLst>
                <a:gs pos="0">
                  <a:schemeClr val="bg1">
                    <a:lumMod val="9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sp>
          <p:nvSpPr>
            <p:cNvPr id="74" name="梯形 135">
              <a:extLst>
                <a:ext uri="{FF2B5EF4-FFF2-40B4-BE49-F238E27FC236}">
                  <a16:creationId xmlns:a16="http://schemas.microsoft.com/office/drawing/2014/main" id="{FF3B92B3-C003-4952-9D96-4B602399B7D0}"/>
                </a:ext>
              </a:extLst>
            </p:cNvPr>
            <p:cNvSpPr/>
            <p:nvPr/>
          </p:nvSpPr>
          <p:spPr>
            <a:xfrm rot="980581">
              <a:off x="1500252" y="908053"/>
              <a:ext cx="3512144" cy="5732519"/>
            </a:xfrm>
            <a:custGeom>
              <a:avLst/>
              <a:gdLst>
                <a:gd name="connsiteX0" fmla="*/ 0 w 2929463"/>
                <a:gd name="connsiteY0" fmla="*/ 3727081 h 3727081"/>
                <a:gd name="connsiteX1" fmla="*/ 720794 w 2929463"/>
                <a:gd name="connsiteY1" fmla="*/ 0 h 3727081"/>
                <a:gd name="connsiteX2" fmla="*/ 2208669 w 2929463"/>
                <a:gd name="connsiteY2" fmla="*/ 0 h 3727081"/>
                <a:gd name="connsiteX3" fmla="*/ 2929463 w 2929463"/>
                <a:gd name="connsiteY3" fmla="*/ 3727081 h 3727081"/>
                <a:gd name="connsiteX4" fmla="*/ 0 w 2929463"/>
                <a:gd name="connsiteY4" fmla="*/ 3727081 h 3727081"/>
                <a:gd name="connsiteX0" fmla="*/ 0 w 2208669"/>
                <a:gd name="connsiteY0" fmla="*/ 3727081 h 3727081"/>
                <a:gd name="connsiteX1" fmla="*/ 720794 w 2208669"/>
                <a:gd name="connsiteY1" fmla="*/ 0 h 3727081"/>
                <a:gd name="connsiteX2" fmla="*/ 2208669 w 2208669"/>
                <a:gd name="connsiteY2" fmla="*/ 0 h 3727081"/>
                <a:gd name="connsiteX3" fmla="*/ 2130810 w 2208669"/>
                <a:gd name="connsiteY3" fmla="*/ 3727081 h 3727081"/>
                <a:gd name="connsiteX4" fmla="*/ 0 w 2208669"/>
                <a:gd name="connsiteY4" fmla="*/ 3727081 h 3727081"/>
                <a:gd name="connsiteX0" fmla="*/ 0 w 2208669"/>
                <a:gd name="connsiteY0" fmla="*/ 3727081 h 3727081"/>
                <a:gd name="connsiteX1" fmla="*/ 1577321 w 2208669"/>
                <a:gd name="connsiteY1" fmla="*/ 11575 h 3727081"/>
                <a:gd name="connsiteX2" fmla="*/ 2208669 w 2208669"/>
                <a:gd name="connsiteY2" fmla="*/ 0 h 3727081"/>
                <a:gd name="connsiteX3" fmla="*/ 2130810 w 2208669"/>
                <a:gd name="connsiteY3" fmla="*/ 3727081 h 3727081"/>
                <a:gd name="connsiteX4" fmla="*/ 0 w 2208669"/>
                <a:gd name="connsiteY4" fmla="*/ 3727081 h 3727081"/>
                <a:gd name="connsiteX0" fmla="*/ 0 w 2460012"/>
                <a:gd name="connsiteY0" fmla="*/ 3727081 h 3739105"/>
                <a:gd name="connsiteX1" fmla="*/ 1577321 w 2460012"/>
                <a:gd name="connsiteY1" fmla="*/ 11575 h 3739105"/>
                <a:gd name="connsiteX2" fmla="*/ 2208669 w 2460012"/>
                <a:gd name="connsiteY2" fmla="*/ 0 h 3739105"/>
                <a:gd name="connsiteX3" fmla="*/ 2460012 w 2460012"/>
                <a:gd name="connsiteY3" fmla="*/ 3739105 h 3739105"/>
                <a:gd name="connsiteX4" fmla="*/ 0 w 2460012"/>
                <a:gd name="connsiteY4" fmla="*/ 3727081 h 3739105"/>
                <a:gd name="connsiteX0" fmla="*/ 0 w 2767665"/>
                <a:gd name="connsiteY0" fmla="*/ 4528958 h 4528958"/>
                <a:gd name="connsiteX1" fmla="*/ 1884974 w 2767665"/>
                <a:gd name="connsiteY1" fmla="*/ 11575 h 4528958"/>
                <a:gd name="connsiteX2" fmla="*/ 2516322 w 2767665"/>
                <a:gd name="connsiteY2" fmla="*/ 0 h 4528958"/>
                <a:gd name="connsiteX3" fmla="*/ 2767665 w 2767665"/>
                <a:gd name="connsiteY3" fmla="*/ 3739105 h 4528958"/>
                <a:gd name="connsiteX4" fmla="*/ 0 w 2767665"/>
                <a:gd name="connsiteY4" fmla="*/ 4528958 h 4528958"/>
                <a:gd name="connsiteX0" fmla="*/ 0 w 2767665"/>
                <a:gd name="connsiteY0" fmla="*/ 4517383 h 4517383"/>
                <a:gd name="connsiteX1" fmla="*/ 1884974 w 2767665"/>
                <a:gd name="connsiteY1" fmla="*/ 0 h 4517383"/>
                <a:gd name="connsiteX2" fmla="*/ 2435316 w 2767665"/>
                <a:gd name="connsiteY2" fmla="*/ 116 h 4517383"/>
                <a:gd name="connsiteX3" fmla="*/ 2767665 w 2767665"/>
                <a:gd name="connsiteY3" fmla="*/ 3727530 h 4517383"/>
                <a:gd name="connsiteX4" fmla="*/ 0 w 2767665"/>
                <a:gd name="connsiteY4" fmla="*/ 4517383 h 45173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7665" h="4517383">
                  <a:moveTo>
                    <a:pt x="0" y="4517383"/>
                  </a:moveTo>
                  <a:lnTo>
                    <a:pt x="1884974" y="0"/>
                  </a:lnTo>
                  <a:lnTo>
                    <a:pt x="2435316" y="116"/>
                  </a:lnTo>
                  <a:lnTo>
                    <a:pt x="2767665" y="3727530"/>
                  </a:lnTo>
                  <a:lnTo>
                    <a:pt x="0" y="4517383"/>
                  </a:lnTo>
                  <a:close/>
                </a:path>
              </a:pathLst>
            </a:custGeom>
            <a:gradFill>
              <a:gsLst>
                <a:gs pos="0">
                  <a:schemeClr val="bg1">
                    <a:lumMod val="95000"/>
                  </a:schemeClr>
                </a:gs>
                <a:gs pos="100000">
                  <a:schemeClr val="bg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cs typeface="+mn-ea"/>
                <a:sym typeface="+mn-lt"/>
              </a:endParaRPr>
            </a:p>
          </p:txBody>
        </p:sp>
        <p:grpSp>
          <p:nvGrpSpPr>
            <p:cNvPr id="75" name="组合 74">
              <a:extLst>
                <a:ext uri="{FF2B5EF4-FFF2-40B4-BE49-F238E27FC236}">
                  <a16:creationId xmlns:a16="http://schemas.microsoft.com/office/drawing/2014/main" id="{092FA7C0-A4C4-41D8-B023-9DDB02904CFC}"/>
                </a:ext>
              </a:extLst>
            </p:cNvPr>
            <p:cNvGrpSpPr/>
            <p:nvPr/>
          </p:nvGrpSpPr>
          <p:grpSpPr>
            <a:xfrm>
              <a:off x="4654526" y="941383"/>
              <a:ext cx="2946040" cy="5470581"/>
              <a:chOff x="4911852" y="2518032"/>
              <a:chExt cx="1054100" cy="1957387"/>
            </a:xfrm>
          </p:grpSpPr>
          <p:sp>
            <p:nvSpPr>
              <p:cNvPr id="76" name="íşliḍe">
                <a:extLst>
                  <a:ext uri="{FF2B5EF4-FFF2-40B4-BE49-F238E27FC236}">
                    <a16:creationId xmlns:a16="http://schemas.microsoft.com/office/drawing/2014/main" id="{6AB03211-7626-46A9-B959-0518C8BBF653}"/>
                  </a:ext>
                </a:extLst>
              </p:cNvPr>
              <p:cNvSpPr/>
              <p:nvPr/>
            </p:nvSpPr>
            <p:spPr bwMode="auto">
              <a:xfrm>
                <a:off x="4926139" y="2518032"/>
                <a:ext cx="509588" cy="168275"/>
              </a:xfrm>
              <a:custGeom>
                <a:avLst/>
                <a:gdLst>
                  <a:gd name="T0" fmla="*/ 0 w 321"/>
                  <a:gd name="T1" fmla="*/ 26 h 106"/>
                  <a:gd name="T2" fmla="*/ 314 w 321"/>
                  <a:gd name="T3" fmla="*/ 106 h 106"/>
                  <a:gd name="T4" fmla="*/ 321 w 321"/>
                  <a:gd name="T5" fmla="*/ 82 h 106"/>
                  <a:gd name="T6" fmla="*/ 5 w 321"/>
                  <a:gd name="T7" fmla="*/ 0 h 106"/>
                  <a:gd name="T8" fmla="*/ 0 w 321"/>
                  <a:gd name="T9" fmla="*/ 26 h 106"/>
                </a:gdLst>
                <a:ahLst/>
                <a:cxnLst>
                  <a:cxn ang="0">
                    <a:pos x="T0" y="T1"/>
                  </a:cxn>
                  <a:cxn ang="0">
                    <a:pos x="T2" y="T3"/>
                  </a:cxn>
                  <a:cxn ang="0">
                    <a:pos x="T4" y="T5"/>
                  </a:cxn>
                  <a:cxn ang="0">
                    <a:pos x="T6" y="T7"/>
                  </a:cxn>
                  <a:cxn ang="0">
                    <a:pos x="T8" y="T9"/>
                  </a:cxn>
                </a:cxnLst>
                <a:rect l="0" t="0" r="r" b="b"/>
                <a:pathLst>
                  <a:path w="321" h="106">
                    <a:moveTo>
                      <a:pt x="0" y="26"/>
                    </a:moveTo>
                    <a:lnTo>
                      <a:pt x="314" y="106"/>
                    </a:lnTo>
                    <a:lnTo>
                      <a:pt x="321" y="82"/>
                    </a:lnTo>
                    <a:lnTo>
                      <a:pt x="5" y="0"/>
                    </a:lnTo>
                    <a:lnTo>
                      <a:pt x="0" y="26"/>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20000"/>
                  </a:lnSpc>
                </a:pPr>
                <a:endParaRPr>
                  <a:cs typeface="+mn-ea"/>
                  <a:sym typeface="+mn-lt"/>
                </a:endParaRPr>
              </a:p>
            </p:txBody>
          </p:sp>
          <p:sp>
            <p:nvSpPr>
              <p:cNvPr id="77" name="isľïďè">
                <a:extLst>
                  <a:ext uri="{FF2B5EF4-FFF2-40B4-BE49-F238E27FC236}">
                    <a16:creationId xmlns:a16="http://schemas.microsoft.com/office/drawing/2014/main" id="{578225A0-8985-492F-A154-2C0CD246C2D4}"/>
                  </a:ext>
                </a:extLst>
              </p:cNvPr>
              <p:cNvSpPr/>
              <p:nvPr/>
            </p:nvSpPr>
            <p:spPr bwMode="auto">
              <a:xfrm>
                <a:off x="4911852" y="2559307"/>
                <a:ext cx="298450" cy="153988"/>
              </a:xfrm>
              <a:custGeom>
                <a:avLst/>
                <a:gdLst>
                  <a:gd name="T0" fmla="*/ 78 w 78"/>
                  <a:gd name="T1" fmla="*/ 19 h 40"/>
                  <a:gd name="T2" fmla="*/ 77 w 78"/>
                  <a:gd name="T3" fmla="*/ 20 h 40"/>
                  <a:gd name="T4" fmla="*/ 48 w 78"/>
                  <a:gd name="T5" fmla="*/ 37 h 40"/>
                  <a:gd name="T6" fmla="*/ 21 w 78"/>
                  <a:gd name="T7" fmla="*/ 30 h 40"/>
                  <a:gd name="T8" fmla="*/ 3 w 78"/>
                  <a:gd name="T9" fmla="*/ 1 h 40"/>
                  <a:gd name="T10" fmla="*/ 4 w 78"/>
                  <a:gd name="T11" fmla="*/ 0 h 40"/>
                  <a:gd name="T12" fmla="*/ 78 w 78"/>
                  <a:gd name="T13" fmla="*/ 19 h 40"/>
                </a:gdLst>
                <a:ahLst/>
                <a:cxnLst>
                  <a:cxn ang="0">
                    <a:pos x="T0" y="T1"/>
                  </a:cxn>
                  <a:cxn ang="0">
                    <a:pos x="T2" y="T3"/>
                  </a:cxn>
                  <a:cxn ang="0">
                    <a:pos x="T4" y="T5"/>
                  </a:cxn>
                  <a:cxn ang="0">
                    <a:pos x="T6" y="T7"/>
                  </a:cxn>
                  <a:cxn ang="0">
                    <a:pos x="T8" y="T9"/>
                  </a:cxn>
                  <a:cxn ang="0">
                    <a:pos x="T10" y="T11"/>
                  </a:cxn>
                  <a:cxn ang="0">
                    <a:pos x="T12" y="T13"/>
                  </a:cxn>
                </a:cxnLst>
                <a:rect l="0" t="0" r="r" b="b"/>
                <a:pathLst>
                  <a:path w="78" h="40">
                    <a:moveTo>
                      <a:pt x="78" y="19"/>
                    </a:moveTo>
                    <a:cubicBezTo>
                      <a:pt x="77" y="19"/>
                      <a:pt x="77" y="19"/>
                      <a:pt x="77" y="20"/>
                    </a:cubicBezTo>
                    <a:cubicBezTo>
                      <a:pt x="74" y="33"/>
                      <a:pt x="61" y="40"/>
                      <a:pt x="48" y="37"/>
                    </a:cubicBezTo>
                    <a:cubicBezTo>
                      <a:pt x="21" y="30"/>
                      <a:pt x="21" y="30"/>
                      <a:pt x="21" y="30"/>
                    </a:cubicBezTo>
                    <a:cubicBezTo>
                      <a:pt x="8" y="27"/>
                      <a:pt x="0" y="13"/>
                      <a:pt x="3" y="1"/>
                    </a:cubicBezTo>
                    <a:cubicBezTo>
                      <a:pt x="3" y="0"/>
                      <a:pt x="4" y="0"/>
                      <a:pt x="4" y="0"/>
                    </a:cubicBezTo>
                    <a:lnTo>
                      <a:pt x="78" y="19"/>
                    </a:lnTo>
                    <a:close/>
                  </a:path>
                </a:pathLst>
              </a:custGeom>
              <a:solidFill>
                <a:srgbClr val="FFEA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20000"/>
                  </a:lnSpc>
                </a:pPr>
                <a:endParaRPr dirty="0">
                  <a:solidFill>
                    <a:srgbClr val="FFFF00"/>
                  </a:solidFill>
                  <a:cs typeface="+mn-ea"/>
                  <a:sym typeface="+mn-lt"/>
                </a:endParaRPr>
              </a:p>
            </p:txBody>
          </p:sp>
          <p:sp>
            <p:nvSpPr>
              <p:cNvPr id="78" name="íslidè">
                <a:extLst>
                  <a:ext uri="{FF2B5EF4-FFF2-40B4-BE49-F238E27FC236}">
                    <a16:creationId xmlns:a16="http://schemas.microsoft.com/office/drawing/2014/main" id="{884B88CB-4059-4854-BFE6-D58657D9D919}"/>
                  </a:ext>
                </a:extLst>
              </p:cNvPr>
              <p:cNvSpPr/>
              <p:nvPr/>
            </p:nvSpPr>
            <p:spPr bwMode="auto">
              <a:xfrm>
                <a:off x="5440489" y="2518032"/>
                <a:ext cx="509588" cy="168275"/>
              </a:xfrm>
              <a:custGeom>
                <a:avLst/>
                <a:gdLst>
                  <a:gd name="T0" fmla="*/ 321 w 321"/>
                  <a:gd name="T1" fmla="*/ 26 h 106"/>
                  <a:gd name="T2" fmla="*/ 7 w 321"/>
                  <a:gd name="T3" fmla="*/ 106 h 106"/>
                  <a:gd name="T4" fmla="*/ 0 w 321"/>
                  <a:gd name="T5" fmla="*/ 82 h 106"/>
                  <a:gd name="T6" fmla="*/ 316 w 321"/>
                  <a:gd name="T7" fmla="*/ 0 h 106"/>
                  <a:gd name="T8" fmla="*/ 321 w 321"/>
                  <a:gd name="T9" fmla="*/ 26 h 106"/>
                </a:gdLst>
                <a:ahLst/>
                <a:cxnLst>
                  <a:cxn ang="0">
                    <a:pos x="T0" y="T1"/>
                  </a:cxn>
                  <a:cxn ang="0">
                    <a:pos x="T2" y="T3"/>
                  </a:cxn>
                  <a:cxn ang="0">
                    <a:pos x="T4" y="T5"/>
                  </a:cxn>
                  <a:cxn ang="0">
                    <a:pos x="T6" y="T7"/>
                  </a:cxn>
                  <a:cxn ang="0">
                    <a:pos x="T8" y="T9"/>
                  </a:cxn>
                </a:cxnLst>
                <a:rect l="0" t="0" r="r" b="b"/>
                <a:pathLst>
                  <a:path w="321" h="106">
                    <a:moveTo>
                      <a:pt x="321" y="26"/>
                    </a:moveTo>
                    <a:lnTo>
                      <a:pt x="7" y="106"/>
                    </a:lnTo>
                    <a:lnTo>
                      <a:pt x="0" y="82"/>
                    </a:lnTo>
                    <a:lnTo>
                      <a:pt x="316" y="0"/>
                    </a:lnTo>
                    <a:lnTo>
                      <a:pt x="321" y="26"/>
                    </a:ln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20000"/>
                  </a:lnSpc>
                </a:pPr>
                <a:endParaRPr>
                  <a:cs typeface="+mn-ea"/>
                  <a:sym typeface="+mn-lt"/>
                </a:endParaRPr>
              </a:p>
            </p:txBody>
          </p:sp>
          <p:sp>
            <p:nvSpPr>
              <p:cNvPr id="79" name="íš1îdé">
                <a:extLst>
                  <a:ext uri="{FF2B5EF4-FFF2-40B4-BE49-F238E27FC236}">
                    <a16:creationId xmlns:a16="http://schemas.microsoft.com/office/drawing/2014/main" id="{F7C4CD07-390A-417A-A64F-204B0C5924F8}"/>
                  </a:ext>
                </a:extLst>
              </p:cNvPr>
              <p:cNvSpPr/>
              <p:nvPr/>
            </p:nvSpPr>
            <p:spPr bwMode="auto">
              <a:xfrm>
                <a:off x="5665914" y="2559307"/>
                <a:ext cx="300038" cy="153988"/>
              </a:xfrm>
              <a:custGeom>
                <a:avLst/>
                <a:gdLst>
                  <a:gd name="T0" fmla="*/ 0 w 78"/>
                  <a:gd name="T1" fmla="*/ 19 h 40"/>
                  <a:gd name="T2" fmla="*/ 0 w 78"/>
                  <a:gd name="T3" fmla="*/ 20 h 40"/>
                  <a:gd name="T4" fmla="*/ 30 w 78"/>
                  <a:gd name="T5" fmla="*/ 37 h 40"/>
                  <a:gd name="T6" fmla="*/ 57 w 78"/>
                  <a:gd name="T7" fmla="*/ 30 h 40"/>
                  <a:gd name="T8" fmla="*/ 74 w 78"/>
                  <a:gd name="T9" fmla="*/ 1 h 40"/>
                  <a:gd name="T10" fmla="*/ 74 w 78"/>
                  <a:gd name="T11" fmla="*/ 0 h 40"/>
                  <a:gd name="T12" fmla="*/ 0 w 78"/>
                  <a:gd name="T13" fmla="*/ 19 h 40"/>
                </a:gdLst>
                <a:ahLst/>
                <a:cxnLst>
                  <a:cxn ang="0">
                    <a:pos x="T0" y="T1"/>
                  </a:cxn>
                  <a:cxn ang="0">
                    <a:pos x="T2" y="T3"/>
                  </a:cxn>
                  <a:cxn ang="0">
                    <a:pos x="T4" y="T5"/>
                  </a:cxn>
                  <a:cxn ang="0">
                    <a:pos x="T6" y="T7"/>
                  </a:cxn>
                  <a:cxn ang="0">
                    <a:pos x="T8" y="T9"/>
                  </a:cxn>
                  <a:cxn ang="0">
                    <a:pos x="T10" y="T11"/>
                  </a:cxn>
                  <a:cxn ang="0">
                    <a:pos x="T12" y="T13"/>
                  </a:cxn>
                </a:cxnLst>
                <a:rect l="0" t="0" r="r" b="b"/>
                <a:pathLst>
                  <a:path w="78" h="40">
                    <a:moveTo>
                      <a:pt x="0" y="19"/>
                    </a:moveTo>
                    <a:cubicBezTo>
                      <a:pt x="0" y="19"/>
                      <a:pt x="0" y="19"/>
                      <a:pt x="0" y="20"/>
                    </a:cubicBezTo>
                    <a:cubicBezTo>
                      <a:pt x="4" y="33"/>
                      <a:pt x="17" y="40"/>
                      <a:pt x="30" y="37"/>
                    </a:cubicBezTo>
                    <a:cubicBezTo>
                      <a:pt x="57" y="30"/>
                      <a:pt x="57" y="30"/>
                      <a:pt x="57" y="30"/>
                    </a:cubicBezTo>
                    <a:cubicBezTo>
                      <a:pt x="70" y="27"/>
                      <a:pt x="78" y="13"/>
                      <a:pt x="74" y="1"/>
                    </a:cubicBezTo>
                    <a:cubicBezTo>
                      <a:pt x="74" y="0"/>
                      <a:pt x="74" y="0"/>
                      <a:pt x="74" y="0"/>
                    </a:cubicBezTo>
                    <a:lnTo>
                      <a:pt x="0" y="19"/>
                    </a:lnTo>
                    <a:close/>
                  </a:path>
                </a:pathLst>
              </a:custGeom>
              <a:solidFill>
                <a:srgbClr val="FFEA9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20000"/>
                  </a:lnSpc>
                </a:pPr>
                <a:endParaRPr>
                  <a:solidFill>
                    <a:srgbClr val="FFFF00"/>
                  </a:solidFill>
                  <a:cs typeface="+mn-ea"/>
                  <a:sym typeface="+mn-lt"/>
                </a:endParaRPr>
              </a:p>
            </p:txBody>
          </p:sp>
          <p:sp>
            <p:nvSpPr>
              <p:cNvPr id="80" name="ïṩ1îďé">
                <a:extLst>
                  <a:ext uri="{FF2B5EF4-FFF2-40B4-BE49-F238E27FC236}">
                    <a16:creationId xmlns:a16="http://schemas.microsoft.com/office/drawing/2014/main" id="{BD6ECA09-420B-47C3-B943-20A88B40C095}"/>
                  </a:ext>
                </a:extLst>
              </p:cNvPr>
              <p:cNvSpPr/>
              <p:nvPr/>
            </p:nvSpPr>
            <p:spPr bwMode="auto">
              <a:xfrm>
                <a:off x="5351589" y="4024569"/>
                <a:ext cx="173038" cy="415925"/>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endParaRPr>
                  <a:cs typeface="+mn-ea"/>
                  <a:sym typeface="+mn-lt"/>
                </a:endParaRPr>
              </a:p>
            </p:txBody>
          </p:sp>
          <p:sp>
            <p:nvSpPr>
              <p:cNvPr id="81" name="ïṩlïďe">
                <a:extLst>
                  <a:ext uri="{FF2B5EF4-FFF2-40B4-BE49-F238E27FC236}">
                    <a16:creationId xmlns:a16="http://schemas.microsoft.com/office/drawing/2014/main" id="{723AC8B8-56F5-4B2A-9375-77125D264D6C}"/>
                  </a:ext>
                </a:extLst>
              </p:cNvPr>
              <p:cNvSpPr/>
              <p:nvPr/>
            </p:nvSpPr>
            <p:spPr bwMode="auto">
              <a:xfrm>
                <a:off x="5410693" y="2633980"/>
                <a:ext cx="66231" cy="1360427"/>
              </a:xfrm>
              <a:prstGeom prst="rect">
                <a:avLst/>
              </a:prstGeom>
              <a:solidFill>
                <a:srgbClr val="C4C4C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endParaRPr>
                  <a:cs typeface="+mn-ea"/>
                  <a:sym typeface="+mn-lt"/>
                </a:endParaRPr>
              </a:p>
            </p:txBody>
          </p:sp>
          <p:sp>
            <p:nvSpPr>
              <p:cNvPr id="82" name="íSḷïdè">
                <a:extLst>
                  <a:ext uri="{FF2B5EF4-FFF2-40B4-BE49-F238E27FC236}">
                    <a16:creationId xmlns:a16="http://schemas.microsoft.com/office/drawing/2014/main" id="{DE75EB49-8392-427F-94E0-F4CA45616F29}"/>
                  </a:ext>
                </a:extLst>
              </p:cNvPr>
              <p:cNvSpPr/>
              <p:nvPr/>
            </p:nvSpPr>
            <p:spPr bwMode="auto">
              <a:xfrm>
                <a:off x="5351589" y="3964244"/>
                <a:ext cx="173038" cy="65088"/>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endParaRPr>
                  <a:cs typeface="+mn-ea"/>
                  <a:sym typeface="+mn-lt"/>
                </a:endParaRPr>
              </a:p>
            </p:txBody>
          </p:sp>
          <p:sp>
            <p:nvSpPr>
              <p:cNvPr id="83" name="îsliďé">
                <a:extLst>
                  <a:ext uri="{FF2B5EF4-FFF2-40B4-BE49-F238E27FC236}">
                    <a16:creationId xmlns:a16="http://schemas.microsoft.com/office/drawing/2014/main" id="{3FE8CBB9-9EEA-4AB4-ACF6-72706F1441EA}"/>
                  </a:ext>
                </a:extLst>
              </p:cNvPr>
              <p:cNvSpPr/>
              <p:nvPr/>
            </p:nvSpPr>
            <p:spPr bwMode="auto">
              <a:xfrm>
                <a:off x="5370639" y="3018094"/>
                <a:ext cx="134938" cy="65088"/>
              </a:xfrm>
              <a:prstGeom prst="rect">
                <a:avLst/>
              </a:prstGeom>
              <a:solidFill>
                <a:srgbClr val="73737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20000"/>
                  </a:lnSpc>
                </a:pPr>
                <a:endParaRPr dirty="0">
                  <a:cs typeface="+mn-ea"/>
                  <a:sym typeface="+mn-lt"/>
                </a:endParaRPr>
              </a:p>
            </p:txBody>
          </p:sp>
          <p:sp>
            <p:nvSpPr>
              <p:cNvPr id="84" name="îśľiḍe">
                <a:extLst>
                  <a:ext uri="{FF2B5EF4-FFF2-40B4-BE49-F238E27FC236}">
                    <a16:creationId xmlns:a16="http://schemas.microsoft.com/office/drawing/2014/main" id="{3717400E-7ACD-4227-B1D0-3C659C6FC746}"/>
                  </a:ext>
                </a:extLst>
              </p:cNvPr>
              <p:cNvSpPr/>
              <p:nvPr/>
            </p:nvSpPr>
            <p:spPr bwMode="auto">
              <a:xfrm>
                <a:off x="5267452" y="4405569"/>
                <a:ext cx="341313" cy="69850"/>
              </a:xfrm>
              <a:custGeom>
                <a:avLst/>
                <a:gdLst>
                  <a:gd name="T0" fmla="*/ 71 w 89"/>
                  <a:gd name="T1" fmla="*/ 0 h 18"/>
                  <a:gd name="T2" fmla="*/ 18 w 89"/>
                  <a:gd name="T3" fmla="*/ 0 h 18"/>
                  <a:gd name="T4" fmla="*/ 0 w 89"/>
                  <a:gd name="T5" fmla="*/ 18 h 18"/>
                  <a:gd name="T6" fmla="*/ 89 w 89"/>
                  <a:gd name="T7" fmla="*/ 18 h 18"/>
                  <a:gd name="T8" fmla="*/ 71 w 89"/>
                  <a:gd name="T9" fmla="*/ 0 h 18"/>
                </a:gdLst>
                <a:ahLst/>
                <a:cxnLst>
                  <a:cxn ang="0">
                    <a:pos x="T0" y="T1"/>
                  </a:cxn>
                  <a:cxn ang="0">
                    <a:pos x="T2" y="T3"/>
                  </a:cxn>
                  <a:cxn ang="0">
                    <a:pos x="T4" y="T5"/>
                  </a:cxn>
                  <a:cxn ang="0">
                    <a:pos x="T6" y="T7"/>
                  </a:cxn>
                  <a:cxn ang="0">
                    <a:pos x="T8" y="T9"/>
                  </a:cxn>
                </a:cxnLst>
                <a:rect l="0" t="0" r="r" b="b"/>
                <a:pathLst>
                  <a:path w="89" h="18">
                    <a:moveTo>
                      <a:pt x="71" y="0"/>
                    </a:moveTo>
                    <a:cubicBezTo>
                      <a:pt x="18" y="0"/>
                      <a:pt x="18" y="0"/>
                      <a:pt x="18" y="0"/>
                    </a:cubicBezTo>
                    <a:cubicBezTo>
                      <a:pt x="8" y="0"/>
                      <a:pt x="0" y="8"/>
                      <a:pt x="0" y="18"/>
                    </a:cubicBezTo>
                    <a:cubicBezTo>
                      <a:pt x="89" y="18"/>
                      <a:pt x="89" y="18"/>
                      <a:pt x="89" y="18"/>
                    </a:cubicBezTo>
                    <a:cubicBezTo>
                      <a:pt x="89" y="8"/>
                      <a:pt x="81" y="0"/>
                      <a:pt x="71" y="0"/>
                    </a:cubicBezTo>
                    <a:close/>
                  </a:path>
                </a:pathLst>
              </a:custGeom>
              <a:solidFill>
                <a:srgbClr val="73737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lnSpc>
                    <a:spcPct val="120000"/>
                  </a:lnSpc>
                </a:pPr>
                <a:endParaRPr>
                  <a:cs typeface="+mn-ea"/>
                  <a:sym typeface="+mn-lt"/>
                </a:endParaRPr>
              </a:p>
            </p:txBody>
          </p:sp>
        </p:grpSp>
      </p:grpSp>
      <p:sp>
        <p:nvSpPr>
          <p:cNvPr id="86" name="文本框 85">
            <a:extLst>
              <a:ext uri="{FF2B5EF4-FFF2-40B4-BE49-F238E27FC236}">
                <a16:creationId xmlns:a16="http://schemas.microsoft.com/office/drawing/2014/main" id="{011F2163-AF74-4F76-9CCD-47F8B7AC17AC}"/>
              </a:ext>
            </a:extLst>
          </p:cNvPr>
          <p:cNvSpPr txBox="1"/>
          <p:nvPr/>
        </p:nvSpPr>
        <p:spPr>
          <a:xfrm>
            <a:off x="2283111" y="2305645"/>
            <a:ext cx="1989055"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89" name="文本框 88">
            <a:extLst>
              <a:ext uri="{FF2B5EF4-FFF2-40B4-BE49-F238E27FC236}">
                <a16:creationId xmlns:a16="http://schemas.microsoft.com/office/drawing/2014/main" id="{D84FBC37-00E4-4967-B5D1-3B24C8FB0F6F}"/>
              </a:ext>
            </a:extLst>
          </p:cNvPr>
          <p:cNvSpPr txBox="1"/>
          <p:nvPr/>
        </p:nvSpPr>
        <p:spPr>
          <a:xfrm>
            <a:off x="2296958" y="4221098"/>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92" name="文本框 91">
            <a:extLst>
              <a:ext uri="{FF2B5EF4-FFF2-40B4-BE49-F238E27FC236}">
                <a16:creationId xmlns:a16="http://schemas.microsoft.com/office/drawing/2014/main" id="{C6238444-B29C-437B-BE50-7FBDA6749852}"/>
              </a:ext>
            </a:extLst>
          </p:cNvPr>
          <p:cNvSpPr txBox="1"/>
          <p:nvPr/>
        </p:nvSpPr>
        <p:spPr>
          <a:xfrm>
            <a:off x="7905987" y="2305645"/>
            <a:ext cx="1989055"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94" name="文本框 93">
            <a:extLst>
              <a:ext uri="{FF2B5EF4-FFF2-40B4-BE49-F238E27FC236}">
                <a16:creationId xmlns:a16="http://schemas.microsoft.com/office/drawing/2014/main" id="{37B5A85F-75BA-405D-A45F-D510E36D9049}"/>
              </a:ext>
            </a:extLst>
          </p:cNvPr>
          <p:cNvSpPr txBox="1"/>
          <p:nvPr/>
        </p:nvSpPr>
        <p:spPr>
          <a:xfrm>
            <a:off x="7905987" y="4210822"/>
            <a:ext cx="1989055"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97" name="椭圆 96">
            <a:extLst>
              <a:ext uri="{FF2B5EF4-FFF2-40B4-BE49-F238E27FC236}">
                <a16:creationId xmlns:a16="http://schemas.microsoft.com/office/drawing/2014/main" id="{69F447EF-4B59-4CA2-A87E-1534F50E28E1}"/>
              </a:ext>
            </a:extLst>
          </p:cNvPr>
          <p:cNvSpPr/>
          <p:nvPr/>
        </p:nvSpPr>
        <p:spPr>
          <a:xfrm>
            <a:off x="4393556" y="2305645"/>
            <a:ext cx="380268" cy="380268"/>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2" name="标题 1">
            <a:extLst>
              <a:ext uri="{FF2B5EF4-FFF2-40B4-BE49-F238E27FC236}">
                <a16:creationId xmlns:a16="http://schemas.microsoft.com/office/drawing/2014/main" id="{09F772E9-A6FF-4B33-84E7-956C383F5E7A}"/>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sp>
        <p:nvSpPr>
          <p:cNvPr id="40" name="Rectangle 30_2">
            <a:extLst>
              <a:ext uri="{FF2B5EF4-FFF2-40B4-BE49-F238E27FC236}">
                <a16:creationId xmlns:a16="http://schemas.microsoft.com/office/drawing/2014/main" id="{4EC0FC51-EF14-4F44-85CE-8FC751235ADE}"/>
              </a:ext>
            </a:extLst>
          </p:cNvPr>
          <p:cNvSpPr/>
          <p:nvPr/>
        </p:nvSpPr>
        <p:spPr>
          <a:xfrm>
            <a:off x="7905988" y="4589466"/>
            <a:ext cx="3257114"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41" name="Rectangle 30_2_1">
            <a:extLst>
              <a:ext uri="{FF2B5EF4-FFF2-40B4-BE49-F238E27FC236}">
                <a16:creationId xmlns:a16="http://schemas.microsoft.com/office/drawing/2014/main" id="{E5D4739A-4483-45BE-B6D0-05812A5839E7}"/>
              </a:ext>
            </a:extLst>
          </p:cNvPr>
          <p:cNvSpPr/>
          <p:nvPr/>
        </p:nvSpPr>
        <p:spPr>
          <a:xfrm>
            <a:off x="915539" y="4599742"/>
            <a:ext cx="3356628"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42" name="Rectangle 30_2">
            <a:extLst>
              <a:ext uri="{FF2B5EF4-FFF2-40B4-BE49-F238E27FC236}">
                <a16:creationId xmlns:a16="http://schemas.microsoft.com/office/drawing/2014/main" id="{C55F7ECE-6E56-4E52-90E8-47C647BAA9A6}"/>
              </a:ext>
            </a:extLst>
          </p:cNvPr>
          <p:cNvSpPr/>
          <p:nvPr/>
        </p:nvSpPr>
        <p:spPr>
          <a:xfrm>
            <a:off x="7908823" y="2672774"/>
            <a:ext cx="3257114"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44" name="Rectangle 30_2_2">
            <a:extLst>
              <a:ext uri="{FF2B5EF4-FFF2-40B4-BE49-F238E27FC236}">
                <a16:creationId xmlns:a16="http://schemas.microsoft.com/office/drawing/2014/main" id="{C16AD542-6515-4DEF-B8E6-363062788A8F}"/>
              </a:ext>
            </a:extLst>
          </p:cNvPr>
          <p:cNvSpPr/>
          <p:nvPr/>
        </p:nvSpPr>
        <p:spPr>
          <a:xfrm>
            <a:off x="869074" y="2672774"/>
            <a:ext cx="3413679"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35" name="椭圆 34">
            <a:extLst>
              <a:ext uri="{FF2B5EF4-FFF2-40B4-BE49-F238E27FC236}">
                <a16:creationId xmlns:a16="http://schemas.microsoft.com/office/drawing/2014/main" id="{96E8C7BB-79FC-4A44-B50F-BC67805F2768}"/>
              </a:ext>
            </a:extLst>
          </p:cNvPr>
          <p:cNvSpPr/>
          <p:nvPr/>
        </p:nvSpPr>
        <p:spPr>
          <a:xfrm>
            <a:off x="7416388" y="2305645"/>
            <a:ext cx="380268" cy="380268"/>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36" name="椭圆 35">
            <a:extLst>
              <a:ext uri="{FF2B5EF4-FFF2-40B4-BE49-F238E27FC236}">
                <a16:creationId xmlns:a16="http://schemas.microsoft.com/office/drawing/2014/main" id="{E6E9B6F8-28B2-48B7-A39F-EF9183AA3A5E}"/>
              </a:ext>
            </a:extLst>
          </p:cNvPr>
          <p:cNvSpPr/>
          <p:nvPr/>
        </p:nvSpPr>
        <p:spPr>
          <a:xfrm>
            <a:off x="4398261" y="4252332"/>
            <a:ext cx="380268" cy="380268"/>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39" name="椭圆 38">
            <a:extLst>
              <a:ext uri="{FF2B5EF4-FFF2-40B4-BE49-F238E27FC236}">
                <a16:creationId xmlns:a16="http://schemas.microsoft.com/office/drawing/2014/main" id="{E4666B7C-95F2-4012-B540-23E77A9DCA22}"/>
              </a:ext>
            </a:extLst>
          </p:cNvPr>
          <p:cNvSpPr/>
          <p:nvPr/>
        </p:nvSpPr>
        <p:spPr>
          <a:xfrm>
            <a:off x="7412301" y="4252332"/>
            <a:ext cx="380268" cy="380268"/>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43" name="图形 42">
            <a:extLst>
              <a:ext uri="{FF2B5EF4-FFF2-40B4-BE49-F238E27FC236}">
                <a16:creationId xmlns:a16="http://schemas.microsoft.com/office/drawing/2014/main" id="{5CB341D5-4285-4912-B5EF-4F7F6FE5651C}"/>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503474" y="2414970"/>
            <a:ext cx="205111" cy="205111"/>
          </a:xfrm>
          <a:prstGeom prst="rect">
            <a:avLst/>
          </a:prstGeom>
          <a:effectLst/>
        </p:spPr>
      </p:pic>
      <p:pic>
        <p:nvPicPr>
          <p:cNvPr id="45" name="图形 44">
            <a:extLst>
              <a:ext uri="{FF2B5EF4-FFF2-40B4-BE49-F238E27FC236}">
                <a16:creationId xmlns:a16="http://schemas.microsoft.com/office/drawing/2014/main" id="{196A0376-29E1-4B40-977F-D03DBA1B3C4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484426" y="2387269"/>
            <a:ext cx="217020" cy="217020"/>
          </a:xfrm>
          <a:prstGeom prst="rect">
            <a:avLst/>
          </a:prstGeom>
          <a:effectLst/>
        </p:spPr>
      </p:pic>
      <p:pic>
        <p:nvPicPr>
          <p:cNvPr id="46" name="图形 45">
            <a:extLst>
              <a:ext uri="{FF2B5EF4-FFF2-40B4-BE49-F238E27FC236}">
                <a16:creationId xmlns:a16="http://schemas.microsoft.com/office/drawing/2014/main" id="{A4B9728A-5D68-45A2-A6DC-DD536547E2F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493476" y="4355366"/>
            <a:ext cx="188853" cy="188853"/>
          </a:xfrm>
          <a:prstGeom prst="rect">
            <a:avLst/>
          </a:prstGeom>
          <a:effectLst/>
        </p:spPr>
      </p:pic>
      <p:pic>
        <p:nvPicPr>
          <p:cNvPr id="37" name="图形 36">
            <a:extLst>
              <a:ext uri="{FF2B5EF4-FFF2-40B4-BE49-F238E27FC236}">
                <a16:creationId xmlns:a16="http://schemas.microsoft.com/office/drawing/2014/main" id="{48FF1418-3DDD-4065-A5F4-BBBD3EA5DBC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523479" y="4350863"/>
            <a:ext cx="202902" cy="202902"/>
          </a:xfrm>
          <a:prstGeom prst="rect">
            <a:avLst/>
          </a:prstGeom>
          <a:effectLst/>
        </p:spPr>
      </p:pic>
    </p:spTree>
    <p:extLst>
      <p:ext uri="{BB962C8B-B14F-4D97-AF65-F5344CB8AC3E}">
        <p14:creationId xmlns:p14="http://schemas.microsoft.com/office/powerpoint/2010/main" val="1378764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id="{74E68F41-92DC-44E6-8715-56CDC05BCB4F}"/>
              </a:ext>
            </a:extLst>
          </p:cNvPr>
          <p:cNvSpPr/>
          <p:nvPr/>
        </p:nvSpPr>
        <p:spPr>
          <a:xfrm>
            <a:off x="658813" y="1146949"/>
            <a:ext cx="3378973" cy="2366645"/>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6" name="矩形 45">
            <a:extLst>
              <a:ext uri="{FF2B5EF4-FFF2-40B4-BE49-F238E27FC236}">
                <a16:creationId xmlns:a16="http://schemas.microsoft.com/office/drawing/2014/main" id="{B83262CD-0AE7-4D4C-B606-ACE0140F76A7}"/>
              </a:ext>
            </a:extLst>
          </p:cNvPr>
          <p:cNvSpPr/>
          <p:nvPr/>
        </p:nvSpPr>
        <p:spPr>
          <a:xfrm>
            <a:off x="4399370" y="1146948"/>
            <a:ext cx="3378973" cy="2366645"/>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矩形 46">
            <a:extLst>
              <a:ext uri="{FF2B5EF4-FFF2-40B4-BE49-F238E27FC236}">
                <a16:creationId xmlns:a16="http://schemas.microsoft.com/office/drawing/2014/main" id="{A4630E82-00DD-47C6-82BD-73C418675769}"/>
              </a:ext>
            </a:extLst>
          </p:cNvPr>
          <p:cNvSpPr/>
          <p:nvPr/>
        </p:nvSpPr>
        <p:spPr>
          <a:xfrm>
            <a:off x="8139927" y="1146947"/>
            <a:ext cx="3378973" cy="2366645"/>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8" name="矩形 47">
            <a:extLst>
              <a:ext uri="{FF2B5EF4-FFF2-40B4-BE49-F238E27FC236}">
                <a16:creationId xmlns:a16="http://schemas.microsoft.com/office/drawing/2014/main" id="{815388A0-D9FB-4BCA-A90A-CD19DF1AC7CA}"/>
              </a:ext>
            </a:extLst>
          </p:cNvPr>
          <p:cNvSpPr/>
          <p:nvPr/>
        </p:nvSpPr>
        <p:spPr>
          <a:xfrm>
            <a:off x="658813" y="3834546"/>
            <a:ext cx="3378973" cy="2366645"/>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9" name="矩形 48">
            <a:extLst>
              <a:ext uri="{FF2B5EF4-FFF2-40B4-BE49-F238E27FC236}">
                <a16:creationId xmlns:a16="http://schemas.microsoft.com/office/drawing/2014/main" id="{C69F58B4-2ABE-409F-9E11-E5D6B4606009}"/>
              </a:ext>
            </a:extLst>
          </p:cNvPr>
          <p:cNvSpPr/>
          <p:nvPr/>
        </p:nvSpPr>
        <p:spPr>
          <a:xfrm>
            <a:off x="4399370" y="3834545"/>
            <a:ext cx="3378973" cy="2366645"/>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 name="标题 1">
            <a:extLst>
              <a:ext uri="{FF2B5EF4-FFF2-40B4-BE49-F238E27FC236}">
                <a16:creationId xmlns:a16="http://schemas.microsoft.com/office/drawing/2014/main" id="{DE92F226-8B92-40C0-97EB-28ACDD5C121F}"/>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grpSp>
        <p:nvGrpSpPr>
          <p:cNvPr id="13" name="组合 12">
            <a:extLst>
              <a:ext uri="{FF2B5EF4-FFF2-40B4-BE49-F238E27FC236}">
                <a16:creationId xmlns:a16="http://schemas.microsoft.com/office/drawing/2014/main" id="{E1F500A0-C04C-4C97-88CA-4A0D66C37809}"/>
              </a:ext>
            </a:extLst>
          </p:cNvPr>
          <p:cNvGrpSpPr/>
          <p:nvPr/>
        </p:nvGrpSpPr>
        <p:grpSpPr>
          <a:xfrm>
            <a:off x="800260" y="1437516"/>
            <a:ext cx="3102747" cy="1886570"/>
            <a:chOff x="800260" y="1437516"/>
            <a:chExt cx="3102747" cy="1886570"/>
          </a:xfrm>
        </p:grpSpPr>
        <p:sp>
          <p:nvSpPr>
            <p:cNvPr id="16" name="文本框 15">
              <a:extLst>
                <a:ext uri="{FF2B5EF4-FFF2-40B4-BE49-F238E27FC236}">
                  <a16:creationId xmlns:a16="http://schemas.microsoft.com/office/drawing/2014/main" id="{FD0FF80C-2554-445E-86CC-5AAA3D0FAA6F}"/>
                </a:ext>
              </a:extLst>
            </p:cNvPr>
            <p:cNvSpPr txBox="1"/>
            <p:nvPr/>
          </p:nvSpPr>
          <p:spPr>
            <a:xfrm>
              <a:off x="800260" y="1437516"/>
              <a:ext cx="2075857" cy="406778"/>
            </a:xfrm>
            <a:prstGeom prst="rect">
              <a:avLst/>
            </a:prstGeom>
            <a:noFill/>
          </p:spPr>
          <p:txBody>
            <a:bodyPr wrap="square" lIns="0" tIns="0" rIns="0" bIns="0" rtlCol="0">
              <a:normAutofit fontScale="92500" lnSpcReduction="20000"/>
            </a:bodyPr>
            <a:lstStyle>
              <a:defPPr>
                <a:defRPr lang="zh-CN"/>
              </a:defPPr>
              <a:lvl1pPr>
                <a:lnSpc>
                  <a:spcPct val="150000"/>
                </a:lnSpc>
                <a:defRPr sz="2000" b="1" spc="100">
                  <a:solidFill>
                    <a:schemeClr val="accent1"/>
                  </a:solidFill>
                </a:defRPr>
              </a:lvl1pPr>
            </a:lstStyle>
            <a:p>
              <a:r>
                <a:rPr lang="zh-CN" altLang="en-US" sz="2400" spc="300" dirty="0">
                  <a:solidFill>
                    <a:schemeClr val="tx1"/>
                  </a:solidFill>
                  <a:sym typeface="+mn-lt"/>
                </a:rPr>
                <a:t>输入小标题</a:t>
              </a:r>
            </a:p>
          </p:txBody>
        </p:sp>
        <p:sp>
          <p:nvSpPr>
            <p:cNvPr id="17" name="文本框 16">
              <a:extLst>
                <a:ext uri="{FF2B5EF4-FFF2-40B4-BE49-F238E27FC236}">
                  <a16:creationId xmlns:a16="http://schemas.microsoft.com/office/drawing/2014/main" id="{98A5329E-74F3-4FF7-8849-71435B3CFB81}"/>
                </a:ext>
              </a:extLst>
            </p:cNvPr>
            <p:cNvSpPr txBox="1"/>
            <p:nvPr/>
          </p:nvSpPr>
          <p:spPr>
            <a:xfrm>
              <a:off x="800260" y="1890680"/>
              <a:ext cx="3102747" cy="1433406"/>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东北大学秦皇岛分校坐落于美丽的滨海城市秦皇岛，北倚燕山、南临渤海。学校始建于</a:t>
              </a:r>
              <a:r>
                <a:rPr lang="en-US" altLang="zh-CN" dirty="0">
                  <a:solidFill>
                    <a:schemeClr val="tx1">
                      <a:lumMod val="65000"/>
                      <a:lumOff val="35000"/>
                    </a:schemeClr>
                  </a:solidFill>
                  <a:sym typeface="+mn-lt"/>
                </a:rPr>
                <a:t>1987</a:t>
              </a:r>
              <a:r>
                <a:rPr lang="zh-CN" altLang="en-US" dirty="0">
                  <a:solidFill>
                    <a:schemeClr val="tx1">
                      <a:lumMod val="65000"/>
                      <a:lumOff val="35000"/>
                    </a:schemeClr>
                  </a:solidFill>
                  <a:sym typeface="+mn-lt"/>
                </a:rPr>
                <a:t>年，是东北大学的有机组成部分</a:t>
              </a:r>
              <a:endParaRPr lang="en-US" altLang="zh-CN" dirty="0">
                <a:solidFill>
                  <a:schemeClr val="tx1">
                    <a:lumMod val="65000"/>
                    <a:lumOff val="35000"/>
                  </a:schemeClr>
                </a:solidFill>
                <a:sym typeface="+mn-lt"/>
              </a:endParaRPr>
            </a:p>
          </p:txBody>
        </p:sp>
      </p:grpSp>
      <p:sp>
        <p:nvSpPr>
          <p:cNvPr id="12" name="矩形 11">
            <a:extLst>
              <a:ext uri="{FF2B5EF4-FFF2-40B4-BE49-F238E27FC236}">
                <a16:creationId xmlns:a16="http://schemas.microsoft.com/office/drawing/2014/main" id="{0E5EBDAA-C937-4AA1-AA17-09BA922F8D6E}"/>
              </a:ext>
            </a:extLst>
          </p:cNvPr>
          <p:cNvSpPr/>
          <p:nvPr/>
        </p:nvSpPr>
        <p:spPr>
          <a:xfrm>
            <a:off x="665480" y="1146947"/>
            <a:ext cx="3378973" cy="1031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2" name="矩形 61">
            <a:extLst>
              <a:ext uri="{FF2B5EF4-FFF2-40B4-BE49-F238E27FC236}">
                <a16:creationId xmlns:a16="http://schemas.microsoft.com/office/drawing/2014/main" id="{F898BA52-A2FD-46DF-9B8A-47452F0AAD21}"/>
              </a:ext>
            </a:extLst>
          </p:cNvPr>
          <p:cNvSpPr/>
          <p:nvPr/>
        </p:nvSpPr>
        <p:spPr>
          <a:xfrm>
            <a:off x="4406513" y="1148456"/>
            <a:ext cx="3378973" cy="103119"/>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3" name="矩形 62">
            <a:extLst>
              <a:ext uri="{FF2B5EF4-FFF2-40B4-BE49-F238E27FC236}">
                <a16:creationId xmlns:a16="http://schemas.microsoft.com/office/drawing/2014/main" id="{EB447D02-1721-4372-B005-2CF8306AEDC6}"/>
              </a:ext>
            </a:extLst>
          </p:cNvPr>
          <p:cNvSpPr/>
          <p:nvPr/>
        </p:nvSpPr>
        <p:spPr>
          <a:xfrm>
            <a:off x="8147546" y="1149965"/>
            <a:ext cx="3378973" cy="103119"/>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4" name="矩形 63">
            <a:extLst>
              <a:ext uri="{FF2B5EF4-FFF2-40B4-BE49-F238E27FC236}">
                <a16:creationId xmlns:a16="http://schemas.microsoft.com/office/drawing/2014/main" id="{1A06E2B1-1E6D-4C37-AF4C-499A1EA51695}"/>
              </a:ext>
            </a:extLst>
          </p:cNvPr>
          <p:cNvSpPr/>
          <p:nvPr/>
        </p:nvSpPr>
        <p:spPr>
          <a:xfrm>
            <a:off x="665480" y="3843278"/>
            <a:ext cx="3378973" cy="103119"/>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5" name="矩形 64">
            <a:extLst>
              <a:ext uri="{FF2B5EF4-FFF2-40B4-BE49-F238E27FC236}">
                <a16:creationId xmlns:a16="http://schemas.microsoft.com/office/drawing/2014/main" id="{27E50F05-2737-461B-BBBA-698D9A080F36}"/>
              </a:ext>
            </a:extLst>
          </p:cNvPr>
          <p:cNvSpPr/>
          <p:nvPr/>
        </p:nvSpPr>
        <p:spPr>
          <a:xfrm>
            <a:off x="4406513" y="3844787"/>
            <a:ext cx="3378973" cy="103119"/>
          </a:xfrm>
          <a:prstGeom prst="rect">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66" name="组合 65">
            <a:extLst>
              <a:ext uri="{FF2B5EF4-FFF2-40B4-BE49-F238E27FC236}">
                <a16:creationId xmlns:a16="http://schemas.microsoft.com/office/drawing/2014/main" id="{9019BEF7-5025-4C8E-8495-C0C88AD7F65E}"/>
              </a:ext>
            </a:extLst>
          </p:cNvPr>
          <p:cNvGrpSpPr/>
          <p:nvPr/>
        </p:nvGrpSpPr>
        <p:grpSpPr>
          <a:xfrm>
            <a:off x="4523984" y="1437516"/>
            <a:ext cx="3102747" cy="1886570"/>
            <a:chOff x="800260" y="1437516"/>
            <a:chExt cx="3102747" cy="1886570"/>
          </a:xfrm>
        </p:grpSpPr>
        <p:sp>
          <p:nvSpPr>
            <p:cNvPr id="67" name="文本框 66">
              <a:extLst>
                <a:ext uri="{FF2B5EF4-FFF2-40B4-BE49-F238E27FC236}">
                  <a16:creationId xmlns:a16="http://schemas.microsoft.com/office/drawing/2014/main" id="{43B37537-9A3A-4BF7-8598-949284701E88}"/>
                </a:ext>
              </a:extLst>
            </p:cNvPr>
            <p:cNvSpPr txBox="1"/>
            <p:nvPr/>
          </p:nvSpPr>
          <p:spPr>
            <a:xfrm>
              <a:off x="800260" y="1437516"/>
              <a:ext cx="2075857" cy="406778"/>
            </a:xfrm>
            <a:prstGeom prst="rect">
              <a:avLst/>
            </a:prstGeom>
            <a:noFill/>
          </p:spPr>
          <p:txBody>
            <a:bodyPr wrap="square" lIns="0" tIns="0" rIns="0" bIns="0" rtlCol="0">
              <a:normAutofit fontScale="92500" lnSpcReduction="20000"/>
            </a:bodyPr>
            <a:lstStyle>
              <a:defPPr>
                <a:defRPr lang="zh-CN"/>
              </a:defPPr>
              <a:lvl1pPr>
                <a:lnSpc>
                  <a:spcPct val="150000"/>
                </a:lnSpc>
                <a:defRPr sz="2000" b="1" spc="100">
                  <a:solidFill>
                    <a:schemeClr val="accent1"/>
                  </a:solidFill>
                </a:defRPr>
              </a:lvl1pPr>
            </a:lstStyle>
            <a:p>
              <a:r>
                <a:rPr lang="zh-CN" altLang="en-US" sz="2400" spc="300" dirty="0">
                  <a:solidFill>
                    <a:schemeClr val="tx1"/>
                  </a:solidFill>
                  <a:sym typeface="+mn-lt"/>
                </a:rPr>
                <a:t>输入小标题</a:t>
              </a:r>
            </a:p>
          </p:txBody>
        </p:sp>
        <p:sp>
          <p:nvSpPr>
            <p:cNvPr id="68" name="文本框 67">
              <a:extLst>
                <a:ext uri="{FF2B5EF4-FFF2-40B4-BE49-F238E27FC236}">
                  <a16:creationId xmlns:a16="http://schemas.microsoft.com/office/drawing/2014/main" id="{66A29A36-2EBB-4210-9EAA-29C14655F7F0}"/>
                </a:ext>
              </a:extLst>
            </p:cNvPr>
            <p:cNvSpPr txBox="1"/>
            <p:nvPr/>
          </p:nvSpPr>
          <p:spPr>
            <a:xfrm>
              <a:off x="800260" y="1890680"/>
              <a:ext cx="3102747" cy="1433406"/>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东北大学秦皇岛分校坐落于美丽的滨海城市秦皇岛，北倚燕山、南临渤海。学校始建于</a:t>
              </a:r>
              <a:r>
                <a:rPr lang="en-US" altLang="zh-CN" dirty="0">
                  <a:solidFill>
                    <a:schemeClr val="tx1">
                      <a:lumMod val="65000"/>
                      <a:lumOff val="35000"/>
                    </a:schemeClr>
                  </a:solidFill>
                  <a:sym typeface="+mn-lt"/>
                </a:rPr>
                <a:t>1987</a:t>
              </a:r>
              <a:r>
                <a:rPr lang="zh-CN" altLang="en-US" dirty="0">
                  <a:solidFill>
                    <a:schemeClr val="tx1">
                      <a:lumMod val="65000"/>
                      <a:lumOff val="35000"/>
                    </a:schemeClr>
                  </a:solidFill>
                  <a:sym typeface="+mn-lt"/>
                </a:rPr>
                <a:t>年，是东北大学的有机组成部分</a:t>
              </a:r>
              <a:endParaRPr lang="en-US" altLang="zh-CN" dirty="0">
                <a:solidFill>
                  <a:schemeClr val="tx1">
                    <a:lumMod val="65000"/>
                    <a:lumOff val="35000"/>
                  </a:schemeClr>
                </a:solidFill>
                <a:sym typeface="+mn-lt"/>
              </a:endParaRPr>
            </a:p>
          </p:txBody>
        </p:sp>
      </p:grpSp>
      <p:grpSp>
        <p:nvGrpSpPr>
          <p:cNvPr id="69" name="组合 68">
            <a:extLst>
              <a:ext uri="{FF2B5EF4-FFF2-40B4-BE49-F238E27FC236}">
                <a16:creationId xmlns:a16="http://schemas.microsoft.com/office/drawing/2014/main" id="{ED587AEC-7541-494E-BFC7-1A27E680A945}"/>
              </a:ext>
            </a:extLst>
          </p:cNvPr>
          <p:cNvGrpSpPr/>
          <p:nvPr/>
        </p:nvGrpSpPr>
        <p:grpSpPr>
          <a:xfrm>
            <a:off x="8247708" y="1437516"/>
            <a:ext cx="3102747" cy="1886570"/>
            <a:chOff x="800260" y="1437516"/>
            <a:chExt cx="3102747" cy="1886570"/>
          </a:xfrm>
        </p:grpSpPr>
        <p:sp>
          <p:nvSpPr>
            <p:cNvPr id="70" name="文本框 69">
              <a:extLst>
                <a:ext uri="{FF2B5EF4-FFF2-40B4-BE49-F238E27FC236}">
                  <a16:creationId xmlns:a16="http://schemas.microsoft.com/office/drawing/2014/main" id="{2D394DBC-A675-43F1-B338-721A1A0E33FC}"/>
                </a:ext>
              </a:extLst>
            </p:cNvPr>
            <p:cNvSpPr txBox="1"/>
            <p:nvPr/>
          </p:nvSpPr>
          <p:spPr>
            <a:xfrm>
              <a:off x="800260" y="1437516"/>
              <a:ext cx="2075857" cy="406778"/>
            </a:xfrm>
            <a:prstGeom prst="rect">
              <a:avLst/>
            </a:prstGeom>
            <a:noFill/>
          </p:spPr>
          <p:txBody>
            <a:bodyPr wrap="square" lIns="0" tIns="0" rIns="0" bIns="0" rtlCol="0">
              <a:normAutofit fontScale="92500" lnSpcReduction="20000"/>
            </a:bodyPr>
            <a:lstStyle>
              <a:defPPr>
                <a:defRPr lang="zh-CN"/>
              </a:defPPr>
              <a:lvl1pPr>
                <a:lnSpc>
                  <a:spcPct val="150000"/>
                </a:lnSpc>
                <a:defRPr sz="2000" b="1" spc="100">
                  <a:solidFill>
                    <a:schemeClr val="accent1"/>
                  </a:solidFill>
                </a:defRPr>
              </a:lvl1pPr>
            </a:lstStyle>
            <a:p>
              <a:r>
                <a:rPr lang="zh-CN" altLang="en-US" sz="2400" spc="300" dirty="0">
                  <a:solidFill>
                    <a:schemeClr val="tx1"/>
                  </a:solidFill>
                  <a:sym typeface="+mn-lt"/>
                </a:rPr>
                <a:t>输入小标题</a:t>
              </a:r>
            </a:p>
          </p:txBody>
        </p:sp>
        <p:sp>
          <p:nvSpPr>
            <p:cNvPr id="71" name="文本框 70">
              <a:extLst>
                <a:ext uri="{FF2B5EF4-FFF2-40B4-BE49-F238E27FC236}">
                  <a16:creationId xmlns:a16="http://schemas.microsoft.com/office/drawing/2014/main" id="{2E697A2C-1437-40C2-8971-BC8F7DF08A48}"/>
                </a:ext>
              </a:extLst>
            </p:cNvPr>
            <p:cNvSpPr txBox="1"/>
            <p:nvPr/>
          </p:nvSpPr>
          <p:spPr>
            <a:xfrm>
              <a:off x="800260" y="1890680"/>
              <a:ext cx="3102747" cy="1433406"/>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东北大学秦皇岛分校坐落于美丽的滨海城市秦皇岛，北倚燕山、南临渤海。学校始建于</a:t>
              </a:r>
              <a:r>
                <a:rPr lang="en-US" altLang="zh-CN" dirty="0">
                  <a:solidFill>
                    <a:schemeClr val="tx1">
                      <a:lumMod val="65000"/>
                      <a:lumOff val="35000"/>
                    </a:schemeClr>
                  </a:solidFill>
                  <a:sym typeface="+mn-lt"/>
                </a:rPr>
                <a:t>1987</a:t>
              </a:r>
              <a:r>
                <a:rPr lang="zh-CN" altLang="en-US" dirty="0">
                  <a:solidFill>
                    <a:schemeClr val="tx1">
                      <a:lumMod val="65000"/>
                      <a:lumOff val="35000"/>
                    </a:schemeClr>
                  </a:solidFill>
                  <a:sym typeface="+mn-lt"/>
                </a:rPr>
                <a:t>年，是东北大学的有机组成部分</a:t>
              </a:r>
              <a:endParaRPr lang="en-US" altLang="zh-CN" dirty="0">
                <a:solidFill>
                  <a:schemeClr val="tx1">
                    <a:lumMod val="65000"/>
                    <a:lumOff val="35000"/>
                  </a:schemeClr>
                </a:solidFill>
                <a:sym typeface="+mn-lt"/>
              </a:endParaRPr>
            </a:p>
          </p:txBody>
        </p:sp>
      </p:grpSp>
      <p:grpSp>
        <p:nvGrpSpPr>
          <p:cNvPr id="72" name="组合 71">
            <a:extLst>
              <a:ext uri="{FF2B5EF4-FFF2-40B4-BE49-F238E27FC236}">
                <a16:creationId xmlns:a16="http://schemas.microsoft.com/office/drawing/2014/main" id="{C01A773C-F39B-4AEF-A71F-AD8A68C08A3D}"/>
              </a:ext>
            </a:extLst>
          </p:cNvPr>
          <p:cNvGrpSpPr/>
          <p:nvPr/>
        </p:nvGrpSpPr>
        <p:grpSpPr>
          <a:xfrm>
            <a:off x="800260" y="4149978"/>
            <a:ext cx="3102747" cy="1886570"/>
            <a:chOff x="800260" y="1437516"/>
            <a:chExt cx="3102747" cy="1886570"/>
          </a:xfrm>
        </p:grpSpPr>
        <p:sp>
          <p:nvSpPr>
            <p:cNvPr id="73" name="文本框 72">
              <a:extLst>
                <a:ext uri="{FF2B5EF4-FFF2-40B4-BE49-F238E27FC236}">
                  <a16:creationId xmlns:a16="http://schemas.microsoft.com/office/drawing/2014/main" id="{93F93A75-046F-4E25-B6E3-F20BFB3021E5}"/>
                </a:ext>
              </a:extLst>
            </p:cNvPr>
            <p:cNvSpPr txBox="1"/>
            <p:nvPr/>
          </p:nvSpPr>
          <p:spPr>
            <a:xfrm>
              <a:off x="800260" y="1437516"/>
              <a:ext cx="2075857" cy="406778"/>
            </a:xfrm>
            <a:prstGeom prst="rect">
              <a:avLst/>
            </a:prstGeom>
            <a:noFill/>
          </p:spPr>
          <p:txBody>
            <a:bodyPr wrap="square" lIns="0" tIns="0" rIns="0" bIns="0" rtlCol="0">
              <a:normAutofit fontScale="92500" lnSpcReduction="20000"/>
            </a:bodyPr>
            <a:lstStyle>
              <a:defPPr>
                <a:defRPr lang="zh-CN"/>
              </a:defPPr>
              <a:lvl1pPr>
                <a:lnSpc>
                  <a:spcPct val="150000"/>
                </a:lnSpc>
                <a:defRPr sz="2000" b="1" spc="100">
                  <a:solidFill>
                    <a:schemeClr val="accent1"/>
                  </a:solidFill>
                </a:defRPr>
              </a:lvl1pPr>
            </a:lstStyle>
            <a:p>
              <a:r>
                <a:rPr lang="zh-CN" altLang="en-US" sz="2400" spc="300" dirty="0">
                  <a:solidFill>
                    <a:schemeClr val="tx1"/>
                  </a:solidFill>
                  <a:sym typeface="+mn-lt"/>
                </a:rPr>
                <a:t>输入小标题</a:t>
              </a:r>
            </a:p>
          </p:txBody>
        </p:sp>
        <p:sp>
          <p:nvSpPr>
            <p:cNvPr id="74" name="文本框 73">
              <a:extLst>
                <a:ext uri="{FF2B5EF4-FFF2-40B4-BE49-F238E27FC236}">
                  <a16:creationId xmlns:a16="http://schemas.microsoft.com/office/drawing/2014/main" id="{1AAB5A1E-7123-4B4F-AB64-A0DA17A459CD}"/>
                </a:ext>
              </a:extLst>
            </p:cNvPr>
            <p:cNvSpPr txBox="1"/>
            <p:nvPr/>
          </p:nvSpPr>
          <p:spPr>
            <a:xfrm>
              <a:off x="800260" y="1890680"/>
              <a:ext cx="3102747" cy="1433406"/>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东北大学秦皇岛分校坐落于美丽的滨海城市秦皇岛，北倚燕山、南临渤海。学校始建于</a:t>
              </a:r>
              <a:r>
                <a:rPr lang="en-US" altLang="zh-CN" dirty="0">
                  <a:solidFill>
                    <a:schemeClr val="tx1">
                      <a:lumMod val="65000"/>
                      <a:lumOff val="35000"/>
                    </a:schemeClr>
                  </a:solidFill>
                  <a:sym typeface="+mn-lt"/>
                </a:rPr>
                <a:t>1987</a:t>
              </a:r>
              <a:r>
                <a:rPr lang="zh-CN" altLang="en-US" dirty="0">
                  <a:solidFill>
                    <a:schemeClr val="tx1">
                      <a:lumMod val="65000"/>
                      <a:lumOff val="35000"/>
                    </a:schemeClr>
                  </a:solidFill>
                  <a:sym typeface="+mn-lt"/>
                </a:rPr>
                <a:t>年，是东北大学的有机组成部分</a:t>
              </a:r>
              <a:endParaRPr lang="en-US" altLang="zh-CN" dirty="0">
                <a:solidFill>
                  <a:schemeClr val="tx1">
                    <a:lumMod val="65000"/>
                    <a:lumOff val="35000"/>
                  </a:schemeClr>
                </a:solidFill>
                <a:sym typeface="+mn-lt"/>
              </a:endParaRPr>
            </a:p>
          </p:txBody>
        </p:sp>
      </p:grpSp>
      <p:grpSp>
        <p:nvGrpSpPr>
          <p:cNvPr id="75" name="组合 74">
            <a:extLst>
              <a:ext uri="{FF2B5EF4-FFF2-40B4-BE49-F238E27FC236}">
                <a16:creationId xmlns:a16="http://schemas.microsoft.com/office/drawing/2014/main" id="{21C845B2-6AD2-48E2-858A-5C583CF0BE01}"/>
              </a:ext>
            </a:extLst>
          </p:cNvPr>
          <p:cNvGrpSpPr/>
          <p:nvPr/>
        </p:nvGrpSpPr>
        <p:grpSpPr>
          <a:xfrm>
            <a:off x="4523984" y="4149978"/>
            <a:ext cx="3102747" cy="1886570"/>
            <a:chOff x="800260" y="1437516"/>
            <a:chExt cx="3102747" cy="1886570"/>
          </a:xfrm>
        </p:grpSpPr>
        <p:sp>
          <p:nvSpPr>
            <p:cNvPr id="76" name="文本框 75">
              <a:extLst>
                <a:ext uri="{FF2B5EF4-FFF2-40B4-BE49-F238E27FC236}">
                  <a16:creationId xmlns:a16="http://schemas.microsoft.com/office/drawing/2014/main" id="{7FBD09DD-68E0-4F83-9983-DC11B271208A}"/>
                </a:ext>
              </a:extLst>
            </p:cNvPr>
            <p:cNvSpPr txBox="1"/>
            <p:nvPr/>
          </p:nvSpPr>
          <p:spPr>
            <a:xfrm>
              <a:off x="800260" y="1437516"/>
              <a:ext cx="2075857" cy="406778"/>
            </a:xfrm>
            <a:prstGeom prst="rect">
              <a:avLst/>
            </a:prstGeom>
            <a:noFill/>
          </p:spPr>
          <p:txBody>
            <a:bodyPr wrap="square" lIns="0" tIns="0" rIns="0" bIns="0" rtlCol="0">
              <a:normAutofit fontScale="92500" lnSpcReduction="20000"/>
            </a:bodyPr>
            <a:lstStyle>
              <a:defPPr>
                <a:defRPr lang="zh-CN"/>
              </a:defPPr>
              <a:lvl1pPr>
                <a:lnSpc>
                  <a:spcPct val="150000"/>
                </a:lnSpc>
                <a:defRPr sz="2000" b="1" spc="100">
                  <a:solidFill>
                    <a:schemeClr val="accent1"/>
                  </a:solidFill>
                </a:defRPr>
              </a:lvl1pPr>
            </a:lstStyle>
            <a:p>
              <a:r>
                <a:rPr lang="zh-CN" altLang="en-US" sz="2400" spc="300" dirty="0">
                  <a:solidFill>
                    <a:schemeClr val="tx1"/>
                  </a:solidFill>
                  <a:sym typeface="+mn-lt"/>
                </a:rPr>
                <a:t>输入小标题</a:t>
              </a:r>
            </a:p>
          </p:txBody>
        </p:sp>
        <p:sp>
          <p:nvSpPr>
            <p:cNvPr id="77" name="文本框 76">
              <a:extLst>
                <a:ext uri="{FF2B5EF4-FFF2-40B4-BE49-F238E27FC236}">
                  <a16:creationId xmlns:a16="http://schemas.microsoft.com/office/drawing/2014/main" id="{14256500-BA78-4ACB-A7BB-946EF602E26B}"/>
                </a:ext>
              </a:extLst>
            </p:cNvPr>
            <p:cNvSpPr txBox="1"/>
            <p:nvPr/>
          </p:nvSpPr>
          <p:spPr>
            <a:xfrm>
              <a:off x="800260" y="1890680"/>
              <a:ext cx="3102747" cy="1433406"/>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东北大学秦皇岛分校坐落于美丽的滨海城市秦皇岛，北倚燕山、南临渤海。学校始建于</a:t>
              </a:r>
              <a:r>
                <a:rPr lang="en-US" altLang="zh-CN" dirty="0">
                  <a:solidFill>
                    <a:schemeClr val="tx1">
                      <a:lumMod val="65000"/>
                      <a:lumOff val="35000"/>
                    </a:schemeClr>
                  </a:solidFill>
                  <a:sym typeface="+mn-lt"/>
                </a:rPr>
                <a:t>1987</a:t>
              </a:r>
              <a:r>
                <a:rPr lang="zh-CN" altLang="en-US" dirty="0">
                  <a:solidFill>
                    <a:schemeClr val="tx1">
                      <a:lumMod val="65000"/>
                      <a:lumOff val="35000"/>
                    </a:schemeClr>
                  </a:solidFill>
                  <a:sym typeface="+mn-lt"/>
                </a:rPr>
                <a:t>年，是东北大学的有机组成部分</a:t>
              </a:r>
              <a:endParaRPr lang="en-US" altLang="zh-CN" dirty="0">
                <a:solidFill>
                  <a:schemeClr val="tx1">
                    <a:lumMod val="65000"/>
                    <a:lumOff val="35000"/>
                  </a:schemeClr>
                </a:solidFill>
                <a:sym typeface="+mn-lt"/>
              </a:endParaRPr>
            </a:p>
          </p:txBody>
        </p:sp>
      </p:grpSp>
    </p:spTree>
    <p:extLst>
      <p:ext uri="{BB962C8B-B14F-4D97-AF65-F5344CB8AC3E}">
        <p14:creationId xmlns:p14="http://schemas.microsoft.com/office/powerpoint/2010/main" val="5128123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圆角 9">
            <a:extLst>
              <a:ext uri="{FF2B5EF4-FFF2-40B4-BE49-F238E27FC236}">
                <a16:creationId xmlns:a16="http://schemas.microsoft.com/office/drawing/2014/main" id="{5E88F7B9-49A5-48BB-9FE5-8AAC3F32D023}"/>
              </a:ext>
            </a:extLst>
          </p:cNvPr>
          <p:cNvSpPr/>
          <p:nvPr/>
        </p:nvSpPr>
        <p:spPr>
          <a:xfrm>
            <a:off x="665957" y="711200"/>
            <a:ext cx="10860087" cy="5435600"/>
          </a:xfrm>
          <a:prstGeom prst="roundRect">
            <a:avLst>
              <a:gd name="adj" fmla="val 2461"/>
            </a:avLst>
          </a:prstGeom>
          <a:solidFill>
            <a:schemeClr val="bg1"/>
          </a:solidFill>
          <a:ln>
            <a:noFill/>
          </a:ln>
          <a:effectLst>
            <a:outerShdw blurRad="3937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aphicFrame>
        <p:nvGraphicFramePr>
          <p:cNvPr id="3" name="表格 2">
            <a:extLst>
              <a:ext uri="{FF2B5EF4-FFF2-40B4-BE49-F238E27FC236}">
                <a16:creationId xmlns:a16="http://schemas.microsoft.com/office/drawing/2014/main" id="{7E001234-0F96-4B23-8BBE-6A51BB846F6F}"/>
              </a:ext>
            </a:extLst>
          </p:cNvPr>
          <p:cNvGraphicFramePr>
            <a:graphicFrameLocks noGrp="1"/>
          </p:cNvGraphicFramePr>
          <p:nvPr>
            <p:extLst>
              <p:ext uri="{D42A27DB-BD31-4B8C-83A1-F6EECF244321}">
                <p14:modId xmlns:p14="http://schemas.microsoft.com/office/powerpoint/2010/main" val="1859270683"/>
              </p:ext>
            </p:extLst>
          </p:nvPr>
        </p:nvGraphicFramePr>
        <p:xfrm>
          <a:off x="6096000" y="1393010"/>
          <a:ext cx="6456362" cy="4071980"/>
        </p:xfrm>
        <a:graphic>
          <a:graphicData uri="http://schemas.openxmlformats.org/drawingml/2006/table">
            <a:tbl>
              <a:tblPr firstRow="1" bandRow="1">
                <a:tableStyleId>{5C22544A-7EE6-4342-B048-85BDC9FD1C3A}</a:tableStyleId>
              </a:tblPr>
              <a:tblGrid>
                <a:gridCol w="839162">
                  <a:extLst>
                    <a:ext uri="{9D8B030D-6E8A-4147-A177-3AD203B41FA5}">
                      <a16:colId xmlns:a16="http://schemas.microsoft.com/office/drawing/2014/main" val="1438261942"/>
                    </a:ext>
                  </a:extLst>
                </a:gridCol>
                <a:gridCol w="5617200">
                  <a:extLst>
                    <a:ext uri="{9D8B030D-6E8A-4147-A177-3AD203B41FA5}">
                      <a16:colId xmlns:a16="http://schemas.microsoft.com/office/drawing/2014/main" val="3407982070"/>
                    </a:ext>
                  </a:extLst>
                </a:gridCol>
              </a:tblGrid>
              <a:tr h="814396">
                <a:tc>
                  <a:txBody>
                    <a:bodyPr/>
                    <a:lstStyle/>
                    <a:p>
                      <a:pPr algn="ctr"/>
                      <a:r>
                        <a:rPr lang="en-US" altLang="zh-CN" sz="2400" b="1" i="1" dirty="0">
                          <a:solidFill>
                            <a:schemeClr val="accent1"/>
                          </a:solidFill>
                        </a:rPr>
                        <a:t>01</a:t>
                      </a:r>
                      <a:endParaRPr lang="zh-CN" altLang="en-US" sz="2400" b="1" i="1" dirty="0">
                        <a:solidFill>
                          <a:schemeClr val="accent1"/>
                        </a:solidFill>
                      </a:endParaRPr>
                    </a:p>
                  </a:txBody>
                  <a:tcPr marR="360000" anchor="ctr">
                    <a:lnL w="12700" cap="flat" cmpd="sng" algn="ctr">
                      <a:noFill/>
                      <a:prstDash val="solid"/>
                      <a:round/>
                      <a:headEnd type="none" w="med" len="med"/>
                      <a:tailEnd type="none" w="med" len="med"/>
                    </a:lnL>
                    <a:lnR w="6350" cap="flat" cmpd="sng" algn="ctr">
                      <a:solidFill>
                        <a:srgbClr val="004EA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zh-CN" altLang="en-US" sz="2400" b="1" spc="300" dirty="0">
                          <a:solidFill>
                            <a:schemeClr val="tx1">
                              <a:lumMod val="75000"/>
                              <a:lumOff val="25000"/>
                            </a:schemeClr>
                          </a:solidFill>
                        </a:rPr>
                        <a:t>发展历史</a:t>
                      </a:r>
                      <a:r>
                        <a:rPr lang="en-US" altLang="zh-CN" sz="2400" b="1" i="0" spc="300" dirty="0">
                          <a:solidFill>
                            <a:schemeClr val="tx1">
                              <a:lumMod val="75000"/>
                              <a:lumOff val="25000"/>
                            </a:schemeClr>
                          </a:solidFill>
                        </a:rPr>
                        <a:t> </a:t>
                      </a:r>
                      <a:r>
                        <a:rPr lang="en-US" altLang="zh-CN" sz="1600" b="0" i="1" spc="300" dirty="0">
                          <a:solidFill>
                            <a:schemeClr val="bg1">
                              <a:lumMod val="75000"/>
                            </a:schemeClr>
                          </a:solidFill>
                        </a:rPr>
                        <a:t>Hello world</a:t>
                      </a:r>
                      <a:endParaRPr lang="zh-CN" altLang="en-US" sz="1600" b="0" i="1" spc="300" dirty="0">
                        <a:solidFill>
                          <a:schemeClr val="bg1">
                            <a:lumMod val="75000"/>
                          </a:schemeClr>
                        </a:solidFill>
                      </a:endParaRPr>
                    </a:p>
                  </a:txBody>
                  <a:tcPr marL="360000" anchor="ctr">
                    <a:lnL w="6350" cap="flat" cmpd="sng" algn="ctr">
                      <a:solidFill>
                        <a:srgbClr val="004EA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85236107"/>
                  </a:ext>
                </a:extLst>
              </a:tr>
              <a:tr h="814396">
                <a:tc>
                  <a:txBody>
                    <a:bodyPr/>
                    <a:lstStyle/>
                    <a:p>
                      <a:pPr algn="ctr"/>
                      <a:r>
                        <a:rPr lang="en-US" altLang="zh-CN" sz="2400" b="1" i="1" dirty="0">
                          <a:solidFill>
                            <a:schemeClr val="accent1"/>
                          </a:solidFill>
                        </a:rPr>
                        <a:t>02</a:t>
                      </a:r>
                      <a:endParaRPr lang="zh-CN" altLang="en-US" sz="2400" b="1" i="1" dirty="0">
                        <a:solidFill>
                          <a:schemeClr val="accent1"/>
                        </a:solidFill>
                      </a:endParaRPr>
                    </a:p>
                  </a:txBody>
                  <a:tcPr marR="360000" anchor="ctr">
                    <a:lnL w="12700" cap="flat" cmpd="sng" algn="ctr">
                      <a:noFill/>
                      <a:prstDash val="solid"/>
                      <a:round/>
                      <a:headEnd type="none" w="med" len="med"/>
                      <a:tailEnd type="none" w="med" len="med"/>
                    </a:lnL>
                    <a:lnR w="6350" cap="flat" cmpd="sng" algn="ctr">
                      <a:solidFill>
                        <a:srgbClr val="004EA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zh-CN" altLang="en-US" sz="2400" b="1" spc="300" dirty="0">
                          <a:solidFill>
                            <a:schemeClr val="tx1">
                              <a:lumMod val="75000"/>
                              <a:lumOff val="25000"/>
                            </a:schemeClr>
                          </a:solidFill>
                        </a:rPr>
                        <a:t>研究目的</a:t>
                      </a:r>
                      <a:r>
                        <a:rPr kumimoji="0" lang="en-US" altLang="zh-CN" sz="2400" b="1" i="0" u="none" strike="noStrike" kern="1200" cap="none" spc="300" normalizeH="0" baseline="0" dirty="0">
                          <a:ln>
                            <a:noFill/>
                          </a:ln>
                          <a:solidFill>
                            <a:schemeClr val="tx1">
                              <a:lumMod val="75000"/>
                              <a:lumOff val="25000"/>
                            </a:schemeClr>
                          </a:solidFill>
                          <a:effectLst/>
                          <a:uLnTx/>
                          <a:uFillTx/>
                          <a:latin typeface="+mn-lt"/>
                          <a:ea typeface="+mn-ea"/>
                          <a:cs typeface="+mn-cs"/>
                        </a:rPr>
                        <a:t> </a:t>
                      </a:r>
                      <a:r>
                        <a:rPr kumimoji="0" lang="en-US" altLang="zh-CN" sz="1600" b="0" i="1" u="none" strike="noStrike" kern="1200" cap="none" spc="300" normalizeH="0" baseline="0" noProof="0" dirty="0">
                          <a:ln>
                            <a:noFill/>
                          </a:ln>
                          <a:solidFill>
                            <a:prstClr val="white">
                              <a:lumMod val="75000"/>
                            </a:prstClr>
                          </a:solidFill>
                          <a:effectLst/>
                          <a:uLnTx/>
                          <a:uFillTx/>
                          <a:latin typeface="+mn-lt"/>
                          <a:ea typeface="+mn-ea"/>
                          <a:cs typeface="+mn-cs"/>
                        </a:rPr>
                        <a:t>Hello world</a:t>
                      </a:r>
                      <a:endParaRPr kumimoji="0" lang="zh-CN" altLang="en-US" sz="1600" b="0" i="1" u="none" strike="noStrike" kern="1200" cap="none" spc="300" normalizeH="0" baseline="0" noProof="0" dirty="0">
                        <a:ln>
                          <a:noFill/>
                        </a:ln>
                        <a:solidFill>
                          <a:prstClr val="white">
                            <a:lumMod val="75000"/>
                          </a:prstClr>
                        </a:solidFill>
                        <a:effectLst/>
                        <a:uLnTx/>
                        <a:uFillTx/>
                        <a:latin typeface="+mn-lt"/>
                        <a:ea typeface="+mn-ea"/>
                        <a:cs typeface="+mn-cs"/>
                      </a:endParaRPr>
                    </a:p>
                  </a:txBody>
                  <a:tcPr marL="360000" anchor="ctr">
                    <a:lnL w="6350" cap="flat" cmpd="sng" algn="ctr">
                      <a:solidFill>
                        <a:srgbClr val="004EA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791790295"/>
                  </a:ext>
                </a:extLst>
              </a:tr>
              <a:tr h="814396">
                <a:tc>
                  <a:txBody>
                    <a:bodyPr/>
                    <a:lstStyle/>
                    <a:p>
                      <a:pPr algn="ctr"/>
                      <a:r>
                        <a:rPr lang="en-US" altLang="zh-CN" sz="2400" b="1" i="1" dirty="0">
                          <a:solidFill>
                            <a:schemeClr val="accent1"/>
                          </a:solidFill>
                        </a:rPr>
                        <a:t>03</a:t>
                      </a:r>
                      <a:endParaRPr lang="zh-CN" altLang="en-US" sz="2400" b="1" i="1" dirty="0">
                        <a:solidFill>
                          <a:schemeClr val="accent1"/>
                        </a:solidFill>
                      </a:endParaRPr>
                    </a:p>
                  </a:txBody>
                  <a:tcPr marR="360000" anchor="ctr">
                    <a:lnL w="12700" cap="flat" cmpd="sng" algn="ctr">
                      <a:noFill/>
                      <a:prstDash val="solid"/>
                      <a:round/>
                      <a:headEnd type="none" w="med" len="med"/>
                      <a:tailEnd type="none" w="med" len="med"/>
                    </a:lnL>
                    <a:lnR w="6350" cap="flat" cmpd="sng" algn="ctr">
                      <a:solidFill>
                        <a:srgbClr val="004EA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zh-CN" altLang="en-US" sz="2400" b="1" spc="300" dirty="0">
                          <a:solidFill>
                            <a:schemeClr val="tx1">
                              <a:lumMod val="75000"/>
                              <a:lumOff val="25000"/>
                            </a:schemeClr>
                          </a:solidFill>
                        </a:rPr>
                        <a:t>研究意义</a:t>
                      </a:r>
                      <a:r>
                        <a:rPr kumimoji="0" lang="en-US" altLang="zh-CN" sz="2400" b="1" i="0" u="none" strike="noStrike" kern="1200" cap="none" spc="300" normalizeH="0" baseline="0" dirty="0">
                          <a:ln>
                            <a:noFill/>
                          </a:ln>
                          <a:solidFill>
                            <a:schemeClr val="tx1">
                              <a:lumMod val="75000"/>
                              <a:lumOff val="25000"/>
                            </a:schemeClr>
                          </a:solidFill>
                          <a:effectLst/>
                          <a:uLnTx/>
                          <a:uFillTx/>
                          <a:latin typeface="+mn-lt"/>
                          <a:ea typeface="+mn-ea"/>
                          <a:cs typeface="+mn-cs"/>
                        </a:rPr>
                        <a:t> </a:t>
                      </a:r>
                      <a:r>
                        <a:rPr kumimoji="0" lang="en-US" altLang="zh-CN" sz="1600" b="0" i="1" u="none" strike="noStrike" kern="1200" cap="none" spc="300" normalizeH="0" baseline="0" noProof="0" dirty="0">
                          <a:ln>
                            <a:noFill/>
                          </a:ln>
                          <a:solidFill>
                            <a:prstClr val="white">
                              <a:lumMod val="75000"/>
                            </a:prstClr>
                          </a:solidFill>
                          <a:effectLst/>
                          <a:uLnTx/>
                          <a:uFillTx/>
                          <a:latin typeface="+mn-lt"/>
                          <a:ea typeface="+mn-ea"/>
                          <a:cs typeface="+mn-cs"/>
                        </a:rPr>
                        <a:t>Hello world</a:t>
                      </a:r>
                      <a:endParaRPr kumimoji="0" lang="zh-CN" altLang="en-US" sz="1600" b="0" i="1" u="none" strike="noStrike" kern="1200" cap="none" spc="300" normalizeH="0" baseline="0" noProof="0" dirty="0">
                        <a:ln>
                          <a:noFill/>
                        </a:ln>
                        <a:solidFill>
                          <a:prstClr val="white">
                            <a:lumMod val="75000"/>
                          </a:prstClr>
                        </a:solidFill>
                        <a:effectLst/>
                        <a:uLnTx/>
                        <a:uFillTx/>
                        <a:latin typeface="+mn-lt"/>
                        <a:ea typeface="+mn-ea"/>
                        <a:cs typeface="+mn-cs"/>
                      </a:endParaRPr>
                    </a:p>
                  </a:txBody>
                  <a:tcPr marL="360000" anchor="ctr">
                    <a:lnL w="6350" cap="flat" cmpd="sng" algn="ctr">
                      <a:solidFill>
                        <a:srgbClr val="004EA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74036018"/>
                  </a:ext>
                </a:extLst>
              </a:tr>
              <a:tr h="814396">
                <a:tc>
                  <a:txBody>
                    <a:bodyPr/>
                    <a:lstStyle/>
                    <a:p>
                      <a:pPr algn="ctr"/>
                      <a:r>
                        <a:rPr lang="en-US" altLang="zh-CN" sz="2400" b="1" i="1" dirty="0">
                          <a:solidFill>
                            <a:schemeClr val="accent1"/>
                          </a:solidFill>
                        </a:rPr>
                        <a:t>04</a:t>
                      </a:r>
                      <a:endParaRPr lang="zh-CN" altLang="en-US" sz="2400" b="1" i="1" dirty="0">
                        <a:solidFill>
                          <a:schemeClr val="accent1"/>
                        </a:solidFill>
                      </a:endParaRPr>
                    </a:p>
                  </a:txBody>
                  <a:tcPr marR="360000" anchor="ctr">
                    <a:lnL w="12700" cap="flat" cmpd="sng" algn="ctr">
                      <a:noFill/>
                      <a:prstDash val="solid"/>
                      <a:round/>
                      <a:headEnd type="none" w="med" len="med"/>
                      <a:tailEnd type="none" w="med" len="med"/>
                    </a:lnL>
                    <a:lnR w="6350" cap="flat" cmpd="sng" algn="ctr">
                      <a:solidFill>
                        <a:srgbClr val="004EA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zh-CN" altLang="en-US" sz="2400" b="1" spc="300" dirty="0">
                          <a:solidFill>
                            <a:schemeClr val="tx1">
                              <a:lumMod val="75000"/>
                              <a:lumOff val="25000"/>
                            </a:schemeClr>
                          </a:solidFill>
                        </a:rPr>
                        <a:t>研究方法</a:t>
                      </a:r>
                      <a:r>
                        <a:rPr kumimoji="0" lang="en-US" altLang="zh-CN" sz="2400" b="1" i="0" u="none" strike="noStrike" kern="1200" cap="none" spc="300" normalizeH="0" baseline="0" dirty="0">
                          <a:ln>
                            <a:noFill/>
                          </a:ln>
                          <a:solidFill>
                            <a:schemeClr val="tx1">
                              <a:lumMod val="75000"/>
                              <a:lumOff val="25000"/>
                            </a:schemeClr>
                          </a:solidFill>
                          <a:effectLst/>
                          <a:uLnTx/>
                          <a:uFillTx/>
                          <a:latin typeface="+mn-lt"/>
                          <a:ea typeface="+mn-ea"/>
                          <a:cs typeface="+mn-cs"/>
                        </a:rPr>
                        <a:t> </a:t>
                      </a:r>
                      <a:r>
                        <a:rPr kumimoji="0" lang="en-US" altLang="zh-CN" sz="1600" b="0" i="1" u="none" strike="noStrike" kern="1200" cap="none" spc="300" normalizeH="0" baseline="0" noProof="0" dirty="0">
                          <a:ln>
                            <a:noFill/>
                          </a:ln>
                          <a:solidFill>
                            <a:prstClr val="white">
                              <a:lumMod val="75000"/>
                            </a:prstClr>
                          </a:solidFill>
                          <a:effectLst/>
                          <a:uLnTx/>
                          <a:uFillTx/>
                          <a:latin typeface="+mn-lt"/>
                          <a:ea typeface="+mn-ea"/>
                          <a:cs typeface="+mn-cs"/>
                        </a:rPr>
                        <a:t>Hello world</a:t>
                      </a:r>
                      <a:endParaRPr kumimoji="0" lang="zh-CN" altLang="en-US" sz="1600" b="0" i="1" u="none" strike="noStrike" kern="1200" cap="none" spc="300" normalizeH="0" baseline="0" noProof="0" dirty="0">
                        <a:ln>
                          <a:noFill/>
                        </a:ln>
                        <a:solidFill>
                          <a:prstClr val="white">
                            <a:lumMod val="75000"/>
                          </a:prstClr>
                        </a:solidFill>
                        <a:effectLst/>
                        <a:uLnTx/>
                        <a:uFillTx/>
                        <a:latin typeface="+mn-lt"/>
                        <a:ea typeface="+mn-ea"/>
                        <a:cs typeface="+mn-cs"/>
                      </a:endParaRPr>
                    </a:p>
                  </a:txBody>
                  <a:tcPr marL="360000" anchor="ctr">
                    <a:lnL w="6350" cap="flat" cmpd="sng" algn="ctr">
                      <a:solidFill>
                        <a:srgbClr val="004EA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054975971"/>
                  </a:ext>
                </a:extLst>
              </a:tr>
              <a:tr h="814396">
                <a:tc>
                  <a:txBody>
                    <a:bodyPr/>
                    <a:lstStyle/>
                    <a:p>
                      <a:pPr algn="ctr"/>
                      <a:r>
                        <a:rPr lang="en-US" altLang="zh-CN" sz="2400" b="1" i="1" dirty="0">
                          <a:solidFill>
                            <a:schemeClr val="accent1"/>
                          </a:solidFill>
                        </a:rPr>
                        <a:t>05</a:t>
                      </a:r>
                      <a:endParaRPr lang="zh-CN" altLang="en-US" sz="2400" b="1" i="1" dirty="0">
                        <a:solidFill>
                          <a:schemeClr val="accent1"/>
                        </a:solidFill>
                      </a:endParaRPr>
                    </a:p>
                  </a:txBody>
                  <a:tcPr marR="360000" anchor="ctr">
                    <a:lnL w="12700" cap="flat" cmpd="sng" algn="ctr">
                      <a:noFill/>
                      <a:prstDash val="solid"/>
                      <a:round/>
                      <a:headEnd type="none" w="med" len="med"/>
                      <a:tailEnd type="none" w="med" len="med"/>
                    </a:lnL>
                    <a:lnR w="6350" cap="flat" cmpd="sng" algn="ctr">
                      <a:solidFill>
                        <a:srgbClr val="004EA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l"/>
                      <a:r>
                        <a:rPr lang="zh-CN" altLang="en-US" sz="2400" b="1" spc="300" dirty="0">
                          <a:solidFill>
                            <a:schemeClr val="tx1">
                              <a:lumMod val="75000"/>
                              <a:lumOff val="25000"/>
                            </a:schemeClr>
                          </a:solidFill>
                        </a:rPr>
                        <a:t>研究结论</a:t>
                      </a:r>
                      <a:r>
                        <a:rPr kumimoji="0" lang="en-US" altLang="zh-CN" sz="2400" b="1" i="0" u="none" strike="noStrike" kern="1200" cap="none" spc="300" normalizeH="0" baseline="0" dirty="0">
                          <a:ln>
                            <a:noFill/>
                          </a:ln>
                          <a:solidFill>
                            <a:schemeClr val="tx1">
                              <a:lumMod val="75000"/>
                              <a:lumOff val="25000"/>
                            </a:schemeClr>
                          </a:solidFill>
                          <a:effectLst/>
                          <a:uLnTx/>
                          <a:uFillTx/>
                          <a:latin typeface="+mn-lt"/>
                          <a:ea typeface="+mn-ea"/>
                          <a:cs typeface="+mn-cs"/>
                        </a:rPr>
                        <a:t> </a:t>
                      </a:r>
                      <a:r>
                        <a:rPr kumimoji="0" lang="en-US" altLang="zh-CN" sz="1600" b="0" i="1" u="none" strike="noStrike" kern="1200" cap="none" spc="300" normalizeH="0" baseline="0" noProof="0" dirty="0">
                          <a:ln>
                            <a:noFill/>
                          </a:ln>
                          <a:solidFill>
                            <a:prstClr val="white">
                              <a:lumMod val="75000"/>
                            </a:prstClr>
                          </a:solidFill>
                          <a:effectLst/>
                          <a:uLnTx/>
                          <a:uFillTx/>
                          <a:latin typeface="+mn-lt"/>
                          <a:ea typeface="+mn-ea"/>
                          <a:cs typeface="+mn-cs"/>
                        </a:rPr>
                        <a:t>Hello world</a:t>
                      </a:r>
                      <a:endParaRPr kumimoji="0" lang="zh-CN" altLang="en-US" sz="1600" b="0" i="1" u="none" strike="noStrike" kern="1200" cap="none" spc="300" normalizeH="0" baseline="0" noProof="0" dirty="0">
                        <a:ln>
                          <a:noFill/>
                        </a:ln>
                        <a:solidFill>
                          <a:prstClr val="white">
                            <a:lumMod val="75000"/>
                          </a:prstClr>
                        </a:solidFill>
                        <a:effectLst/>
                        <a:uLnTx/>
                        <a:uFillTx/>
                        <a:latin typeface="+mn-lt"/>
                        <a:ea typeface="+mn-ea"/>
                        <a:cs typeface="+mn-cs"/>
                      </a:endParaRPr>
                    </a:p>
                  </a:txBody>
                  <a:tcPr marL="360000" anchor="ctr">
                    <a:lnL w="6350" cap="flat" cmpd="sng" algn="ctr">
                      <a:solidFill>
                        <a:srgbClr val="004EA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67490916"/>
                  </a:ext>
                </a:extLst>
              </a:tr>
            </a:tbl>
          </a:graphicData>
        </a:graphic>
      </p:graphicFrame>
      <p:sp>
        <p:nvSpPr>
          <p:cNvPr id="15" name="任意多边形: 形状 14">
            <a:extLst>
              <a:ext uri="{FF2B5EF4-FFF2-40B4-BE49-F238E27FC236}">
                <a16:creationId xmlns:a16="http://schemas.microsoft.com/office/drawing/2014/main" id="{F1E9394B-D6CE-41D0-9142-18F7CCAC3CC2}"/>
              </a:ext>
            </a:extLst>
          </p:cNvPr>
          <p:cNvSpPr/>
          <p:nvPr/>
        </p:nvSpPr>
        <p:spPr>
          <a:xfrm>
            <a:off x="11426206" y="1328176"/>
            <a:ext cx="100314" cy="4201648"/>
          </a:xfrm>
          <a:custGeom>
            <a:avLst/>
            <a:gdLst>
              <a:gd name="connsiteX0" fmla="*/ 100314 w 100314"/>
              <a:gd name="connsiteY0" fmla="*/ 0 h 4201648"/>
              <a:gd name="connsiteX1" fmla="*/ 100314 w 100314"/>
              <a:gd name="connsiteY1" fmla="*/ 4201648 h 4201648"/>
              <a:gd name="connsiteX2" fmla="*/ 0 w 100314"/>
              <a:gd name="connsiteY2" fmla="*/ 4101334 h 4201648"/>
              <a:gd name="connsiteX3" fmla="*/ 0 w 100314"/>
              <a:gd name="connsiteY3" fmla="*/ 100314 h 4201648"/>
              <a:gd name="connsiteX4" fmla="*/ 100314 w 100314"/>
              <a:gd name="connsiteY4" fmla="*/ 0 h 4201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314" h="4201648">
                <a:moveTo>
                  <a:pt x="100314" y="0"/>
                </a:moveTo>
                <a:lnTo>
                  <a:pt x="100314" y="4201648"/>
                </a:lnTo>
                <a:cubicBezTo>
                  <a:pt x="44912" y="4201648"/>
                  <a:pt x="0" y="4156736"/>
                  <a:pt x="0" y="4101334"/>
                </a:cubicBezTo>
                <a:lnTo>
                  <a:pt x="0" y="100314"/>
                </a:lnTo>
                <a:cubicBezTo>
                  <a:pt x="0" y="44912"/>
                  <a:pt x="44912" y="0"/>
                  <a:pt x="10031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1" name="组合 10">
            <a:extLst>
              <a:ext uri="{FF2B5EF4-FFF2-40B4-BE49-F238E27FC236}">
                <a16:creationId xmlns:a16="http://schemas.microsoft.com/office/drawing/2014/main" id="{5F355D66-8124-415B-8740-F2981CCF3D86}"/>
              </a:ext>
            </a:extLst>
          </p:cNvPr>
          <p:cNvGrpSpPr/>
          <p:nvPr/>
        </p:nvGrpSpPr>
        <p:grpSpPr>
          <a:xfrm>
            <a:off x="665956" y="1328176"/>
            <a:ext cx="5110480" cy="4206238"/>
            <a:chOff x="0" y="1328176"/>
            <a:chExt cx="5110480" cy="4206238"/>
          </a:xfrm>
        </p:grpSpPr>
        <p:sp>
          <p:nvSpPr>
            <p:cNvPr id="2" name="矩形 1">
              <a:extLst>
                <a:ext uri="{FF2B5EF4-FFF2-40B4-BE49-F238E27FC236}">
                  <a16:creationId xmlns:a16="http://schemas.microsoft.com/office/drawing/2014/main" id="{09EFEED5-FA9A-44E4-B0F4-27135312A193}"/>
                </a:ext>
              </a:extLst>
            </p:cNvPr>
            <p:cNvSpPr/>
            <p:nvPr/>
          </p:nvSpPr>
          <p:spPr>
            <a:xfrm>
              <a:off x="0" y="1328176"/>
              <a:ext cx="3007361" cy="420164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a:extLst>
                <a:ext uri="{FF2B5EF4-FFF2-40B4-BE49-F238E27FC236}">
                  <a16:creationId xmlns:a16="http://schemas.microsoft.com/office/drawing/2014/main" id="{23841451-DFC1-4FE5-9137-9110D9CAC726}"/>
                </a:ext>
              </a:extLst>
            </p:cNvPr>
            <p:cNvSpPr/>
            <p:nvPr/>
          </p:nvSpPr>
          <p:spPr>
            <a:xfrm>
              <a:off x="904242" y="1328176"/>
              <a:ext cx="4206238" cy="42062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a:extLst>
                <a:ext uri="{FF2B5EF4-FFF2-40B4-BE49-F238E27FC236}">
                  <a16:creationId xmlns:a16="http://schemas.microsoft.com/office/drawing/2014/main" id="{9F518AFF-40F7-4FC6-A80E-2FF9132DCCA7}"/>
                </a:ext>
              </a:extLst>
            </p:cNvPr>
            <p:cNvSpPr/>
            <p:nvPr/>
          </p:nvSpPr>
          <p:spPr>
            <a:xfrm>
              <a:off x="1158242" y="1579881"/>
              <a:ext cx="3698238" cy="3698238"/>
            </a:xfrm>
            <a:prstGeom prst="ellipse">
              <a:avLst/>
            </a:prstGeom>
            <a:blipFill dpi="0" rotWithShape="1">
              <a:blip r:embed="rId2"/>
              <a:srcRect/>
              <a:tile tx="-812800" ty="-768350" sx="100000" sy="100000" flip="none" algn="tl"/>
            </a:blip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 name="椭圆 8">
              <a:extLst>
                <a:ext uri="{FF2B5EF4-FFF2-40B4-BE49-F238E27FC236}">
                  <a16:creationId xmlns:a16="http://schemas.microsoft.com/office/drawing/2014/main" id="{536B8AE3-5DB1-45E9-B52F-F22B0996B723}"/>
                </a:ext>
              </a:extLst>
            </p:cNvPr>
            <p:cNvSpPr/>
            <p:nvPr/>
          </p:nvSpPr>
          <p:spPr>
            <a:xfrm>
              <a:off x="1158242" y="1579881"/>
              <a:ext cx="3698238" cy="3698238"/>
            </a:xfrm>
            <a:prstGeom prst="ellipse">
              <a:avLst/>
            </a:prstGeom>
            <a:solidFill>
              <a:schemeClr val="accent1">
                <a:alpha val="80000"/>
              </a:schemeClr>
            </a:solid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文本框 7">
              <a:extLst>
                <a:ext uri="{FF2B5EF4-FFF2-40B4-BE49-F238E27FC236}">
                  <a16:creationId xmlns:a16="http://schemas.microsoft.com/office/drawing/2014/main" id="{FCEEA2D4-5C2F-4FD2-924B-EDB3142685A6}"/>
                </a:ext>
              </a:extLst>
            </p:cNvPr>
            <p:cNvSpPr txBox="1"/>
            <p:nvPr/>
          </p:nvSpPr>
          <p:spPr>
            <a:xfrm>
              <a:off x="2082802" y="2875002"/>
              <a:ext cx="2103119" cy="1107996"/>
            </a:xfrm>
            <a:prstGeom prst="rect">
              <a:avLst/>
            </a:prstGeom>
            <a:noFill/>
          </p:spPr>
          <p:txBody>
            <a:bodyPr wrap="square" lIns="0" tIns="0" rIns="0" bIns="0" rtlCol="0">
              <a:spAutoFit/>
            </a:bodyPr>
            <a:lstStyle/>
            <a:p>
              <a:pPr marL="0" algn="ctr"/>
              <a:r>
                <a:rPr lang="zh-CN" altLang="en-US" sz="5400" b="1" spc="600" dirty="0">
                  <a:solidFill>
                    <a:schemeClr val="bg1"/>
                  </a:solidFill>
                  <a:cs typeface="+mn-ea"/>
                  <a:sym typeface="+mn-lt"/>
                </a:rPr>
                <a:t>目录</a:t>
              </a:r>
              <a:endParaRPr lang="en-US" altLang="zh-CN" sz="5400" b="1" spc="600" dirty="0">
                <a:solidFill>
                  <a:schemeClr val="bg1"/>
                </a:solidFill>
                <a:cs typeface="+mn-ea"/>
                <a:sym typeface="+mn-lt"/>
              </a:endParaRPr>
            </a:p>
            <a:p>
              <a:pPr marL="0" algn="dist"/>
              <a:r>
                <a:rPr lang="en-US" altLang="zh-CN" b="1" i="1" dirty="0">
                  <a:solidFill>
                    <a:schemeClr val="bg1"/>
                  </a:solidFill>
                  <a:cs typeface="+mn-ea"/>
                  <a:sym typeface="+mn-lt"/>
                </a:rPr>
                <a:t>content</a:t>
              </a:r>
              <a:endParaRPr lang="zh-CN" altLang="en-US" b="1" i="1" dirty="0">
                <a:solidFill>
                  <a:schemeClr val="bg1"/>
                </a:solidFill>
                <a:cs typeface="+mn-ea"/>
                <a:sym typeface="+mn-lt"/>
              </a:endParaRPr>
            </a:p>
          </p:txBody>
        </p:sp>
      </p:grpSp>
    </p:spTree>
    <p:extLst>
      <p:ext uri="{BB962C8B-B14F-4D97-AF65-F5344CB8AC3E}">
        <p14:creationId xmlns:p14="http://schemas.microsoft.com/office/powerpoint/2010/main" val="35804184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05382D4-F3F0-40E0-921D-973894CB8DBE}"/>
              </a:ext>
            </a:extLst>
          </p:cNvPr>
          <p:cNvSpPr>
            <a:spLocks noGrp="1"/>
          </p:cNvSpPr>
          <p:nvPr>
            <p:ph type="title"/>
          </p:nvPr>
        </p:nvSpPr>
        <p:spPr/>
        <p:txBody>
          <a:bodyPr/>
          <a:lstStyle/>
          <a:p>
            <a:r>
              <a:rPr lang="zh-CN" altLang="en-US" dirty="0">
                <a:cs typeface="+mn-ea"/>
                <a:sym typeface="+mn-lt"/>
              </a:rPr>
              <a:t>在此输入标题内容</a:t>
            </a:r>
            <a:endParaRPr lang="zh-CN" altLang="en-US" dirty="0"/>
          </a:p>
        </p:txBody>
      </p:sp>
      <p:sp>
        <p:nvSpPr>
          <p:cNvPr id="36" name="椭圆 35">
            <a:extLst>
              <a:ext uri="{FF2B5EF4-FFF2-40B4-BE49-F238E27FC236}">
                <a16:creationId xmlns:a16="http://schemas.microsoft.com/office/drawing/2014/main" id="{DF59E850-5FBD-413B-8162-726FDBB8E02D}"/>
              </a:ext>
            </a:extLst>
          </p:cNvPr>
          <p:cNvSpPr/>
          <p:nvPr/>
        </p:nvSpPr>
        <p:spPr>
          <a:xfrm>
            <a:off x="4030399" y="611649"/>
            <a:ext cx="4131204" cy="4131196"/>
          </a:xfrm>
          <a:prstGeom prst="ellipse">
            <a:avLst/>
          </a:prstGeom>
          <a:noFill/>
          <a:ln w="41275">
            <a:gradFill>
              <a:gsLst>
                <a:gs pos="57000">
                  <a:schemeClr val="bg1">
                    <a:lumMod val="50000"/>
                    <a:alpha val="48000"/>
                  </a:schemeClr>
                </a:gs>
                <a:gs pos="9000">
                  <a:schemeClr val="bg1">
                    <a:lumMod val="50000"/>
                    <a:alpha val="0"/>
                  </a:schemeClr>
                </a:gs>
                <a:gs pos="100000">
                  <a:schemeClr val="bg1">
                    <a:lumMod val="50000"/>
                    <a:alpha val="4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grpSp>
        <p:nvGrpSpPr>
          <p:cNvPr id="37" name="组合 36">
            <a:extLst>
              <a:ext uri="{FF2B5EF4-FFF2-40B4-BE49-F238E27FC236}">
                <a16:creationId xmlns:a16="http://schemas.microsoft.com/office/drawing/2014/main" id="{8023F89A-929D-462E-9165-7B3ED7E4E387}"/>
              </a:ext>
            </a:extLst>
          </p:cNvPr>
          <p:cNvGrpSpPr/>
          <p:nvPr/>
        </p:nvGrpSpPr>
        <p:grpSpPr>
          <a:xfrm>
            <a:off x="7654497" y="3397220"/>
            <a:ext cx="542364" cy="542364"/>
            <a:chOff x="7616230" y="3323785"/>
            <a:chExt cx="689234" cy="689234"/>
          </a:xfrm>
        </p:grpSpPr>
        <p:sp>
          <p:nvSpPr>
            <p:cNvPr id="38" name="椭圆 37">
              <a:extLst>
                <a:ext uri="{FF2B5EF4-FFF2-40B4-BE49-F238E27FC236}">
                  <a16:creationId xmlns:a16="http://schemas.microsoft.com/office/drawing/2014/main" id="{09574FB0-AC00-416D-8DC1-7DBB6B3E6B8C}"/>
                </a:ext>
              </a:extLst>
            </p:cNvPr>
            <p:cNvSpPr/>
            <p:nvPr/>
          </p:nvSpPr>
          <p:spPr>
            <a:xfrm>
              <a:off x="7616230" y="3323785"/>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39" name="图形 38">
              <a:extLst>
                <a:ext uri="{FF2B5EF4-FFF2-40B4-BE49-F238E27FC236}">
                  <a16:creationId xmlns:a16="http://schemas.microsoft.com/office/drawing/2014/main" id="{29305DC1-C167-4627-ADBD-A14D9445AA5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763997" y="3471552"/>
              <a:ext cx="393700" cy="393700"/>
            </a:xfrm>
            <a:prstGeom prst="rect">
              <a:avLst/>
            </a:prstGeom>
            <a:effectLst>
              <a:outerShdw blurRad="254000" dist="12700" dir="5400000" sx="91000" sy="91000" algn="ctr" rotWithShape="0">
                <a:prstClr val="black">
                  <a:alpha val="20000"/>
                </a:prstClr>
              </a:outerShdw>
            </a:effectLst>
          </p:spPr>
        </p:pic>
      </p:grpSp>
      <p:grpSp>
        <p:nvGrpSpPr>
          <p:cNvPr id="40" name="组合 39">
            <a:extLst>
              <a:ext uri="{FF2B5EF4-FFF2-40B4-BE49-F238E27FC236}">
                <a16:creationId xmlns:a16="http://schemas.microsoft.com/office/drawing/2014/main" id="{A9358B8F-9E97-4CB0-B6E7-BE889005B1BE}"/>
              </a:ext>
            </a:extLst>
          </p:cNvPr>
          <p:cNvGrpSpPr/>
          <p:nvPr/>
        </p:nvGrpSpPr>
        <p:grpSpPr>
          <a:xfrm>
            <a:off x="7706231" y="1517700"/>
            <a:ext cx="542364" cy="542364"/>
            <a:chOff x="7632796" y="1444265"/>
            <a:chExt cx="689234" cy="689234"/>
          </a:xfrm>
        </p:grpSpPr>
        <p:sp>
          <p:nvSpPr>
            <p:cNvPr id="41" name="椭圆 40">
              <a:extLst>
                <a:ext uri="{FF2B5EF4-FFF2-40B4-BE49-F238E27FC236}">
                  <a16:creationId xmlns:a16="http://schemas.microsoft.com/office/drawing/2014/main" id="{57B51109-10A7-4723-B8B9-E0C4C49B4AB7}"/>
                </a:ext>
              </a:extLst>
            </p:cNvPr>
            <p:cNvSpPr/>
            <p:nvPr/>
          </p:nvSpPr>
          <p:spPr>
            <a:xfrm>
              <a:off x="7632796" y="1444265"/>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42" name="图形 41">
              <a:extLst>
                <a:ext uri="{FF2B5EF4-FFF2-40B4-BE49-F238E27FC236}">
                  <a16:creationId xmlns:a16="http://schemas.microsoft.com/office/drawing/2014/main" id="{049C346C-1813-4286-8E94-671742A68A0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80563" y="1592032"/>
              <a:ext cx="393700" cy="393700"/>
            </a:xfrm>
            <a:prstGeom prst="rect">
              <a:avLst/>
            </a:prstGeom>
            <a:effectLst>
              <a:outerShdw blurRad="254000" dist="12700" dir="5400000" sx="91000" sy="91000" algn="ctr" rotWithShape="0">
                <a:prstClr val="black">
                  <a:alpha val="20000"/>
                </a:prstClr>
              </a:outerShdw>
            </a:effectLst>
          </p:spPr>
        </p:pic>
      </p:grpSp>
      <p:grpSp>
        <p:nvGrpSpPr>
          <p:cNvPr id="43" name="组合 42">
            <a:extLst>
              <a:ext uri="{FF2B5EF4-FFF2-40B4-BE49-F238E27FC236}">
                <a16:creationId xmlns:a16="http://schemas.microsoft.com/office/drawing/2014/main" id="{F79DAD56-512B-4F32-ACA7-8383F21BF9B8}"/>
              </a:ext>
            </a:extLst>
          </p:cNvPr>
          <p:cNvGrpSpPr/>
          <p:nvPr/>
        </p:nvGrpSpPr>
        <p:grpSpPr>
          <a:xfrm>
            <a:off x="5818940" y="4463206"/>
            <a:ext cx="542364" cy="542364"/>
            <a:chOff x="5745505" y="4416147"/>
            <a:chExt cx="689234" cy="689234"/>
          </a:xfrm>
        </p:grpSpPr>
        <p:sp>
          <p:nvSpPr>
            <p:cNvPr id="44" name="椭圆 43">
              <a:extLst>
                <a:ext uri="{FF2B5EF4-FFF2-40B4-BE49-F238E27FC236}">
                  <a16:creationId xmlns:a16="http://schemas.microsoft.com/office/drawing/2014/main" id="{C5D9D591-0B3E-4868-B9CE-9DF32DE03F4F}"/>
                </a:ext>
              </a:extLst>
            </p:cNvPr>
            <p:cNvSpPr/>
            <p:nvPr/>
          </p:nvSpPr>
          <p:spPr>
            <a:xfrm>
              <a:off x="5745505" y="4416147"/>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45" name="图形 44">
              <a:extLst>
                <a:ext uri="{FF2B5EF4-FFF2-40B4-BE49-F238E27FC236}">
                  <a16:creationId xmlns:a16="http://schemas.microsoft.com/office/drawing/2014/main" id="{262C2C3D-DC2C-4124-A26B-098D943730E2}"/>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893272" y="4563914"/>
              <a:ext cx="393700" cy="393700"/>
            </a:xfrm>
            <a:prstGeom prst="rect">
              <a:avLst/>
            </a:prstGeom>
            <a:effectLst>
              <a:outerShdw blurRad="254000" dist="12700" dir="5400000" sx="91000" sy="91000" algn="ctr" rotWithShape="0">
                <a:prstClr val="black">
                  <a:alpha val="20000"/>
                </a:prstClr>
              </a:outerShdw>
            </a:effectLst>
          </p:spPr>
        </p:pic>
      </p:grpSp>
      <p:grpSp>
        <p:nvGrpSpPr>
          <p:cNvPr id="46" name="组合 45">
            <a:extLst>
              <a:ext uri="{FF2B5EF4-FFF2-40B4-BE49-F238E27FC236}">
                <a16:creationId xmlns:a16="http://schemas.microsoft.com/office/drawing/2014/main" id="{84B21ACB-5F47-4CC0-A5F3-316C64179567}"/>
              </a:ext>
            </a:extLst>
          </p:cNvPr>
          <p:cNvGrpSpPr/>
          <p:nvPr/>
        </p:nvGrpSpPr>
        <p:grpSpPr>
          <a:xfrm>
            <a:off x="3995786" y="3397220"/>
            <a:ext cx="542364" cy="542364"/>
            <a:chOff x="3887183" y="3323785"/>
            <a:chExt cx="689234" cy="689234"/>
          </a:xfrm>
        </p:grpSpPr>
        <p:sp>
          <p:nvSpPr>
            <p:cNvPr id="47" name="椭圆 46">
              <a:extLst>
                <a:ext uri="{FF2B5EF4-FFF2-40B4-BE49-F238E27FC236}">
                  <a16:creationId xmlns:a16="http://schemas.microsoft.com/office/drawing/2014/main" id="{54E7F0FB-4F9F-48E1-A803-2B808E091ACE}"/>
                </a:ext>
              </a:extLst>
            </p:cNvPr>
            <p:cNvSpPr/>
            <p:nvPr/>
          </p:nvSpPr>
          <p:spPr>
            <a:xfrm>
              <a:off x="3887183" y="3323785"/>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48" name="图形 47">
              <a:extLst>
                <a:ext uri="{FF2B5EF4-FFF2-40B4-BE49-F238E27FC236}">
                  <a16:creationId xmlns:a16="http://schemas.microsoft.com/office/drawing/2014/main" id="{908C4D27-DF0D-4F68-9B9A-425D6D2E785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034950" y="3471552"/>
              <a:ext cx="393700" cy="393700"/>
            </a:xfrm>
            <a:prstGeom prst="rect">
              <a:avLst/>
            </a:prstGeom>
            <a:effectLst>
              <a:outerShdw blurRad="254000" dist="12700" dir="5400000" sx="91000" sy="91000" algn="ctr" rotWithShape="0">
                <a:prstClr val="black">
                  <a:alpha val="20000"/>
                </a:prstClr>
              </a:outerShdw>
            </a:effectLst>
          </p:spPr>
        </p:pic>
      </p:grpSp>
      <p:grpSp>
        <p:nvGrpSpPr>
          <p:cNvPr id="49" name="组合 48">
            <a:extLst>
              <a:ext uri="{FF2B5EF4-FFF2-40B4-BE49-F238E27FC236}">
                <a16:creationId xmlns:a16="http://schemas.microsoft.com/office/drawing/2014/main" id="{0764D21B-F5EE-46EC-9625-5D7C53755768}"/>
              </a:ext>
            </a:extLst>
          </p:cNvPr>
          <p:cNvGrpSpPr/>
          <p:nvPr/>
        </p:nvGrpSpPr>
        <p:grpSpPr>
          <a:xfrm>
            <a:off x="3968090" y="1504967"/>
            <a:ext cx="542364" cy="542364"/>
            <a:chOff x="3894655" y="1431532"/>
            <a:chExt cx="689234" cy="689234"/>
          </a:xfrm>
        </p:grpSpPr>
        <p:sp>
          <p:nvSpPr>
            <p:cNvPr id="50" name="椭圆 49">
              <a:extLst>
                <a:ext uri="{FF2B5EF4-FFF2-40B4-BE49-F238E27FC236}">
                  <a16:creationId xmlns:a16="http://schemas.microsoft.com/office/drawing/2014/main" id="{18B333F4-54FF-427D-81BB-8686D9055F7A}"/>
                </a:ext>
              </a:extLst>
            </p:cNvPr>
            <p:cNvSpPr/>
            <p:nvPr/>
          </p:nvSpPr>
          <p:spPr>
            <a:xfrm>
              <a:off x="3894655" y="1431532"/>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51" name="图形 50">
              <a:extLst>
                <a:ext uri="{FF2B5EF4-FFF2-40B4-BE49-F238E27FC236}">
                  <a16:creationId xmlns:a16="http://schemas.microsoft.com/office/drawing/2014/main" id="{9CDEF81A-CFBC-47AA-B5FB-1FB9EA8CF99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042422" y="1579299"/>
              <a:ext cx="393700" cy="393700"/>
            </a:xfrm>
            <a:prstGeom prst="rect">
              <a:avLst/>
            </a:prstGeom>
            <a:effectLst>
              <a:outerShdw blurRad="254000" dist="12700" dir="5400000" sx="91000" sy="91000" algn="ctr" rotWithShape="0">
                <a:prstClr val="black">
                  <a:alpha val="20000"/>
                </a:prstClr>
              </a:outerShdw>
            </a:effectLst>
          </p:spPr>
        </p:pic>
      </p:grpSp>
      <p:sp>
        <p:nvSpPr>
          <p:cNvPr id="52" name="椭圆 51">
            <a:extLst>
              <a:ext uri="{FF2B5EF4-FFF2-40B4-BE49-F238E27FC236}">
                <a16:creationId xmlns:a16="http://schemas.microsoft.com/office/drawing/2014/main" id="{A60B4214-96CB-4F2F-A5BA-4B35324E09B3}"/>
              </a:ext>
            </a:extLst>
          </p:cNvPr>
          <p:cNvSpPr/>
          <p:nvPr/>
        </p:nvSpPr>
        <p:spPr>
          <a:xfrm>
            <a:off x="5159037" y="1740284"/>
            <a:ext cx="1873928" cy="1873926"/>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r>
              <a:rPr lang="zh-CN" altLang="en-US" sz="2800" b="1" dirty="0">
                <a:solidFill>
                  <a:schemeClr val="tx1"/>
                </a:solidFill>
                <a:cs typeface="+mn-ea"/>
                <a:sym typeface="+mn-lt"/>
              </a:rPr>
              <a:t>关键词</a:t>
            </a:r>
            <a:endParaRPr kumimoji="0" lang="zh-CN" altLang="en-US" sz="1800" b="1" i="0" u="none" strike="noStrike" kern="1200" cap="none" spc="0" normalizeH="0" baseline="0" noProof="0" dirty="0">
              <a:ln>
                <a:noFill/>
              </a:ln>
              <a:solidFill>
                <a:schemeClr val="tx1"/>
              </a:solidFill>
              <a:effectLst/>
              <a:uLnTx/>
              <a:uFillTx/>
              <a:cs typeface="+mn-ea"/>
              <a:sym typeface="+mn-lt"/>
            </a:endParaRPr>
          </a:p>
        </p:txBody>
      </p:sp>
      <p:sp>
        <p:nvSpPr>
          <p:cNvPr id="53" name="椭圆 52">
            <a:extLst>
              <a:ext uri="{FF2B5EF4-FFF2-40B4-BE49-F238E27FC236}">
                <a16:creationId xmlns:a16="http://schemas.microsoft.com/office/drawing/2014/main" id="{490C01AA-B2EB-48D0-BEE8-47478A68B7E9}"/>
              </a:ext>
            </a:extLst>
          </p:cNvPr>
          <p:cNvSpPr/>
          <p:nvPr/>
        </p:nvSpPr>
        <p:spPr>
          <a:xfrm>
            <a:off x="4786640" y="1367889"/>
            <a:ext cx="2618722" cy="2618716"/>
          </a:xfrm>
          <a:prstGeom prst="ellipse">
            <a:avLst/>
          </a:prstGeom>
          <a:noFill/>
          <a:ln>
            <a:gradFill>
              <a:gsLst>
                <a:gs pos="49000">
                  <a:schemeClr val="bg1">
                    <a:lumMod val="50000"/>
                    <a:alpha val="40000"/>
                  </a:schemeClr>
                </a:gs>
                <a:gs pos="13000">
                  <a:schemeClr val="bg1">
                    <a:lumMod val="50000"/>
                    <a:alpha val="0"/>
                  </a:schemeClr>
                </a:gs>
                <a:gs pos="100000">
                  <a:schemeClr val="bg1">
                    <a:lumMod val="50000"/>
                    <a:alpha val="4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20000"/>
              </a:lnSpc>
              <a:buClrTx/>
              <a:buSzTx/>
              <a:buFontTx/>
              <a:buNone/>
              <a:tabLst/>
              <a:defRPr/>
            </a:pPr>
            <a:endParaRPr kumimoji="0" lang="zh-CN" altLang="en-US" sz="1800" b="0" i="0" u="none" strike="noStrike" kern="1200" cap="none" spc="0" normalizeH="0" baseline="0" noProof="0">
              <a:ln>
                <a:noFill/>
              </a:ln>
              <a:solidFill>
                <a:schemeClr val="tx1">
                  <a:lumMod val="75000"/>
                  <a:lumOff val="25000"/>
                </a:schemeClr>
              </a:solidFill>
              <a:effectLst/>
              <a:uLnTx/>
              <a:uFillTx/>
              <a:cs typeface="+mn-ea"/>
              <a:sym typeface="+mn-lt"/>
            </a:endParaRPr>
          </a:p>
        </p:txBody>
      </p:sp>
      <p:sp>
        <p:nvSpPr>
          <p:cNvPr id="54" name="文本框 53">
            <a:extLst>
              <a:ext uri="{FF2B5EF4-FFF2-40B4-BE49-F238E27FC236}">
                <a16:creationId xmlns:a16="http://schemas.microsoft.com/office/drawing/2014/main" id="{F0997B04-6E49-4006-9B66-287B1C0D99D4}"/>
              </a:ext>
            </a:extLst>
          </p:cNvPr>
          <p:cNvSpPr txBox="1"/>
          <p:nvPr/>
        </p:nvSpPr>
        <p:spPr>
          <a:xfrm>
            <a:off x="8678153" y="1444265"/>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55" name="文本框 54">
            <a:extLst>
              <a:ext uri="{FF2B5EF4-FFF2-40B4-BE49-F238E27FC236}">
                <a16:creationId xmlns:a16="http://schemas.microsoft.com/office/drawing/2014/main" id="{FB1F022F-C6DC-4B4B-82BB-694FE9F6D758}"/>
              </a:ext>
            </a:extLst>
          </p:cNvPr>
          <p:cNvSpPr txBox="1"/>
          <p:nvPr/>
        </p:nvSpPr>
        <p:spPr>
          <a:xfrm>
            <a:off x="8678153" y="332510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56" name="文本框 55">
            <a:extLst>
              <a:ext uri="{FF2B5EF4-FFF2-40B4-BE49-F238E27FC236}">
                <a16:creationId xmlns:a16="http://schemas.microsoft.com/office/drawing/2014/main" id="{8E29BC59-F13A-4ACF-9B72-38B1C232A98F}"/>
              </a:ext>
            </a:extLst>
          </p:cNvPr>
          <p:cNvSpPr txBox="1"/>
          <p:nvPr/>
        </p:nvSpPr>
        <p:spPr>
          <a:xfrm>
            <a:off x="1523100" y="1432850"/>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57" name="文本框 56">
            <a:extLst>
              <a:ext uri="{FF2B5EF4-FFF2-40B4-BE49-F238E27FC236}">
                <a16:creationId xmlns:a16="http://schemas.microsoft.com/office/drawing/2014/main" id="{C859DB7C-DCB2-473C-8240-9E0E059DD4D5}"/>
              </a:ext>
            </a:extLst>
          </p:cNvPr>
          <p:cNvSpPr txBox="1"/>
          <p:nvPr/>
        </p:nvSpPr>
        <p:spPr>
          <a:xfrm>
            <a:off x="1523100" y="332510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58" name="文本框 57">
            <a:extLst>
              <a:ext uri="{FF2B5EF4-FFF2-40B4-BE49-F238E27FC236}">
                <a16:creationId xmlns:a16="http://schemas.microsoft.com/office/drawing/2014/main" id="{60C5911F-EBD8-464D-B4AC-FE528ED0364F}"/>
              </a:ext>
            </a:extLst>
          </p:cNvPr>
          <p:cNvSpPr txBox="1"/>
          <p:nvPr/>
        </p:nvSpPr>
        <p:spPr>
          <a:xfrm>
            <a:off x="5101473" y="517579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ctr"/>
            <a:r>
              <a:rPr lang="zh-CN" altLang="en-US" spc="300" dirty="0">
                <a:sym typeface="+mn-lt"/>
              </a:rPr>
              <a:t>在此输入标题</a:t>
            </a:r>
          </a:p>
        </p:txBody>
      </p:sp>
      <p:sp>
        <p:nvSpPr>
          <p:cNvPr id="59" name="矩形 58">
            <a:extLst>
              <a:ext uri="{FF2B5EF4-FFF2-40B4-BE49-F238E27FC236}">
                <a16:creationId xmlns:a16="http://schemas.microsoft.com/office/drawing/2014/main" id="{9ABF33DF-7170-4D8E-89EB-BC6E38426E5F}"/>
              </a:ext>
            </a:extLst>
          </p:cNvPr>
          <p:cNvSpPr/>
          <p:nvPr/>
        </p:nvSpPr>
        <p:spPr>
          <a:xfrm>
            <a:off x="8678154" y="1786128"/>
            <a:ext cx="2838356"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0" name="矩形 59">
            <a:extLst>
              <a:ext uri="{FF2B5EF4-FFF2-40B4-BE49-F238E27FC236}">
                <a16:creationId xmlns:a16="http://schemas.microsoft.com/office/drawing/2014/main" id="{9E0C559C-425E-4CBE-9ACD-89926B5C4D43}"/>
              </a:ext>
            </a:extLst>
          </p:cNvPr>
          <p:cNvSpPr/>
          <p:nvPr/>
        </p:nvSpPr>
        <p:spPr>
          <a:xfrm>
            <a:off x="8678154" y="3673508"/>
            <a:ext cx="2838356"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1" name="矩形 60">
            <a:extLst>
              <a:ext uri="{FF2B5EF4-FFF2-40B4-BE49-F238E27FC236}">
                <a16:creationId xmlns:a16="http://schemas.microsoft.com/office/drawing/2014/main" id="{805ED58B-A5E7-4B6E-98C4-D14DD60C86C6}"/>
              </a:ext>
            </a:extLst>
          </p:cNvPr>
          <p:cNvSpPr/>
          <p:nvPr/>
        </p:nvSpPr>
        <p:spPr>
          <a:xfrm>
            <a:off x="675489" y="3689048"/>
            <a:ext cx="2836666" cy="1064074"/>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2" name="矩形 61">
            <a:extLst>
              <a:ext uri="{FF2B5EF4-FFF2-40B4-BE49-F238E27FC236}">
                <a16:creationId xmlns:a16="http://schemas.microsoft.com/office/drawing/2014/main" id="{5CA35E78-983F-4A1E-9FF4-9B6A0D6CB54D}"/>
              </a:ext>
            </a:extLst>
          </p:cNvPr>
          <p:cNvSpPr/>
          <p:nvPr/>
        </p:nvSpPr>
        <p:spPr>
          <a:xfrm>
            <a:off x="675489" y="1786128"/>
            <a:ext cx="2836666" cy="1064074"/>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3" name="矩形 62">
            <a:extLst>
              <a:ext uri="{FF2B5EF4-FFF2-40B4-BE49-F238E27FC236}">
                <a16:creationId xmlns:a16="http://schemas.microsoft.com/office/drawing/2014/main" id="{6EB8D443-7B30-4969-A595-4892672BC0B9}"/>
              </a:ext>
            </a:extLst>
          </p:cNvPr>
          <p:cNvSpPr/>
          <p:nvPr/>
        </p:nvSpPr>
        <p:spPr>
          <a:xfrm>
            <a:off x="4063161" y="5555466"/>
            <a:ext cx="4065678" cy="694742"/>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Tree>
    <p:extLst>
      <p:ext uri="{BB962C8B-B14F-4D97-AF65-F5344CB8AC3E}">
        <p14:creationId xmlns:p14="http://schemas.microsoft.com/office/powerpoint/2010/main" val="3831484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8E0AE129-5C7B-4A44-95A1-59961EF95C47}"/>
              </a:ext>
            </a:extLst>
          </p:cNvPr>
          <p:cNvSpPr/>
          <p:nvPr/>
        </p:nvSpPr>
        <p:spPr>
          <a:xfrm>
            <a:off x="2911033" y="1452570"/>
            <a:ext cx="2037144" cy="203714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20" name="椭圆 19">
            <a:extLst>
              <a:ext uri="{FF2B5EF4-FFF2-40B4-BE49-F238E27FC236}">
                <a16:creationId xmlns:a16="http://schemas.microsoft.com/office/drawing/2014/main" id="{2903B33D-40CF-44BD-B5FD-F95DE7902939}"/>
              </a:ext>
            </a:extLst>
          </p:cNvPr>
          <p:cNvSpPr/>
          <p:nvPr/>
        </p:nvSpPr>
        <p:spPr>
          <a:xfrm>
            <a:off x="7243825" y="1452570"/>
            <a:ext cx="2037144" cy="203714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17" name="椭圆 16">
            <a:extLst>
              <a:ext uri="{FF2B5EF4-FFF2-40B4-BE49-F238E27FC236}">
                <a16:creationId xmlns:a16="http://schemas.microsoft.com/office/drawing/2014/main" id="{3120A767-ED35-499A-AD3E-54120E84CB26}"/>
              </a:ext>
            </a:extLst>
          </p:cNvPr>
          <p:cNvSpPr/>
          <p:nvPr/>
        </p:nvSpPr>
        <p:spPr>
          <a:xfrm>
            <a:off x="667434" y="2170864"/>
            <a:ext cx="2037144" cy="203714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19" name="椭圆 18">
            <a:extLst>
              <a:ext uri="{FF2B5EF4-FFF2-40B4-BE49-F238E27FC236}">
                <a16:creationId xmlns:a16="http://schemas.microsoft.com/office/drawing/2014/main" id="{D67C7282-F453-44A2-BC5E-B834050BB0B4}"/>
              </a:ext>
            </a:extLst>
          </p:cNvPr>
          <p:cNvSpPr/>
          <p:nvPr/>
        </p:nvSpPr>
        <p:spPr>
          <a:xfrm>
            <a:off x="5112922" y="2170864"/>
            <a:ext cx="2037144" cy="203714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21" name="椭圆 20">
            <a:extLst>
              <a:ext uri="{FF2B5EF4-FFF2-40B4-BE49-F238E27FC236}">
                <a16:creationId xmlns:a16="http://schemas.microsoft.com/office/drawing/2014/main" id="{E8944334-C17B-4966-9F22-4B80292A3AA6}"/>
              </a:ext>
            </a:extLst>
          </p:cNvPr>
          <p:cNvSpPr/>
          <p:nvPr/>
        </p:nvSpPr>
        <p:spPr>
          <a:xfrm>
            <a:off x="9374724" y="2170864"/>
            <a:ext cx="2037144" cy="2037144"/>
          </a:xfrm>
          <a:prstGeom prst="ellipse">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cxnSp>
        <p:nvCxnSpPr>
          <p:cNvPr id="5" name="直接连接符 4">
            <a:extLst>
              <a:ext uri="{FF2B5EF4-FFF2-40B4-BE49-F238E27FC236}">
                <a16:creationId xmlns:a16="http://schemas.microsoft.com/office/drawing/2014/main" id="{DD520D40-C097-4E43-AB31-6202F5A63130}"/>
              </a:ext>
            </a:extLst>
          </p:cNvPr>
          <p:cNvCxnSpPr/>
          <p:nvPr/>
        </p:nvCxnSpPr>
        <p:spPr>
          <a:xfrm>
            <a:off x="0" y="6135804"/>
            <a:ext cx="1219200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a16="http://schemas.microsoft.com/office/drawing/2014/main" id="{F1E60542-615E-4D1D-B8CC-8A9EFBE37CCF}"/>
              </a:ext>
            </a:extLst>
          </p:cNvPr>
          <p:cNvSpPr/>
          <p:nvPr/>
        </p:nvSpPr>
        <p:spPr>
          <a:xfrm>
            <a:off x="1635985" y="6008579"/>
            <a:ext cx="254450" cy="25445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7" name="椭圆 6">
            <a:extLst>
              <a:ext uri="{FF2B5EF4-FFF2-40B4-BE49-F238E27FC236}">
                <a16:creationId xmlns:a16="http://schemas.microsoft.com/office/drawing/2014/main" id="{4F63DF6B-F586-4C94-8862-C0FAFBBF52B7}"/>
              </a:ext>
            </a:extLst>
          </p:cNvPr>
          <p:cNvSpPr/>
          <p:nvPr/>
        </p:nvSpPr>
        <p:spPr>
          <a:xfrm>
            <a:off x="3802380" y="6008579"/>
            <a:ext cx="254450" cy="254450"/>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8" name="椭圆 7">
            <a:extLst>
              <a:ext uri="{FF2B5EF4-FFF2-40B4-BE49-F238E27FC236}">
                <a16:creationId xmlns:a16="http://schemas.microsoft.com/office/drawing/2014/main" id="{407874EC-2065-4660-A759-C688A2C60150}"/>
              </a:ext>
            </a:extLst>
          </p:cNvPr>
          <p:cNvSpPr/>
          <p:nvPr/>
        </p:nvSpPr>
        <p:spPr>
          <a:xfrm>
            <a:off x="5968775" y="6008579"/>
            <a:ext cx="254450" cy="254450"/>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9" name="椭圆 8">
            <a:extLst>
              <a:ext uri="{FF2B5EF4-FFF2-40B4-BE49-F238E27FC236}">
                <a16:creationId xmlns:a16="http://schemas.microsoft.com/office/drawing/2014/main" id="{4C081007-0695-4B76-B8FE-F94F2B2A0402}"/>
              </a:ext>
            </a:extLst>
          </p:cNvPr>
          <p:cNvSpPr/>
          <p:nvPr/>
        </p:nvSpPr>
        <p:spPr>
          <a:xfrm>
            <a:off x="8135170" y="6008579"/>
            <a:ext cx="254450" cy="254450"/>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10" name="椭圆 9">
            <a:extLst>
              <a:ext uri="{FF2B5EF4-FFF2-40B4-BE49-F238E27FC236}">
                <a16:creationId xmlns:a16="http://schemas.microsoft.com/office/drawing/2014/main" id="{AEB78753-2C3F-498C-9F79-2E520168DE19}"/>
              </a:ext>
            </a:extLst>
          </p:cNvPr>
          <p:cNvSpPr/>
          <p:nvPr/>
        </p:nvSpPr>
        <p:spPr>
          <a:xfrm>
            <a:off x="10301565" y="6008579"/>
            <a:ext cx="254450" cy="25445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12" name="椭圆 11">
            <a:extLst>
              <a:ext uri="{FF2B5EF4-FFF2-40B4-BE49-F238E27FC236}">
                <a16:creationId xmlns:a16="http://schemas.microsoft.com/office/drawing/2014/main" id="{7323D1C1-FDC9-4C09-98D2-0F8A079FC796}"/>
              </a:ext>
            </a:extLst>
          </p:cNvPr>
          <p:cNvSpPr/>
          <p:nvPr/>
        </p:nvSpPr>
        <p:spPr>
          <a:xfrm>
            <a:off x="1417947" y="4110638"/>
            <a:ext cx="690526" cy="69052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en-US" altLang="zh-CN" b="1" i="1" dirty="0">
                <a:cs typeface="+mn-ea"/>
                <a:sym typeface="+mn-lt"/>
              </a:rPr>
              <a:t>01</a:t>
            </a:r>
            <a:endParaRPr lang="zh-CN" altLang="en-US" b="1" i="1" dirty="0">
              <a:cs typeface="+mn-ea"/>
              <a:sym typeface="+mn-lt"/>
            </a:endParaRPr>
          </a:p>
        </p:txBody>
      </p:sp>
      <p:sp>
        <p:nvSpPr>
          <p:cNvPr id="13" name="椭圆 12">
            <a:extLst>
              <a:ext uri="{FF2B5EF4-FFF2-40B4-BE49-F238E27FC236}">
                <a16:creationId xmlns:a16="http://schemas.microsoft.com/office/drawing/2014/main" id="{4B455B6F-CB62-4DE0-BEF8-2486B3252F50}"/>
              </a:ext>
            </a:extLst>
          </p:cNvPr>
          <p:cNvSpPr/>
          <p:nvPr/>
        </p:nvSpPr>
        <p:spPr>
          <a:xfrm>
            <a:off x="3584342" y="3420112"/>
            <a:ext cx="690526" cy="690526"/>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en-US" altLang="zh-CN" b="1" i="1" dirty="0">
                <a:cs typeface="+mn-ea"/>
                <a:sym typeface="+mn-lt"/>
              </a:rPr>
              <a:t>02</a:t>
            </a:r>
            <a:endParaRPr lang="zh-CN" altLang="en-US" b="1" i="1" dirty="0">
              <a:cs typeface="+mn-ea"/>
              <a:sym typeface="+mn-lt"/>
            </a:endParaRPr>
          </a:p>
        </p:txBody>
      </p:sp>
      <p:sp>
        <p:nvSpPr>
          <p:cNvPr id="14" name="椭圆 13">
            <a:extLst>
              <a:ext uri="{FF2B5EF4-FFF2-40B4-BE49-F238E27FC236}">
                <a16:creationId xmlns:a16="http://schemas.microsoft.com/office/drawing/2014/main" id="{8D93A223-536F-4FDE-9269-BD26CCD415F7}"/>
              </a:ext>
            </a:extLst>
          </p:cNvPr>
          <p:cNvSpPr/>
          <p:nvPr/>
        </p:nvSpPr>
        <p:spPr>
          <a:xfrm>
            <a:off x="5750737" y="4110638"/>
            <a:ext cx="690526" cy="690526"/>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en-US" altLang="zh-CN" b="1" i="1" dirty="0">
                <a:cs typeface="+mn-ea"/>
                <a:sym typeface="+mn-lt"/>
              </a:rPr>
              <a:t>03</a:t>
            </a:r>
            <a:endParaRPr lang="zh-CN" altLang="en-US" b="1" i="1" dirty="0">
              <a:cs typeface="+mn-ea"/>
              <a:sym typeface="+mn-lt"/>
            </a:endParaRPr>
          </a:p>
        </p:txBody>
      </p:sp>
      <p:sp>
        <p:nvSpPr>
          <p:cNvPr id="15" name="椭圆 14">
            <a:extLst>
              <a:ext uri="{FF2B5EF4-FFF2-40B4-BE49-F238E27FC236}">
                <a16:creationId xmlns:a16="http://schemas.microsoft.com/office/drawing/2014/main" id="{7D0D0FE8-A49F-4234-92CC-FB9194B86AF3}"/>
              </a:ext>
            </a:extLst>
          </p:cNvPr>
          <p:cNvSpPr/>
          <p:nvPr/>
        </p:nvSpPr>
        <p:spPr>
          <a:xfrm>
            <a:off x="7917132" y="3420112"/>
            <a:ext cx="690526" cy="690526"/>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en-US" altLang="zh-CN" b="1" i="1" dirty="0">
                <a:cs typeface="+mn-ea"/>
                <a:sym typeface="+mn-lt"/>
              </a:rPr>
              <a:t>04</a:t>
            </a:r>
            <a:endParaRPr lang="zh-CN" altLang="en-US" b="1" i="1" dirty="0">
              <a:cs typeface="+mn-ea"/>
              <a:sym typeface="+mn-lt"/>
            </a:endParaRPr>
          </a:p>
        </p:txBody>
      </p:sp>
      <p:sp>
        <p:nvSpPr>
          <p:cNvPr id="16" name="椭圆 15">
            <a:extLst>
              <a:ext uri="{FF2B5EF4-FFF2-40B4-BE49-F238E27FC236}">
                <a16:creationId xmlns:a16="http://schemas.microsoft.com/office/drawing/2014/main" id="{79222ABE-8A96-4B02-A325-51BE466756D5}"/>
              </a:ext>
            </a:extLst>
          </p:cNvPr>
          <p:cNvSpPr/>
          <p:nvPr/>
        </p:nvSpPr>
        <p:spPr>
          <a:xfrm>
            <a:off x="10083527" y="4110638"/>
            <a:ext cx="690526" cy="690526"/>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en-US" altLang="zh-CN" b="1" i="1" dirty="0">
                <a:cs typeface="+mn-ea"/>
                <a:sym typeface="+mn-lt"/>
              </a:rPr>
              <a:t>05</a:t>
            </a:r>
            <a:endParaRPr lang="zh-CN" altLang="en-US" b="1" i="1" dirty="0">
              <a:cs typeface="+mn-ea"/>
              <a:sym typeface="+mn-lt"/>
            </a:endParaRPr>
          </a:p>
        </p:txBody>
      </p:sp>
      <p:cxnSp>
        <p:nvCxnSpPr>
          <p:cNvPr id="4" name="直接连接符 3">
            <a:extLst>
              <a:ext uri="{FF2B5EF4-FFF2-40B4-BE49-F238E27FC236}">
                <a16:creationId xmlns:a16="http://schemas.microsoft.com/office/drawing/2014/main" id="{52ACC300-7578-4C21-8BE8-36CBE6D8D60C}"/>
              </a:ext>
            </a:extLst>
          </p:cNvPr>
          <p:cNvCxnSpPr>
            <a:stCxn id="12" idx="4"/>
            <a:endCxn id="6" idx="0"/>
          </p:cNvCxnSpPr>
          <p:nvPr/>
        </p:nvCxnSpPr>
        <p:spPr>
          <a:xfrm>
            <a:off x="1763210" y="4801164"/>
            <a:ext cx="0" cy="1207415"/>
          </a:xfrm>
          <a:prstGeom prst="line">
            <a:avLst/>
          </a:prstGeom>
          <a:ln w="28575">
            <a:gradFill>
              <a:gsLst>
                <a:gs pos="1700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5BC92ECF-870E-4B9E-91F5-20CDB4E7ED76}"/>
              </a:ext>
            </a:extLst>
          </p:cNvPr>
          <p:cNvCxnSpPr>
            <a:cxnSpLocks/>
            <a:stCxn id="13" idx="4"/>
            <a:endCxn id="7" idx="0"/>
          </p:cNvCxnSpPr>
          <p:nvPr/>
        </p:nvCxnSpPr>
        <p:spPr>
          <a:xfrm>
            <a:off x="3929605" y="4110638"/>
            <a:ext cx="0" cy="1897941"/>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0460DA6-A69D-45BA-A41C-9FFA6E6ECDEC}"/>
              </a:ext>
            </a:extLst>
          </p:cNvPr>
          <p:cNvCxnSpPr>
            <a:cxnSpLocks/>
            <a:stCxn id="14" idx="4"/>
            <a:endCxn id="8" idx="0"/>
          </p:cNvCxnSpPr>
          <p:nvPr/>
        </p:nvCxnSpPr>
        <p:spPr>
          <a:xfrm>
            <a:off x="6096000" y="4801164"/>
            <a:ext cx="0" cy="1207415"/>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743517E-C9E5-42F2-A233-60BBC1CD3FDE}"/>
              </a:ext>
            </a:extLst>
          </p:cNvPr>
          <p:cNvCxnSpPr>
            <a:cxnSpLocks/>
            <a:stCxn id="15" idx="4"/>
            <a:endCxn id="9" idx="0"/>
          </p:cNvCxnSpPr>
          <p:nvPr/>
        </p:nvCxnSpPr>
        <p:spPr>
          <a:xfrm>
            <a:off x="8262395" y="4110638"/>
            <a:ext cx="0" cy="1897941"/>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A5B2AEE-BFD4-4650-B7B2-47308761801C}"/>
              </a:ext>
            </a:extLst>
          </p:cNvPr>
          <p:cNvCxnSpPr>
            <a:cxnSpLocks/>
            <a:stCxn id="16" idx="4"/>
            <a:endCxn id="10" idx="0"/>
          </p:cNvCxnSpPr>
          <p:nvPr/>
        </p:nvCxnSpPr>
        <p:spPr>
          <a:xfrm>
            <a:off x="10428790" y="4801164"/>
            <a:ext cx="0" cy="1207415"/>
          </a:xfrm>
          <a:prstGeom prst="line">
            <a:avLst/>
          </a:prstGeom>
          <a:ln w="285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0" name="标题 39">
            <a:extLst>
              <a:ext uri="{FF2B5EF4-FFF2-40B4-BE49-F238E27FC236}">
                <a16:creationId xmlns:a16="http://schemas.microsoft.com/office/drawing/2014/main" id="{1F3CEC0F-B2E7-4112-B383-5F06FFB388FE}"/>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sp>
        <p:nvSpPr>
          <p:cNvPr id="32" name="Rectangle 30_2">
            <a:extLst>
              <a:ext uri="{FF2B5EF4-FFF2-40B4-BE49-F238E27FC236}">
                <a16:creationId xmlns:a16="http://schemas.microsoft.com/office/drawing/2014/main" id="{4974D893-896F-421A-BF36-B63B28E04953}"/>
              </a:ext>
            </a:extLst>
          </p:cNvPr>
          <p:cNvSpPr/>
          <p:nvPr/>
        </p:nvSpPr>
        <p:spPr>
          <a:xfrm>
            <a:off x="855427" y="2535425"/>
            <a:ext cx="1661159" cy="1433406"/>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在这里输入文本内容，可以用来代替时间轴，表示递进或并列关系</a:t>
            </a:r>
          </a:p>
        </p:txBody>
      </p:sp>
      <p:sp>
        <p:nvSpPr>
          <p:cNvPr id="33" name="Rectangle 30_2_1">
            <a:extLst>
              <a:ext uri="{FF2B5EF4-FFF2-40B4-BE49-F238E27FC236}">
                <a16:creationId xmlns:a16="http://schemas.microsoft.com/office/drawing/2014/main" id="{D64905D3-24F0-427E-B66D-13572D97DD94}"/>
              </a:ext>
            </a:extLst>
          </p:cNvPr>
          <p:cNvSpPr/>
          <p:nvPr/>
        </p:nvSpPr>
        <p:spPr>
          <a:xfrm>
            <a:off x="5300913" y="2535425"/>
            <a:ext cx="1661159" cy="1433406"/>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在这里输入文本内容，可以用来代替时间轴，表示递进或并列关系</a:t>
            </a:r>
          </a:p>
        </p:txBody>
      </p:sp>
      <p:sp>
        <p:nvSpPr>
          <p:cNvPr id="34" name="Rectangle 30_2_1_1">
            <a:extLst>
              <a:ext uri="{FF2B5EF4-FFF2-40B4-BE49-F238E27FC236}">
                <a16:creationId xmlns:a16="http://schemas.microsoft.com/office/drawing/2014/main" id="{42503DA6-4D43-4081-837C-C1F178158E3A}"/>
              </a:ext>
            </a:extLst>
          </p:cNvPr>
          <p:cNvSpPr/>
          <p:nvPr/>
        </p:nvSpPr>
        <p:spPr>
          <a:xfrm>
            <a:off x="9562716" y="2535425"/>
            <a:ext cx="1661159" cy="1433406"/>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在这里输入文本内容，可以用来代替时间轴，表示递进或并列关系</a:t>
            </a:r>
          </a:p>
        </p:txBody>
      </p:sp>
      <p:sp>
        <p:nvSpPr>
          <p:cNvPr id="41" name="Rectangle 30_2_1_1_1">
            <a:extLst>
              <a:ext uri="{FF2B5EF4-FFF2-40B4-BE49-F238E27FC236}">
                <a16:creationId xmlns:a16="http://schemas.microsoft.com/office/drawing/2014/main" id="{ED33C293-C3DC-4AF4-902D-0F0483D61656}"/>
              </a:ext>
            </a:extLst>
          </p:cNvPr>
          <p:cNvSpPr/>
          <p:nvPr/>
        </p:nvSpPr>
        <p:spPr>
          <a:xfrm>
            <a:off x="7431818" y="1796506"/>
            <a:ext cx="1661159" cy="1433406"/>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在这里输入文本内容，可以用来代替时间轴，表示递进或并列关系</a:t>
            </a:r>
          </a:p>
        </p:txBody>
      </p:sp>
      <p:sp>
        <p:nvSpPr>
          <p:cNvPr id="42" name="Rectangle 30_2_1_1_1_1">
            <a:extLst>
              <a:ext uri="{FF2B5EF4-FFF2-40B4-BE49-F238E27FC236}">
                <a16:creationId xmlns:a16="http://schemas.microsoft.com/office/drawing/2014/main" id="{AB0CC75A-48DD-4DB2-BD39-503A7573A0F3}"/>
              </a:ext>
            </a:extLst>
          </p:cNvPr>
          <p:cNvSpPr/>
          <p:nvPr/>
        </p:nvSpPr>
        <p:spPr>
          <a:xfrm>
            <a:off x="3099025" y="1796506"/>
            <a:ext cx="1661159" cy="1433406"/>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在这里输入文本内容，可以用来代替时间轴，表示递进或并列关系</a:t>
            </a:r>
          </a:p>
        </p:txBody>
      </p:sp>
    </p:spTree>
    <p:extLst>
      <p:ext uri="{BB962C8B-B14F-4D97-AF65-F5344CB8AC3E}">
        <p14:creationId xmlns:p14="http://schemas.microsoft.com/office/powerpoint/2010/main" val="7568296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0753F6B4-057D-45B0-B733-0451FF0EFDFC}"/>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sp>
        <p:nvSpPr>
          <p:cNvPr id="111" name="文本框 110">
            <a:extLst>
              <a:ext uri="{FF2B5EF4-FFF2-40B4-BE49-F238E27FC236}">
                <a16:creationId xmlns:a16="http://schemas.microsoft.com/office/drawing/2014/main" id="{0B9FE3D4-3217-462E-81A6-F12F85E742BE}"/>
              </a:ext>
            </a:extLst>
          </p:cNvPr>
          <p:cNvSpPr txBox="1"/>
          <p:nvPr/>
        </p:nvSpPr>
        <p:spPr>
          <a:xfrm>
            <a:off x="7726262" y="1553853"/>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43" name="矩形 42">
            <a:extLst>
              <a:ext uri="{FF2B5EF4-FFF2-40B4-BE49-F238E27FC236}">
                <a16:creationId xmlns:a16="http://schemas.microsoft.com/office/drawing/2014/main" id="{A78CC577-CD64-4AF2-BCA2-C7C953F264F7}"/>
              </a:ext>
            </a:extLst>
          </p:cNvPr>
          <p:cNvSpPr/>
          <p:nvPr/>
        </p:nvSpPr>
        <p:spPr>
          <a:xfrm>
            <a:off x="7726262" y="1930717"/>
            <a:ext cx="3556389"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44" name="文本框 43">
            <a:extLst>
              <a:ext uri="{FF2B5EF4-FFF2-40B4-BE49-F238E27FC236}">
                <a16:creationId xmlns:a16="http://schemas.microsoft.com/office/drawing/2014/main" id="{37ADA29B-CC52-4220-902E-EF2C5D2B5C74}"/>
              </a:ext>
            </a:extLst>
          </p:cNvPr>
          <p:cNvSpPr txBox="1"/>
          <p:nvPr/>
        </p:nvSpPr>
        <p:spPr>
          <a:xfrm>
            <a:off x="8230690" y="3317686"/>
            <a:ext cx="3209106"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45" name="矩形 44">
            <a:extLst>
              <a:ext uri="{FF2B5EF4-FFF2-40B4-BE49-F238E27FC236}">
                <a16:creationId xmlns:a16="http://schemas.microsoft.com/office/drawing/2014/main" id="{B95F7B9B-E6AD-4B3C-96F7-234531E9EBAF}"/>
              </a:ext>
            </a:extLst>
          </p:cNvPr>
          <p:cNvSpPr/>
          <p:nvPr/>
        </p:nvSpPr>
        <p:spPr>
          <a:xfrm>
            <a:off x="8230691" y="3694550"/>
            <a:ext cx="3340960"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2" name="文本框 61">
            <a:extLst>
              <a:ext uri="{FF2B5EF4-FFF2-40B4-BE49-F238E27FC236}">
                <a16:creationId xmlns:a16="http://schemas.microsoft.com/office/drawing/2014/main" id="{D37481D5-10DE-40A3-B274-4418049D4E78}"/>
              </a:ext>
            </a:extLst>
          </p:cNvPr>
          <p:cNvSpPr txBox="1"/>
          <p:nvPr/>
        </p:nvSpPr>
        <p:spPr>
          <a:xfrm>
            <a:off x="7726262" y="4959691"/>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63" name="矩形 62">
            <a:extLst>
              <a:ext uri="{FF2B5EF4-FFF2-40B4-BE49-F238E27FC236}">
                <a16:creationId xmlns:a16="http://schemas.microsoft.com/office/drawing/2014/main" id="{4BFDDB8A-4138-4484-902A-1BA0728B7742}"/>
              </a:ext>
            </a:extLst>
          </p:cNvPr>
          <p:cNvSpPr/>
          <p:nvPr/>
        </p:nvSpPr>
        <p:spPr>
          <a:xfrm>
            <a:off x="7726262" y="5336555"/>
            <a:ext cx="3556389"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65" name="文本框 64">
            <a:extLst>
              <a:ext uri="{FF2B5EF4-FFF2-40B4-BE49-F238E27FC236}">
                <a16:creationId xmlns:a16="http://schemas.microsoft.com/office/drawing/2014/main" id="{6DEDC576-0171-4717-B721-D88B5F84B815}"/>
              </a:ext>
            </a:extLst>
          </p:cNvPr>
          <p:cNvSpPr txBox="1"/>
          <p:nvPr/>
        </p:nvSpPr>
        <p:spPr>
          <a:xfrm>
            <a:off x="1567235" y="4959691"/>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66" name="矩形 65">
            <a:extLst>
              <a:ext uri="{FF2B5EF4-FFF2-40B4-BE49-F238E27FC236}">
                <a16:creationId xmlns:a16="http://schemas.microsoft.com/office/drawing/2014/main" id="{F73D8798-8461-4EC4-A095-C4F8F85164C3}"/>
              </a:ext>
            </a:extLst>
          </p:cNvPr>
          <p:cNvSpPr/>
          <p:nvPr/>
        </p:nvSpPr>
        <p:spPr>
          <a:xfrm>
            <a:off x="928699" y="5336555"/>
            <a:ext cx="3556389"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71" name="文本框 70">
            <a:extLst>
              <a:ext uri="{FF2B5EF4-FFF2-40B4-BE49-F238E27FC236}">
                <a16:creationId xmlns:a16="http://schemas.microsoft.com/office/drawing/2014/main" id="{E4473626-9E2F-4173-B72A-0B014B52D37E}"/>
              </a:ext>
            </a:extLst>
          </p:cNvPr>
          <p:cNvSpPr txBox="1"/>
          <p:nvPr/>
        </p:nvSpPr>
        <p:spPr>
          <a:xfrm>
            <a:off x="1567235" y="1553853"/>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72" name="矩形 71">
            <a:extLst>
              <a:ext uri="{FF2B5EF4-FFF2-40B4-BE49-F238E27FC236}">
                <a16:creationId xmlns:a16="http://schemas.microsoft.com/office/drawing/2014/main" id="{D26B9F03-B45D-43FD-923F-669CA3EF0673}"/>
              </a:ext>
            </a:extLst>
          </p:cNvPr>
          <p:cNvSpPr/>
          <p:nvPr/>
        </p:nvSpPr>
        <p:spPr>
          <a:xfrm>
            <a:off x="928699" y="1930717"/>
            <a:ext cx="3556389"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74" name="文本框 73">
            <a:extLst>
              <a:ext uri="{FF2B5EF4-FFF2-40B4-BE49-F238E27FC236}">
                <a16:creationId xmlns:a16="http://schemas.microsoft.com/office/drawing/2014/main" id="{0890DBD2-A92D-42F6-8EF0-DBBAB07721CC}"/>
              </a:ext>
            </a:extLst>
          </p:cNvPr>
          <p:cNvSpPr txBox="1"/>
          <p:nvPr/>
        </p:nvSpPr>
        <p:spPr>
          <a:xfrm>
            <a:off x="1085677" y="3317686"/>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75" name="矩形 74">
            <a:extLst>
              <a:ext uri="{FF2B5EF4-FFF2-40B4-BE49-F238E27FC236}">
                <a16:creationId xmlns:a16="http://schemas.microsoft.com/office/drawing/2014/main" id="{51DD81BB-FE86-4EB6-BFAD-9D508A343D9F}"/>
              </a:ext>
            </a:extLst>
          </p:cNvPr>
          <p:cNvSpPr/>
          <p:nvPr/>
        </p:nvSpPr>
        <p:spPr>
          <a:xfrm>
            <a:off x="673100" y="3694550"/>
            <a:ext cx="3330430"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grpSp>
        <p:nvGrpSpPr>
          <p:cNvPr id="37" name="组合 36">
            <a:extLst>
              <a:ext uri="{FF2B5EF4-FFF2-40B4-BE49-F238E27FC236}">
                <a16:creationId xmlns:a16="http://schemas.microsoft.com/office/drawing/2014/main" id="{47B31EE5-666B-4C6B-A891-7CDF3E445743}"/>
              </a:ext>
            </a:extLst>
          </p:cNvPr>
          <p:cNvGrpSpPr/>
          <p:nvPr/>
        </p:nvGrpSpPr>
        <p:grpSpPr>
          <a:xfrm>
            <a:off x="4421691" y="1858834"/>
            <a:ext cx="3348618" cy="3303708"/>
            <a:chOff x="4008699" y="1275536"/>
            <a:chExt cx="4174602" cy="4118613"/>
          </a:xfrm>
        </p:grpSpPr>
        <p:sp>
          <p:nvSpPr>
            <p:cNvPr id="38" name="任意多边形: 形状 37">
              <a:extLst>
                <a:ext uri="{FF2B5EF4-FFF2-40B4-BE49-F238E27FC236}">
                  <a16:creationId xmlns:a16="http://schemas.microsoft.com/office/drawing/2014/main" id="{4989B882-3BA6-4DCD-A93E-E2B495A8F596}"/>
                </a:ext>
              </a:extLst>
            </p:cNvPr>
            <p:cNvSpPr/>
            <p:nvPr/>
          </p:nvSpPr>
          <p:spPr>
            <a:xfrm>
              <a:off x="4497440" y="1502801"/>
              <a:ext cx="1588650" cy="1394119"/>
            </a:xfrm>
            <a:custGeom>
              <a:avLst/>
              <a:gdLst>
                <a:gd name="connsiteX0" fmla="*/ 1588650 w 1588650"/>
                <a:gd name="connsiteY0" fmla="*/ 0 h 1394119"/>
                <a:gd name="connsiteX1" fmla="*/ 1588650 w 1588650"/>
                <a:gd name="connsiteY1" fmla="*/ 941658 h 1394119"/>
                <a:gd name="connsiteX2" fmla="*/ 1563226 w 1588650"/>
                <a:gd name="connsiteY2" fmla="*/ 942942 h 1394119"/>
                <a:gd name="connsiteX3" fmla="*/ 1448864 w 1588650"/>
                <a:gd name="connsiteY3" fmla="*/ 961127 h 1394119"/>
                <a:gd name="connsiteX4" fmla="*/ 1399968 w 1588650"/>
                <a:gd name="connsiteY4" fmla="*/ 974676 h 1394119"/>
                <a:gd name="connsiteX5" fmla="*/ 956372 w 1588650"/>
                <a:gd name="connsiteY5" fmla="*/ 719737 h 1394119"/>
                <a:gd name="connsiteX6" fmla="*/ 955366 w 1588650"/>
                <a:gd name="connsiteY6" fmla="*/ 1226157 h 1394119"/>
                <a:gd name="connsiteX7" fmla="*/ 884347 w 1588650"/>
                <a:gd name="connsiteY7" fmla="*/ 1301543 h 1394119"/>
                <a:gd name="connsiteX8" fmla="*/ 817389 w 1588650"/>
                <a:gd name="connsiteY8" fmla="*/ 1389977 h 1394119"/>
                <a:gd name="connsiteX9" fmla="*/ 814873 w 1588650"/>
                <a:gd name="connsiteY9" fmla="*/ 1394119 h 1394119"/>
                <a:gd name="connsiteX10" fmla="*/ 0 w 1588650"/>
                <a:gd name="connsiteY10" fmla="*/ 923652 h 1394119"/>
                <a:gd name="connsiteX11" fmla="*/ 36552 w 1588650"/>
                <a:gd name="connsiteY11" fmla="*/ 863487 h 1394119"/>
                <a:gd name="connsiteX12" fmla="*/ 1466947 w 1588650"/>
                <a:gd name="connsiteY12" fmla="*/ 6145 h 139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50" h="1394119">
                  <a:moveTo>
                    <a:pt x="1588650" y="0"/>
                  </a:moveTo>
                  <a:lnTo>
                    <a:pt x="1588650" y="941658"/>
                  </a:lnTo>
                  <a:lnTo>
                    <a:pt x="1563226" y="942942"/>
                  </a:lnTo>
                  <a:cubicBezTo>
                    <a:pt x="1524425" y="946882"/>
                    <a:pt x="1486264" y="952985"/>
                    <a:pt x="1448864" y="961127"/>
                  </a:cubicBezTo>
                  <a:lnTo>
                    <a:pt x="1399968" y="974676"/>
                  </a:lnTo>
                  <a:lnTo>
                    <a:pt x="956372" y="719737"/>
                  </a:lnTo>
                  <a:lnTo>
                    <a:pt x="955366" y="1226157"/>
                  </a:lnTo>
                  <a:lnTo>
                    <a:pt x="884347" y="1301543"/>
                  </a:lnTo>
                  <a:cubicBezTo>
                    <a:pt x="860491" y="1329756"/>
                    <a:pt x="838131" y="1359275"/>
                    <a:pt x="817389" y="1389977"/>
                  </a:cubicBezTo>
                  <a:lnTo>
                    <a:pt x="814873" y="1394119"/>
                  </a:lnTo>
                  <a:lnTo>
                    <a:pt x="0" y="923652"/>
                  </a:lnTo>
                  <a:lnTo>
                    <a:pt x="36552" y="863487"/>
                  </a:lnTo>
                  <a:cubicBezTo>
                    <a:pt x="354786" y="392438"/>
                    <a:pt x="871640" y="66602"/>
                    <a:pt x="1466947" y="6145"/>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tx1"/>
                </a:solidFill>
                <a:cs typeface="+mn-ea"/>
                <a:sym typeface="+mn-lt"/>
              </a:endParaRPr>
            </a:p>
          </p:txBody>
        </p:sp>
        <p:sp>
          <p:nvSpPr>
            <p:cNvPr id="39" name="任意多边形: 形状 38">
              <a:extLst>
                <a:ext uri="{FF2B5EF4-FFF2-40B4-BE49-F238E27FC236}">
                  <a16:creationId xmlns:a16="http://schemas.microsoft.com/office/drawing/2014/main" id="{2EEE4C29-4736-4012-8F73-1932A85D71C1}"/>
                </a:ext>
              </a:extLst>
            </p:cNvPr>
            <p:cNvSpPr/>
            <p:nvPr/>
          </p:nvSpPr>
          <p:spPr>
            <a:xfrm rot="3600000">
              <a:off x="5886325" y="1372801"/>
              <a:ext cx="1588649" cy="1394120"/>
            </a:xfrm>
            <a:custGeom>
              <a:avLst/>
              <a:gdLst>
                <a:gd name="connsiteX0" fmla="*/ 0 w 1588649"/>
                <a:gd name="connsiteY0" fmla="*/ 923653 h 1394120"/>
                <a:gd name="connsiteX1" fmla="*/ 36552 w 1588649"/>
                <a:gd name="connsiteY1" fmla="*/ 863487 h 1394120"/>
                <a:gd name="connsiteX2" fmla="*/ 1466946 w 1588649"/>
                <a:gd name="connsiteY2" fmla="*/ 6145 h 1394120"/>
                <a:gd name="connsiteX3" fmla="*/ 1588649 w 1588649"/>
                <a:gd name="connsiteY3" fmla="*/ 0 h 1394120"/>
                <a:gd name="connsiteX4" fmla="*/ 1588649 w 1588649"/>
                <a:gd name="connsiteY4" fmla="*/ 941658 h 1394120"/>
                <a:gd name="connsiteX5" fmla="*/ 1563225 w 1588649"/>
                <a:gd name="connsiteY5" fmla="*/ 942942 h 1394120"/>
                <a:gd name="connsiteX6" fmla="*/ 1448863 w 1588649"/>
                <a:gd name="connsiteY6" fmla="*/ 961127 h 1394120"/>
                <a:gd name="connsiteX7" fmla="*/ 1394758 w 1588649"/>
                <a:gd name="connsiteY7" fmla="*/ 976120 h 1394120"/>
                <a:gd name="connsiteX8" fmla="*/ 955316 w 1588649"/>
                <a:gd name="connsiteY8" fmla="*/ 723570 h 1394120"/>
                <a:gd name="connsiteX9" fmla="*/ 954316 w 1588649"/>
                <a:gd name="connsiteY9" fmla="*/ 1227271 h 1394120"/>
                <a:gd name="connsiteX10" fmla="*/ 884346 w 1588649"/>
                <a:gd name="connsiteY10" fmla="*/ 1301544 h 1394120"/>
                <a:gd name="connsiteX11" fmla="*/ 817389 w 1588649"/>
                <a:gd name="connsiteY11" fmla="*/ 1389977 h 1394120"/>
                <a:gd name="connsiteX12" fmla="*/ 814872 w 1588649"/>
                <a:gd name="connsiteY12" fmla="*/ 1394120 h 139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49" h="1394120">
                  <a:moveTo>
                    <a:pt x="0" y="923653"/>
                  </a:moveTo>
                  <a:lnTo>
                    <a:pt x="36552" y="863487"/>
                  </a:lnTo>
                  <a:cubicBezTo>
                    <a:pt x="354786" y="392438"/>
                    <a:pt x="871640" y="66602"/>
                    <a:pt x="1466946" y="6145"/>
                  </a:cubicBezTo>
                  <a:lnTo>
                    <a:pt x="1588649" y="0"/>
                  </a:lnTo>
                  <a:lnTo>
                    <a:pt x="1588649" y="941658"/>
                  </a:lnTo>
                  <a:lnTo>
                    <a:pt x="1563225" y="942942"/>
                  </a:lnTo>
                  <a:cubicBezTo>
                    <a:pt x="1524424" y="946883"/>
                    <a:pt x="1486263" y="952985"/>
                    <a:pt x="1448863" y="961127"/>
                  </a:cubicBezTo>
                  <a:lnTo>
                    <a:pt x="1394758" y="976120"/>
                  </a:lnTo>
                  <a:lnTo>
                    <a:pt x="955316" y="723570"/>
                  </a:lnTo>
                  <a:lnTo>
                    <a:pt x="954316" y="1227271"/>
                  </a:lnTo>
                  <a:lnTo>
                    <a:pt x="884346" y="1301544"/>
                  </a:lnTo>
                  <a:cubicBezTo>
                    <a:pt x="860490" y="1329757"/>
                    <a:pt x="838131" y="1359276"/>
                    <a:pt x="817389" y="1389977"/>
                  </a:cubicBezTo>
                  <a:lnTo>
                    <a:pt x="814872" y="1394120"/>
                  </a:ln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solidFill>
                <a:cs typeface="+mn-ea"/>
                <a:sym typeface="+mn-lt"/>
              </a:endParaRPr>
            </a:p>
          </p:txBody>
        </p:sp>
        <p:sp>
          <p:nvSpPr>
            <p:cNvPr id="40" name="任意多边形: 形状 39">
              <a:extLst>
                <a:ext uri="{FF2B5EF4-FFF2-40B4-BE49-F238E27FC236}">
                  <a16:creationId xmlns:a16="http://schemas.microsoft.com/office/drawing/2014/main" id="{707CB503-EB66-4A09-A258-467D2041346B}"/>
                </a:ext>
              </a:extLst>
            </p:cNvPr>
            <p:cNvSpPr/>
            <p:nvPr/>
          </p:nvSpPr>
          <p:spPr>
            <a:xfrm rot="7200000">
              <a:off x="6691916" y="2514997"/>
              <a:ext cx="1588649" cy="1394120"/>
            </a:xfrm>
            <a:custGeom>
              <a:avLst/>
              <a:gdLst>
                <a:gd name="connsiteX0" fmla="*/ 0 w 1588649"/>
                <a:gd name="connsiteY0" fmla="*/ 923653 h 1394120"/>
                <a:gd name="connsiteX1" fmla="*/ 36551 w 1588649"/>
                <a:gd name="connsiteY1" fmla="*/ 863487 h 1394120"/>
                <a:gd name="connsiteX2" fmla="*/ 1466946 w 1588649"/>
                <a:gd name="connsiteY2" fmla="*/ 6145 h 1394120"/>
                <a:gd name="connsiteX3" fmla="*/ 1588649 w 1588649"/>
                <a:gd name="connsiteY3" fmla="*/ 0 h 1394120"/>
                <a:gd name="connsiteX4" fmla="*/ 1588649 w 1588649"/>
                <a:gd name="connsiteY4" fmla="*/ 941658 h 1394120"/>
                <a:gd name="connsiteX5" fmla="*/ 1563225 w 1588649"/>
                <a:gd name="connsiteY5" fmla="*/ 942942 h 1394120"/>
                <a:gd name="connsiteX6" fmla="*/ 1448863 w 1588649"/>
                <a:gd name="connsiteY6" fmla="*/ 961127 h 1394120"/>
                <a:gd name="connsiteX7" fmla="*/ 1389162 w 1588649"/>
                <a:gd name="connsiteY7" fmla="*/ 977670 h 1394120"/>
                <a:gd name="connsiteX8" fmla="*/ 953593 w 1588649"/>
                <a:gd name="connsiteY8" fmla="*/ 727346 h 1394120"/>
                <a:gd name="connsiteX9" fmla="*/ 952597 w 1588649"/>
                <a:gd name="connsiteY9" fmla="*/ 1229097 h 1394120"/>
                <a:gd name="connsiteX10" fmla="*/ 884346 w 1588649"/>
                <a:gd name="connsiteY10" fmla="*/ 1301544 h 1394120"/>
                <a:gd name="connsiteX11" fmla="*/ 817389 w 1588649"/>
                <a:gd name="connsiteY11" fmla="*/ 1389978 h 1394120"/>
                <a:gd name="connsiteX12" fmla="*/ 814872 w 1588649"/>
                <a:gd name="connsiteY12" fmla="*/ 1394120 h 139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49" h="1394120">
                  <a:moveTo>
                    <a:pt x="0" y="923653"/>
                  </a:moveTo>
                  <a:lnTo>
                    <a:pt x="36551" y="863487"/>
                  </a:lnTo>
                  <a:cubicBezTo>
                    <a:pt x="354786" y="392438"/>
                    <a:pt x="871640" y="66602"/>
                    <a:pt x="1466946" y="6145"/>
                  </a:cubicBezTo>
                  <a:lnTo>
                    <a:pt x="1588649" y="0"/>
                  </a:lnTo>
                  <a:lnTo>
                    <a:pt x="1588649" y="941658"/>
                  </a:lnTo>
                  <a:lnTo>
                    <a:pt x="1563225" y="942942"/>
                  </a:lnTo>
                  <a:cubicBezTo>
                    <a:pt x="1524424" y="946882"/>
                    <a:pt x="1486263" y="952985"/>
                    <a:pt x="1448863" y="961127"/>
                  </a:cubicBezTo>
                  <a:lnTo>
                    <a:pt x="1389162" y="977670"/>
                  </a:lnTo>
                  <a:lnTo>
                    <a:pt x="953593" y="727346"/>
                  </a:lnTo>
                  <a:lnTo>
                    <a:pt x="952597" y="1229097"/>
                  </a:lnTo>
                  <a:lnTo>
                    <a:pt x="884346" y="1301544"/>
                  </a:lnTo>
                  <a:cubicBezTo>
                    <a:pt x="860491" y="1329757"/>
                    <a:pt x="838130" y="1359276"/>
                    <a:pt x="817389" y="1389978"/>
                  </a:cubicBezTo>
                  <a:lnTo>
                    <a:pt x="814872" y="139412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tx1"/>
                </a:solidFill>
                <a:cs typeface="+mn-ea"/>
                <a:sym typeface="+mn-lt"/>
              </a:endParaRPr>
            </a:p>
          </p:txBody>
        </p:sp>
        <p:sp>
          <p:nvSpPr>
            <p:cNvPr id="41" name="任意多边形: 形状 40">
              <a:extLst>
                <a:ext uri="{FF2B5EF4-FFF2-40B4-BE49-F238E27FC236}">
                  <a16:creationId xmlns:a16="http://schemas.microsoft.com/office/drawing/2014/main" id="{AE632472-D4C3-434E-998E-712D4011ED59}"/>
                </a:ext>
              </a:extLst>
            </p:cNvPr>
            <p:cNvSpPr/>
            <p:nvPr/>
          </p:nvSpPr>
          <p:spPr>
            <a:xfrm rot="10800000">
              <a:off x="6102461" y="3777679"/>
              <a:ext cx="1588650" cy="1394119"/>
            </a:xfrm>
            <a:custGeom>
              <a:avLst/>
              <a:gdLst>
                <a:gd name="connsiteX0" fmla="*/ 814872 w 1588650"/>
                <a:gd name="connsiteY0" fmla="*/ 1394119 h 1394119"/>
                <a:gd name="connsiteX1" fmla="*/ 0 w 1588650"/>
                <a:gd name="connsiteY1" fmla="*/ 923653 h 1394119"/>
                <a:gd name="connsiteX2" fmla="*/ 36552 w 1588650"/>
                <a:gd name="connsiteY2" fmla="*/ 863487 h 1394119"/>
                <a:gd name="connsiteX3" fmla="*/ 1466947 w 1588650"/>
                <a:gd name="connsiteY3" fmla="*/ 6145 h 1394119"/>
                <a:gd name="connsiteX4" fmla="*/ 1588650 w 1588650"/>
                <a:gd name="connsiteY4" fmla="*/ 0 h 1394119"/>
                <a:gd name="connsiteX5" fmla="*/ 1588650 w 1588650"/>
                <a:gd name="connsiteY5" fmla="*/ 941658 h 1394119"/>
                <a:gd name="connsiteX6" fmla="*/ 1563226 w 1588650"/>
                <a:gd name="connsiteY6" fmla="*/ 942942 h 1394119"/>
                <a:gd name="connsiteX7" fmla="*/ 1448864 w 1588650"/>
                <a:gd name="connsiteY7" fmla="*/ 961127 h 1394119"/>
                <a:gd name="connsiteX8" fmla="*/ 1391876 w 1588650"/>
                <a:gd name="connsiteY8" fmla="*/ 976918 h 1394119"/>
                <a:gd name="connsiteX9" fmla="*/ 952923 w 1588650"/>
                <a:gd name="connsiteY9" fmla="*/ 724649 h 1394119"/>
                <a:gd name="connsiteX10" fmla="*/ 951920 w 1588650"/>
                <a:gd name="connsiteY10" fmla="*/ 1229815 h 1394119"/>
                <a:gd name="connsiteX11" fmla="*/ 884347 w 1588650"/>
                <a:gd name="connsiteY11" fmla="*/ 1301543 h 1394119"/>
                <a:gd name="connsiteX12" fmla="*/ 817389 w 1588650"/>
                <a:gd name="connsiteY12" fmla="*/ 1389977 h 1394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50" h="1394119">
                  <a:moveTo>
                    <a:pt x="814872" y="1394119"/>
                  </a:moveTo>
                  <a:lnTo>
                    <a:pt x="0" y="923653"/>
                  </a:lnTo>
                  <a:lnTo>
                    <a:pt x="36552" y="863487"/>
                  </a:lnTo>
                  <a:cubicBezTo>
                    <a:pt x="354786" y="392438"/>
                    <a:pt x="871640" y="66602"/>
                    <a:pt x="1466947" y="6145"/>
                  </a:cubicBezTo>
                  <a:lnTo>
                    <a:pt x="1588650" y="0"/>
                  </a:lnTo>
                  <a:lnTo>
                    <a:pt x="1588650" y="941658"/>
                  </a:lnTo>
                  <a:lnTo>
                    <a:pt x="1563226" y="942942"/>
                  </a:lnTo>
                  <a:cubicBezTo>
                    <a:pt x="1524425" y="946882"/>
                    <a:pt x="1486264" y="952985"/>
                    <a:pt x="1448864" y="961127"/>
                  </a:cubicBezTo>
                  <a:lnTo>
                    <a:pt x="1391876" y="976918"/>
                  </a:lnTo>
                  <a:lnTo>
                    <a:pt x="952923" y="724649"/>
                  </a:lnTo>
                  <a:lnTo>
                    <a:pt x="951920" y="1229815"/>
                  </a:lnTo>
                  <a:lnTo>
                    <a:pt x="884347" y="1301543"/>
                  </a:lnTo>
                  <a:cubicBezTo>
                    <a:pt x="860491" y="1329756"/>
                    <a:pt x="838131" y="1359275"/>
                    <a:pt x="817389" y="1389977"/>
                  </a:cubicBez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solidFill>
                <a:cs typeface="+mn-ea"/>
                <a:sym typeface="+mn-lt"/>
              </a:endParaRPr>
            </a:p>
          </p:txBody>
        </p:sp>
        <p:sp>
          <p:nvSpPr>
            <p:cNvPr id="46" name="任意多边形: 形状 45">
              <a:extLst>
                <a:ext uri="{FF2B5EF4-FFF2-40B4-BE49-F238E27FC236}">
                  <a16:creationId xmlns:a16="http://schemas.microsoft.com/office/drawing/2014/main" id="{7983092E-47E6-4072-98F3-C84D00D5AD9E}"/>
                </a:ext>
              </a:extLst>
            </p:cNvPr>
            <p:cNvSpPr/>
            <p:nvPr/>
          </p:nvSpPr>
          <p:spPr>
            <a:xfrm rot="14400000">
              <a:off x="4716233" y="3902765"/>
              <a:ext cx="1588649" cy="1394120"/>
            </a:xfrm>
            <a:custGeom>
              <a:avLst/>
              <a:gdLst>
                <a:gd name="connsiteX0" fmla="*/ 1588649 w 1588649"/>
                <a:gd name="connsiteY0" fmla="*/ 941658 h 1394120"/>
                <a:gd name="connsiteX1" fmla="*/ 1563225 w 1588649"/>
                <a:gd name="connsiteY1" fmla="*/ 942942 h 1394120"/>
                <a:gd name="connsiteX2" fmla="*/ 1448863 w 1588649"/>
                <a:gd name="connsiteY2" fmla="*/ 961127 h 1394120"/>
                <a:gd name="connsiteX3" fmla="*/ 1393687 w 1588649"/>
                <a:gd name="connsiteY3" fmla="*/ 976416 h 1394120"/>
                <a:gd name="connsiteX4" fmla="*/ 954919 w 1588649"/>
                <a:gd name="connsiteY4" fmla="*/ 724254 h 1394120"/>
                <a:gd name="connsiteX5" fmla="*/ 953920 w 1588649"/>
                <a:gd name="connsiteY5" fmla="*/ 1227692 h 1394120"/>
                <a:gd name="connsiteX6" fmla="*/ 884346 w 1588649"/>
                <a:gd name="connsiteY6" fmla="*/ 1301544 h 1394120"/>
                <a:gd name="connsiteX7" fmla="*/ 817389 w 1588649"/>
                <a:gd name="connsiteY7" fmla="*/ 1389977 h 1394120"/>
                <a:gd name="connsiteX8" fmla="*/ 814872 w 1588649"/>
                <a:gd name="connsiteY8" fmla="*/ 1394120 h 1394120"/>
                <a:gd name="connsiteX9" fmla="*/ 0 w 1588649"/>
                <a:gd name="connsiteY9" fmla="*/ 923653 h 1394120"/>
                <a:gd name="connsiteX10" fmla="*/ 36552 w 1588649"/>
                <a:gd name="connsiteY10" fmla="*/ 863487 h 1394120"/>
                <a:gd name="connsiteX11" fmla="*/ 1466946 w 1588649"/>
                <a:gd name="connsiteY11" fmla="*/ 6145 h 1394120"/>
                <a:gd name="connsiteX12" fmla="*/ 1588649 w 1588649"/>
                <a:gd name="connsiteY12" fmla="*/ 0 h 139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49" h="1394120">
                  <a:moveTo>
                    <a:pt x="1588649" y="941658"/>
                  </a:moveTo>
                  <a:lnTo>
                    <a:pt x="1563225" y="942942"/>
                  </a:lnTo>
                  <a:cubicBezTo>
                    <a:pt x="1524424" y="946883"/>
                    <a:pt x="1486263" y="952985"/>
                    <a:pt x="1448863" y="961127"/>
                  </a:cubicBezTo>
                  <a:lnTo>
                    <a:pt x="1393687" y="976416"/>
                  </a:lnTo>
                  <a:lnTo>
                    <a:pt x="954919" y="724254"/>
                  </a:lnTo>
                  <a:lnTo>
                    <a:pt x="953920" y="1227692"/>
                  </a:lnTo>
                  <a:lnTo>
                    <a:pt x="884346" y="1301544"/>
                  </a:lnTo>
                  <a:cubicBezTo>
                    <a:pt x="860491" y="1329757"/>
                    <a:pt x="838131" y="1359276"/>
                    <a:pt x="817389" y="1389977"/>
                  </a:cubicBezTo>
                  <a:lnTo>
                    <a:pt x="814872" y="1394120"/>
                  </a:lnTo>
                  <a:lnTo>
                    <a:pt x="0" y="923653"/>
                  </a:lnTo>
                  <a:lnTo>
                    <a:pt x="36552" y="863487"/>
                  </a:lnTo>
                  <a:cubicBezTo>
                    <a:pt x="354786" y="392438"/>
                    <a:pt x="871640" y="66602"/>
                    <a:pt x="1466946" y="6145"/>
                  </a:cubicBezTo>
                  <a:lnTo>
                    <a:pt x="1588649" y="0"/>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tx1"/>
                </a:solidFill>
                <a:cs typeface="+mn-ea"/>
                <a:sym typeface="+mn-lt"/>
              </a:endParaRPr>
            </a:p>
          </p:txBody>
        </p:sp>
        <p:sp>
          <p:nvSpPr>
            <p:cNvPr id="47" name="任意多边形: 形状 46">
              <a:extLst>
                <a:ext uri="{FF2B5EF4-FFF2-40B4-BE49-F238E27FC236}">
                  <a16:creationId xmlns:a16="http://schemas.microsoft.com/office/drawing/2014/main" id="{368DC256-CEF4-40B7-B2D8-AA3C4F8983C8}"/>
                </a:ext>
              </a:extLst>
            </p:cNvPr>
            <p:cNvSpPr/>
            <p:nvPr/>
          </p:nvSpPr>
          <p:spPr>
            <a:xfrm rot="18000000">
              <a:off x="3911434" y="2769609"/>
              <a:ext cx="1588649" cy="1394120"/>
            </a:xfrm>
            <a:custGeom>
              <a:avLst/>
              <a:gdLst>
                <a:gd name="connsiteX0" fmla="*/ 1588649 w 1588649"/>
                <a:gd name="connsiteY0" fmla="*/ 0 h 1394120"/>
                <a:gd name="connsiteX1" fmla="*/ 1588649 w 1588649"/>
                <a:gd name="connsiteY1" fmla="*/ 941658 h 1394120"/>
                <a:gd name="connsiteX2" fmla="*/ 1563225 w 1588649"/>
                <a:gd name="connsiteY2" fmla="*/ 942942 h 1394120"/>
                <a:gd name="connsiteX3" fmla="*/ 1448863 w 1588649"/>
                <a:gd name="connsiteY3" fmla="*/ 961127 h 1394120"/>
                <a:gd name="connsiteX4" fmla="*/ 1399747 w 1588649"/>
                <a:gd name="connsiteY4" fmla="*/ 974737 h 1394120"/>
                <a:gd name="connsiteX5" fmla="*/ 961419 w 1588649"/>
                <a:gd name="connsiteY5" fmla="*/ 722828 h 1394120"/>
                <a:gd name="connsiteX6" fmla="*/ 960431 w 1588649"/>
                <a:gd name="connsiteY6" fmla="*/ 1220813 h 1394120"/>
                <a:gd name="connsiteX7" fmla="*/ 960278 w 1588649"/>
                <a:gd name="connsiteY7" fmla="*/ 1220943 h 1394120"/>
                <a:gd name="connsiteX8" fmla="*/ 817389 w 1588649"/>
                <a:gd name="connsiteY8" fmla="*/ 1389978 h 1394120"/>
                <a:gd name="connsiteX9" fmla="*/ 814872 w 1588649"/>
                <a:gd name="connsiteY9" fmla="*/ 1394120 h 1394120"/>
                <a:gd name="connsiteX10" fmla="*/ 0 w 1588649"/>
                <a:gd name="connsiteY10" fmla="*/ 923653 h 1394120"/>
                <a:gd name="connsiteX11" fmla="*/ 36552 w 1588649"/>
                <a:gd name="connsiteY11" fmla="*/ 863487 h 1394120"/>
                <a:gd name="connsiteX12" fmla="*/ 1466946 w 1588649"/>
                <a:gd name="connsiteY12" fmla="*/ 6145 h 1394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88649" h="1394120">
                  <a:moveTo>
                    <a:pt x="1588649" y="0"/>
                  </a:moveTo>
                  <a:lnTo>
                    <a:pt x="1588649" y="941658"/>
                  </a:lnTo>
                  <a:lnTo>
                    <a:pt x="1563225" y="942942"/>
                  </a:lnTo>
                  <a:cubicBezTo>
                    <a:pt x="1524424" y="946883"/>
                    <a:pt x="1486263" y="952985"/>
                    <a:pt x="1448863" y="961127"/>
                  </a:cubicBezTo>
                  <a:lnTo>
                    <a:pt x="1399747" y="974737"/>
                  </a:lnTo>
                  <a:lnTo>
                    <a:pt x="961419" y="722828"/>
                  </a:lnTo>
                  <a:lnTo>
                    <a:pt x="960431" y="1220813"/>
                  </a:lnTo>
                  <a:lnTo>
                    <a:pt x="960278" y="1220943"/>
                  </a:lnTo>
                  <a:cubicBezTo>
                    <a:pt x="906828" y="1271903"/>
                    <a:pt x="858872" y="1328574"/>
                    <a:pt x="817389" y="1389978"/>
                  </a:cubicBezTo>
                  <a:lnTo>
                    <a:pt x="814872" y="1394120"/>
                  </a:lnTo>
                  <a:lnTo>
                    <a:pt x="0" y="923653"/>
                  </a:lnTo>
                  <a:lnTo>
                    <a:pt x="36552" y="863487"/>
                  </a:lnTo>
                  <a:cubicBezTo>
                    <a:pt x="354786" y="392438"/>
                    <a:pt x="871640" y="66602"/>
                    <a:pt x="1466946" y="6145"/>
                  </a:cubicBezTo>
                  <a:close/>
                </a:path>
              </a:pathLst>
            </a:cu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solidFill>
                  <a:schemeClr val="tx1"/>
                </a:solidFill>
                <a:cs typeface="+mn-ea"/>
                <a:sym typeface="+mn-lt"/>
              </a:endParaRPr>
            </a:p>
          </p:txBody>
        </p:sp>
        <p:sp>
          <p:nvSpPr>
            <p:cNvPr id="48" name="椭圆 47">
              <a:extLst>
                <a:ext uri="{FF2B5EF4-FFF2-40B4-BE49-F238E27FC236}">
                  <a16:creationId xmlns:a16="http://schemas.microsoft.com/office/drawing/2014/main" id="{591BBF93-DF94-41FF-869E-4B26A721C19D}"/>
                </a:ext>
              </a:extLst>
            </p:cNvPr>
            <p:cNvSpPr/>
            <p:nvPr/>
          </p:nvSpPr>
          <p:spPr>
            <a:xfrm>
              <a:off x="4079733" y="3141841"/>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2</a:t>
              </a:r>
              <a:endParaRPr lang="zh-CN" altLang="en-US" sz="2000" b="1" i="1" dirty="0">
                <a:solidFill>
                  <a:schemeClr val="tx1">
                    <a:lumMod val="75000"/>
                    <a:lumOff val="25000"/>
                  </a:schemeClr>
                </a:solidFill>
                <a:cs typeface="+mn-ea"/>
                <a:sym typeface="+mn-lt"/>
              </a:endParaRPr>
            </a:p>
          </p:txBody>
        </p:sp>
        <p:sp>
          <p:nvSpPr>
            <p:cNvPr id="54" name="椭圆 53">
              <a:extLst>
                <a:ext uri="{FF2B5EF4-FFF2-40B4-BE49-F238E27FC236}">
                  <a16:creationId xmlns:a16="http://schemas.microsoft.com/office/drawing/2014/main" id="{E8F20C65-290E-4079-A545-505FE1505AF6}"/>
                </a:ext>
              </a:extLst>
            </p:cNvPr>
            <p:cNvSpPr/>
            <p:nvPr/>
          </p:nvSpPr>
          <p:spPr>
            <a:xfrm>
              <a:off x="4991366" y="1562848"/>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1</a:t>
              </a:r>
              <a:endParaRPr lang="zh-CN" altLang="en-US" sz="2000" b="1" i="1" dirty="0">
                <a:solidFill>
                  <a:schemeClr val="tx1">
                    <a:lumMod val="75000"/>
                    <a:lumOff val="25000"/>
                  </a:schemeClr>
                </a:solidFill>
                <a:cs typeface="+mn-ea"/>
                <a:sym typeface="+mn-lt"/>
              </a:endParaRPr>
            </a:p>
          </p:txBody>
        </p:sp>
        <p:sp>
          <p:nvSpPr>
            <p:cNvPr id="55" name="椭圆 54">
              <a:extLst>
                <a:ext uri="{FF2B5EF4-FFF2-40B4-BE49-F238E27FC236}">
                  <a16:creationId xmlns:a16="http://schemas.microsoft.com/office/drawing/2014/main" id="{F97F95F4-FDAC-4330-99BA-8CB8761AF24F}"/>
                </a:ext>
              </a:extLst>
            </p:cNvPr>
            <p:cNvSpPr/>
            <p:nvPr/>
          </p:nvSpPr>
          <p:spPr>
            <a:xfrm>
              <a:off x="6814629" y="1562848"/>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6</a:t>
              </a:r>
              <a:endParaRPr lang="zh-CN" altLang="en-US" sz="2000" b="1" i="1" dirty="0">
                <a:solidFill>
                  <a:schemeClr val="tx1">
                    <a:lumMod val="75000"/>
                    <a:lumOff val="25000"/>
                  </a:schemeClr>
                </a:solidFill>
                <a:cs typeface="+mn-ea"/>
                <a:sym typeface="+mn-lt"/>
              </a:endParaRPr>
            </a:p>
          </p:txBody>
        </p:sp>
        <p:sp>
          <p:nvSpPr>
            <p:cNvPr id="64" name="椭圆 63">
              <a:extLst>
                <a:ext uri="{FF2B5EF4-FFF2-40B4-BE49-F238E27FC236}">
                  <a16:creationId xmlns:a16="http://schemas.microsoft.com/office/drawing/2014/main" id="{C2F864DE-3A00-4F7E-AA23-71178AAC6B8D}"/>
                </a:ext>
              </a:extLst>
            </p:cNvPr>
            <p:cNvSpPr/>
            <p:nvPr/>
          </p:nvSpPr>
          <p:spPr>
            <a:xfrm>
              <a:off x="7726262" y="3141841"/>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5</a:t>
              </a:r>
              <a:endParaRPr lang="zh-CN" altLang="en-US" sz="2000" b="1" i="1" dirty="0">
                <a:solidFill>
                  <a:schemeClr val="tx1">
                    <a:lumMod val="75000"/>
                    <a:lumOff val="25000"/>
                  </a:schemeClr>
                </a:solidFill>
                <a:cs typeface="+mn-ea"/>
                <a:sym typeface="+mn-lt"/>
              </a:endParaRPr>
            </a:p>
          </p:txBody>
        </p:sp>
        <p:sp>
          <p:nvSpPr>
            <p:cNvPr id="67" name="椭圆 66">
              <a:extLst>
                <a:ext uri="{FF2B5EF4-FFF2-40B4-BE49-F238E27FC236}">
                  <a16:creationId xmlns:a16="http://schemas.microsoft.com/office/drawing/2014/main" id="{8205B183-067A-42C1-B8E7-4DF2EA0A9FB1}"/>
                </a:ext>
              </a:extLst>
            </p:cNvPr>
            <p:cNvSpPr/>
            <p:nvPr/>
          </p:nvSpPr>
          <p:spPr>
            <a:xfrm>
              <a:off x="6814629" y="4720835"/>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4</a:t>
              </a:r>
              <a:endParaRPr lang="zh-CN" altLang="en-US" sz="2000" b="1" i="1" dirty="0">
                <a:solidFill>
                  <a:schemeClr val="tx1">
                    <a:lumMod val="75000"/>
                    <a:lumOff val="25000"/>
                  </a:schemeClr>
                </a:solidFill>
                <a:cs typeface="+mn-ea"/>
                <a:sym typeface="+mn-lt"/>
              </a:endParaRPr>
            </a:p>
          </p:txBody>
        </p:sp>
        <p:sp>
          <p:nvSpPr>
            <p:cNvPr id="68" name="椭圆 67">
              <a:extLst>
                <a:ext uri="{FF2B5EF4-FFF2-40B4-BE49-F238E27FC236}">
                  <a16:creationId xmlns:a16="http://schemas.microsoft.com/office/drawing/2014/main" id="{27845DF5-E5C8-4EA1-90EB-33F9BE29B233}"/>
                </a:ext>
              </a:extLst>
            </p:cNvPr>
            <p:cNvSpPr/>
            <p:nvPr/>
          </p:nvSpPr>
          <p:spPr>
            <a:xfrm>
              <a:off x="4991366" y="4720835"/>
              <a:ext cx="386006" cy="386006"/>
            </a:xfrm>
            <a:prstGeom prst="ellipse">
              <a:avLst/>
            </a:prstGeom>
            <a:solidFill>
              <a:schemeClr val="bg1"/>
            </a:solidFill>
            <a:ln>
              <a:noFill/>
            </a:ln>
            <a:effectLst>
              <a:outerShdw blurRad="63500" sx="97000" sy="97000" algn="ctr" rotWithShape="0">
                <a:schemeClr val="accent1">
                  <a:lumMod val="60000"/>
                  <a:lumOff val="40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b="1" i="1" dirty="0">
                  <a:solidFill>
                    <a:schemeClr val="tx1">
                      <a:lumMod val="75000"/>
                      <a:lumOff val="25000"/>
                    </a:schemeClr>
                  </a:solidFill>
                  <a:cs typeface="+mn-ea"/>
                  <a:sym typeface="+mn-lt"/>
                </a:rPr>
                <a:t>3</a:t>
              </a:r>
              <a:endParaRPr lang="zh-CN" altLang="en-US" sz="2000" b="1" i="1" dirty="0">
                <a:solidFill>
                  <a:schemeClr val="tx1">
                    <a:lumMod val="75000"/>
                    <a:lumOff val="25000"/>
                  </a:schemeClr>
                </a:solidFill>
                <a:cs typeface="+mn-ea"/>
                <a:sym typeface="+mn-lt"/>
              </a:endParaRPr>
            </a:p>
          </p:txBody>
        </p:sp>
      </p:grpSp>
      <p:sp>
        <p:nvSpPr>
          <p:cNvPr id="4" name="弧形 3">
            <a:extLst>
              <a:ext uri="{FF2B5EF4-FFF2-40B4-BE49-F238E27FC236}">
                <a16:creationId xmlns:a16="http://schemas.microsoft.com/office/drawing/2014/main" id="{7C3D3ACD-D9A2-402F-946B-72652ED1BA21}"/>
              </a:ext>
            </a:extLst>
          </p:cNvPr>
          <p:cNvSpPr/>
          <p:nvPr/>
        </p:nvSpPr>
        <p:spPr>
          <a:xfrm>
            <a:off x="4289645" y="1721693"/>
            <a:ext cx="3625630" cy="3625630"/>
          </a:xfrm>
          <a:prstGeom prst="arc">
            <a:avLst>
              <a:gd name="adj1" fmla="val 13465150"/>
              <a:gd name="adj2" fmla="val 17395914"/>
            </a:avLst>
          </a:prstGeom>
          <a:ln w="38100" cap="rnd">
            <a:gradFill flip="none" rotWithShape="1">
              <a:gsLst>
                <a:gs pos="0">
                  <a:schemeClr val="tx1">
                    <a:lumMod val="50000"/>
                    <a:lumOff val="50000"/>
                  </a:schemeClr>
                </a:gs>
                <a:gs pos="100000">
                  <a:schemeClr val="bg1">
                    <a:lumMod val="95000"/>
                    <a:alpha val="60000"/>
                  </a:schemeClr>
                </a:gs>
              </a:gsLst>
              <a:lin ang="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0" name="弧形 69">
            <a:extLst>
              <a:ext uri="{FF2B5EF4-FFF2-40B4-BE49-F238E27FC236}">
                <a16:creationId xmlns:a16="http://schemas.microsoft.com/office/drawing/2014/main" id="{E9781F4F-08B3-4F4E-AB4E-2C185342F19B}"/>
              </a:ext>
            </a:extLst>
          </p:cNvPr>
          <p:cNvSpPr/>
          <p:nvPr/>
        </p:nvSpPr>
        <p:spPr>
          <a:xfrm>
            <a:off x="4388882" y="1785738"/>
            <a:ext cx="3457152" cy="3457152"/>
          </a:xfrm>
          <a:prstGeom prst="arc">
            <a:avLst>
              <a:gd name="adj1" fmla="val 5925061"/>
              <a:gd name="adj2" fmla="val 10068215"/>
            </a:avLst>
          </a:prstGeom>
          <a:ln w="38100" cap="rnd">
            <a:gradFill flip="none" rotWithShape="1">
              <a:gsLst>
                <a:gs pos="100000">
                  <a:schemeClr val="accent1"/>
                </a:gs>
                <a:gs pos="6000">
                  <a:schemeClr val="bg1">
                    <a:lumMod val="95000"/>
                    <a:alpha val="60000"/>
                  </a:schemeClr>
                </a:gs>
              </a:gsLst>
              <a:lin ang="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3" name="弧形 72">
            <a:extLst>
              <a:ext uri="{FF2B5EF4-FFF2-40B4-BE49-F238E27FC236}">
                <a16:creationId xmlns:a16="http://schemas.microsoft.com/office/drawing/2014/main" id="{2198757A-33E3-431F-8147-B113C3F70EC0}"/>
              </a:ext>
            </a:extLst>
          </p:cNvPr>
          <p:cNvSpPr/>
          <p:nvPr/>
        </p:nvSpPr>
        <p:spPr>
          <a:xfrm>
            <a:off x="4258278" y="1681305"/>
            <a:ext cx="3675444" cy="3675444"/>
          </a:xfrm>
          <a:prstGeom prst="arc">
            <a:avLst>
              <a:gd name="adj1" fmla="val 20438973"/>
              <a:gd name="adj2" fmla="val 1768748"/>
            </a:avLst>
          </a:prstGeom>
          <a:ln w="38100" cap="rnd">
            <a:gradFill flip="none" rotWithShape="1">
              <a:gsLst>
                <a:gs pos="100000">
                  <a:schemeClr val="accent4"/>
                </a:gs>
                <a:gs pos="0">
                  <a:schemeClr val="bg1">
                    <a:lumMod val="95000"/>
                    <a:alpha val="48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76" name="图形 75">
            <a:extLst>
              <a:ext uri="{FF2B5EF4-FFF2-40B4-BE49-F238E27FC236}">
                <a16:creationId xmlns:a16="http://schemas.microsoft.com/office/drawing/2014/main" id="{4083F649-5EF6-4A3F-85D3-0A93639DB2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682540" y="3085791"/>
            <a:ext cx="826920" cy="826920"/>
          </a:xfrm>
          <a:prstGeom prst="rect">
            <a:avLst/>
          </a:prstGeom>
        </p:spPr>
      </p:pic>
    </p:spTree>
    <p:extLst>
      <p:ext uri="{BB962C8B-B14F-4D97-AF65-F5344CB8AC3E}">
        <p14:creationId xmlns:p14="http://schemas.microsoft.com/office/powerpoint/2010/main" val="35309971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5FAF7F16-A52F-4144-AB61-4570F6FC7D5D}"/>
              </a:ext>
            </a:extLst>
          </p:cNvPr>
          <p:cNvGrpSpPr/>
          <p:nvPr/>
        </p:nvGrpSpPr>
        <p:grpSpPr>
          <a:xfrm flipH="1">
            <a:off x="4416348" y="1995477"/>
            <a:ext cx="3359304" cy="3341078"/>
            <a:chOff x="3430182" y="759645"/>
            <a:chExt cx="5331635" cy="5302707"/>
          </a:xfrm>
        </p:grpSpPr>
        <p:sp>
          <p:nvSpPr>
            <p:cNvPr id="4" name="任意多边形: 形状 3">
              <a:extLst>
                <a:ext uri="{FF2B5EF4-FFF2-40B4-BE49-F238E27FC236}">
                  <a16:creationId xmlns:a16="http://schemas.microsoft.com/office/drawing/2014/main" id="{8FCA555F-3FA1-4B0A-AC4A-F1F2AE34B1EF}"/>
                </a:ext>
              </a:extLst>
            </p:cNvPr>
            <p:cNvSpPr/>
            <p:nvPr/>
          </p:nvSpPr>
          <p:spPr>
            <a:xfrm>
              <a:off x="3874346" y="1041416"/>
              <a:ext cx="4551680" cy="4551680"/>
            </a:xfrm>
            <a:custGeom>
              <a:avLst/>
              <a:gdLst>
                <a:gd name="connsiteX0" fmla="*/ 2275840 w 4551680"/>
                <a:gd name="connsiteY0" fmla="*/ 0 h 4551680"/>
                <a:gd name="connsiteX1" fmla="*/ 4246775 w 4551680"/>
                <a:gd name="connsiteY1" fmla="*/ 1137920 h 4551680"/>
                <a:gd name="connsiteX2" fmla="*/ 2275840 w 4551680"/>
                <a:gd name="connsiteY2" fmla="*/ 2275840 h 4551680"/>
                <a:gd name="connsiteX3" fmla="*/ 2275840 w 4551680"/>
                <a:gd name="connsiteY3" fmla="*/ 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0"/>
                  </a:moveTo>
                  <a:cubicBezTo>
                    <a:pt x="3088919" y="0"/>
                    <a:pt x="3840236" y="433773"/>
                    <a:pt x="4246775" y="1137920"/>
                  </a:cubicBezTo>
                  <a:lnTo>
                    <a:pt x="2275840" y="2275840"/>
                  </a:lnTo>
                  <a:lnTo>
                    <a:pt x="2275840" y="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1204" tIns="628413" rIns="1022350" bIns="3096074"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p>
          </p:txBody>
        </p:sp>
        <p:sp>
          <p:nvSpPr>
            <p:cNvPr id="5" name="任意多边形: 形状 4">
              <a:extLst>
                <a:ext uri="{FF2B5EF4-FFF2-40B4-BE49-F238E27FC236}">
                  <a16:creationId xmlns:a16="http://schemas.microsoft.com/office/drawing/2014/main" id="{792BECB4-6FD0-490A-8AAA-B410BF31C965}"/>
                </a:ext>
              </a:extLst>
            </p:cNvPr>
            <p:cNvSpPr/>
            <p:nvPr/>
          </p:nvSpPr>
          <p:spPr>
            <a:xfrm>
              <a:off x="3928533" y="1135159"/>
              <a:ext cx="4551680" cy="4551680"/>
            </a:xfrm>
            <a:custGeom>
              <a:avLst/>
              <a:gdLst>
                <a:gd name="connsiteX0" fmla="*/ 4246775 w 4551680"/>
                <a:gd name="connsiteY0" fmla="*/ 1137920 h 4551680"/>
                <a:gd name="connsiteX1" fmla="*/ 4246775 w 4551680"/>
                <a:gd name="connsiteY1" fmla="*/ 3413760 h 4551680"/>
                <a:gd name="connsiteX2" fmla="*/ 2275840 w 4551680"/>
                <a:gd name="connsiteY2" fmla="*/ 2275840 h 4551680"/>
                <a:gd name="connsiteX3" fmla="*/ 4246775 w 4551680"/>
                <a:gd name="connsiteY3" fmla="*/ 113792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246775" y="1137920"/>
                  </a:moveTo>
                  <a:cubicBezTo>
                    <a:pt x="4653315" y="1842067"/>
                    <a:pt x="4653315" y="2709613"/>
                    <a:pt x="4246775" y="3413760"/>
                  </a:cubicBezTo>
                  <a:lnTo>
                    <a:pt x="2275840" y="2275840"/>
                  </a:lnTo>
                  <a:lnTo>
                    <a:pt x="4246775" y="1137920"/>
                  </a:lnTo>
                  <a:close/>
                </a:path>
              </a:pathLst>
            </a:custGeom>
            <a:solidFill>
              <a:schemeClr val="accent1"/>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138170" tIns="1891877" rIns="266277" bIns="1864783" numCol="1" spcCol="1270" anchor="ctr" anchorCtr="0">
              <a:noAutofit/>
            </a:bodyPr>
            <a:lstStyle/>
            <a:p>
              <a:pPr marL="0" lvl="0" indent="0" algn="ctr" defTabSz="1733550">
                <a:lnSpc>
                  <a:spcPct val="90000"/>
                </a:lnSpc>
                <a:spcBef>
                  <a:spcPct val="0"/>
                </a:spcBef>
                <a:spcAft>
                  <a:spcPct val="35000"/>
                </a:spcAft>
                <a:buNone/>
              </a:pPr>
              <a:endParaRPr lang="zh-CN" altLang="en-US" sz="3900" kern="1200"/>
            </a:p>
          </p:txBody>
        </p:sp>
        <p:sp>
          <p:nvSpPr>
            <p:cNvPr id="6" name="任意多边形: 形状 5">
              <a:extLst>
                <a:ext uri="{FF2B5EF4-FFF2-40B4-BE49-F238E27FC236}">
                  <a16:creationId xmlns:a16="http://schemas.microsoft.com/office/drawing/2014/main" id="{048914C2-57B0-45A3-A13D-7A85AD682D1B}"/>
                </a:ext>
              </a:extLst>
            </p:cNvPr>
            <p:cNvSpPr/>
            <p:nvPr/>
          </p:nvSpPr>
          <p:spPr>
            <a:xfrm>
              <a:off x="3874346" y="1228902"/>
              <a:ext cx="4551680" cy="4551680"/>
            </a:xfrm>
            <a:custGeom>
              <a:avLst/>
              <a:gdLst>
                <a:gd name="connsiteX0" fmla="*/ 4246775 w 4551680"/>
                <a:gd name="connsiteY0" fmla="*/ 3413760 h 4551680"/>
                <a:gd name="connsiteX1" fmla="*/ 2275840 w 4551680"/>
                <a:gd name="connsiteY1" fmla="*/ 4551680 h 4551680"/>
                <a:gd name="connsiteX2" fmla="*/ 2275840 w 4551680"/>
                <a:gd name="connsiteY2" fmla="*/ 2275840 h 4551680"/>
                <a:gd name="connsiteX3" fmla="*/ 4246775 w 4551680"/>
                <a:gd name="connsiteY3" fmla="*/ 34137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4246775" y="3413760"/>
                  </a:moveTo>
                  <a:cubicBezTo>
                    <a:pt x="3840235" y="4117907"/>
                    <a:pt x="3088919" y="4551680"/>
                    <a:pt x="2275840" y="4551680"/>
                  </a:cubicBezTo>
                  <a:lnTo>
                    <a:pt x="2275840" y="2275840"/>
                  </a:lnTo>
                  <a:lnTo>
                    <a:pt x="4246775" y="341376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1204" tIns="3123167" rIns="1022350" bIns="601320" numCol="1" spcCol="1270" anchor="ctr" anchorCtr="0">
              <a:noAutofit/>
            </a:bodyPr>
            <a:lstStyle/>
            <a:p>
              <a:pPr marL="0" lvl="0" indent="0" algn="ctr" defTabSz="1644650">
                <a:lnSpc>
                  <a:spcPct val="90000"/>
                </a:lnSpc>
                <a:spcBef>
                  <a:spcPct val="0"/>
                </a:spcBef>
                <a:spcAft>
                  <a:spcPct val="35000"/>
                </a:spcAft>
                <a:buNone/>
              </a:pPr>
              <a:endParaRPr lang="zh-CN" altLang="en-US" sz="3700" kern="1200" dirty="0"/>
            </a:p>
          </p:txBody>
        </p:sp>
        <p:sp>
          <p:nvSpPr>
            <p:cNvPr id="7" name="任意多边形: 形状 6">
              <a:extLst>
                <a:ext uri="{FF2B5EF4-FFF2-40B4-BE49-F238E27FC236}">
                  <a16:creationId xmlns:a16="http://schemas.microsoft.com/office/drawing/2014/main" id="{0A19B3A1-6F0E-4550-A569-860696EF06AB}"/>
                </a:ext>
              </a:extLst>
            </p:cNvPr>
            <p:cNvSpPr/>
            <p:nvPr/>
          </p:nvSpPr>
          <p:spPr>
            <a:xfrm>
              <a:off x="3765973" y="1228902"/>
              <a:ext cx="4551680" cy="4551680"/>
            </a:xfrm>
            <a:custGeom>
              <a:avLst/>
              <a:gdLst>
                <a:gd name="connsiteX0" fmla="*/ 2275840 w 4551680"/>
                <a:gd name="connsiteY0" fmla="*/ 4551680 h 4551680"/>
                <a:gd name="connsiteX1" fmla="*/ 304905 w 4551680"/>
                <a:gd name="connsiteY1" fmla="*/ 3413760 h 4551680"/>
                <a:gd name="connsiteX2" fmla="*/ 2275840 w 4551680"/>
                <a:gd name="connsiteY2" fmla="*/ 2275840 h 4551680"/>
                <a:gd name="connsiteX3" fmla="*/ 2275840 w 4551680"/>
                <a:gd name="connsiteY3" fmla="*/ 455168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2275840" y="4551680"/>
                  </a:moveTo>
                  <a:cubicBezTo>
                    <a:pt x="1462761" y="4551680"/>
                    <a:pt x="711444" y="4117907"/>
                    <a:pt x="304905" y="3413760"/>
                  </a:cubicBezTo>
                  <a:lnTo>
                    <a:pt x="2275840" y="2275840"/>
                  </a:lnTo>
                  <a:lnTo>
                    <a:pt x="2275840" y="4551680"/>
                  </a:lnTo>
                  <a:close/>
                </a:path>
              </a:pathLst>
            </a:cu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49020" tIns="3149837" rIns="2457874" bIns="627990" numCol="1" spcCol="1270" anchor="ctr" anchorCtr="0">
              <a:noAutofit/>
            </a:bodyPr>
            <a:lstStyle/>
            <a:p>
              <a:pPr marL="0" lvl="0" indent="0" algn="ctr" defTabSz="2578100">
                <a:lnSpc>
                  <a:spcPct val="90000"/>
                </a:lnSpc>
                <a:spcBef>
                  <a:spcPct val="0"/>
                </a:spcBef>
                <a:spcAft>
                  <a:spcPct val="35000"/>
                </a:spcAft>
                <a:buNone/>
              </a:pPr>
              <a:endParaRPr lang="zh-CN" altLang="en-US" sz="5800" kern="1200" dirty="0"/>
            </a:p>
          </p:txBody>
        </p:sp>
        <p:sp>
          <p:nvSpPr>
            <p:cNvPr id="8" name="任意多边形: 形状 7">
              <a:extLst>
                <a:ext uri="{FF2B5EF4-FFF2-40B4-BE49-F238E27FC236}">
                  <a16:creationId xmlns:a16="http://schemas.microsoft.com/office/drawing/2014/main" id="{B51EE555-10A7-453F-88D3-CF5B8F0286B4}"/>
                </a:ext>
              </a:extLst>
            </p:cNvPr>
            <p:cNvSpPr/>
            <p:nvPr/>
          </p:nvSpPr>
          <p:spPr>
            <a:xfrm>
              <a:off x="3711786" y="1135159"/>
              <a:ext cx="4551680" cy="4551680"/>
            </a:xfrm>
            <a:custGeom>
              <a:avLst/>
              <a:gdLst>
                <a:gd name="connsiteX0" fmla="*/ 304905 w 4551680"/>
                <a:gd name="connsiteY0" fmla="*/ 3413760 h 4551680"/>
                <a:gd name="connsiteX1" fmla="*/ 304905 w 4551680"/>
                <a:gd name="connsiteY1" fmla="*/ 1137920 h 4551680"/>
                <a:gd name="connsiteX2" fmla="*/ 2275840 w 4551680"/>
                <a:gd name="connsiteY2" fmla="*/ 2275840 h 4551680"/>
                <a:gd name="connsiteX3" fmla="*/ 304905 w 4551680"/>
                <a:gd name="connsiteY3" fmla="*/ 341376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04905" y="3413760"/>
                  </a:moveTo>
                  <a:cubicBezTo>
                    <a:pt x="-101635" y="2709613"/>
                    <a:pt x="-101635" y="1842067"/>
                    <a:pt x="304905" y="1137920"/>
                  </a:cubicBezTo>
                  <a:lnTo>
                    <a:pt x="2275840" y="2275840"/>
                  </a:lnTo>
                  <a:lnTo>
                    <a:pt x="304905" y="341376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137" tIns="1914737" rIns="3161030" bIns="1887643" numCol="1" spcCol="1270" anchor="ctr" anchorCtr="0">
              <a:noAutofit/>
            </a:bodyPr>
            <a:lstStyle/>
            <a:p>
              <a:pPr marL="0" lvl="0" indent="0" algn="ctr" defTabSz="2533650">
                <a:lnSpc>
                  <a:spcPct val="90000"/>
                </a:lnSpc>
                <a:spcBef>
                  <a:spcPct val="0"/>
                </a:spcBef>
                <a:spcAft>
                  <a:spcPct val="35000"/>
                </a:spcAft>
                <a:buNone/>
              </a:pPr>
              <a:endParaRPr lang="zh-CN" altLang="en-US" sz="5700" kern="1200" dirty="0"/>
            </a:p>
          </p:txBody>
        </p:sp>
        <p:sp>
          <p:nvSpPr>
            <p:cNvPr id="9" name="任意多边形: 形状 8">
              <a:extLst>
                <a:ext uri="{FF2B5EF4-FFF2-40B4-BE49-F238E27FC236}">
                  <a16:creationId xmlns:a16="http://schemas.microsoft.com/office/drawing/2014/main" id="{C6503DEE-81EE-4F0C-A9AB-DC1CC46C7878}"/>
                </a:ext>
              </a:extLst>
            </p:cNvPr>
            <p:cNvSpPr/>
            <p:nvPr/>
          </p:nvSpPr>
          <p:spPr>
            <a:xfrm>
              <a:off x="3765973" y="1041416"/>
              <a:ext cx="4551680" cy="4551680"/>
            </a:xfrm>
            <a:custGeom>
              <a:avLst/>
              <a:gdLst>
                <a:gd name="connsiteX0" fmla="*/ 304905 w 4551680"/>
                <a:gd name="connsiteY0" fmla="*/ 1137920 h 4551680"/>
                <a:gd name="connsiteX1" fmla="*/ 2275840 w 4551680"/>
                <a:gd name="connsiteY1" fmla="*/ 0 h 4551680"/>
                <a:gd name="connsiteX2" fmla="*/ 2275840 w 4551680"/>
                <a:gd name="connsiteY2" fmla="*/ 2275840 h 4551680"/>
                <a:gd name="connsiteX3" fmla="*/ 304905 w 4551680"/>
                <a:gd name="connsiteY3" fmla="*/ 1137920 h 4551680"/>
              </a:gdLst>
              <a:ahLst/>
              <a:cxnLst>
                <a:cxn ang="0">
                  <a:pos x="connsiteX0" y="connsiteY0"/>
                </a:cxn>
                <a:cxn ang="0">
                  <a:pos x="connsiteX1" y="connsiteY1"/>
                </a:cxn>
                <a:cxn ang="0">
                  <a:pos x="connsiteX2" y="connsiteY2"/>
                </a:cxn>
                <a:cxn ang="0">
                  <a:pos x="connsiteX3" y="connsiteY3"/>
                </a:cxn>
              </a:cxnLst>
              <a:rect l="l" t="t" r="r" b="b"/>
              <a:pathLst>
                <a:path w="4551680" h="4551680">
                  <a:moveTo>
                    <a:pt x="304905" y="1137920"/>
                  </a:moveTo>
                  <a:cubicBezTo>
                    <a:pt x="711445" y="433773"/>
                    <a:pt x="1462761" y="0"/>
                    <a:pt x="2275840" y="0"/>
                  </a:cubicBezTo>
                  <a:lnTo>
                    <a:pt x="2275840" y="2275840"/>
                  </a:lnTo>
                  <a:lnTo>
                    <a:pt x="304905" y="1137920"/>
                  </a:lnTo>
                  <a:close/>
                </a:path>
              </a:pathLst>
            </a:cu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49020" tIns="655083" rIns="2457874" bIns="3122744" numCol="1" spcCol="1270" anchor="ctr" anchorCtr="0">
              <a:noAutofit/>
            </a:bodyPr>
            <a:lstStyle/>
            <a:p>
              <a:pPr marL="0" lvl="0" indent="0" algn="ctr" defTabSz="2578100">
                <a:lnSpc>
                  <a:spcPct val="90000"/>
                </a:lnSpc>
                <a:spcBef>
                  <a:spcPct val="0"/>
                </a:spcBef>
                <a:spcAft>
                  <a:spcPct val="35000"/>
                </a:spcAft>
                <a:buNone/>
              </a:pPr>
              <a:endParaRPr lang="zh-CN" altLang="en-US" sz="5800" kern="1200" dirty="0"/>
            </a:p>
          </p:txBody>
        </p:sp>
        <p:sp>
          <p:nvSpPr>
            <p:cNvPr id="10" name="箭头: 环形 9">
              <a:extLst>
                <a:ext uri="{FF2B5EF4-FFF2-40B4-BE49-F238E27FC236}">
                  <a16:creationId xmlns:a16="http://schemas.microsoft.com/office/drawing/2014/main" id="{139E95A8-FDA7-450C-83EC-171558343DE3}"/>
                </a:ext>
              </a:extLst>
            </p:cNvPr>
            <p:cNvSpPr/>
            <p:nvPr/>
          </p:nvSpPr>
          <p:spPr>
            <a:xfrm>
              <a:off x="3592409" y="759645"/>
              <a:ext cx="5115221" cy="5115221"/>
            </a:xfrm>
            <a:prstGeom prst="circularArrow">
              <a:avLst>
                <a:gd name="adj1" fmla="val 5085"/>
                <a:gd name="adj2" fmla="val 327528"/>
                <a:gd name="adj3" fmla="val 19472472"/>
                <a:gd name="adj4" fmla="val 16200251"/>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1" name="箭头: 环形 10">
              <a:extLst>
                <a:ext uri="{FF2B5EF4-FFF2-40B4-BE49-F238E27FC236}">
                  <a16:creationId xmlns:a16="http://schemas.microsoft.com/office/drawing/2014/main" id="{5079D48C-243E-4724-B3A2-83D83FFE4E4E}"/>
                </a:ext>
              </a:extLst>
            </p:cNvPr>
            <p:cNvSpPr/>
            <p:nvPr/>
          </p:nvSpPr>
          <p:spPr>
            <a:xfrm>
              <a:off x="3646596" y="853388"/>
              <a:ext cx="5115221" cy="5115221"/>
            </a:xfrm>
            <a:prstGeom prst="circularArrow">
              <a:avLst>
                <a:gd name="adj1" fmla="val 5085"/>
                <a:gd name="adj2" fmla="val 327528"/>
                <a:gd name="adj3" fmla="val 1472472"/>
                <a:gd name="adj4" fmla="val 198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 name="箭头: 环形 11">
              <a:extLst>
                <a:ext uri="{FF2B5EF4-FFF2-40B4-BE49-F238E27FC236}">
                  <a16:creationId xmlns:a16="http://schemas.microsoft.com/office/drawing/2014/main" id="{BE565E23-2B39-490D-8E23-9CBB7E94A4D2}"/>
                </a:ext>
              </a:extLst>
            </p:cNvPr>
            <p:cNvSpPr/>
            <p:nvPr/>
          </p:nvSpPr>
          <p:spPr>
            <a:xfrm>
              <a:off x="3592409" y="947131"/>
              <a:ext cx="5115221" cy="5115221"/>
            </a:xfrm>
            <a:prstGeom prst="circularArrow">
              <a:avLst>
                <a:gd name="adj1" fmla="val 5085"/>
                <a:gd name="adj2" fmla="val 327528"/>
                <a:gd name="adj3" fmla="val 5072221"/>
                <a:gd name="adj4" fmla="val 18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3" name="箭头: 环形 12">
              <a:extLst>
                <a:ext uri="{FF2B5EF4-FFF2-40B4-BE49-F238E27FC236}">
                  <a16:creationId xmlns:a16="http://schemas.microsoft.com/office/drawing/2014/main" id="{187A56DA-CD1D-4E68-9F5E-4C0F837441D4}"/>
                </a:ext>
              </a:extLst>
            </p:cNvPr>
            <p:cNvSpPr/>
            <p:nvPr/>
          </p:nvSpPr>
          <p:spPr>
            <a:xfrm>
              <a:off x="3484368" y="947131"/>
              <a:ext cx="5115221" cy="5115221"/>
            </a:xfrm>
            <a:prstGeom prst="circularArrow">
              <a:avLst>
                <a:gd name="adj1" fmla="val 5085"/>
                <a:gd name="adj2" fmla="val 327528"/>
                <a:gd name="adj3" fmla="val 8672472"/>
                <a:gd name="adj4" fmla="val 5400251"/>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4" name="箭头: 环形 13">
              <a:extLst>
                <a:ext uri="{FF2B5EF4-FFF2-40B4-BE49-F238E27FC236}">
                  <a16:creationId xmlns:a16="http://schemas.microsoft.com/office/drawing/2014/main" id="{90BE5535-599B-4DCB-9348-1C7E4F12C709}"/>
                </a:ext>
              </a:extLst>
            </p:cNvPr>
            <p:cNvSpPr/>
            <p:nvPr/>
          </p:nvSpPr>
          <p:spPr>
            <a:xfrm>
              <a:off x="3430182" y="853388"/>
              <a:ext cx="5115221" cy="5115221"/>
            </a:xfrm>
            <a:prstGeom prst="circularArrow">
              <a:avLst>
                <a:gd name="adj1" fmla="val 5085"/>
                <a:gd name="adj2" fmla="val 327528"/>
                <a:gd name="adj3" fmla="val 12272472"/>
                <a:gd name="adj4" fmla="val 90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5" name="箭头: 环形 14">
              <a:extLst>
                <a:ext uri="{FF2B5EF4-FFF2-40B4-BE49-F238E27FC236}">
                  <a16:creationId xmlns:a16="http://schemas.microsoft.com/office/drawing/2014/main" id="{4B0CD92A-B172-4AF3-8440-48CB2D257039}"/>
                </a:ext>
              </a:extLst>
            </p:cNvPr>
            <p:cNvSpPr/>
            <p:nvPr/>
          </p:nvSpPr>
          <p:spPr>
            <a:xfrm>
              <a:off x="3484368" y="759645"/>
              <a:ext cx="5115221" cy="5115221"/>
            </a:xfrm>
            <a:prstGeom prst="circularArrow">
              <a:avLst>
                <a:gd name="adj1" fmla="val 5085"/>
                <a:gd name="adj2" fmla="val 327528"/>
                <a:gd name="adj3" fmla="val 15872221"/>
                <a:gd name="adj4" fmla="val 12600000"/>
                <a:gd name="adj5" fmla="val 5932"/>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sp>
        <p:nvSpPr>
          <p:cNvPr id="16" name="文本框 15">
            <a:extLst>
              <a:ext uri="{FF2B5EF4-FFF2-40B4-BE49-F238E27FC236}">
                <a16:creationId xmlns:a16="http://schemas.microsoft.com/office/drawing/2014/main" id="{4AF0AE53-2B95-4F5E-9E4E-D5B6990CC29B}"/>
              </a:ext>
            </a:extLst>
          </p:cNvPr>
          <p:cNvSpPr txBox="1"/>
          <p:nvPr/>
        </p:nvSpPr>
        <p:spPr>
          <a:xfrm>
            <a:off x="7726262" y="1553853"/>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17" name="矩形 16">
            <a:extLst>
              <a:ext uri="{FF2B5EF4-FFF2-40B4-BE49-F238E27FC236}">
                <a16:creationId xmlns:a16="http://schemas.microsoft.com/office/drawing/2014/main" id="{FCD82283-5929-4F06-BED4-144FD76D933A}"/>
              </a:ext>
            </a:extLst>
          </p:cNvPr>
          <p:cNvSpPr/>
          <p:nvPr/>
        </p:nvSpPr>
        <p:spPr>
          <a:xfrm>
            <a:off x="7726262" y="1930717"/>
            <a:ext cx="3556389"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18" name="文本框 17">
            <a:extLst>
              <a:ext uri="{FF2B5EF4-FFF2-40B4-BE49-F238E27FC236}">
                <a16:creationId xmlns:a16="http://schemas.microsoft.com/office/drawing/2014/main" id="{1B1EDB1B-CC9A-4668-A83C-4B9522760E98}"/>
              </a:ext>
            </a:extLst>
          </p:cNvPr>
          <p:cNvSpPr txBox="1"/>
          <p:nvPr/>
        </p:nvSpPr>
        <p:spPr>
          <a:xfrm>
            <a:off x="8230690" y="3317686"/>
            <a:ext cx="3209106"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19" name="矩形 18">
            <a:extLst>
              <a:ext uri="{FF2B5EF4-FFF2-40B4-BE49-F238E27FC236}">
                <a16:creationId xmlns:a16="http://schemas.microsoft.com/office/drawing/2014/main" id="{AE7F4E84-4894-4455-A9E0-3A75F5417D8E}"/>
              </a:ext>
            </a:extLst>
          </p:cNvPr>
          <p:cNvSpPr/>
          <p:nvPr/>
        </p:nvSpPr>
        <p:spPr>
          <a:xfrm>
            <a:off x="8230691" y="3694550"/>
            <a:ext cx="3340960"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0" name="文本框 19">
            <a:extLst>
              <a:ext uri="{FF2B5EF4-FFF2-40B4-BE49-F238E27FC236}">
                <a16:creationId xmlns:a16="http://schemas.microsoft.com/office/drawing/2014/main" id="{61D9C1CE-F5B0-4C41-8056-7B11BB6EF917}"/>
              </a:ext>
            </a:extLst>
          </p:cNvPr>
          <p:cNvSpPr txBox="1"/>
          <p:nvPr/>
        </p:nvSpPr>
        <p:spPr>
          <a:xfrm>
            <a:off x="7726262" y="4959691"/>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在此输入标题</a:t>
            </a:r>
          </a:p>
        </p:txBody>
      </p:sp>
      <p:sp>
        <p:nvSpPr>
          <p:cNvPr id="21" name="矩形 20">
            <a:extLst>
              <a:ext uri="{FF2B5EF4-FFF2-40B4-BE49-F238E27FC236}">
                <a16:creationId xmlns:a16="http://schemas.microsoft.com/office/drawing/2014/main" id="{7F7E18EE-475A-41A7-B821-4160B3CF9BF8}"/>
              </a:ext>
            </a:extLst>
          </p:cNvPr>
          <p:cNvSpPr/>
          <p:nvPr/>
        </p:nvSpPr>
        <p:spPr>
          <a:xfrm>
            <a:off x="7726262" y="5336555"/>
            <a:ext cx="3556389"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2" name="文本框 21">
            <a:extLst>
              <a:ext uri="{FF2B5EF4-FFF2-40B4-BE49-F238E27FC236}">
                <a16:creationId xmlns:a16="http://schemas.microsoft.com/office/drawing/2014/main" id="{DEEF6CBA-07AE-4D49-A428-DCDAB6BE980D}"/>
              </a:ext>
            </a:extLst>
          </p:cNvPr>
          <p:cNvSpPr txBox="1"/>
          <p:nvPr/>
        </p:nvSpPr>
        <p:spPr>
          <a:xfrm>
            <a:off x="1567235" y="4959691"/>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23" name="矩形 22">
            <a:extLst>
              <a:ext uri="{FF2B5EF4-FFF2-40B4-BE49-F238E27FC236}">
                <a16:creationId xmlns:a16="http://schemas.microsoft.com/office/drawing/2014/main" id="{A9AF03FF-4D97-4ED8-AD91-5F9B6E9DAD58}"/>
              </a:ext>
            </a:extLst>
          </p:cNvPr>
          <p:cNvSpPr/>
          <p:nvPr/>
        </p:nvSpPr>
        <p:spPr>
          <a:xfrm>
            <a:off x="928699" y="5336555"/>
            <a:ext cx="3556389"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4" name="文本框 23">
            <a:extLst>
              <a:ext uri="{FF2B5EF4-FFF2-40B4-BE49-F238E27FC236}">
                <a16:creationId xmlns:a16="http://schemas.microsoft.com/office/drawing/2014/main" id="{A6D177B9-B852-4D1F-A49A-7976A2A44399}"/>
              </a:ext>
            </a:extLst>
          </p:cNvPr>
          <p:cNvSpPr txBox="1"/>
          <p:nvPr/>
        </p:nvSpPr>
        <p:spPr>
          <a:xfrm>
            <a:off x="1567235" y="1553853"/>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25" name="矩形 24">
            <a:extLst>
              <a:ext uri="{FF2B5EF4-FFF2-40B4-BE49-F238E27FC236}">
                <a16:creationId xmlns:a16="http://schemas.microsoft.com/office/drawing/2014/main" id="{8464FA83-F39F-4133-AD33-679BA6931534}"/>
              </a:ext>
            </a:extLst>
          </p:cNvPr>
          <p:cNvSpPr/>
          <p:nvPr/>
        </p:nvSpPr>
        <p:spPr>
          <a:xfrm>
            <a:off x="928699" y="1930717"/>
            <a:ext cx="3556389"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6" name="文本框 25">
            <a:extLst>
              <a:ext uri="{FF2B5EF4-FFF2-40B4-BE49-F238E27FC236}">
                <a16:creationId xmlns:a16="http://schemas.microsoft.com/office/drawing/2014/main" id="{E0D4B643-4FD1-4960-A629-B4BE9742F472}"/>
              </a:ext>
            </a:extLst>
          </p:cNvPr>
          <p:cNvSpPr txBox="1"/>
          <p:nvPr/>
        </p:nvSpPr>
        <p:spPr>
          <a:xfrm>
            <a:off x="1085677" y="3317686"/>
            <a:ext cx="292273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在此输入标题</a:t>
            </a:r>
          </a:p>
        </p:txBody>
      </p:sp>
      <p:sp>
        <p:nvSpPr>
          <p:cNvPr id="27" name="矩形 26">
            <a:extLst>
              <a:ext uri="{FF2B5EF4-FFF2-40B4-BE49-F238E27FC236}">
                <a16:creationId xmlns:a16="http://schemas.microsoft.com/office/drawing/2014/main" id="{2E57B5BD-92A7-4D2F-B0B7-B2BA0EAD1B09}"/>
              </a:ext>
            </a:extLst>
          </p:cNvPr>
          <p:cNvSpPr/>
          <p:nvPr/>
        </p:nvSpPr>
        <p:spPr>
          <a:xfrm>
            <a:off x="673100" y="3694550"/>
            <a:ext cx="3330430" cy="694742"/>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28" name="标题 27">
            <a:extLst>
              <a:ext uri="{FF2B5EF4-FFF2-40B4-BE49-F238E27FC236}">
                <a16:creationId xmlns:a16="http://schemas.microsoft.com/office/drawing/2014/main" id="{F559245A-A514-406A-AEA7-1B7E6291BB39}"/>
              </a:ext>
            </a:extLst>
          </p:cNvPr>
          <p:cNvSpPr>
            <a:spLocks noGrp="1"/>
          </p:cNvSpPr>
          <p:nvPr>
            <p:ph type="title"/>
          </p:nvPr>
        </p:nvSpPr>
        <p:spPr/>
        <p:txBody>
          <a:bodyPr/>
          <a:lstStyle/>
          <a:p>
            <a:r>
              <a:rPr lang="zh-CN" altLang="en-US" dirty="0"/>
              <a:t>在此输入标题内容</a:t>
            </a:r>
          </a:p>
        </p:txBody>
      </p:sp>
      <p:sp>
        <p:nvSpPr>
          <p:cNvPr id="30" name="不完整圆 29">
            <a:extLst>
              <a:ext uri="{FF2B5EF4-FFF2-40B4-BE49-F238E27FC236}">
                <a16:creationId xmlns:a16="http://schemas.microsoft.com/office/drawing/2014/main" id="{F4D09E2C-24DF-4849-961B-EDC783DB6ECB}"/>
              </a:ext>
            </a:extLst>
          </p:cNvPr>
          <p:cNvSpPr/>
          <p:nvPr/>
        </p:nvSpPr>
        <p:spPr>
          <a:xfrm>
            <a:off x="5202010" y="2819565"/>
            <a:ext cx="1787770" cy="1787770"/>
          </a:xfrm>
          <a:prstGeom prst="pie">
            <a:avLst>
              <a:gd name="adj1" fmla="val 1799397"/>
              <a:gd name="adj2" fmla="val 8988457"/>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1" name="不完整圆 30">
            <a:extLst>
              <a:ext uri="{FF2B5EF4-FFF2-40B4-BE49-F238E27FC236}">
                <a16:creationId xmlns:a16="http://schemas.microsoft.com/office/drawing/2014/main" id="{A5A636B2-D44B-4AD0-BB94-89D00BC24486}"/>
              </a:ext>
            </a:extLst>
          </p:cNvPr>
          <p:cNvSpPr/>
          <p:nvPr/>
        </p:nvSpPr>
        <p:spPr>
          <a:xfrm>
            <a:off x="5236152" y="2753549"/>
            <a:ext cx="1787770" cy="1787770"/>
          </a:xfrm>
          <a:prstGeom prst="pie">
            <a:avLst>
              <a:gd name="adj1" fmla="val 16259971"/>
              <a:gd name="adj2" fmla="val 1797556"/>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sp>
        <p:nvSpPr>
          <p:cNvPr id="32" name="不完整圆 31">
            <a:extLst>
              <a:ext uri="{FF2B5EF4-FFF2-40B4-BE49-F238E27FC236}">
                <a16:creationId xmlns:a16="http://schemas.microsoft.com/office/drawing/2014/main" id="{CA001C1F-38A6-4F34-B465-BC3500ED22C2}"/>
              </a:ext>
            </a:extLst>
          </p:cNvPr>
          <p:cNvSpPr/>
          <p:nvPr/>
        </p:nvSpPr>
        <p:spPr>
          <a:xfrm>
            <a:off x="5176508" y="2760501"/>
            <a:ext cx="1787770" cy="1787770"/>
          </a:xfrm>
          <a:prstGeom prst="pie">
            <a:avLst>
              <a:gd name="adj1" fmla="val 9051373"/>
              <a:gd name="adj2" fmla="val 16166644"/>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endParaRPr>
          </a:p>
        </p:txBody>
      </p:sp>
      <p:pic>
        <p:nvPicPr>
          <p:cNvPr id="33" name="图形 32">
            <a:extLst>
              <a:ext uri="{FF2B5EF4-FFF2-40B4-BE49-F238E27FC236}">
                <a16:creationId xmlns:a16="http://schemas.microsoft.com/office/drawing/2014/main" id="{8D41AD92-34E0-43F0-AED5-524151CFE3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85540" y="3300222"/>
            <a:ext cx="257556" cy="257556"/>
          </a:xfrm>
          <a:prstGeom prst="rect">
            <a:avLst/>
          </a:prstGeom>
        </p:spPr>
      </p:pic>
      <p:pic>
        <p:nvPicPr>
          <p:cNvPr id="34" name="图形 33">
            <a:extLst>
              <a:ext uri="{FF2B5EF4-FFF2-40B4-BE49-F238E27FC236}">
                <a16:creationId xmlns:a16="http://schemas.microsoft.com/office/drawing/2014/main" id="{06BF20D4-0869-4E6A-A907-EEEB3690698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67117" y="3913143"/>
            <a:ext cx="257556" cy="257556"/>
          </a:xfrm>
          <a:prstGeom prst="rect">
            <a:avLst/>
          </a:prstGeom>
        </p:spPr>
      </p:pic>
      <p:pic>
        <p:nvPicPr>
          <p:cNvPr id="35" name="图形 34">
            <a:extLst>
              <a:ext uri="{FF2B5EF4-FFF2-40B4-BE49-F238E27FC236}">
                <a16:creationId xmlns:a16="http://schemas.microsoft.com/office/drawing/2014/main" id="{764B9CD5-886E-4FA1-B23D-5F2597F6C16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08420" y="3300222"/>
            <a:ext cx="257556" cy="257556"/>
          </a:xfrm>
          <a:prstGeom prst="rect">
            <a:avLst/>
          </a:prstGeom>
        </p:spPr>
      </p:pic>
    </p:spTree>
    <p:extLst>
      <p:ext uri="{BB962C8B-B14F-4D97-AF65-F5344CB8AC3E}">
        <p14:creationId xmlns:p14="http://schemas.microsoft.com/office/powerpoint/2010/main" val="42374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descr="图片包含 天空, 建筑物, 户外, 大型&#10;&#10;自动生成的说明">
            <a:extLst>
              <a:ext uri="{FF2B5EF4-FFF2-40B4-BE49-F238E27FC236}">
                <a16:creationId xmlns:a16="http://schemas.microsoft.com/office/drawing/2014/main" id="{F2E5A486-48D1-4599-8411-72100DCB440E}"/>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t="62876" b="796"/>
          <a:stretch/>
        </p:blipFill>
        <p:spPr>
          <a:xfrm>
            <a:off x="660399" y="1111596"/>
            <a:ext cx="10858500" cy="2625643"/>
          </a:xfrm>
        </p:spPr>
      </p:pic>
      <p:sp>
        <p:nvSpPr>
          <p:cNvPr id="25" name="标题 24">
            <a:extLst>
              <a:ext uri="{FF2B5EF4-FFF2-40B4-BE49-F238E27FC236}">
                <a16:creationId xmlns:a16="http://schemas.microsoft.com/office/drawing/2014/main" id="{12F687FC-2E50-43BA-8257-FA395F7869D6}"/>
              </a:ext>
            </a:extLst>
          </p:cNvPr>
          <p:cNvSpPr>
            <a:spLocks noGrp="1"/>
          </p:cNvSpPr>
          <p:nvPr>
            <p:ph type="title"/>
          </p:nvPr>
        </p:nvSpPr>
        <p:spPr>
          <a:xfrm>
            <a:off x="572476" y="180975"/>
            <a:ext cx="7397750" cy="542925"/>
          </a:xfrm>
        </p:spPr>
        <p:txBody>
          <a:bodyPr/>
          <a:lstStyle/>
          <a:p>
            <a:r>
              <a:rPr lang="zh-CN" altLang="en-US" dirty="0">
                <a:sym typeface="+mn-lt"/>
              </a:rPr>
              <a:t>在此输入标题内容</a:t>
            </a:r>
          </a:p>
        </p:txBody>
      </p:sp>
      <p:sp>
        <p:nvSpPr>
          <p:cNvPr id="13" name="文本框 12">
            <a:extLst>
              <a:ext uri="{FF2B5EF4-FFF2-40B4-BE49-F238E27FC236}">
                <a16:creationId xmlns:a16="http://schemas.microsoft.com/office/drawing/2014/main" id="{654D0F78-E314-4540-8A30-F07C982F04DA}"/>
              </a:ext>
            </a:extLst>
          </p:cNvPr>
          <p:cNvSpPr txBox="1"/>
          <p:nvPr/>
        </p:nvSpPr>
        <p:spPr>
          <a:xfrm>
            <a:off x="658813" y="4378301"/>
            <a:ext cx="3129280" cy="404983"/>
          </a:xfrm>
          <a:prstGeom prst="rect">
            <a:avLst/>
          </a:prstGeom>
          <a:noFill/>
        </p:spPr>
        <p:txBody>
          <a:bodyPr wrap="square" lIns="0" tIns="0" rIns="0" bIns="0" rtlCol="0">
            <a:spAutoFit/>
          </a:bodyPr>
          <a:lstStyle/>
          <a:p>
            <a:pPr marL="0" algn="just">
              <a:lnSpc>
                <a:spcPct val="120000"/>
              </a:lnSpc>
            </a:pPr>
            <a:r>
              <a:rPr lang="zh-CN" altLang="en-US" sz="2400" b="1" spc="300" dirty="0">
                <a:solidFill>
                  <a:schemeClr val="accent1"/>
                </a:solidFill>
                <a:cs typeface="+mn-ea"/>
                <a:sym typeface="+mn-lt"/>
              </a:rPr>
              <a:t>输入小标题</a:t>
            </a:r>
          </a:p>
        </p:txBody>
      </p:sp>
      <p:sp>
        <p:nvSpPr>
          <p:cNvPr id="14" name="文本框 13">
            <a:extLst>
              <a:ext uri="{FF2B5EF4-FFF2-40B4-BE49-F238E27FC236}">
                <a16:creationId xmlns:a16="http://schemas.microsoft.com/office/drawing/2014/main" id="{38229FF4-1A86-43BD-A57C-2368E1D56578}"/>
              </a:ext>
            </a:extLst>
          </p:cNvPr>
          <p:cNvSpPr txBox="1"/>
          <p:nvPr/>
        </p:nvSpPr>
        <p:spPr>
          <a:xfrm>
            <a:off x="658813" y="5293360"/>
            <a:ext cx="2277427" cy="553998"/>
          </a:xfrm>
          <a:prstGeom prst="rect">
            <a:avLst/>
          </a:prstGeom>
          <a:noFill/>
        </p:spPr>
        <p:txBody>
          <a:bodyPr wrap="square" lIns="0" tIns="0" rIns="0" bIns="0" rtlCol="0">
            <a:spAutoFit/>
          </a:bodyPr>
          <a:lstStyle/>
          <a:p>
            <a:pPr marL="0" algn="just"/>
            <a:r>
              <a:rPr lang="en-US" altLang="zh-CN" i="1" spc="300" dirty="0">
                <a:solidFill>
                  <a:schemeClr val="bg1">
                    <a:lumMod val="65000"/>
                  </a:schemeClr>
                </a:solidFill>
                <a:cs typeface="+mn-ea"/>
                <a:sym typeface="+mn-lt"/>
              </a:rPr>
              <a:t>PLEASE TEXT</a:t>
            </a:r>
          </a:p>
          <a:p>
            <a:pPr marL="0" algn="just"/>
            <a:r>
              <a:rPr lang="en-US" altLang="zh-CN" i="1" spc="300" dirty="0">
                <a:solidFill>
                  <a:schemeClr val="bg1">
                    <a:lumMod val="65000"/>
                  </a:schemeClr>
                </a:solidFill>
                <a:cs typeface="+mn-ea"/>
                <a:sym typeface="+mn-lt"/>
              </a:rPr>
              <a:t>HERE</a:t>
            </a:r>
            <a:endParaRPr lang="zh-CN" altLang="en-US" i="1" spc="300" dirty="0">
              <a:solidFill>
                <a:schemeClr val="bg1">
                  <a:lumMod val="65000"/>
                </a:schemeClr>
              </a:solidFill>
              <a:cs typeface="+mn-ea"/>
              <a:sym typeface="+mn-lt"/>
            </a:endParaRPr>
          </a:p>
        </p:txBody>
      </p:sp>
      <p:sp>
        <p:nvSpPr>
          <p:cNvPr id="15" name="矩形 14">
            <a:extLst>
              <a:ext uri="{FF2B5EF4-FFF2-40B4-BE49-F238E27FC236}">
                <a16:creationId xmlns:a16="http://schemas.microsoft.com/office/drawing/2014/main" id="{6EBC6299-DBE9-4271-B612-A4B1D621E877}"/>
              </a:ext>
            </a:extLst>
          </p:cNvPr>
          <p:cNvSpPr/>
          <p:nvPr/>
        </p:nvSpPr>
        <p:spPr>
          <a:xfrm>
            <a:off x="4043364" y="4783284"/>
            <a:ext cx="6612914" cy="1064074"/>
          </a:xfrm>
          <a:prstGeom prst="rect">
            <a:avLst/>
          </a:prstGeom>
        </p:spPr>
        <p:txBody>
          <a:bodyPr wrap="square" lIns="0" tIns="0" rIns="0" bIns="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年，是东北大学的有机组成部分，培养包括本科生、硕士研究生、博士研究生等在内的各类高级专门人才</a:t>
            </a:r>
            <a:endParaRPr lang="en-US" altLang="zh-CN" sz="1600" dirty="0">
              <a:solidFill>
                <a:schemeClr val="tx1">
                  <a:lumMod val="65000"/>
                  <a:lumOff val="35000"/>
                </a:schemeClr>
              </a:solidFill>
              <a:cs typeface="+mn-ea"/>
              <a:sym typeface="+mn-lt"/>
            </a:endParaRPr>
          </a:p>
        </p:txBody>
      </p:sp>
      <p:grpSp>
        <p:nvGrpSpPr>
          <p:cNvPr id="17" name="组合 16">
            <a:extLst>
              <a:ext uri="{FF2B5EF4-FFF2-40B4-BE49-F238E27FC236}">
                <a16:creationId xmlns:a16="http://schemas.microsoft.com/office/drawing/2014/main" id="{80F21DEC-0496-4A63-B787-B52DBBD011B5}"/>
              </a:ext>
            </a:extLst>
          </p:cNvPr>
          <p:cNvGrpSpPr/>
          <p:nvPr/>
        </p:nvGrpSpPr>
        <p:grpSpPr>
          <a:xfrm>
            <a:off x="673101" y="3450682"/>
            <a:ext cx="573113" cy="573113"/>
            <a:chOff x="7290693" y="725866"/>
            <a:chExt cx="689234" cy="689234"/>
          </a:xfrm>
        </p:grpSpPr>
        <p:sp>
          <p:nvSpPr>
            <p:cNvPr id="18" name="椭圆 17">
              <a:extLst>
                <a:ext uri="{FF2B5EF4-FFF2-40B4-BE49-F238E27FC236}">
                  <a16:creationId xmlns:a16="http://schemas.microsoft.com/office/drawing/2014/main" id="{1A7E34CD-B65F-4B2D-921C-829583755C08}"/>
                </a:ext>
              </a:extLst>
            </p:cNvPr>
            <p:cNvSpPr/>
            <p:nvPr/>
          </p:nvSpPr>
          <p:spPr>
            <a:xfrm>
              <a:off x="7290693" y="725866"/>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9" name="图形 18">
              <a:extLst>
                <a:ext uri="{FF2B5EF4-FFF2-40B4-BE49-F238E27FC236}">
                  <a16:creationId xmlns:a16="http://schemas.microsoft.com/office/drawing/2014/main" id="{38CD812A-0801-4DB7-A702-4CAEE7B508B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8460" y="873633"/>
              <a:ext cx="393700" cy="393700"/>
            </a:xfrm>
            <a:prstGeom prst="rect">
              <a:avLst/>
            </a:prstGeom>
            <a:effectLst>
              <a:outerShdw blurRad="254000" dist="12700" dir="5400000" sx="91000" sy="91000" algn="ctr" rotWithShape="0">
                <a:prstClr val="black">
                  <a:alpha val="20000"/>
                </a:prstClr>
              </a:outerShdw>
            </a:effectLst>
          </p:spPr>
        </p:pic>
      </p:grpSp>
      <p:cxnSp>
        <p:nvCxnSpPr>
          <p:cNvPr id="11" name="直接连接符 10">
            <a:extLst>
              <a:ext uri="{FF2B5EF4-FFF2-40B4-BE49-F238E27FC236}">
                <a16:creationId xmlns:a16="http://schemas.microsoft.com/office/drawing/2014/main" id="{B84C4310-1DE2-4D7D-91C9-B77F982F3D00}"/>
              </a:ext>
            </a:extLst>
          </p:cNvPr>
          <p:cNvCxnSpPr/>
          <p:nvPr/>
        </p:nvCxnSpPr>
        <p:spPr>
          <a:xfrm>
            <a:off x="3578469" y="4580792"/>
            <a:ext cx="714814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10817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descr="图片包含 天空, 建筑物, 户外, 大型&#10;&#10;自动生成的说明">
            <a:extLst>
              <a:ext uri="{FF2B5EF4-FFF2-40B4-BE49-F238E27FC236}">
                <a16:creationId xmlns:a16="http://schemas.microsoft.com/office/drawing/2014/main" id="{77D10FC3-B8F3-46CE-9F76-A906CB16CB84}"/>
              </a:ext>
            </a:extLst>
          </p:cNvPr>
          <p:cNvPicPr>
            <a:picLocks noGrp="1" noChangeAspect="1"/>
          </p:cNvPicPr>
          <p:nvPr>
            <p:ph type="pic" sz="quarter" idx="13"/>
          </p:nvPr>
        </p:nvPicPr>
        <p:blipFill rotWithShape="1">
          <a:blip r:embed="rId2">
            <a:extLst>
              <a:ext uri="{28A0092B-C50C-407E-A947-70E740481C1C}">
                <a14:useLocalDpi xmlns:a14="http://schemas.microsoft.com/office/drawing/2010/main" val="0"/>
              </a:ext>
            </a:extLst>
          </a:blip>
          <a:srcRect l="2226" r="43554"/>
          <a:stretch/>
        </p:blipFill>
        <p:spPr>
          <a:xfrm>
            <a:off x="738553" y="1153296"/>
            <a:ext cx="4044462" cy="4965455"/>
          </a:xfrm>
        </p:spPr>
      </p:pic>
      <p:sp>
        <p:nvSpPr>
          <p:cNvPr id="8" name="标题 7">
            <a:extLst>
              <a:ext uri="{FF2B5EF4-FFF2-40B4-BE49-F238E27FC236}">
                <a16:creationId xmlns:a16="http://schemas.microsoft.com/office/drawing/2014/main" id="{AF222321-B070-4652-9768-C42BA01B5AF0}"/>
              </a:ext>
            </a:extLst>
          </p:cNvPr>
          <p:cNvSpPr>
            <a:spLocks noGrp="1"/>
          </p:cNvSpPr>
          <p:nvPr>
            <p:ph type="title"/>
          </p:nvPr>
        </p:nvSpPr>
        <p:spPr/>
        <p:txBody>
          <a:bodyPr/>
          <a:lstStyle/>
          <a:p>
            <a:r>
              <a:rPr lang="zh-CN" altLang="en-US" dirty="0"/>
              <a:t>在这里输入标题内容</a:t>
            </a:r>
          </a:p>
        </p:txBody>
      </p:sp>
      <p:sp>
        <p:nvSpPr>
          <p:cNvPr id="13" name="矩形 12">
            <a:extLst>
              <a:ext uri="{FF2B5EF4-FFF2-40B4-BE49-F238E27FC236}">
                <a16:creationId xmlns:a16="http://schemas.microsoft.com/office/drawing/2014/main" id="{DDCD316F-8484-488F-BAF4-3405C800CCA3}"/>
              </a:ext>
            </a:extLst>
          </p:cNvPr>
          <p:cNvSpPr/>
          <p:nvPr/>
        </p:nvSpPr>
        <p:spPr>
          <a:xfrm>
            <a:off x="7290693" y="2222442"/>
            <a:ext cx="4255632"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a:t>
            </a:r>
            <a:endParaRPr lang="en-US" altLang="zh-CN" sz="1600" dirty="0">
              <a:solidFill>
                <a:schemeClr val="tx1">
                  <a:lumMod val="65000"/>
                  <a:lumOff val="35000"/>
                </a:schemeClr>
              </a:solidFill>
              <a:cs typeface="+mn-ea"/>
              <a:sym typeface="+mn-lt"/>
            </a:endParaRPr>
          </a:p>
        </p:txBody>
      </p:sp>
      <p:sp>
        <p:nvSpPr>
          <p:cNvPr id="15" name="文本框 14">
            <a:extLst>
              <a:ext uri="{FF2B5EF4-FFF2-40B4-BE49-F238E27FC236}">
                <a16:creationId xmlns:a16="http://schemas.microsoft.com/office/drawing/2014/main" id="{43BBAACC-C1D2-423E-ABCE-523D21AFCA14}"/>
              </a:ext>
            </a:extLst>
          </p:cNvPr>
          <p:cNvSpPr txBox="1"/>
          <p:nvPr/>
        </p:nvSpPr>
        <p:spPr>
          <a:xfrm>
            <a:off x="7290693" y="1817646"/>
            <a:ext cx="2007431" cy="338041"/>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0" name="Rectangle 12_1">
            <a:extLst>
              <a:ext uri="{FF2B5EF4-FFF2-40B4-BE49-F238E27FC236}">
                <a16:creationId xmlns:a16="http://schemas.microsoft.com/office/drawing/2014/main" id="{60D3F5E8-DF86-4ECF-9156-83BF7DEE4305}"/>
              </a:ext>
            </a:extLst>
          </p:cNvPr>
          <p:cNvSpPr/>
          <p:nvPr/>
        </p:nvSpPr>
        <p:spPr>
          <a:xfrm>
            <a:off x="7290693" y="4900859"/>
            <a:ext cx="4255632"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a:t>
            </a:r>
            <a:endParaRPr lang="en-US" altLang="zh-CN" sz="1600" dirty="0">
              <a:solidFill>
                <a:schemeClr val="tx1">
                  <a:lumMod val="65000"/>
                  <a:lumOff val="35000"/>
                </a:schemeClr>
              </a:solidFill>
              <a:cs typeface="+mn-ea"/>
              <a:sym typeface="+mn-lt"/>
            </a:endParaRPr>
          </a:p>
        </p:txBody>
      </p:sp>
      <p:sp>
        <p:nvSpPr>
          <p:cNvPr id="21" name="TextBox 14_1">
            <a:extLst>
              <a:ext uri="{FF2B5EF4-FFF2-40B4-BE49-F238E27FC236}">
                <a16:creationId xmlns:a16="http://schemas.microsoft.com/office/drawing/2014/main" id="{6563FDAD-615C-4DAC-91A3-B30FBEBB6C0E}"/>
              </a:ext>
            </a:extLst>
          </p:cNvPr>
          <p:cNvSpPr txBox="1"/>
          <p:nvPr/>
        </p:nvSpPr>
        <p:spPr>
          <a:xfrm>
            <a:off x="7290693" y="4496063"/>
            <a:ext cx="2007431" cy="338041"/>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grpSp>
        <p:nvGrpSpPr>
          <p:cNvPr id="4" name="组合 3">
            <a:extLst>
              <a:ext uri="{FF2B5EF4-FFF2-40B4-BE49-F238E27FC236}">
                <a16:creationId xmlns:a16="http://schemas.microsoft.com/office/drawing/2014/main" id="{5F8CA8DB-82D9-42B2-8067-2E434502D901}"/>
              </a:ext>
            </a:extLst>
          </p:cNvPr>
          <p:cNvGrpSpPr/>
          <p:nvPr/>
        </p:nvGrpSpPr>
        <p:grpSpPr>
          <a:xfrm>
            <a:off x="7290693" y="1052513"/>
            <a:ext cx="573113" cy="573113"/>
            <a:chOff x="7290693" y="725866"/>
            <a:chExt cx="689234" cy="689234"/>
          </a:xfrm>
        </p:grpSpPr>
        <p:sp>
          <p:nvSpPr>
            <p:cNvPr id="10" name="椭圆 9">
              <a:extLst>
                <a:ext uri="{FF2B5EF4-FFF2-40B4-BE49-F238E27FC236}">
                  <a16:creationId xmlns:a16="http://schemas.microsoft.com/office/drawing/2014/main" id="{3673B6D4-3EF0-49D5-96D2-927B7DB32C15}"/>
                </a:ext>
              </a:extLst>
            </p:cNvPr>
            <p:cNvSpPr/>
            <p:nvPr/>
          </p:nvSpPr>
          <p:spPr>
            <a:xfrm>
              <a:off x="7290693" y="725866"/>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1" name="图形 10">
              <a:extLst>
                <a:ext uri="{FF2B5EF4-FFF2-40B4-BE49-F238E27FC236}">
                  <a16:creationId xmlns:a16="http://schemas.microsoft.com/office/drawing/2014/main" id="{C587192B-CB29-429B-9EFD-40578E66926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8460" y="873633"/>
              <a:ext cx="393700" cy="393700"/>
            </a:xfrm>
            <a:prstGeom prst="rect">
              <a:avLst/>
            </a:prstGeom>
            <a:effectLst>
              <a:outerShdw blurRad="254000" dist="12700" dir="5400000" sx="91000" sy="91000" algn="ctr" rotWithShape="0">
                <a:prstClr val="black">
                  <a:alpha val="20000"/>
                </a:prstClr>
              </a:outerShdw>
            </a:effectLst>
          </p:spPr>
        </p:pic>
      </p:grpSp>
      <p:grpSp>
        <p:nvGrpSpPr>
          <p:cNvPr id="16" name="组合 15">
            <a:extLst>
              <a:ext uri="{FF2B5EF4-FFF2-40B4-BE49-F238E27FC236}">
                <a16:creationId xmlns:a16="http://schemas.microsoft.com/office/drawing/2014/main" id="{8A386493-BD9D-49CE-B6B4-4C7977D7A208}"/>
              </a:ext>
            </a:extLst>
          </p:cNvPr>
          <p:cNvGrpSpPr/>
          <p:nvPr/>
        </p:nvGrpSpPr>
        <p:grpSpPr>
          <a:xfrm>
            <a:off x="7290693" y="3770030"/>
            <a:ext cx="573113" cy="573113"/>
            <a:chOff x="7290693" y="725866"/>
            <a:chExt cx="689234" cy="689234"/>
          </a:xfrm>
        </p:grpSpPr>
        <p:sp>
          <p:nvSpPr>
            <p:cNvPr id="17" name="椭圆 16">
              <a:extLst>
                <a:ext uri="{FF2B5EF4-FFF2-40B4-BE49-F238E27FC236}">
                  <a16:creationId xmlns:a16="http://schemas.microsoft.com/office/drawing/2014/main" id="{0A16284E-599D-4F55-8B0B-46E872F0A61B}"/>
                </a:ext>
              </a:extLst>
            </p:cNvPr>
            <p:cNvSpPr/>
            <p:nvPr/>
          </p:nvSpPr>
          <p:spPr>
            <a:xfrm>
              <a:off x="7290693" y="725866"/>
              <a:ext cx="689234" cy="689234"/>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8" name="图形 17">
              <a:extLst>
                <a:ext uri="{FF2B5EF4-FFF2-40B4-BE49-F238E27FC236}">
                  <a16:creationId xmlns:a16="http://schemas.microsoft.com/office/drawing/2014/main" id="{5832BCF0-F2B8-44E6-9481-17108EE3F9F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438460" y="873633"/>
              <a:ext cx="393700" cy="393700"/>
            </a:xfrm>
            <a:prstGeom prst="rect">
              <a:avLst/>
            </a:prstGeom>
            <a:effectLst>
              <a:outerShdw blurRad="254000" dist="12700" dir="5400000" sx="91000" sy="91000" algn="ctr" rotWithShape="0">
                <a:prstClr val="black">
                  <a:alpha val="20000"/>
                </a:prstClr>
              </a:outerShdw>
            </a:effectLst>
          </p:spPr>
        </p:pic>
      </p:grpSp>
    </p:spTree>
    <p:extLst>
      <p:ext uri="{BB962C8B-B14F-4D97-AF65-F5344CB8AC3E}">
        <p14:creationId xmlns:p14="http://schemas.microsoft.com/office/powerpoint/2010/main" val="388893558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草, 天空, 户外, 道路&#10;&#10;自动生成的说明">
            <a:extLst>
              <a:ext uri="{FF2B5EF4-FFF2-40B4-BE49-F238E27FC236}">
                <a16:creationId xmlns:a16="http://schemas.microsoft.com/office/drawing/2014/main" id="{119C3543-78FE-43F0-AB44-3D0E8C898F55}"/>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4907" r="4907"/>
          <a:stretch>
            <a:fillRect/>
          </a:stretch>
        </p:blipFill>
        <p:spPr/>
      </p:pic>
      <p:pic>
        <p:nvPicPr>
          <p:cNvPr id="14" name="图片占位符 13" descr="图片包含 天空, 建筑物, 户外, 大型&#10;&#10;自动生成的说明">
            <a:extLst>
              <a:ext uri="{FF2B5EF4-FFF2-40B4-BE49-F238E27FC236}">
                <a16:creationId xmlns:a16="http://schemas.microsoft.com/office/drawing/2014/main" id="{F42CBF38-34E1-40D4-A2E8-80312B209FC7}"/>
              </a:ext>
            </a:extLst>
          </p:cNvPr>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3263" b="3263"/>
          <a:stretch>
            <a:fillRect/>
          </a:stretch>
        </p:blipFill>
        <p:spPr/>
      </p:pic>
      <p:sp>
        <p:nvSpPr>
          <p:cNvPr id="2" name="标题 1">
            <a:extLst>
              <a:ext uri="{FF2B5EF4-FFF2-40B4-BE49-F238E27FC236}">
                <a16:creationId xmlns:a16="http://schemas.microsoft.com/office/drawing/2014/main" id="{90DA0F2D-8829-4EFE-B559-7E78BC566935}"/>
              </a:ext>
            </a:extLst>
          </p:cNvPr>
          <p:cNvSpPr>
            <a:spLocks noGrp="1"/>
          </p:cNvSpPr>
          <p:nvPr>
            <p:ph type="title"/>
          </p:nvPr>
        </p:nvSpPr>
        <p:spPr>
          <a:xfrm>
            <a:off x="572476" y="180975"/>
            <a:ext cx="7397750" cy="542925"/>
          </a:xfrm>
        </p:spPr>
        <p:txBody>
          <a:bodyPr/>
          <a:lstStyle/>
          <a:p>
            <a:r>
              <a:rPr lang="zh-CN" altLang="en-US" dirty="0">
                <a:latin typeface="+mn-lt"/>
                <a:ea typeface="+mn-ea"/>
                <a:cs typeface="+mn-ea"/>
                <a:sym typeface="+mn-lt"/>
              </a:rPr>
              <a:t>在此输入标题内容</a:t>
            </a:r>
          </a:p>
        </p:txBody>
      </p:sp>
      <p:grpSp>
        <p:nvGrpSpPr>
          <p:cNvPr id="4" name="组合 3">
            <a:extLst>
              <a:ext uri="{FF2B5EF4-FFF2-40B4-BE49-F238E27FC236}">
                <a16:creationId xmlns:a16="http://schemas.microsoft.com/office/drawing/2014/main" id="{E18F616F-400E-45A6-9804-9E895524641D}"/>
              </a:ext>
            </a:extLst>
          </p:cNvPr>
          <p:cNvGrpSpPr/>
          <p:nvPr/>
        </p:nvGrpSpPr>
        <p:grpSpPr>
          <a:xfrm>
            <a:off x="1385452" y="4302955"/>
            <a:ext cx="3749255" cy="1328630"/>
            <a:chOff x="1385452" y="4302955"/>
            <a:chExt cx="3749255" cy="1328630"/>
          </a:xfrm>
        </p:grpSpPr>
        <p:sp>
          <p:nvSpPr>
            <p:cNvPr id="9" name="矩形 8">
              <a:extLst>
                <a:ext uri="{FF2B5EF4-FFF2-40B4-BE49-F238E27FC236}">
                  <a16:creationId xmlns:a16="http://schemas.microsoft.com/office/drawing/2014/main" id="{362CB031-078B-491F-A6FC-0E479A45303B}"/>
                </a:ext>
              </a:extLst>
            </p:cNvPr>
            <p:cNvSpPr/>
            <p:nvPr/>
          </p:nvSpPr>
          <p:spPr>
            <a:xfrm>
              <a:off x="1385452" y="4936843"/>
              <a:ext cx="3749255"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en-US" altLang="zh-CN" sz="1600" dirty="0">
                <a:solidFill>
                  <a:schemeClr val="tx1">
                    <a:lumMod val="65000"/>
                    <a:lumOff val="35000"/>
                  </a:schemeClr>
                </a:solidFill>
                <a:cs typeface="+mn-ea"/>
                <a:sym typeface="+mn-lt"/>
              </a:endParaRPr>
            </a:p>
          </p:txBody>
        </p:sp>
        <p:sp>
          <p:nvSpPr>
            <p:cNvPr id="6" name="文本框 5">
              <a:extLst>
                <a:ext uri="{FF2B5EF4-FFF2-40B4-BE49-F238E27FC236}">
                  <a16:creationId xmlns:a16="http://schemas.microsoft.com/office/drawing/2014/main" id="{26702164-BFAE-41EA-BBD8-30D0A52C963A}"/>
                </a:ext>
              </a:extLst>
            </p:cNvPr>
            <p:cNvSpPr txBox="1"/>
            <p:nvPr/>
          </p:nvSpPr>
          <p:spPr>
            <a:xfrm>
              <a:off x="2032199" y="438220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grpSp>
          <p:nvGrpSpPr>
            <p:cNvPr id="3" name="组合 2">
              <a:extLst>
                <a:ext uri="{FF2B5EF4-FFF2-40B4-BE49-F238E27FC236}">
                  <a16:creationId xmlns:a16="http://schemas.microsoft.com/office/drawing/2014/main" id="{0CFC6793-47FA-4D47-BB46-7D4CC06C125C}"/>
                </a:ext>
              </a:extLst>
            </p:cNvPr>
            <p:cNvGrpSpPr/>
            <p:nvPr/>
          </p:nvGrpSpPr>
          <p:grpSpPr>
            <a:xfrm>
              <a:off x="1385452" y="4302955"/>
              <a:ext cx="497047" cy="497047"/>
              <a:chOff x="5694256" y="4512558"/>
              <a:chExt cx="574888" cy="574888"/>
            </a:xfrm>
          </p:grpSpPr>
          <p:sp>
            <p:nvSpPr>
              <p:cNvPr id="7" name="椭圆 6">
                <a:extLst>
                  <a:ext uri="{FF2B5EF4-FFF2-40B4-BE49-F238E27FC236}">
                    <a16:creationId xmlns:a16="http://schemas.microsoft.com/office/drawing/2014/main" id="{3BA4BC09-ADAA-4EF2-850F-0C5361B22DD3}"/>
                  </a:ext>
                </a:extLst>
              </p:cNvPr>
              <p:cNvSpPr/>
              <p:nvPr/>
            </p:nvSpPr>
            <p:spPr>
              <a:xfrm>
                <a:off x="5694256" y="4512558"/>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8" name="图形 7">
                <a:extLst>
                  <a:ext uri="{FF2B5EF4-FFF2-40B4-BE49-F238E27FC236}">
                    <a16:creationId xmlns:a16="http://schemas.microsoft.com/office/drawing/2014/main" id="{06081447-8C67-426D-B582-B66DC9B0978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67400" y="4685702"/>
                <a:ext cx="228600" cy="228600"/>
              </a:xfrm>
              <a:prstGeom prst="rect">
                <a:avLst/>
              </a:prstGeom>
            </p:spPr>
          </p:pic>
        </p:grpSp>
      </p:grpSp>
      <p:grpSp>
        <p:nvGrpSpPr>
          <p:cNvPr id="11" name="组合 10">
            <a:extLst>
              <a:ext uri="{FF2B5EF4-FFF2-40B4-BE49-F238E27FC236}">
                <a16:creationId xmlns:a16="http://schemas.microsoft.com/office/drawing/2014/main" id="{070B74BF-E290-417F-8C8F-601ECD27A201}"/>
              </a:ext>
            </a:extLst>
          </p:cNvPr>
          <p:cNvGrpSpPr/>
          <p:nvPr/>
        </p:nvGrpSpPr>
        <p:grpSpPr>
          <a:xfrm>
            <a:off x="7057295" y="4382201"/>
            <a:ext cx="3749255" cy="1328630"/>
            <a:chOff x="1385452" y="4302955"/>
            <a:chExt cx="3749255" cy="1328630"/>
          </a:xfrm>
        </p:grpSpPr>
        <p:sp>
          <p:nvSpPr>
            <p:cNvPr id="12" name="矩形 11">
              <a:extLst>
                <a:ext uri="{FF2B5EF4-FFF2-40B4-BE49-F238E27FC236}">
                  <a16:creationId xmlns:a16="http://schemas.microsoft.com/office/drawing/2014/main" id="{525F2C68-050D-4C53-B269-10C960C8FE11}"/>
                </a:ext>
              </a:extLst>
            </p:cNvPr>
            <p:cNvSpPr/>
            <p:nvPr/>
          </p:nvSpPr>
          <p:spPr>
            <a:xfrm>
              <a:off x="1385452" y="4936843"/>
              <a:ext cx="3749255"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en-US" altLang="zh-CN" sz="1600" dirty="0">
                <a:solidFill>
                  <a:schemeClr val="tx1">
                    <a:lumMod val="65000"/>
                    <a:lumOff val="35000"/>
                  </a:schemeClr>
                </a:solidFill>
                <a:cs typeface="+mn-ea"/>
                <a:sym typeface="+mn-lt"/>
              </a:endParaRPr>
            </a:p>
          </p:txBody>
        </p:sp>
        <p:sp>
          <p:nvSpPr>
            <p:cNvPr id="13" name="文本框 12">
              <a:extLst>
                <a:ext uri="{FF2B5EF4-FFF2-40B4-BE49-F238E27FC236}">
                  <a16:creationId xmlns:a16="http://schemas.microsoft.com/office/drawing/2014/main" id="{9BFDB0AA-609A-45BA-9FA6-B3DBF93AEDC3}"/>
                </a:ext>
              </a:extLst>
            </p:cNvPr>
            <p:cNvSpPr txBox="1"/>
            <p:nvPr/>
          </p:nvSpPr>
          <p:spPr>
            <a:xfrm>
              <a:off x="2032199" y="438220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grpSp>
          <p:nvGrpSpPr>
            <p:cNvPr id="15" name="组合 14">
              <a:extLst>
                <a:ext uri="{FF2B5EF4-FFF2-40B4-BE49-F238E27FC236}">
                  <a16:creationId xmlns:a16="http://schemas.microsoft.com/office/drawing/2014/main" id="{C5F008C0-5119-453D-B7ED-36BB0F277AAA}"/>
                </a:ext>
              </a:extLst>
            </p:cNvPr>
            <p:cNvGrpSpPr/>
            <p:nvPr/>
          </p:nvGrpSpPr>
          <p:grpSpPr>
            <a:xfrm>
              <a:off x="1385452" y="4302955"/>
              <a:ext cx="497047" cy="497047"/>
              <a:chOff x="5694256" y="4512558"/>
              <a:chExt cx="574888" cy="574888"/>
            </a:xfrm>
          </p:grpSpPr>
          <p:sp>
            <p:nvSpPr>
              <p:cNvPr id="16" name="椭圆 15">
                <a:extLst>
                  <a:ext uri="{FF2B5EF4-FFF2-40B4-BE49-F238E27FC236}">
                    <a16:creationId xmlns:a16="http://schemas.microsoft.com/office/drawing/2014/main" id="{C16B1082-EB7E-409C-8AFD-3BB266EC84D3}"/>
                  </a:ext>
                </a:extLst>
              </p:cNvPr>
              <p:cNvSpPr/>
              <p:nvPr/>
            </p:nvSpPr>
            <p:spPr>
              <a:xfrm>
                <a:off x="5694256" y="4512558"/>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17" name="图形 16">
                <a:extLst>
                  <a:ext uri="{FF2B5EF4-FFF2-40B4-BE49-F238E27FC236}">
                    <a16:creationId xmlns:a16="http://schemas.microsoft.com/office/drawing/2014/main" id="{F1C38009-F64A-46DD-B5BF-93440013EE5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67400" y="4685702"/>
                <a:ext cx="228600" cy="228600"/>
              </a:xfrm>
              <a:prstGeom prst="rect">
                <a:avLst/>
              </a:prstGeom>
            </p:spPr>
          </p:pic>
        </p:grpSp>
      </p:grpSp>
    </p:spTree>
    <p:extLst>
      <p:ext uri="{BB962C8B-B14F-4D97-AF65-F5344CB8AC3E}">
        <p14:creationId xmlns:p14="http://schemas.microsoft.com/office/powerpoint/2010/main" val="6275966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占位符 29">
            <a:extLst>
              <a:ext uri="{FF2B5EF4-FFF2-40B4-BE49-F238E27FC236}">
                <a16:creationId xmlns:a16="http://schemas.microsoft.com/office/drawing/2014/main" id="{97E6F45C-9FAB-425C-BC54-079BEB2A2980}"/>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2484" r="32484"/>
          <a:stretch>
            <a:fillRect/>
          </a:stretch>
        </p:blipFill>
        <p:spPr>
          <a:xfrm>
            <a:off x="886558" y="2294792"/>
            <a:ext cx="2286000" cy="3663462"/>
          </a:xfrm>
        </p:spPr>
      </p:pic>
      <p:pic>
        <p:nvPicPr>
          <p:cNvPr id="32" name="图片占位符 31">
            <a:extLst>
              <a:ext uri="{FF2B5EF4-FFF2-40B4-BE49-F238E27FC236}">
                <a16:creationId xmlns:a16="http://schemas.microsoft.com/office/drawing/2014/main" id="{835B7D42-3756-441C-BEF4-3ADB1762F2C5}"/>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2445" r="32445"/>
          <a:stretch>
            <a:fillRect/>
          </a:stretch>
        </p:blipFill>
        <p:spPr>
          <a:xfrm>
            <a:off x="3317021" y="1242647"/>
            <a:ext cx="2286000" cy="3663462"/>
          </a:xfrm>
        </p:spPr>
      </p:pic>
      <p:sp>
        <p:nvSpPr>
          <p:cNvPr id="26" name="标题 25">
            <a:extLst>
              <a:ext uri="{FF2B5EF4-FFF2-40B4-BE49-F238E27FC236}">
                <a16:creationId xmlns:a16="http://schemas.microsoft.com/office/drawing/2014/main" id="{E7932A6A-7583-4D77-8EBE-32E7FF49AD6B}"/>
              </a:ext>
            </a:extLst>
          </p:cNvPr>
          <p:cNvSpPr>
            <a:spLocks noGrp="1"/>
          </p:cNvSpPr>
          <p:nvPr>
            <p:ph type="title"/>
          </p:nvPr>
        </p:nvSpPr>
        <p:spPr/>
        <p:txBody>
          <a:bodyPr/>
          <a:lstStyle/>
          <a:p>
            <a:r>
              <a:rPr lang="zh-CN" altLang="en-US" dirty="0">
                <a:cs typeface="+mn-ea"/>
                <a:sym typeface="+mn-lt"/>
              </a:rPr>
              <a:t>在此输入标题内容</a:t>
            </a:r>
            <a:endParaRPr lang="zh-CN" altLang="en-US" dirty="0"/>
          </a:p>
        </p:txBody>
      </p:sp>
      <p:grpSp>
        <p:nvGrpSpPr>
          <p:cNvPr id="5" name="组合 4">
            <a:extLst>
              <a:ext uri="{FF2B5EF4-FFF2-40B4-BE49-F238E27FC236}">
                <a16:creationId xmlns:a16="http://schemas.microsoft.com/office/drawing/2014/main" id="{82CFA3D4-1D18-4F7E-986C-A325C420AC3C}"/>
              </a:ext>
            </a:extLst>
          </p:cNvPr>
          <p:cNvGrpSpPr/>
          <p:nvPr/>
        </p:nvGrpSpPr>
        <p:grpSpPr>
          <a:xfrm>
            <a:off x="7057295" y="1849113"/>
            <a:ext cx="3749255" cy="1328630"/>
            <a:chOff x="1385452" y="4302955"/>
            <a:chExt cx="3749255" cy="1328630"/>
          </a:xfrm>
        </p:grpSpPr>
        <p:sp>
          <p:nvSpPr>
            <p:cNvPr id="6" name="矩形 5">
              <a:extLst>
                <a:ext uri="{FF2B5EF4-FFF2-40B4-BE49-F238E27FC236}">
                  <a16:creationId xmlns:a16="http://schemas.microsoft.com/office/drawing/2014/main" id="{3C903683-A243-4280-80F8-4722A998A13C}"/>
                </a:ext>
              </a:extLst>
            </p:cNvPr>
            <p:cNvSpPr/>
            <p:nvPr/>
          </p:nvSpPr>
          <p:spPr>
            <a:xfrm>
              <a:off x="1385452" y="4936843"/>
              <a:ext cx="3749255"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en-US" altLang="zh-CN" sz="1600" dirty="0">
                <a:solidFill>
                  <a:schemeClr val="tx1">
                    <a:lumMod val="65000"/>
                    <a:lumOff val="35000"/>
                  </a:schemeClr>
                </a:solidFill>
                <a:cs typeface="+mn-ea"/>
                <a:sym typeface="+mn-lt"/>
              </a:endParaRPr>
            </a:p>
          </p:txBody>
        </p:sp>
        <p:sp>
          <p:nvSpPr>
            <p:cNvPr id="7" name="文本框 6">
              <a:extLst>
                <a:ext uri="{FF2B5EF4-FFF2-40B4-BE49-F238E27FC236}">
                  <a16:creationId xmlns:a16="http://schemas.microsoft.com/office/drawing/2014/main" id="{FE3E1760-FED1-42D4-B277-A8B83558C5C5}"/>
                </a:ext>
              </a:extLst>
            </p:cNvPr>
            <p:cNvSpPr txBox="1"/>
            <p:nvPr/>
          </p:nvSpPr>
          <p:spPr>
            <a:xfrm>
              <a:off x="2032199" y="438220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grpSp>
          <p:nvGrpSpPr>
            <p:cNvPr id="8" name="组合 7">
              <a:extLst>
                <a:ext uri="{FF2B5EF4-FFF2-40B4-BE49-F238E27FC236}">
                  <a16:creationId xmlns:a16="http://schemas.microsoft.com/office/drawing/2014/main" id="{E172025D-9270-4489-B2AA-3061D1703816}"/>
                </a:ext>
              </a:extLst>
            </p:cNvPr>
            <p:cNvGrpSpPr/>
            <p:nvPr/>
          </p:nvGrpSpPr>
          <p:grpSpPr>
            <a:xfrm>
              <a:off x="1385452" y="4302955"/>
              <a:ext cx="497047" cy="497047"/>
              <a:chOff x="5694256" y="4512558"/>
              <a:chExt cx="574888" cy="574888"/>
            </a:xfrm>
          </p:grpSpPr>
          <p:sp>
            <p:nvSpPr>
              <p:cNvPr id="9" name="椭圆 8">
                <a:extLst>
                  <a:ext uri="{FF2B5EF4-FFF2-40B4-BE49-F238E27FC236}">
                    <a16:creationId xmlns:a16="http://schemas.microsoft.com/office/drawing/2014/main" id="{4C05F44F-8236-4032-8508-5661B4BD15C6}"/>
                  </a:ext>
                </a:extLst>
              </p:cNvPr>
              <p:cNvSpPr/>
              <p:nvPr/>
            </p:nvSpPr>
            <p:spPr>
              <a:xfrm>
                <a:off x="5694256" y="4512558"/>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10" name="图形 9">
                <a:extLst>
                  <a:ext uri="{FF2B5EF4-FFF2-40B4-BE49-F238E27FC236}">
                    <a16:creationId xmlns:a16="http://schemas.microsoft.com/office/drawing/2014/main" id="{99094C9B-744B-4F5A-8F2B-CBEBA9727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67400" y="4685702"/>
                <a:ext cx="228600" cy="228600"/>
              </a:xfrm>
              <a:prstGeom prst="rect">
                <a:avLst/>
              </a:prstGeom>
            </p:spPr>
          </p:pic>
        </p:grpSp>
      </p:grpSp>
      <p:grpSp>
        <p:nvGrpSpPr>
          <p:cNvPr id="11" name="组合 10">
            <a:extLst>
              <a:ext uri="{FF2B5EF4-FFF2-40B4-BE49-F238E27FC236}">
                <a16:creationId xmlns:a16="http://schemas.microsoft.com/office/drawing/2014/main" id="{16F0609D-4198-44E0-A11A-9D632E09DC19}"/>
              </a:ext>
            </a:extLst>
          </p:cNvPr>
          <p:cNvGrpSpPr/>
          <p:nvPr/>
        </p:nvGrpSpPr>
        <p:grpSpPr>
          <a:xfrm>
            <a:off x="7057295" y="3955561"/>
            <a:ext cx="3749255" cy="1328630"/>
            <a:chOff x="1385452" y="4302955"/>
            <a:chExt cx="3749255" cy="1328630"/>
          </a:xfrm>
        </p:grpSpPr>
        <p:sp>
          <p:nvSpPr>
            <p:cNvPr id="12" name="矩形 11">
              <a:extLst>
                <a:ext uri="{FF2B5EF4-FFF2-40B4-BE49-F238E27FC236}">
                  <a16:creationId xmlns:a16="http://schemas.microsoft.com/office/drawing/2014/main" id="{E76100B5-C002-4DC0-A0C5-A0A58211E380}"/>
                </a:ext>
              </a:extLst>
            </p:cNvPr>
            <p:cNvSpPr/>
            <p:nvPr/>
          </p:nvSpPr>
          <p:spPr>
            <a:xfrm>
              <a:off x="1385452" y="4936843"/>
              <a:ext cx="3749255"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en-US" altLang="zh-CN" sz="1600" dirty="0">
                <a:solidFill>
                  <a:schemeClr val="tx1">
                    <a:lumMod val="65000"/>
                    <a:lumOff val="35000"/>
                  </a:schemeClr>
                </a:solidFill>
                <a:cs typeface="+mn-ea"/>
                <a:sym typeface="+mn-lt"/>
              </a:endParaRPr>
            </a:p>
          </p:txBody>
        </p:sp>
        <p:sp>
          <p:nvSpPr>
            <p:cNvPr id="13" name="文本框 12">
              <a:extLst>
                <a:ext uri="{FF2B5EF4-FFF2-40B4-BE49-F238E27FC236}">
                  <a16:creationId xmlns:a16="http://schemas.microsoft.com/office/drawing/2014/main" id="{D8F722C2-495A-4CF2-9C2B-B66EEABEF9BE}"/>
                </a:ext>
              </a:extLst>
            </p:cNvPr>
            <p:cNvSpPr txBox="1"/>
            <p:nvPr/>
          </p:nvSpPr>
          <p:spPr>
            <a:xfrm>
              <a:off x="2032199" y="4382201"/>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grpSp>
          <p:nvGrpSpPr>
            <p:cNvPr id="14" name="组合 13">
              <a:extLst>
                <a:ext uri="{FF2B5EF4-FFF2-40B4-BE49-F238E27FC236}">
                  <a16:creationId xmlns:a16="http://schemas.microsoft.com/office/drawing/2014/main" id="{BCFCEC68-32F8-46D2-9855-00027C4FF486}"/>
                </a:ext>
              </a:extLst>
            </p:cNvPr>
            <p:cNvGrpSpPr/>
            <p:nvPr/>
          </p:nvGrpSpPr>
          <p:grpSpPr>
            <a:xfrm>
              <a:off x="1385452" y="4302955"/>
              <a:ext cx="497047" cy="497047"/>
              <a:chOff x="5694256" y="4512558"/>
              <a:chExt cx="574888" cy="574888"/>
            </a:xfrm>
          </p:grpSpPr>
          <p:sp>
            <p:nvSpPr>
              <p:cNvPr id="15" name="椭圆 14">
                <a:extLst>
                  <a:ext uri="{FF2B5EF4-FFF2-40B4-BE49-F238E27FC236}">
                    <a16:creationId xmlns:a16="http://schemas.microsoft.com/office/drawing/2014/main" id="{336D8910-1F2F-4555-97AE-A51911A51C18}"/>
                  </a:ext>
                </a:extLst>
              </p:cNvPr>
              <p:cNvSpPr/>
              <p:nvPr/>
            </p:nvSpPr>
            <p:spPr>
              <a:xfrm>
                <a:off x="5694256" y="4512558"/>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16" name="图形 15">
                <a:extLst>
                  <a:ext uri="{FF2B5EF4-FFF2-40B4-BE49-F238E27FC236}">
                    <a16:creationId xmlns:a16="http://schemas.microsoft.com/office/drawing/2014/main" id="{3085CE41-454B-49E3-B2F9-1922B6DB7DB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867400" y="4685702"/>
                <a:ext cx="228600" cy="228600"/>
              </a:xfrm>
              <a:prstGeom prst="rect">
                <a:avLst/>
              </a:prstGeom>
            </p:spPr>
          </p:pic>
        </p:grpSp>
      </p:grpSp>
    </p:spTree>
    <p:extLst>
      <p:ext uri="{BB962C8B-B14F-4D97-AF65-F5344CB8AC3E}">
        <p14:creationId xmlns:p14="http://schemas.microsoft.com/office/powerpoint/2010/main" val="18181105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占位符 13">
            <a:extLst>
              <a:ext uri="{FF2B5EF4-FFF2-40B4-BE49-F238E27FC236}">
                <a16:creationId xmlns:a16="http://schemas.microsoft.com/office/drawing/2014/main" id="{C631ECD4-8860-44D8-B1D8-CB2209D1BA61}"/>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8079" r="18079"/>
          <a:stretch>
            <a:fillRect/>
          </a:stretch>
        </p:blipFill>
        <p:spPr/>
      </p:pic>
      <p:pic>
        <p:nvPicPr>
          <p:cNvPr id="16" name="图片占位符 15">
            <a:extLst>
              <a:ext uri="{FF2B5EF4-FFF2-40B4-BE49-F238E27FC236}">
                <a16:creationId xmlns:a16="http://schemas.microsoft.com/office/drawing/2014/main" id="{1C068B34-752F-4FCC-AA4D-612BBFDAC866}"/>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40602" r="22976"/>
          <a:stretch/>
        </p:blipFill>
        <p:spPr>
          <a:xfrm>
            <a:off x="8769992" y="1325879"/>
            <a:ext cx="2483842" cy="4464902"/>
          </a:xfrm>
        </p:spPr>
      </p:pic>
      <p:pic>
        <p:nvPicPr>
          <p:cNvPr id="12" name="图片占位符 11">
            <a:extLst>
              <a:ext uri="{FF2B5EF4-FFF2-40B4-BE49-F238E27FC236}">
                <a16:creationId xmlns:a16="http://schemas.microsoft.com/office/drawing/2014/main" id="{7B78B6A7-4224-4689-BC8C-4C8C1EAC6F97}"/>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8151" r="18151"/>
          <a:stretch>
            <a:fillRect/>
          </a:stretch>
        </p:blipFill>
        <p:spPr/>
      </p:pic>
      <p:sp>
        <p:nvSpPr>
          <p:cNvPr id="24" name="标题 23">
            <a:extLst>
              <a:ext uri="{FF2B5EF4-FFF2-40B4-BE49-F238E27FC236}">
                <a16:creationId xmlns:a16="http://schemas.microsoft.com/office/drawing/2014/main" id="{2A997FAF-C0BF-4470-A820-A7FAD208271B}"/>
              </a:ext>
            </a:extLst>
          </p:cNvPr>
          <p:cNvSpPr>
            <a:spLocks noGrp="1"/>
          </p:cNvSpPr>
          <p:nvPr>
            <p:ph type="title"/>
          </p:nvPr>
        </p:nvSpPr>
        <p:spPr/>
        <p:txBody>
          <a:bodyPr/>
          <a:lstStyle/>
          <a:p>
            <a:r>
              <a:rPr lang="zh-CN" altLang="en-US" dirty="0"/>
              <a:t>在这里输入标题内容</a:t>
            </a:r>
          </a:p>
        </p:txBody>
      </p:sp>
      <p:grpSp>
        <p:nvGrpSpPr>
          <p:cNvPr id="17" name="组合 16">
            <a:extLst>
              <a:ext uri="{FF2B5EF4-FFF2-40B4-BE49-F238E27FC236}">
                <a16:creationId xmlns:a16="http://schemas.microsoft.com/office/drawing/2014/main" id="{CA2B1F64-3920-48B6-8C63-2748CB9D86F5}"/>
              </a:ext>
            </a:extLst>
          </p:cNvPr>
          <p:cNvGrpSpPr/>
          <p:nvPr/>
        </p:nvGrpSpPr>
        <p:grpSpPr>
          <a:xfrm rot="9319960">
            <a:off x="-582754" y="3935981"/>
            <a:ext cx="3083672" cy="2991724"/>
            <a:chOff x="-94154" y="5667858"/>
            <a:chExt cx="1275931" cy="1237886"/>
          </a:xfrm>
          <a:gradFill>
            <a:gsLst>
              <a:gs pos="21000">
                <a:schemeClr val="bg2"/>
              </a:gs>
              <a:gs pos="100000">
                <a:schemeClr val="bg2">
                  <a:alpha val="0"/>
                </a:schemeClr>
              </a:gs>
            </a:gsLst>
            <a:lin ang="8100000" scaled="0"/>
          </a:gradFill>
        </p:grpSpPr>
        <p:sp>
          <p:nvSpPr>
            <p:cNvPr id="18" name="六边形 17">
              <a:extLst>
                <a:ext uri="{FF2B5EF4-FFF2-40B4-BE49-F238E27FC236}">
                  <a16:creationId xmlns:a16="http://schemas.microsoft.com/office/drawing/2014/main" id="{AA4FFEB4-894E-406E-AC11-69BF9DF04147}"/>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六边形 18">
              <a:extLst>
                <a:ext uri="{FF2B5EF4-FFF2-40B4-BE49-F238E27FC236}">
                  <a16:creationId xmlns:a16="http://schemas.microsoft.com/office/drawing/2014/main" id="{8403CBE6-72C1-4F0F-AB27-0519B0CE95D7}"/>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六边形 19">
              <a:extLst>
                <a:ext uri="{FF2B5EF4-FFF2-40B4-BE49-F238E27FC236}">
                  <a16:creationId xmlns:a16="http://schemas.microsoft.com/office/drawing/2014/main" id="{F9F2E9AF-A5DA-46DA-B09F-17C477876B29}"/>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5" name="文本框 24">
            <a:extLst>
              <a:ext uri="{FF2B5EF4-FFF2-40B4-BE49-F238E27FC236}">
                <a16:creationId xmlns:a16="http://schemas.microsoft.com/office/drawing/2014/main" id="{4FCFCB73-DFFA-4755-8757-C192A020884E}"/>
              </a:ext>
            </a:extLst>
          </p:cNvPr>
          <p:cNvSpPr txBox="1"/>
          <p:nvPr/>
        </p:nvSpPr>
        <p:spPr>
          <a:xfrm>
            <a:off x="658813" y="2017033"/>
            <a:ext cx="3129280" cy="404983"/>
          </a:xfrm>
          <a:prstGeom prst="rect">
            <a:avLst/>
          </a:prstGeom>
          <a:noFill/>
        </p:spPr>
        <p:txBody>
          <a:bodyPr wrap="square" lIns="0" tIns="0" rIns="0" bIns="0" rtlCol="0">
            <a:spAutoFit/>
          </a:bodyPr>
          <a:lstStyle/>
          <a:p>
            <a:pPr marL="0" algn="just">
              <a:lnSpc>
                <a:spcPct val="120000"/>
              </a:lnSpc>
            </a:pPr>
            <a:r>
              <a:rPr lang="zh-CN" altLang="en-US" sz="2400" b="1" spc="300" dirty="0">
                <a:solidFill>
                  <a:schemeClr val="accent1"/>
                </a:solidFill>
                <a:cs typeface="+mn-ea"/>
                <a:sym typeface="+mn-lt"/>
              </a:rPr>
              <a:t>输入小标题</a:t>
            </a:r>
          </a:p>
        </p:txBody>
      </p:sp>
      <p:sp>
        <p:nvSpPr>
          <p:cNvPr id="26" name="文本框 25">
            <a:extLst>
              <a:ext uri="{FF2B5EF4-FFF2-40B4-BE49-F238E27FC236}">
                <a16:creationId xmlns:a16="http://schemas.microsoft.com/office/drawing/2014/main" id="{407987DE-2FD0-41E8-8612-21C731058B6D}"/>
              </a:ext>
            </a:extLst>
          </p:cNvPr>
          <p:cNvSpPr txBox="1"/>
          <p:nvPr/>
        </p:nvSpPr>
        <p:spPr>
          <a:xfrm>
            <a:off x="658813" y="2454625"/>
            <a:ext cx="3289290" cy="276999"/>
          </a:xfrm>
          <a:prstGeom prst="rect">
            <a:avLst/>
          </a:prstGeom>
          <a:noFill/>
        </p:spPr>
        <p:txBody>
          <a:bodyPr wrap="square" lIns="0" tIns="0" rIns="0" bIns="0" rtlCol="0">
            <a:spAutoFit/>
          </a:bodyPr>
          <a:lstStyle/>
          <a:p>
            <a:pPr marL="0" algn="just"/>
            <a:r>
              <a:rPr lang="en-US" altLang="zh-CN" i="1" spc="300" dirty="0">
                <a:solidFill>
                  <a:schemeClr val="bg1">
                    <a:lumMod val="65000"/>
                  </a:schemeClr>
                </a:solidFill>
                <a:cs typeface="+mn-ea"/>
                <a:sym typeface="+mn-lt"/>
              </a:rPr>
              <a:t>PLEASE TEXT HERE</a:t>
            </a:r>
            <a:endParaRPr lang="zh-CN" altLang="en-US" i="1" spc="300" dirty="0">
              <a:solidFill>
                <a:schemeClr val="bg1">
                  <a:lumMod val="65000"/>
                </a:schemeClr>
              </a:solidFill>
              <a:cs typeface="+mn-ea"/>
              <a:sym typeface="+mn-lt"/>
            </a:endParaRPr>
          </a:p>
        </p:txBody>
      </p:sp>
      <p:sp>
        <p:nvSpPr>
          <p:cNvPr id="27" name="矩形 26">
            <a:extLst>
              <a:ext uri="{FF2B5EF4-FFF2-40B4-BE49-F238E27FC236}">
                <a16:creationId xmlns:a16="http://schemas.microsoft.com/office/drawing/2014/main" id="{98D576F4-D67F-48FB-8336-141EB34C84B8}"/>
              </a:ext>
            </a:extLst>
          </p:cNvPr>
          <p:cNvSpPr/>
          <p:nvPr/>
        </p:nvSpPr>
        <p:spPr>
          <a:xfrm>
            <a:off x="701400" y="3139711"/>
            <a:ext cx="4522787" cy="1433406"/>
          </a:xfrm>
          <a:prstGeom prst="rect">
            <a:avLst/>
          </a:prstGeom>
        </p:spPr>
        <p:txBody>
          <a:bodyPr wrap="square" lIns="0" tIns="0" rIns="0" bIns="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年，是东北大学的有机组成部分，培养包括本科生、硕士研究生、博士研究生等在内的各类高级专门人才。</a:t>
            </a:r>
            <a:endParaRPr lang="en-US" altLang="zh-CN" sz="1600"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2725745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梯形 11">
            <a:extLst>
              <a:ext uri="{FF2B5EF4-FFF2-40B4-BE49-F238E27FC236}">
                <a16:creationId xmlns:a16="http://schemas.microsoft.com/office/drawing/2014/main" id="{73339033-B126-442C-B0C0-22F001488775}"/>
              </a:ext>
            </a:extLst>
          </p:cNvPr>
          <p:cNvSpPr/>
          <p:nvPr/>
        </p:nvSpPr>
        <p:spPr>
          <a:xfrm rot="10800000">
            <a:off x="-63383" y="1160684"/>
            <a:ext cx="7580985" cy="5081587"/>
          </a:xfrm>
          <a:prstGeom prst="trapezoid">
            <a:avLst>
              <a:gd name="adj" fmla="val 57578"/>
            </a:avLst>
          </a:prstGeom>
          <a:gradFill flip="none" rotWithShape="1">
            <a:gsLst>
              <a:gs pos="0">
                <a:schemeClr val="accent1">
                  <a:alpha val="34000"/>
                </a:schemeClr>
              </a:gs>
              <a:gs pos="100000">
                <a:schemeClr val="bg1">
                  <a:lumMod val="9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pic>
        <p:nvPicPr>
          <p:cNvPr id="7" name="图片占位符 6" descr="图片包含 天空, 水&#10;&#10;自动生成的说明">
            <a:extLst>
              <a:ext uri="{FF2B5EF4-FFF2-40B4-BE49-F238E27FC236}">
                <a16:creationId xmlns:a16="http://schemas.microsoft.com/office/drawing/2014/main" id="{4487E6D2-F5DB-40D4-B4A6-3A0217578BDD}"/>
              </a:ext>
            </a:extLst>
          </p:cNvPr>
          <p:cNvPicPr>
            <a:picLocks noGrp="1" noChangeAspect="1"/>
          </p:cNvPicPr>
          <p:nvPr>
            <p:ph type="pic" sz="quarter" idx="12"/>
          </p:nvPr>
        </p:nvPicPr>
        <p:blipFill>
          <a:blip r:embed="rId2">
            <a:extLst>
              <a:ext uri="{28A0092B-C50C-407E-A947-70E740481C1C}">
                <a14:useLocalDpi xmlns:a14="http://schemas.microsoft.com/office/drawing/2010/main" val="0"/>
              </a:ext>
            </a:extLst>
          </a:blip>
          <a:srcRect l="10095" r="10095"/>
          <a:stretch>
            <a:fillRect/>
          </a:stretch>
        </p:blipFill>
        <p:spPr/>
      </p:pic>
      <p:pic>
        <p:nvPicPr>
          <p:cNvPr id="9" name="图片占位符 8" descr="图片包含 草, 天空, 户外, 道路&#10;&#10;自动生成的说明">
            <a:extLst>
              <a:ext uri="{FF2B5EF4-FFF2-40B4-BE49-F238E27FC236}">
                <a16:creationId xmlns:a16="http://schemas.microsoft.com/office/drawing/2014/main" id="{EEA023EE-86EA-4ABA-8A53-8E51ECB52EBF}"/>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10874" r="10874"/>
          <a:stretch>
            <a:fillRect/>
          </a:stretch>
        </p:blipFill>
        <p:spPr/>
      </p:pic>
      <p:pic>
        <p:nvPicPr>
          <p:cNvPr id="11" name="图片占位符 10" descr="图片包含 天空, 建筑物, 户外, 大型&#10;&#10;自动生成的说明">
            <a:extLst>
              <a:ext uri="{FF2B5EF4-FFF2-40B4-BE49-F238E27FC236}">
                <a16:creationId xmlns:a16="http://schemas.microsoft.com/office/drawing/2014/main" id="{512F39E8-9828-4F66-B969-FA889C445ACA}"/>
              </a:ext>
            </a:extLst>
          </p:cNvPr>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3592" r="3592"/>
          <a:stretch>
            <a:fillRect/>
          </a:stretch>
        </p:blipFill>
        <p:spPr/>
      </p:pic>
      <p:sp>
        <p:nvSpPr>
          <p:cNvPr id="16" name="标题 15">
            <a:extLst>
              <a:ext uri="{FF2B5EF4-FFF2-40B4-BE49-F238E27FC236}">
                <a16:creationId xmlns:a16="http://schemas.microsoft.com/office/drawing/2014/main" id="{BDDB97CC-9EE9-4070-9AAD-94A07CA558E3}"/>
              </a:ext>
            </a:extLst>
          </p:cNvPr>
          <p:cNvSpPr>
            <a:spLocks noGrp="1"/>
          </p:cNvSpPr>
          <p:nvPr>
            <p:ph type="title"/>
          </p:nvPr>
        </p:nvSpPr>
        <p:spPr>
          <a:xfrm>
            <a:off x="572476" y="180975"/>
            <a:ext cx="7397750" cy="542925"/>
          </a:xfrm>
        </p:spPr>
        <p:txBody>
          <a:bodyPr/>
          <a:lstStyle/>
          <a:p>
            <a:r>
              <a:rPr lang="zh-CN" altLang="en-US" dirty="0">
                <a:latin typeface="+mn-lt"/>
                <a:ea typeface="+mn-ea"/>
                <a:cs typeface="+mn-ea"/>
                <a:sym typeface="+mn-lt"/>
              </a:rPr>
              <a:t>在此输入标题内容</a:t>
            </a:r>
          </a:p>
        </p:txBody>
      </p:sp>
      <p:sp>
        <p:nvSpPr>
          <p:cNvPr id="18" name="文本框 17">
            <a:extLst>
              <a:ext uri="{FF2B5EF4-FFF2-40B4-BE49-F238E27FC236}">
                <a16:creationId xmlns:a16="http://schemas.microsoft.com/office/drawing/2014/main" id="{82EE37D0-E119-4D37-8B4A-950D2B4F93E4}"/>
              </a:ext>
            </a:extLst>
          </p:cNvPr>
          <p:cNvSpPr txBox="1"/>
          <p:nvPr/>
        </p:nvSpPr>
        <p:spPr>
          <a:xfrm>
            <a:off x="7863890" y="145791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0" name="椭圆 19">
            <a:extLst>
              <a:ext uri="{FF2B5EF4-FFF2-40B4-BE49-F238E27FC236}">
                <a16:creationId xmlns:a16="http://schemas.microsoft.com/office/drawing/2014/main" id="{887246C7-EAC3-4931-84BB-5967F5A2B14D}"/>
              </a:ext>
            </a:extLst>
          </p:cNvPr>
          <p:cNvSpPr/>
          <p:nvPr/>
        </p:nvSpPr>
        <p:spPr>
          <a:xfrm>
            <a:off x="7115858" y="1455373"/>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pic>
        <p:nvPicPr>
          <p:cNvPr id="21" name="图形 20">
            <a:extLst>
              <a:ext uri="{FF2B5EF4-FFF2-40B4-BE49-F238E27FC236}">
                <a16:creationId xmlns:a16="http://schemas.microsoft.com/office/drawing/2014/main" id="{60B38D6B-E0F6-4E2D-849C-89BDFFFB56E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89002" y="1628517"/>
            <a:ext cx="228600" cy="228600"/>
          </a:xfrm>
          <a:prstGeom prst="rect">
            <a:avLst/>
          </a:prstGeom>
        </p:spPr>
      </p:pic>
      <p:sp>
        <p:nvSpPr>
          <p:cNvPr id="23" name="文本框 22">
            <a:extLst>
              <a:ext uri="{FF2B5EF4-FFF2-40B4-BE49-F238E27FC236}">
                <a16:creationId xmlns:a16="http://schemas.microsoft.com/office/drawing/2014/main" id="{EB147835-9DA6-47B9-B1D0-2891C03731AD}"/>
              </a:ext>
            </a:extLst>
          </p:cNvPr>
          <p:cNvSpPr txBox="1"/>
          <p:nvPr/>
        </p:nvSpPr>
        <p:spPr>
          <a:xfrm>
            <a:off x="7863890" y="307335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6" name="文本框 25">
            <a:extLst>
              <a:ext uri="{FF2B5EF4-FFF2-40B4-BE49-F238E27FC236}">
                <a16:creationId xmlns:a16="http://schemas.microsoft.com/office/drawing/2014/main" id="{A5F7E8A6-804E-46E5-B02F-E96870A8F7DC}"/>
              </a:ext>
            </a:extLst>
          </p:cNvPr>
          <p:cNvSpPr txBox="1"/>
          <p:nvPr/>
        </p:nvSpPr>
        <p:spPr>
          <a:xfrm>
            <a:off x="7863890" y="468879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8" name="椭圆 27">
            <a:extLst>
              <a:ext uri="{FF2B5EF4-FFF2-40B4-BE49-F238E27FC236}">
                <a16:creationId xmlns:a16="http://schemas.microsoft.com/office/drawing/2014/main" id="{C6D72E25-3DA3-4266-9007-E31999817B9F}"/>
              </a:ext>
            </a:extLst>
          </p:cNvPr>
          <p:cNvSpPr/>
          <p:nvPr/>
        </p:nvSpPr>
        <p:spPr>
          <a:xfrm>
            <a:off x="7115858" y="3073353"/>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29" name="图形 28">
            <a:extLst>
              <a:ext uri="{FF2B5EF4-FFF2-40B4-BE49-F238E27FC236}">
                <a16:creationId xmlns:a16="http://schemas.microsoft.com/office/drawing/2014/main" id="{A6C286E6-D72B-48EF-AD88-ADE85E93E9D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289002" y="3246497"/>
            <a:ext cx="228600" cy="228600"/>
          </a:xfrm>
          <a:prstGeom prst="rect">
            <a:avLst/>
          </a:prstGeom>
        </p:spPr>
      </p:pic>
      <p:sp>
        <p:nvSpPr>
          <p:cNvPr id="30" name="椭圆 29">
            <a:extLst>
              <a:ext uri="{FF2B5EF4-FFF2-40B4-BE49-F238E27FC236}">
                <a16:creationId xmlns:a16="http://schemas.microsoft.com/office/drawing/2014/main" id="{0BD6D2F8-CA80-409F-A0B6-E3DE1E268323}"/>
              </a:ext>
            </a:extLst>
          </p:cNvPr>
          <p:cNvSpPr/>
          <p:nvPr/>
        </p:nvSpPr>
        <p:spPr>
          <a:xfrm>
            <a:off x="7115858" y="4688793"/>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31" name="图形 30">
            <a:extLst>
              <a:ext uri="{FF2B5EF4-FFF2-40B4-BE49-F238E27FC236}">
                <a16:creationId xmlns:a16="http://schemas.microsoft.com/office/drawing/2014/main" id="{D48800D4-8BB5-4105-9DA2-DCCA83B10DD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289002" y="4861937"/>
            <a:ext cx="228600" cy="228600"/>
          </a:xfrm>
          <a:prstGeom prst="rect">
            <a:avLst/>
          </a:prstGeom>
        </p:spPr>
      </p:pic>
      <p:sp>
        <p:nvSpPr>
          <p:cNvPr id="6" name="矩形 5">
            <a:extLst>
              <a:ext uri="{FF2B5EF4-FFF2-40B4-BE49-F238E27FC236}">
                <a16:creationId xmlns:a16="http://schemas.microsoft.com/office/drawing/2014/main" id="{C969C326-E292-4609-AD87-F3CF0DD59FE6}"/>
              </a:ext>
            </a:extLst>
          </p:cNvPr>
          <p:cNvSpPr/>
          <p:nvPr/>
        </p:nvSpPr>
        <p:spPr>
          <a:xfrm>
            <a:off x="7863890" y="1805356"/>
            <a:ext cx="3655010"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32" name="矩形 31">
            <a:extLst>
              <a:ext uri="{FF2B5EF4-FFF2-40B4-BE49-F238E27FC236}">
                <a16:creationId xmlns:a16="http://schemas.microsoft.com/office/drawing/2014/main" id="{8CDDADF3-6FB3-4719-B347-84475EE1AF14}"/>
              </a:ext>
            </a:extLst>
          </p:cNvPr>
          <p:cNvSpPr/>
          <p:nvPr/>
        </p:nvSpPr>
        <p:spPr>
          <a:xfrm>
            <a:off x="7863890" y="3429613"/>
            <a:ext cx="3655010"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
        <p:nvSpPr>
          <p:cNvPr id="33" name="矩形 32">
            <a:extLst>
              <a:ext uri="{FF2B5EF4-FFF2-40B4-BE49-F238E27FC236}">
                <a16:creationId xmlns:a16="http://schemas.microsoft.com/office/drawing/2014/main" id="{BD5186F6-9A1F-40F1-AA41-171B57AEDC0C}"/>
              </a:ext>
            </a:extLst>
          </p:cNvPr>
          <p:cNvSpPr/>
          <p:nvPr/>
        </p:nvSpPr>
        <p:spPr>
          <a:xfrm>
            <a:off x="7863890" y="5053870"/>
            <a:ext cx="3655010" cy="694742"/>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p>
        </p:txBody>
      </p:sp>
    </p:spTree>
    <p:extLst>
      <p:ext uri="{BB962C8B-B14F-4D97-AF65-F5344CB8AC3E}">
        <p14:creationId xmlns:p14="http://schemas.microsoft.com/office/powerpoint/2010/main" val="2352330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58E7F37-3CF1-4DBD-8164-7AF4CF3358E1}"/>
              </a:ext>
            </a:extLst>
          </p:cNvPr>
          <p:cNvSpPr>
            <a:spLocks noGrp="1"/>
          </p:cNvSpPr>
          <p:nvPr>
            <p:ph type="body" sz="quarter" idx="15"/>
          </p:nvPr>
        </p:nvSpPr>
        <p:spPr/>
        <p:txBody>
          <a:bodyPr/>
          <a:lstStyle/>
          <a:p>
            <a:r>
              <a:rPr lang="en-US" altLang="zh-CN" dirty="0">
                <a:cs typeface="+mn-ea"/>
                <a:sym typeface="+mn-lt"/>
              </a:rPr>
              <a:t>01</a:t>
            </a:r>
            <a:endParaRPr lang="zh-CN" altLang="en-US" dirty="0">
              <a:cs typeface="+mn-ea"/>
              <a:sym typeface="+mn-lt"/>
            </a:endParaRPr>
          </a:p>
        </p:txBody>
      </p:sp>
      <p:sp>
        <p:nvSpPr>
          <p:cNvPr id="3" name="文本占位符 2">
            <a:extLst>
              <a:ext uri="{FF2B5EF4-FFF2-40B4-BE49-F238E27FC236}">
                <a16:creationId xmlns:a16="http://schemas.microsoft.com/office/drawing/2014/main" id="{9AD1BC8E-BB32-423A-A678-0A305419DA35}"/>
              </a:ext>
            </a:extLst>
          </p:cNvPr>
          <p:cNvSpPr>
            <a:spLocks noGrp="1"/>
          </p:cNvSpPr>
          <p:nvPr>
            <p:ph type="body" sz="quarter" idx="13"/>
          </p:nvPr>
        </p:nvSpPr>
        <p:spPr/>
        <p:txBody>
          <a:bodyPr>
            <a:normAutofit/>
          </a:bodyPr>
          <a:lstStyle/>
          <a:p>
            <a:r>
              <a:rPr lang="zh-CN" altLang="en-US" spc="300" dirty="0">
                <a:latin typeface="+mn-lt"/>
                <a:ea typeface="+mn-ea"/>
                <a:cs typeface="+mn-ea"/>
                <a:sym typeface="+mn-lt"/>
              </a:rPr>
              <a:t>研究背景</a:t>
            </a:r>
          </a:p>
        </p:txBody>
      </p:sp>
      <p:sp>
        <p:nvSpPr>
          <p:cNvPr id="4" name="文本占位符 3">
            <a:extLst>
              <a:ext uri="{FF2B5EF4-FFF2-40B4-BE49-F238E27FC236}">
                <a16:creationId xmlns:a16="http://schemas.microsoft.com/office/drawing/2014/main" id="{03FC70BE-BFD6-4EEC-85C4-8FA212D2A44E}"/>
              </a:ext>
            </a:extLst>
          </p:cNvPr>
          <p:cNvSpPr>
            <a:spLocks noGrp="1"/>
          </p:cNvSpPr>
          <p:nvPr>
            <p:ph type="body" sz="quarter" idx="14"/>
          </p:nvPr>
        </p:nvSpPr>
        <p:spPr/>
        <p:txBody>
          <a:bodyPr>
            <a:normAutofit/>
          </a:bodyPr>
          <a:lstStyle/>
          <a:p>
            <a:r>
              <a:rPr lang="en-US" altLang="zh-CN" i="1" spc="300" dirty="0">
                <a:cs typeface="+mn-ea"/>
                <a:sym typeface="+mn-lt"/>
              </a:rPr>
              <a:t>RESEARCH BACKGROUND</a:t>
            </a:r>
            <a:endParaRPr lang="zh-CN" altLang="en-US" i="1" spc="300" dirty="0">
              <a:cs typeface="+mn-ea"/>
              <a:sym typeface="+mn-lt"/>
            </a:endParaRPr>
          </a:p>
        </p:txBody>
      </p:sp>
      <p:sp>
        <p:nvSpPr>
          <p:cNvPr id="5" name="文本占位符 2">
            <a:extLst>
              <a:ext uri="{FF2B5EF4-FFF2-40B4-BE49-F238E27FC236}">
                <a16:creationId xmlns:a16="http://schemas.microsoft.com/office/drawing/2014/main" id="{2724007D-3656-45F0-B6D7-450B653A215A}"/>
              </a:ext>
            </a:extLst>
          </p:cNvPr>
          <p:cNvSpPr txBox="1">
            <a:spLocks/>
          </p:cNvSpPr>
          <p:nvPr/>
        </p:nvSpPr>
        <p:spPr>
          <a:xfrm>
            <a:off x="8396631" y="4156491"/>
            <a:ext cx="4264751" cy="510542"/>
          </a:xfrm>
          <a:prstGeom prst="rect">
            <a:avLst/>
          </a:prstGeom>
        </p:spPr>
        <p:txBody>
          <a:bodyPr vert="horz" lIns="0" tIns="0" rIns="0" bIns="0" rtlCol="0" anchor="ctr">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3600" b="1" kern="1200">
                <a:solidFill>
                  <a:schemeClr val="accent1"/>
                </a:solidFill>
                <a:latin typeface="+mj-ea"/>
                <a:ea typeface="+mj-ea"/>
                <a:cs typeface="+mn-cs"/>
              </a:defRPr>
            </a:lvl1pPr>
            <a:lvl2pPr marL="457200" indent="0" algn="l" defTabSz="914400" rtl="0" eaLnBrk="1" latinLnBrk="0" hangingPunct="1">
              <a:lnSpc>
                <a:spcPct val="120000"/>
              </a:lnSpc>
              <a:spcBef>
                <a:spcPts val="500"/>
              </a:spcBef>
              <a:buFont typeface="Arial" panose="020B0604020202020204" pitchFamily="34" charset="0"/>
              <a:buNone/>
              <a:defRPr sz="1800" kern="1200">
                <a:solidFill>
                  <a:schemeClr val="tx1">
                    <a:lumMod val="75000"/>
                    <a:lumOff val="25000"/>
                  </a:schemeClr>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latin typeface="+mn-lt"/>
              <a:ea typeface="+mn-ea"/>
              <a:cs typeface="+mn-ea"/>
              <a:sym typeface="+mn-lt"/>
            </a:endParaRPr>
          </a:p>
        </p:txBody>
      </p:sp>
    </p:spTree>
    <p:extLst>
      <p:ext uri="{BB962C8B-B14F-4D97-AF65-F5344CB8AC3E}">
        <p14:creationId xmlns:p14="http://schemas.microsoft.com/office/powerpoint/2010/main" val="26018199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占位符 31">
            <a:extLst>
              <a:ext uri="{FF2B5EF4-FFF2-40B4-BE49-F238E27FC236}">
                <a16:creationId xmlns:a16="http://schemas.microsoft.com/office/drawing/2014/main" id="{BB20046E-B010-48A8-866B-C5B8660BCB7B}"/>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5364" r="5364"/>
          <a:stretch>
            <a:fillRect/>
          </a:stretch>
        </p:blipFill>
        <p:spPr/>
      </p:pic>
      <p:pic>
        <p:nvPicPr>
          <p:cNvPr id="30" name="图片占位符 29">
            <a:extLst>
              <a:ext uri="{FF2B5EF4-FFF2-40B4-BE49-F238E27FC236}">
                <a16:creationId xmlns:a16="http://schemas.microsoft.com/office/drawing/2014/main" id="{2D4526E2-00D0-464F-8EC8-F5F34D76F58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t="1953" b="1953"/>
          <a:stretch>
            <a:fillRect/>
          </a:stretch>
        </p:blipFill>
        <p:spPr/>
      </p:pic>
      <p:pic>
        <p:nvPicPr>
          <p:cNvPr id="34" name="图片占位符 33">
            <a:extLst>
              <a:ext uri="{FF2B5EF4-FFF2-40B4-BE49-F238E27FC236}">
                <a16:creationId xmlns:a16="http://schemas.microsoft.com/office/drawing/2014/main" id="{05B57F9A-8718-4BC5-A8FD-77509B2EB826}"/>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5264" r="5264"/>
          <a:stretch>
            <a:fillRect/>
          </a:stretch>
        </p:blipFill>
        <p:spPr/>
      </p:pic>
      <p:sp>
        <p:nvSpPr>
          <p:cNvPr id="25" name="标题 24">
            <a:extLst>
              <a:ext uri="{FF2B5EF4-FFF2-40B4-BE49-F238E27FC236}">
                <a16:creationId xmlns:a16="http://schemas.microsoft.com/office/drawing/2014/main" id="{0687ACF3-F236-4AF3-99F5-772333B0C522}"/>
              </a:ext>
            </a:extLst>
          </p:cNvPr>
          <p:cNvSpPr>
            <a:spLocks noGrp="1"/>
          </p:cNvSpPr>
          <p:nvPr>
            <p:ph type="title"/>
          </p:nvPr>
        </p:nvSpPr>
        <p:spPr/>
        <p:txBody>
          <a:bodyPr/>
          <a:lstStyle/>
          <a:p>
            <a:r>
              <a:rPr lang="zh-CN" altLang="en-US" dirty="0"/>
              <a:t>在这里输入标题内容</a:t>
            </a:r>
          </a:p>
        </p:txBody>
      </p:sp>
      <p:cxnSp>
        <p:nvCxnSpPr>
          <p:cNvPr id="11" name="直接连接符 10">
            <a:extLst>
              <a:ext uri="{FF2B5EF4-FFF2-40B4-BE49-F238E27FC236}">
                <a16:creationId xmlns:a16="http://schemas.microsoft.com/office/drawing/2014/main" id="{8388BEE9-0FFC-45E7-A95D-B438748BC5AA}"/>
              </a:ext>
            </a:extLst>
          </p:cNvPr>
          <p:cNvCxnSpPr/>
          <p:nvPr/>
        </p:nvCxnSpPr>
        <p:spPr>
          <a:xfrm>
            <a:off x="3373834"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15326268-61B1-4E5F-B9D3-73FD0F45C35C}"/>
              </a:ext>
            </a:extLst>
          </p:cNvPr>
          <p:cNvCxnSpPr/>
          <p:nvPr/>
        </p:nvCxnSpPr>
        <p:spPr>
          <a:xfrm>
            <a:off x="6088856"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C53FC3DD-17AF-4028-A822-0E089F3CA611}"/>
              </a:ext>
            </a:extLst>
          </p:cNvPr>
          <p:cNvCxnSpPr/>
          <p:nvPr/>
        </p:nvCxnSpPr>
        <p:spPr>
          <a:xfrm>
            <a:off x="8803878"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3EA8FA26-38C7-4535-A6F2-97E9E2B6C77D}"/>
              </a:ext>
            </a:extLst>
          </p:cNvPr>
          <p:cNvSpPr txBox="1"/>
          <p:nvPr/>
        </p:nvSpPr>
        <p:spPr>
          <a:xfrm>
            <a:off x="726324" y="319350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8" name="椭圆 17">
            <a:extLst>
              <a:ext uri="{FF2B5EF4-FFF2-40B4-BE49-F238E27FC236}">
                <a16:creationId xmlns:a16="http://schemas.microsoft.com/office/drawing/2014/main" id="{7BEBEAC7-F903-49B1-A4D2-ED8F8B2D9CBF}"/>
              </a:ext>
            </a:extLst>
          </p:cNvPr>
          <p:cNvSpPr/>
          <p:nvPr/>
        </p:nvSpPr>
        <p:spPr>
          <a:xfrm>
            <a:off x="658813" y="2475237"/>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19" name="图形 18">
            <a:extLst>
              <a:ext uri="{FF2B5EF4-FFF2-40B4-BE49-F238E27FC236}">
                <a16:creationId xmlns:a16="http://schemas.microsoft.com/office/drawing/2014/main" id="{F84C21B1-07F8-4BFD-BD05-0D704D9D3AD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31957" y="2648381"/>
            <a:ext cx="228600" cy="228600"/>
          </a:xfrm>
          <a:prstGeom prst="rect">
            <a:avLst/>
          </a:prstGeom>
        </p:spPr>
      </p:pic>
      <p:sp>
        <p:nvSpPr>
          <p:cNvPr id="20" name="文本框 19">
            <a:extLst>
              <a:ext uri="{FF2B5EF4-FFF2-40B4-BE49-F238E27FC236}">
                <a16:creationId xmlns:a16="http://schemas.microsoft.com/office/drawing/2014/main" id="{B03B3E6E-7EBB-4115-B481-D2F1BAB8DB7C}"/>
              </a:ext>
            </a:extLst>
          </p:cNvPr>
          <p:cNvSpPr txBox="1"/>
          <p:nvPr/>
        </p:nvSpPr>
        <p:spPr>
          <a:xfrm>
            <a:off x="726324" y="3662680"/>
            <a:ext cx="2277427" cy="553998"/>
          </a:xfrm>
          <a:prstGeom prst="rect">
            <a:avLst/>
          </a:prstGeom>
          <a:noFill/>
        </p:spPr>
        <p:txBody>
          <a:bodyPr wrap="square" lIns="0" tIns="0" rIns="0" bIns="0" rtlCol="0">
            <a:spAutoFit/>
          </a:bodyPr>
          <a:lstStyle/>
          <a:p>
            <a:pPr marL="0" algn="just"/>
            <a:r>
              <a:rPr lang="en-US" altLang="zh-CN" i="1" spc="300" dirty="0">
                <a:solidFill>
                  <a:schemeClr val="bg1">
                    <a:lumMod val="65000"/>
                  </a:schemeClr>
                </a:solidFill>
                <a:cs typeface="+mn-ea"/>
                <a:sym typeface="+mn-lt"/>
              </a:rPr>
              <a:t>PLEASE TEXT</a:t>
            </a:r>
          </a:p>
          <a:p>
            <a:pPr marL="0" algn="just"/>
            <a:r>
              <a:rPr lang="en-US" altLang="zh-CN" i="1" spc="300" dirty="0">
                <a:solidFill>
                  <a:schemeClr val="bg1">
                    <a:lumMod val="65000"/>
                  </a:schemeClr>
                </a:solidFill>
                <a:cs typeface="+mn-ea"/>
                <a:sym typeface="+mn-lt"/>
              </a:rPr>
              <a:t>HERE</a:t>
            </a:r>
            <a:endParaRPr lang="zh-CN" altLang="en-US" i="1" spc="300" dirty="0">
              <a:solidFill>
                <a:schemeClr val="bg1">
                  <a:lumMod val="65000"/>
                </a:schemeClr>
              </a:solidFill>
              <a:cs typeface="+mn-ea"/>
              <a:sym typeface="+mn-lt"/>
            </a:endParaRPr>
          </a:p>
        </p:txBody>
      </p:sp>
      <p:grpSp>
        <p:nvGrpSpPr>
          <p:cNvPr id="21" name="组合 20">
            <a:extLst>
              <a:ext uri="{FF2B5EF4-FFF2-40B4-BE49-F238E27FC236}">
                <a16:creationId xmlns:a16="http://schemas.microsoft.com/office/drawing/2014/main" id="{FFF2FF8A-DB56-425B-94C8-E1DF17256251}"/>
              </a:ext>
            </a:extLst>
          </p:cNvPr>
          <p:cNvGrpSpPr/>
          <p:nvPr/>
        </p:nvGrpSpPr>
        <p:grpSpPr>
          <a:xfrm rot="9319960">
            <a:off x="-582754" y="3935981"/>
            <a:ext cx="3083672" cy="2991724"/>
            <a:chOff x="-94154" y="5667858"/>
            <a:chExt cx="1275931" cy="1237886"/>
          </a:xfrm>
          <a:gradFill>
            <a:gsLst>
              <a:gs pos="21000">
                <a:schemeClr val="bg2"/>
              </a:gs>
              <a:gs pos="100000">
                <a:schemeClr val="bg2">
                  <a:alpha val="0"/>
                </a:schemeClr>
              </a:gs>
            </a:gsLst>
            <a:lin ang="8100000" scaled="0"/>
          </a:gradFill>
        </p:grpSpPr>
        <p:sp>
          <p:nvSpPr>
            <p:cNvPr id="22" name="六边形 21">
              <a:extLst>
                <a:ext uri="{FF2B5EF4-FFF2-40B4-BE49-F238E27FC236}">
                  <a16:creationId xmlns:a16="http://schemas.microsoft.com/office/drawing/2014/main" id="{46011041-4E0F-4BAD-83C4-2B050A424748}"/>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六边形 22">
              <a:extLst>
                <a:ext uri="{FF2B5EF4-FFF2-40B4-BE49-F238E27FC236}">
                  <a16:creationId xmlns:a16="http://schemas.microsoft.com/office/drawing/2014/main" id="{8680F8FF-B64B-4406-8CE2-AD0DA80BEB41}"/>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4" name="六边形 23">
              <a:extLst>
                <a:ext uri="{FF2B5EF4-FFF2-40B4-BE49-F238E27FC236}">
                  <a16:creationId xmlns:a16="http://schemas.microsoft.com/office/drawing/2014/main" id="{FE1B8BBB-7916-471F-BEE6-0A8E346DA948}"/>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37" name="矩形 36">
            <a:extLst>
              <a:ext uri="{FF2B5EF4-FFF2-40B4-BE49-F238E27FC236}">
                <a16:creationId xmlns:a16="http://schemas.microsoft.com/office/drawing/2014/main" id="{448C93AD-4102-44C3-A2C1-7C650C5471D8}"/>
              </a:ext>
            </a:extLst>
          </p:cNvPr>
          <p:cNvSpPr/>
          <p:nvPr/>
        </p:nvSpPr>
        <p:spPr>
          <a:xfrm>
            <a:off x="3535679" y="3334400"/>
            <a:ext cx="2423155"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zh-CN" altLang="en-US" sz="1600" dirty="0">
              <a:solidFill>
                <a:schemeClr val="tx1">
                  <a:lumMod val="65000"/>
                  <a:lumOff val="35000"/>
                </a:schemeClr>
              </a:solidFill>
              <a:cs typeface="+mn-ea"/>
            </a:endParaRPr>
          </a:p>
        </p:txBody>
      </p:sp>
      <p:sp>
        <p:nvSpPr>
          <p:cNvPr id="38" name="矩形 37">
            <a:extLst>
              <a:ext uri="{FF2B5EF4-FFF2-40B4-BE49-F238E27FC236}">
                <a16:creationId xmlns:a16="http://schemas.microsoft.com/office/drawing/2014/main" id="{74ECDDAB-A531-4861-8770-ACBD9821E8FF}"/>
              </a:ext>
            </a:extLst>
          </p:cNvPr>
          <p:cNvSpPr/>
          <p:nvPr/>
        </p:nvSpPr>
        <p:spPr>
          <a:xfrm>
            <a:off x="6250702" y="3329237"/>
            <a:ext cx="2423155"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zh-CN" altLang="en-US" sz="1600" dirty="0">
              <a:solidFill>
                <a:schemeClr val="tx1">
                  <a:lumMod val="65000"/>
                  <a:lumOff val="35000"/>
                </a:schemeClr>
              </a:solidFill>
              <a:cs typeface="+mn-ea"/>
            </a:endParaRPr>
          </a:p>
        </p:txBody>
      </p:sp>
      <p:sp>
        <p:nvSpPr>
          <p:cNvPr id="39" name="矩形 38">
            <a:extLst>
              <a:ext uri="{FF2B5EF4-FFF2-40B4-BE49-F238E27FC236}">
                <a16:creationId xmlns:a16="http://schemas.microsoft.com/office/drawing/2014/main" id="{D90B7CD1-4399-4115-81DE-ACFAF0C434C6}"/>
              </a:ext>
            </a:extLst>
          </p:cNvPr>
          <p:cNvSpPr/>
          <p:nvPr/>
        </p:nvSpPr>
        <p:spPr>
          <a:xfrm>
            <a:off x="8965725" y="3324074"/>
            <a:ext cx="2423155"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a:t>
            </a:r>
            <a:endParaRPr lang="zh-CN" altLang="en-US" sz="1600" dirty="0">
              <a:solidFill>
                <a:schemeClr val="tx1">
                  <a:lumMod val="65000"/>
                  <a:lumOff val="35000"/>
                </a:schemeClr>
              </a:solidFill>
              <a:cs typeface="+mn-ea"/>
            </a:endParaRPr>
          </a:p>
        </p:txBody>
      </p:sp>
      <p:sp>
        <p:nvSpPr>
          <p:cNvPr id="40" name="文本框 39">
            <a:extLst>
              <a:ext uri="{FF2B5EF4-FFF2-40B4-BE49-F238E27FC236}">
                <a16:creationId xmlns:a16="http://schemas.microsoft.com/office/drawing/2014/main" id="{310E6B4E-AE50-46DE-AE51-66398C698053}"/>
              </a:ext>
            </a:extLst>
          </p:cNvPr>
          <p:cNvSpPr txBox="1"/>
          <p:nvPr/>
        </p:nvSpPr>
        <p:spPr>
          <a:xfrm>
            <a:off x="3535679" y="5222492"/>
            <a:ext cx="1031246" cy="276999"/>
          </a:xfrm>
          <a:prstGeom prst="rect">
            <a:avLst/>
          </a:prstGeom>
          <a:noFill/>
        </p:spPr>
        <p:txBody>
          <a:bodyPr wrap="square" lIns="0" tIns="0" rIns="0" bIns="0" rtlCol="0">
            <a:spAutoFit/>
          </a:bodyPr>
          <a:lstStyle/>
          <a:p>
            <a:pPr marL="0" algn="just"/>
            <a:r>
              <a:rPr lang="zh-CN" altLang="en-US" dirty="0">
                <a:latin typeface="微软雅黑" panose="020B0503020204020204" pitchFamily="34" charset="-122"/>
                <a:ea typeface="微软雅黑" panose="020B0503020204020204" pitchFamily="34" charset="-122"/>
                <a:cs typeface="+mn-ea"/>
                <a:sym typeface="+mn-lt"/>
              </a:rPr>
              <a:t>→</a:t>
            </a:r>
            <a:endParaRPr lang="zh-CN" altLang="en-US" dirty="0">
              <a:cs typeface="+mn-ea"/>
              <a:sym typeface="+mn-lt"/>
            </a:endParaRPr>
          </a:p>
        </p:txBody>
      </p:sp>
      <p:sp>
        <p:nvSpPr>
          <p:cNvPr id="41" name="文本框 40">
            <a:extLst>
              <a:ext uri="{FF2B5EF4-FFF2-40B4-BE49-F238E27FC236}">
                <a16:creationId xmlns:a16="http://schemas.microsoft.com/office/drawing/2014/main" id="{6C366979-625F-4E01-B3DA-4C76877BBFDF}"/>
              </a:ext>
            </a:extLst>
          </p:cNvPr>
          <p:cNvSpPr txBox="1"/>
          <p:nvPr/>
        </p:nvSpPr>
        <p:spPr>
          <a:xfrm>
            <a:off x="6250700" y="5229283"/>
            <a:ext cx="1031246" cy="276999"/>
          </a:xfrm>
          <a:prstGeom prst="rect">
            <a:avLst/>
          </a:prstGeom>
          <a:noFill/>
        </p:spPr>
        <p:txBody>
          <a:bodyPr wrap="square" lIns="0" tIns="0" rIns="0" bIns="0" rtlCol="0">
            <a:spAutoFit/>
          </a:bodyPr>
          <a:lstStyle/>
          <a:p>
            <a:pPr marL="0" algn="just"/>
            <a:r>
              <a:rPr lang="zh-CN" altLang="en-US" dirty="0">
                <a:latin typeface="微软雅黑" panose="020B0503020204020204" pitchFamily="34" charset="-122"/>
                <a:ea typeface="微软雅黑" panose="020B0503020204020204" pitchFamily="34" charset="-122"/>
                <a:cs typeface="+mn-ea"/>
                <a:sym typeface="+mn-lt"/>
              </a:rPr>
              <a:t>→</a:t>
            </a:r>
            <a:endParaRPr lang="zh-CN" altLang="en-US" dirty="0">
              <a:cs typeface="+mn-ea"/>
              <a:sym typeface="+mn-lt"/>
            </a:endParaRPr>
          </a:p>
        </p:txBody>
      </p:sp>
      <p:sp>
        <p:nvSpPr>
          <p:cNvPr id="42" name="文本框 41">
            <a:extLst>
              <a:ext uri="{FF2B5EF4-FFF2-40B4-BE49-F238E27FC236}">
                <a16:creationId xmlns:a16="http://schemas.microsoft.com/office/drawing/2014/main" id="{F9688963-2BB6-437F-BC2A-DFD361DAEB6C}"/>
              </a:ext>
            </a:extLst>
          </p:cNvPr>
          <p:cNvSpPr txBox="1"/>
          <p:nvPr/>
        </p:nvSpPr>
        <p:spPr>
          <a:xfrm>
            <a:off x="8965721" y="5236074"/>
            <a:ext cx="1031246" cy="276999"/>
          </a:xfrm>
          <a:prstGeom prst="rect">
            <a:avLst/>
          </a:prstGeom>
          <a:noFill/>
        </p:spPr>
        <p:txBody>
          <a:bodyPr wrap="square" lIns="0" tIns="0" rIns="0" bIns="0" rtlCol="0">
            <a:spAutoFit/>
          </a:bodyPr>
          <a:lstStyle/>
          <a:p>
            <a:pPr marL="0" algn="just"/>
            <a:r>
              <a:rPr lang="zh-CN" altLang="en-US" dirty="0">
                <a:latin typeface="微软雅黑" panose="020B0503020204020204" pitchFamily="34" charset="-122"/>
                <a:ea typeface="微软雅黑" panose="020B0503020204020204" pitchFamily="34" charset="-122"/>
                <a:cs typeface="+mn-ea"/>
                <a:sym typeface="+mn-lt"/>
              </a:rPr>
              <a:t>→</a:t>
            </a:r>
            <a:endParaRPr lang="zh-CN" altLang="en-US" dirty="0">
              <a:cs typeface="+mn-ea"/>
              <a:sym typeface="+mn-lt"/>
            </a:endParaRPr>
          </a:p>
        </p:txBody>
      </p:sp>
    </p:spTree>
    <p:extLst>
      <p:ext uri="{BB962C8B-B14F-4D97-AF65-F5344CB8AC3E}">
        <p14:creationId xmlns:p14="http://schemas.microsoft.com/office/powerpoint/2010/main" val="2509792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BFEE1FB4-78D1-4EE3-8976-6820D327909C}"/>
              </a:ext>
            </a:extLst>
          </p:cNvPr>
          <p:cNvGrpSpPr/>
          <p:nvPr/>
        </p:nvGrpSpPr>
        <p:grpSpPr>
          <a:xfrm rot="9319960">
            <a:off x="-582754" y="3935981"/>
            <a:ext cx="3083672" cy="2991724"/>
            <a:chOff x="-94154" y="5667858"/>
            <a:chExt cx="1275931" cy="1237886"/>
          </a:xfrm>
          <a:gradFill>
            <a:gsLst>
              <a:gs pos="21000">
                <a:schemeClr val="bg2"/>
              </a:gs>
              <a:gs pos="100000">
                <a:schemeClr val="bg2">
                  <a:alpha val="0"/>
                </a:schemeClr>
              </a:gs>
            </a:gsLst>
            <a:lin ang="8100000" scaled="0"/>
          </a:gradFill>
        </p:grpSpPr>
        <p:sp>
          <p:nvSpPr>
            <p:cNvPr id="11" name="六边形 10">
              <a:extLst>
                <a:ext uri="{FF2B5EF4-FFF2-40B4-BE49-F238E27FC236}">
                  <a16:creationId xmlns:a16="http://schemas.microsoft.com/office/drawing/2014/main" id="{ADE1BDAB-9A95-4929-9228-2AFC7977F797}"/>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六边形 11">
              <a:extLst>
                <a:ext uri="{FF2B5EF4-FFF2-40B4-BE49-F238E27FC236}">
                  <a16:creationId xmlns:a16="http://schemas.microsoft.com/office/drawing/2014/main" id="{55045045-C9E8-4073-A138-EF6DAE24ED4B}"/>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六边形 12">
              <a:extLst>
                <a:ext uri="{FF2B5EF4-FFF2-40B4-BE49-F238E27FC236}">
                  <a16:creationId xmlns:a16="http://schemas.microsoft.com/office/drawing/2014/main" id="{57755579-3042-4599-A439-072070B19D23}"/>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6" name="标题 25">
            <a:extLst>
              <a:ext uri="{FF2B5EF4-FFF2-40B4-BE49-F238E27FC236}">
                <a16:creationId xmlns:a16="http://schemas.microsoft.com/office/drawing/2014/main" id="{974BEFB3-CF07-49FA-B672-9EBC073B38EA}"/>
              </a:ext>
            </a:extLst>
          </p:cNvPr>
          <p:cNvSpPr>
            <a:spLocks noGrp="1"/>
          </p:cNvSpPr>
          <p:nvPr>
            <p:ph type="title"/>
          </p:nvPr>
        </p:nvSpPr>
        <p:spPr>
          <a:xfrm>
            <a:off x="572476" y="180975"/>
            <a:ext cx="7397750" cy="542925"/>
          </a:xfrm>
        </p:spPr>
        <p:txBody>
          <a:bodyPr/>
          <a:lstStyle/>
          <a:p>
            <a:r>
              <a:rPr lang="zh-CN" altLang="en-US" dirty="0"/>
              <a:t>在这里输入标题内容</a:t>
            </a:r>
          </a:p>
        </p:txBody>
      </p:sp>
      <p:pic>
        <p:nvPicPr>
          <p:cNvPr id="38" name="图片占位符 37">
            <a:extLst>
              <a:ext uri="{FF2B5EF4-FFF2-40B4-BE49-F238E27FC236}">
                <a16:creationId xmlns:a16="http://schemas.microsoft.com/office/drawing/2014/main" id="{E6480E2A-4455-4904-95D5-7DDBF529E081}"/>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7555" r="7555"/>
          <a:stretch>
            <a:fillRect/>
          </a:stretch>
        </p:blipFill>
        <p:spPr/>
      </p:pic>
      <p:pic>
        <p:nvPicPr>
          <p:cNvPr id="40" name="图片占位符 39">
            <a:extLst>
              <a:ext uri="{FF2B5EF4-FFF2-40B4-BE49-F238E27FC236}">
                <a16:creationId xmlns:a16="http://schemas.microsoft.com/office/drawing/2014/main" id="{8FDA8F52-0B7B-4616-A9E8-05938527AA7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395" b="395"/>
          <a:stretch>
            <a:fillRect/>
          </a:stretch>
        </p:blipFill>
        <p:spPr/>
      </p:pic>
      <p:pic>
        <p:nvPicPr>
          <p:cNvPr id="42" name="图片占位符 41">
            <a:extLst>
              <a:ext uri="{FF2B5EF4-FFF2-40B4-BE49-F238E27FC236}">
                <a16:creationId xmlns:a16="http://schemas.microsoft.com/office/drawing/2014/main" id="{7C93D8E9-44EA-474F-81F0-9A4185C22DAD}"/>
              </a:ext>
            </a:extLst>
          </p:cNvPr>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600" r="600"/>
          <a:stretch>
            <a:fillRect/>
          </a:stretch>
        </p:blipFill>
        <p:spPr/>
      </p:pic>
      <p:sp>
        <p:nvSpPr>
          <p:cNvPr id="9" name="矩形 8">
            <a:extLst>
              <a:ext uri="{FF2B5EF4-FFF2-40B4-BE49-F238E27FC236}">
                <a16:creationId xmlns:a16="http://schemas.microsoft.com/office/drawing/2014/main" id="{AF067BF0-165D-4DE9-A76C-4EAB1562EC36}"/>
              </a:ext>
            </a:extLst>
          </p:cNvPr>
          <p:cNvSpPr/>
          <p:nvPr/>
        </p:nvSpPr>
        <p:spPr>
          <a:xfrm>
            <a:off x="4083978" y="4242510"/>
            <a:ext cx="7434922"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年，是东北大学的有机组成部分，培养包括本科生、硕士研究生、博士研究生等在内的各类高级专门人才。</a:t>
            </a:r>
            <a:endParaRPr lang="en-US" altLang="zh-CN" sz="1600" dirty="0">
              <a:solidFill>
                <a:schemeClr val="tx1">
                  <a:lumMod val="65000"/>
                  <a:lumOff val="35000"/>
                </a:schemeClr>
              </a:solidFill>
              <a:cs typeface="+mn-ea"/>
              <a:sym typeface="+mn-lt"/>
            </a:endParaRPr>
          </a:p>
        </p:txBody>
      </p:sp>
      <p:sp>
        <p:nvSpPr>
          <p:cNvPr id="20" name="文本框 19">
            <a:extLst>
              <a:ext uri="{FF2B5EF4-FFF2-40B4-BE49-F238E27FC236}">
                <a16:creationId xmlns:a16="http://schemas.microsoft.com/office/drawing/2014/main" id="{2E4D3E45-54FD-45F2-812E-92CAFED9725B}"/>
              </a:ext>
            </a:extLst>
          </p:cNvPr>
          <p:cNvSpPr txBox="1"/>
          <p:nvPr/>
        </p:nvSpPr>
        <p:spPr>
          <a:xfrm>
            <a:off x="1289641" y="4824183"/>
            <a:ext cx="1989055"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21" name="椭圆 20">
            <a:extLst>
              <a:ext uri="{FF2B5EF4-FFF2-40B4-BE49-F238E27FC236}">
                <a16:creationId xmlns:a16="http://schemas.microsoft.com/office/drawing/2014/main" id="{4ED514B4-9944-45FF-B433-259939E6BEDD}"/>
              </a:ext>
            </a:extLst>
          </p:cNvPr>
          <p:cNvSpPr/>
          <p:nvPr/>
        </p:nvSpPr>
        <p:spPr>
          <a:xfrm>
            <a:off x="1222130" y="4105917"/>
            <a:ext cx="574888" cy="574888"/>
          </a:xfrm>
          <a:prstGeom prst="ellipse">
            <a:avLst/>
          </a:prstGeom>
          <a:gradFill>
            <a:gsLst>
              <a:gs pos="0">
                <a:schemeClr val="accent1"/>
              </a:gs>
              <a:gs pos="100000">
                <a:schemeClr val="accent1">
                  <a:lumMod val="40000"/>
                  <a:lumOff val="60000"/>
                </a:schemeClr>
              </a:gs>
            </a:gsLst>
            <a:lin ang="2700000" scaled="0"/>
          </a:gradFill>
          <a:ln>
            <a:noFill/>
          </a:ln>
          <a:effectLst>
            <a:outerShdw blurRad="254000" dist="12700" dir="5400000" sx="91000" sy="9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pic>
        <p:nvPicPr>
          <p:cNvPr id="22" name="图形 21">
            <a:extLst>
              <a:ext uri="{FF2B5EF4-FFF2-40B4-BE49-F238E27FC236}">
                <a16:creationId xmlns:a16="http://schemas.microsoft.com/office/drawing/2014/main" id="{F0E55E8B-CAEF-406C-BF39-1367999DAEE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395274" y="4279061"/>
            <a:ext cx="228600" cy="228600"/>
          </a:xfrm>
          <a:prstGeom prst="rect">
            <a:avLst/>
          </a:prstGeom>
        </p:spPr>
      </p:pic>
      <p:sp>
        <p:nvSpPr>
          <p:cNvPr id="23" name="文本框 22">
            <a:extLst>
              <a:ext uri="{FF2B5EF4-FFF2-40B4-BE49-F238E27FC236}">
                <a16:creationId xmlns:a16="http://schemas.microsoft.com/office/drawing/2014/main" id="{6C557E60-934C-4C71-9F85-81BF27D799EA}"/>
              </a:ext>
            </a:extLst>
          </p:cNvPr>
          <p:cNvSpPr txBox="1"/>
          <p:nvPr/>
        </p:nvSpPr>
        <p:spPr>
          <a:xfrm>
            <a:off x="1289641" y="5293360"/>
            <a:ext cx="2277427" cy="553998"/>
          </a:xfrm>
          <a:prstGeom prst="rect">
            <a:avLst/>
          </a:prstGeom>
          <a:noFill/>
        </p:spPr>
        <p:txBody>
          <a:bodyPr wrap="square" lIns="0" tIns="0" rIns="0" bIns="0" rtlCol="0">
            <a:spAutoFit/>
          </a:bodyPr>
          <a:lstStyle/>
          <a:p>
            <a:pPr marL="0" algn="just"/>
            <a:r>
              <a:rPr lang="en-US" altLang="zh-CN" i="1" spc="300" dirty="0">
                <a:solidFill>
                  <a:schemeClr val="bg1">
                    <a:lumMod val="65000"/>
                  </a:schemeClr>
                </a:solidFill>
                <a:cs typeface="+mn-ea"/>
                <a:sym typeface="+mn-lt"/>
              </a:rPr>
              <a:t>PLEASE TEXT</a:t>
            </a:r>
          </a:p>
          <a:p>
            <a:pPr marL="0" algn="just"/>
            <a:r>
              <a:rPr lang="en-US" altLang="zh-CN" i="1" spc="300" dirty="0">
                <a:solidFill>
                  <a:schemeClr val="bg1">
                    <a:lumMod val="65000"/>
                  </a:schemeClr>
                </a:solidFill>
                <a:cs typeface="+mn-ea"/>
                <a:sym typeface="+mn-lt"/>
              </a:rPr>
              <a:t>HERE</a:t>
            </a:r>
            <a:endParaRPr lang="zh-CN" altLang="en-US" i="1" spc="300" dirty="0">
              <a:solidFill>
                <a:schemeClr val="bg1">
                  <a:lumMod val="65000"/>
                </a:schemeClr>
              </a:solidFill>
              <a:cs typeface="+mn-ea"/>
              <a:sym typeface="+mn-lt"/>
            </a:endParaRPr>
          </a:p>
        </p:txBody>
      </p:sp>
      <p:cxnSp>
        <p:nvCxnSpPr>
          <p:cNvPr id="24" name="直接连接符 23">
            <a:extLst>
              <a:ext uri="{FF2B5EF4-FFF2-40B4-BE49-F238E27FC236}">
                <a16:creationId xmlns:a16="http://schemas.microsoft.com/office/drawing/2014/main" id="{05731F04-A8CB-4581-A16A-D99767F76F0C}"/>
              </a:ext>
            </a:extLst>
          </p:cNvPr>
          <p:cNvCxnSpPr>
            <a:cxnSpLocks/>
          </p:cNvCxnSpPr>
          <p:nvPr/>
        </p:nvCxnSpPr>
        <p:spPr>
          <a:xfrm>
            <a:off x="4043363" y="5769512"/>
            <a:ext cx="7475537"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36" name="图片占位符 35">
            <a:extLst>
              <a:ext uri="{FF2B5EF4-FFF2-40B4-BE49-F238E27FC236}">
                <a16:creationId xmlns:a16="http://schemas.microsoft.com/office/drawing/2014/main" id="{0A22A571-B359-4423-8118-FCDBECCD29A5}"/>
              </a:ext>
            </a:extLst>
          </p:cNvPr>
          <p:cNvPicPr>
            <a:picLocks noGrp="1" noChangeAspect="1"/>
          </p:cNvPicPr>
          <p:nvPr>
            <p:ph type="pic" sz="quarter" idx="10"/>
          </p:nvPr>
        </p:nvPicPr>
        <p:blipFill>
          <a:blip r:embed="rId7">
            <a:extLst>
              <a:ext uri="{28A0092B-C50C-407E-A947-70E740481C1C}">
                <a14:useLocalDpi xmlns:a14="http://schemas.microsoft.com/office/drawing/2010/main" val="0"/>
              </a:ext>
            </a:extLst>
          </a:blip>
          <a:srcRect l="7675" r="7675"/>
          <a:stretch>
            <a:fillRect/>
          </a:stretch>
        </p:blipFill>
        <p:spPr/>
      </p:pic>
    </p:spTree>
    <p:extLst>
      <p:ext uri="{BB962C8B-B14F-4D97-AF65-F5344CB8AC3E}">
        <p14:creationId xmlns:p14="http://schemas.microsoft.com/office/powerpoint/2010/main" val="181314997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a:extLst>
              <a:ext uri="{FF2B5EF4-FFF2-40B4-BE49-F238E27FC236}">
                <a16:creationId xmlns:a16="http://schemas.microsoft.com/office/drawing/2014/main" id="{74FE79FE-A0B1-44AC-99B3-E6C53823CC5A}"/>
              </a:ext>
            </a:extLst>
          </p:cNvPr>
          <p:cNvGrpSpPr/>
          <p:nvPr/>
        </p:nvGrpSpPr>
        <p:grpSpPr>
          <a:xfrm rot="9319960">
            <a:off x="9932406" y="1230881"/>
            <a:ext cx="3083672" cy="2991724"/>
            <a:chOff x="-94154" y="5667858"/>
            <a:chExt cx="1275931" cy="1237886"/>
          </a:xfrm>
          <a:gradFill>
            <a:gsLst>
              <a:gs pos="21000">
                <a:schemeClr val="bg2"/>
              </a:gs>
              <a:gs pos="100000">
                <a:schemeClr val="bg2">
                  <a:alpha val="0"/>
                </a:schemeClr>
              </a:gs>
            </a:gsLst>
            <a:lin ang="8100000" scaled="0"/>
          </a:gradFill>
        </p:grpSpPr>
        <p:sp>
          <p:nvSpPr>
            <p:cNvPr id="38" name="六边形 37">
              <a:extLst>
                <a:ext uri="{FF2B5EF4-FFF2-40B4-BE49-F238E27FC236}">
                  <a16:creationId xmlns:a16="http://schemas.microsoft.com/office/drawing/2014/main" id="{82749FB5-5BDB-449F-991C-DBFBE0C4F494}"/>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六边形 38">
              <a:extLst>
                <a:ext uri="{FF2B5EF4-FFF2-40B4-BE49-F238E27FC236}">
                  <a16:creationId xmlns:a16="http://schemas.microsoft.com/office/drawing/2014/main" id="{19B49FCB-063E-48AD-8873-F78192A714C2}"/>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0" name="六边形 39">
              <a:extLst>
                <a:ext uri="{FF2B5EF4-FFF2-40B4-BE49-F238E27FC236}">
                  <a16:creationId xmlns:a16="http://schemas.microsoft.com/office/drawing/2014/main" id="{B7EF3951-551B-400C-AAA5-3DE55D04FC27}"/>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pic>
        <p:nvPicPr>
          <p:cNvPr id="10" name="图片占位符 9">
            <a:extLst>
              <a:ext uri="{FF2B5EF4-FFF2-40B4-BE49-F238E27FC236}">
                <a16:creationId xmlns:a16="http://schemas.microsoft.com/office/drawing/2014/main" id="{2480859A-C12C-49BE-AE89-10485CA9A40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8150" r="28150"/>
          <a:stretch>
            <a:fillRect/>
          </a:stretch>
        </p:blipFill>
        <p:spPr/>
      </p:pic>
      <p:sp>
        <p:nvSpPr>
          <p:cNvPr id="3" name="标题 2">
            <a:extLst>
              <a:ext uri="{FF2B5EF4-FFF2-40B4-BE49-F238E27FC236}">
                <a16:creationId xmlns:a16="http://schemas.microsoft.com/office/drawing/2014/main" id="{CDD2A64D-97B0-481C-AC93-584114793FF4}"/>
              </a:ext>
            </a:extLst>
          </p:cNvPr>
          <p:cNvSpPr>
            <a:spLocks noGrp="1"/>
          </p:cNvSpPr>
          <p:nvPr>
            <p:ph type="title"/>
          </p:nvPr>
        </p:nvSpPr>
        <p:spPr>
          <a:xfrm>
            <a:off x="572476" y="180975"/>
            <a:ext cx="7397750" cy="542925"/>
          </a:xfrm>
        </p:spPr>
        <p:txBody>
          <a:bodyPr/>
          <a:lstStyle/>
          <a:p>
            <a:r>
              <a:rPr lang="zh-CN" altLang="en-US" dirty="0"/>
              <a:t>在这里输入标题内容</a:t>
            </a:r>
          </a:p>
        </p:txBody>
      </p:sp>
      <p:pic>
        <p:nvPicPr>
          <p:cNvPr id="12" name="图片占位符 11">
            <a:extLst>
              <a:ext uri="{FF2B5EF4-FFF2-40B4-BE49-F238E27FC236}">
                <a16:creationId xmlns:a16="http://schemas.microsoft.com/office/drawing/2014/main" id="{FF5555E3-EF42-4B10-97B8-2BB7077B5590}"/>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28101" r="28101"/>
          <a:stretch>
            <a:fillRect/>
          </a:stretch>
        </p:blipFill>
        <p:spPr/>
      </p:pic>
      <p:pic>
        <p:nvPicPr>
          <p:cNvPr id="14" name="图片占位符 13">
            <a:extLst>
              <a:ext uri="{FF2B5EF4-FFF2-40B4-BE49-F238E27FC236}">
                <a16:creationId xmlns:a16="http://schemas.microsoft.com/office/drawing/2014/main" id="{C1C87B5B-A054-485A-A75C-9C0A44F47338}"/>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24000" r="24000"/>
          <a:stretch>
            <a:fillRect/>
          </a:stretch>
        </p:blipFill>
        <p:spPr/>
      </p:pic>
      <p:pic>
        <p:nvPicPr>
          <p:cNvPr id="16" name="图片占位符 15">
            <a:extLst>
              <a:ext uri="{FF2B5EF4-FFF2-40B4-BE49-F238E27FC236}">
                <a16:creationId xmlns:a16="http://schemas.microsoft.com/office/drawing/2014/main" id="{57ADB2AB-18AD-4AC1-A9CF-F28BF867FE7E}"/>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24529" r="24529"/>
          <a:stretch>
            <a:fillRect/>
          </a:stretch>
        </p:blipFill>
        <p:spPr/>
      </p:pic>
      <p:sp>
        <p:nvSpPr>
          <p:cNvPr id="17" name="矩形 16">
            <a:extLst>
              <a:ext uri="{FF2B5EF4-FFF2-40B4-BE49-F238E27FC236}">
                <a16:creationId xmlns:a16="http://schemas.microsoft.com/office/drawing/2014/main" id="{CBB50EBC-4621-4C73-AAAF-148909A3C524}"/>
              </a:ext>
            </a:extLst>
          </p:cNvPr>
          <p:cNvSpPr/>
          <p:nvPr/>
        </p:nvSpPr>
        <p:spPr>
          <a:xfrm>
            <a:off x="844948" y="2188352"/>
            <a:ext cx="1898244" cy="56709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i="1" spc="300" dirty="0"/>
              <a:t>Hello world</a:t>
            </a:r>
            <a:endParaRPr lang="zh-CN" altLang="en-US" sz="1600" b="1" i="1" spc="300" dirty="0"/>
          </a:p>
        </p:txBody>
      </p:sp>
      <p:sp>
        <p:nvSpPr>
          <p:cNvPr id="18" name="矩形 17">
            <a:extLst>
              <a:ext uri="{FF2B5EF4-FFF2-40B4-BE49-F238E27FC236}">
                <a16:creationId xmlns:a16="http://schemas.microsoft.com/office/drawing/2014/main" id="{C4F57C6B-AD43-4D40-B97F-3164851F53DE}"/>
              </a:ext>
            </a:extLst>
          </p:cNvPr>
          <p:cNvSpPr/>
          <p:nvPr/>
        </p:nvSpPr>
        <p:spPr>
          <a:xfrm>
            <a:off x="2743192" y="2001875"/>
            <a:ext cx="202223" cy="20222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30">
            <a:extLst>
              <a:ext uri="{FF2B5EF4-FFF2-40B4-BE49-F238E27FC236}">
                <a16:creationId xmlns:a16="http://schemas.microsoft.com/office/drawing/2014/main" id="{F102B85F-7DED-4669-822A-DF6E0BC8A98A}"/>
              </a:ext>
            </a:extLst>
          </p:cNvPr>
          <p:cNvSpPr/>
          <p:nvPr/>
        </p:nvSpPr>
        <p:spPr>
          <a:xfrm>
            <a:off x="3548086" y="2188352"/>
            <a:ext cx="1898244" cy="567097"/>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i="1" spc="300" dirty="0"/>
              <a:t>Hello world</a:t>
            </a:r>
            <a:endParaRPr lang="zh-CN" altLang="en-US" sz="1600" b="1" i="1" spc="300" dirty="0"/>
          </a:p>
        </p:txBody>
      </p:sp>
      <p:sp>
        <p:nvSpPr>
          <p:cNvPr id="32" name="矩形 31">
            <a:extLst>
              <a:ext uri="{FF2B5EF4-FFF2-40B4-BE49-F238E27FC236}">
                <a16:creationId xmlns:a16="http://schemas.microsoft.com/office/drawing/2014/main" id="{8B05B7EA-2E07-48F2-96DC-17B50370285D}"/>
              </a:ext>
            </a:extLst>
          </p:cNvPr>
          <p:cNvSpPr/>
          <p:nvPr/>
        </p:nvSpPr>
        <p:spPr>
          <a:xfrm>
            <a:off x="5446330" y="2001875"/>
            <a:ext cx="202223" cy="202223"/>
          </a:xfrm>
          <a:prstGeom prst="rect">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3" name="矩形 32">
            <a:extLst>
              <a:ext uri="{FF2B5EF4-FFF2-40B4-BE49-F238E27FC236}">
                <a16:creationId xmlns:a16="http://schemas.microsoft.com/office/drawing/2014/main" id="{DC18955F-598E-4B62-9FBF-3A305D799446}"/>
              </a:ext>
            </a:extLst>
          </p:cNvPr>
          <p:cNvSpPr/>
          <p:nvPr/>
        </p:nvSpPr>
        <p:spPr>
          <a:xfrm>
            <a:off x="6245128" y="2188352"/>
            <a:ext cx="1898244" cy="567097"/>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i="1" spc="300" dirty="0"/>
              <a:t>Hello world</a:t>
            </a:r>
            <a:endParaRPr lang="zh-CN" altLang="en-US" sz="1600" b="1" i="1" spc="300" dirty="0"/>
          </a:p>
        </p:txBody>
      </p:sp>
      <p:sp>
        <p:nvSpPr>
          <p:cNvPr id="34" name="矩形 33">
            <a:extLst>
              <a:ext uri="{FF2B5EF4-FFF2-40B4-BE49-F238E27FC236}">
                <a16:creationId xmlns:a16="http://schemas.microsoft.com/office/drawing/2014/main" id="{73CCDC6E-5CA0-4983-B133-AED94E9B2BEB}"/>
              </a:ext>
            </a:extLst>
          </p:cNvPr>
          <p:cNvSpPr/>
          <p:nvPr/>
        </p:nvSpPr>
        <p:spPr>
          <a:xfrm>
            <a:off x="8143372" y="2001875"/>
            <a:ext cx="202223" cy="202223"/>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矩形 34">
            <a:extLst>
              <a:ext uri="{FF2B5EF4-FFF2-40B4-BE49-F238E27FC236}">
                <a16:creationId xmlns:a16="http://schemas.microsoft.com/office/drawing/2014/main" id="{65A208DC-D30B-468C-BF6F-0B5DC54360C1}"/>
              </a:ext>
            </a:extLst>
          </p:cNvPr>
          <p:cNvSpPr/>
          <p:nvPr/>
        </p:nvSpPr>
        <p:spPr>
          <a:xfrm>
            <a:off x="8966554" y="2188352"/>
            <a:ext cx="1898244" cy="567097"/>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600" b="1" i="1" spc="300" dirty="0"/>
              <a:t>Hello world</a:t>
            </a:r>
            <a:endParaRPr lang="zh-CN" altLang="en-US" sz="1600" b="1" i="1" spc="300" dirty="0"/>
          </a:p>
        </p:txBody>
      </p:sp>
      <p:sp>
        <p:nvSpPr>
          <p:cNvPr id="36" name="矩形 35">
            <a:extLst>
              <a:ext uri="{FF2B5EF4-FFF2-40B4-BE49-F238E27FC236}">
                <a16:creationId xmlns:a16="http://schemas.microsoft.com/office/drawing/2014/main" id="{B67818DB-536E-4FDE-AFDB-F546AD858A63}"/>
              </a:ext>
            </a:extLst>
          </p:cNvPr>
          <p:cNvSpPr/>
          <p:nvPr/>
        </p:nvSpPr>
        <p:spPr>
          <a:xfrm>
            <a:off x="10864798" y="2001875"/>
            <a:ext cx="202223" cy="202223"/>
          </a:xfrm>
          <a:prstGeom prst="rect">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0086886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占位符 23">
            <a:extLst>
              <a:ext uri="{FF2B5EF4-FFF2-40B4-BE49-F238E27FC236}">
                <a16:creationId xmlns:a16="http://schemas.microsoft.com/office/drawing/2014/main" id="{513EB4D7-2097-4E50-B6EE-5E8E10118714}"/>
              </a:ext>
            </a:extLst>
          </p:cNvPr>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34102" r="34102"/>
          <a:stretch>
            <a:fillRect/>
          </a:stretch>
        </p:blipFill>
        <p:spPr>
          <a:xfrm>
            <a:off x="3039581" y="1506616"/>
            <a:ext cx="1984391" cy="3647440"/>
          </a:xfrm>
        </p:spPr>
      </p:pic>
      <p:pic>
        <p:nvPicPr>
          <p:cNvPr id="26" name="图片占位符 25">
            <a:extLst>
              <a:ext uri="{FF2B5EF4-FFF2-40B4-BE49-F238E27FC236}">
                <a16:creationId xmlns:a16="http://schemas.microsoft.com/office/drawing/2014/main" id="{5560CA29-6192-4123-8AE5-A30E73AF60C8}"/>
              </a:ext>
            </a:extLst>
          </p:cNvPr>
          <p:cNvPicPr>
            <a:picLocks noGrp="1" noChangeAspect="1"/>
          </p:cNvPicPr>
          <p:nvPr>
            <p:ph type="pic" sz="quarter" idx="15"/>
          </p:nvPr>
        </p:nvPicPr>
        <p:blipFill rotWithShape="1">
          <a:blip r:embed="rId3">
            <a:extLst>
              <a:ext uri="{28A0092B-C50C-407E-A947-70E740481C1C}">
                <a14:useLocalDpi xmlns:a14="http://schemas.microsoft.com/office/drawing/2010/main" val="0"/>
              </a:ext>
            </a:extLst>
          </a:blip>
          <a:srcRect l="31912" r="31912"/>
          <a:stretch/>
        </p:blipFill>
        <p:spPr>
          <a:xfrm>
            <a:off x="5103801" y="1862216"/>
            <a:ext cx="1984391" cy="3647440"/>
          </a:xfrm>
        </p:spPr>
      </p:pic>
      <p:pic>
        <p:nvPicPr>
          <p:cNvPr id="28" name="图片占位符 27">
            <a:extLst>
              <a:ext uri="{FF2B5EF4-FFF2-40B4-BE49-F238E27FC236}">
                <a16:creationId xmlns:a16="http://schemas.microsoft.com/office/drawing/2014/main" id="{FB0136FD-DC7C-49EA-8F4A-858BB32D12DC}"/>
              </a:ext>
            </a:extLst>
          </p:cNvPr>
          <p:cNvPicPr>
            <a:picLocks noGrp="1" noChangeAspect="1"/>
          </p:cNvPicPr>
          <p:nvPr>
            <p:ph type="pic" sz="quarter" idx="16"/>
          </p:nvPr>
        </p:nvPicPr>
        <p:blipFill rotWithShape="1">
          <a:blip r:embed="rId4">
            <a:extLst>
              <a:ext uri="{28A0092B-C50C-407E-A947-70E740481C1C}">
                <a14:useLocalDpi xmlns:a14="http://schemas.microsoft.com/office/drawing/2010/main" val="0"/>
              </a:ext>
            </a:extLst>
          </a:blip>
          <a:srcRect l="31931" r="31931"/>
          <a:stretch/>
        </p:blipFill>
        <p:spPr>
          <a:xfrm>
            <a:off x="7168021" y="1496456"/>
            <a:ext cx="1984391" cy="3647440"/>
          </a:xfrm>
        </p:spPr>
      </p:pic>
      <p:pic>
        <p:nvPicPr>
          <p:cNvPr id="30" name="图片占位符 29">
            <a:extLst>
              <a:ext uri="{FF2B5EF4-FFF2-40B4-BE49-F238E27FC236}">
                <a16:creationId xmlns:a16="http://schemas.microsoft.com/office/drawing/2014/main" id="{D7969673-4D25-4A84-8EF7-B65A8DCE6D29}"/>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2195" r="32195"/>
          <a:stretch/>
        </p:blipFill>
        <p:spPr>
          <a:xfrm>
            <a:off x="9232241" y="1862216"/>
            <a:ext cx="1984391" cy="3647440"/>
          </a:xfrm>
        </p:spPr>
      </p:pic>
      <p:pic>
        <p:nvPicPr>
          <p:cNvPr id="22" name="图片占位符 21">
            <a:extLst>
              <a:ext uri="{FF2B5EF4-FFF2-40B4-BE49-F238E27FC236}">
                <a16:creationId xmlns:a16="http://schemas.microsoft.com/office/drawing/2014/main" id="{5421E58B-314F-40A3-88EE-42DFB93A2E99}"/>
              </a:ext>
            </a:extLst>
          </p:cNvPr>
          <p:cNvPicPr>
            <a:picLocks noGrp="1" noChangeAspect="1"/>
          </p:cNvPicPr>
          <p:nvPr>
            <p:ph type="pic" sz="quarter" idx="13"/>
          </p:nvPr>
        </p:nvPicPr>
        <p:blipFill rotWithShape="1">
          <a:blip r:embed="rId6">
            <a:extLst>
              <a:ext uri="{28A0092B-C50C-407E-A947-70E740481C1C}">
                <a14:useLocalDpi xmlns:a14="http://schemas.microsoft.com/office/drawing/2010/main" val="0"/>
              </a:ext>
            </a:extLst>
          </a:blip>
          <a:srcRect l="31868" r="31868"/>
          <a:stretch/>
        </p:blipFill>
        <p:spPr>
          <a:xfrm>
            <a:off x="975361" y="1862216"/>
            <a:ext cx="1984391" cy="3647440"/>
          </a:xfrm>
        </p:spPr>
      </p:pic>
      <p:sp>
        <p:nvSpPr>
          <p:cNvPr id="15" name="标题 14">
            <a:extLst>
              <a:ext uri="{FF2B5EF4-FFF2-40B4-BE49-F238E27FC236}">
                <a16:creationId xmlns:a16="http://schemas.microsoft.com/office/drawing/2014/main" id="{0EEF5B12-DF82-484F-A53E-5F58F6426589}"/>
              </a:ext>
            </a:extLst>
          </p:cNvPr>
          <p:cNvSpPr>
            <a:spLocks noGrp="1"/>
          </p:cNvSpPr>
          <p:nvPr>
            <p:ph type="title"/>
          </p:nvPr>
        </p:nvSpPr>
        <p:spPr>
          <a:xfrm>
            <a:off x="572476" y="180975"/>
            <a:ext cx="7397750" cy="542925"/>
          </a:xfrm>
        </p:spPr>
        <p:txBody>
          <a:bodyPr/>
          <a:lstStyle/>
          <a:p>
            <a:r>
              <a:rPr lang="zh-CN" altLang="en-US" dirty="0"/>
              <a:t>在这里输入标题内容</a:t>
            </a:r>
          </a:p>
        </p:txBody>
      </p:sp>
      <p:grpSp>
        <p:nvGrpSpPr>
          <p:cNvPr id="33" name="组合 32">
            <a:extLst>
              <a:ext uri="{FF2B5EF4-FFF2-40B4-BE49-F238E27FC236}">
                <a16:creationId xmlns:a16="http://schemas.microsoft.com/office/drawing/2014/main" id="{55BBF03A-4C51-4F98-9C2B-D03147907C77}"/>
              </a:ext>
            </a:extLst>
          </p:cNvPr>
          <p:cNvGrpSpPr/>
          <p:nvPr/>
        </p:nvGrpSpPr>
        <p:grpSpPr>
          <a:xfrm>
            <a:off x="975361" y="1862209"/>
            <a:ext cx="1984391" cy="3647440"/>
            <a:chOff x="975361" y="2011680"/>
            <a:chExt cx="1984391" cy="3647440"/>
          </a:xfrm>
        </p:grpSpPr>
        <p:sp>
          <p:nvSpPr>
            <p:cNvPr id="31" name="矩形 30">
              <a:extLst>
                <a:ext uri="{FF2B5EF4-FFF2-40B4-BE49-F238E27FC236}">
                  <a16:creationId xmlns:a16="http://schemas.microsoft.com/office/drawing/2014/main" id="{12838EA9-097B-4572-AF97-C9129C7A15E9}"/>
                </a:ext>
              </a:extLst>
            </p:cNvPr>
            <p:cNvSpPr/>
            <p:nvPr/>
          </p:nvSpPr>
          <p:spPr>
            <a:xfrm>
              <a:off x="975361" y="2011680"/>
              <a:ext cx="1984391" cy="3647440"/>
            </a:xfrm>
            <a:prstGeom prst="rect">
              <a:avLst/>
            </a:prstGeom>
            <a:gradFill>
              <a:gsLst>
                <a:gs pos="0">
                  <a:schemeClr val="tx1">
                    <a:alpha val="17000"/>
                  </a:schemeClr>
                </a:gs>
                <a:gs pos="100000">
                  <a:schemeClr val="tx1">
                    <a:alpha val="6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文本框 31">
              <a:extLst>
                <a:ext uri="{FF2B5EF4-FFF2-40B4-BE49-F238E27FC236}">
                  <a16:creationId xmlns:a16="http://schemas.microsoft.com/office/drawing/2014/main" id="{C4DDC738-9404-4F15-A21F-1E0F7FC810D5}"/>
                </a:ext>
              </a:extLst>
            </p:cNvPr>
            <p:cNvSpPr txBox="1"/>
            <p:nvPr/>
          </p:nvSpPr>
          <p:spPr>
            <a:xfrm>
              <a:off x="1081178" y="4898320"/>
              <a:ext cx="1772757" cy="553998"/>
            </a:xfrm>
            <a:prstGeom prst="rect">
              <a:avLst/>
            </a:prstGeom>
            <a:noFill/>
          </p:spPr>
          <p:txBody>
            <a:bodyPr wrap="square" lIns="0" tIns="0" rIns="0" bIns="0" rtlCol="0">
              <a:spAutoFit/>
            </a:bodyPr>
            <a:lstStyle/>
            <a:p>
              <a:pPr marL="0" algn="just"/>
              <a:r>
                <a:rPr lang="en-US" altLang="zh-CN" b="1" i="1" spc="300" dirty="0">
                  <a:solidFill>
                    <a:schemeClr val="accent4"/>
                  </a:solidFill>
                  <a:cs typeface="+mn-ea"/>
                  <a:sym typeface="+mn-lt"/>
                </a:rPr>
                <a:t>01</a:t>
              </a:r>
            </a:p>
            <a:p>
              <a:pPr marL="0" algn="just"/>
              <a:r>
                <a:rPr lang="en-US" altLang="zh-CN" b="1" i="1" dirty="0">
                  <a:solidFill>
                    <a:schemeClr val="bg1"/>
                  </a:solidFill>
                  <a:cs typeface="+mn-ea"/>
                  <a:sym typeface="+mn-lt"/>
                </a:rPr>
                <a:t>Hello world</a:t>
              </a:r>
              <a:endParaRPr lang="zh-CN" altLang="en-US" b="1" i="1" dirty="0">
                <a:solidFill>
                  <a:schemeClr val="bg1"/>
                </a:solidFill>
                <a:cs typeface="+mn-ea"/>
                <a:sym typeface="+mn-lt"/>
              </a:endParaRPr>
            </a:p>
          </p:txBody>
        </p:sp>
      </p:grpSp>
      <p:grpSp>
        <p:nvGrpSpPr>
          <p:cNvPr id="34" name="组合 33">
            <a:extLst>
              <a:ext uri="{FF2B5EF4-FFF2-40B4-BE49-F238E27FC236}">
                <a16:creationId xmlns:a16="http://schemas.microsoft.com/office/drawing/2014/main" id="{D5D414E8-72E5-4A21-AFD7-080E810DD62D}"/>
              </a:ext>
            </a:extLst>
          </p:cNvPr>
          <p:cNvGrpSpPr/>
          <p:nvPr/>
        </p:nvGrpSpPr>
        <p:grpSpPr>
          <a:xfrm>
            <a:off x="3039581" y="1506609"/>
            <a:ext cx="1984391" cy="3647440"/>
            <a:chOff x="975361" y="2011680"/>
            <a:chExt cx="1984391" cy="3647440"/>
          </a:xfrm>
        </p:grpSpPr>
        <p:sp>
          <p:nvSpPr>
            <p:cNvPr id="35" name="矩形 34">
              <a:extLst>
                <a:ext uri="{FF2B5EF4-FFF2-40B4-BE49-F238E27FC236}">
                  <a16:creationId xmlns:a16="http://schemas.microsoft.com/office/drawing/2014/main" id="{24AC1B80-B1C8-495C-95A1-F6349181807C}"/>
                </a:ext>
              </a:extLst>
            </p:cNvPr>
            <p:cNvSpPr/>
            <p:nvPr/>
          </p:nvSpPr>
          <p:spPr>
            <a:xfrm>
              <a:off x="975361" y="2011680"/>
              <a:ext cx="1984391" cy="3647440"/>
            </a:xfrm>
            <a:prstGeom prst="rect">
              <a:avLst/>
            </a:prstGeom>
            <a:gradFill>
              <a:gsLst>
                <a:gs pos="0">
                  <a:schemeClr val="tx1">
                    <a:alpha val="17000"/>
                  </a:schemeClr>
                </a:gs>
                <a:gs pos="100000">
                  <a:schemeClr val="tx1">
                    <a:alpha val="6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文本框 35">
              <a:extLst>
                <a:ext uri="{FF2B5EF4-FFF2-40B4-BE49-F238E27FC236}">
                  <a16:creationId xmlns:a16="http://schemas.microsoft.com/office/drawing/2014/main" id="{BACB375F-14EC-4B0D-BA37-16426D3587DF}"/>
                </a:ext>
              </a:extLst>
            </p:cNvPr>
            <p:cNvSpPr txBox="1"/>
            <p:nvPr/>
          </p:nvSpPr>
          <p:spPr>
            <a:xfrm>
              <a:off x="1081178" y="4898320"/>
              <a:ext cx="1772757" cy="553998"/>
            </a:xfrm>
            <a:prstGeom prst="rect">
              <a:avLst/>
            </a:prstGeom>
            <a:noFill/>
          </p:spPr>
          <p:txBody>
            <a:bodyPr wrap="square" lIns="0" tIns="0" rIns="0" bIns="0" rtlCol="0">
              <a:spAutoFit/>
            </a:bodyPr>
            <a:lstStyle/>
            <a:p>
              <a:pPr marL="0" algn="just"/>
              <a:r>
                <a:rPr lang="en-US" altLang="zh-CN" b="1" i="1" spc="300" dirty="0">
                  <a:solidFill>
                    <a:schemeClr val="accent4"/>
                  </a:solidFill>
                  <a:cs typeface="+mn-ea"/>
                  <a:sym typeface="+mn-lt"/>
                </a:rPr>
                <a:t>02</a:t>
              </a:r>
            </a:p>
            <a:p>
              <a:pPr marL="0" algn="just"/>
              <a:r>
                <a:rPr lang="en-US" altLang="zh-CN" b="1" i="1" dirty="0">
                  <a:solidFill>
                    <a:schemeClr val="bg1"/>
                  </a:solidFill>
                  <a:cs typeface="+mn-ea"/>
                  <a:sym typeface="+mn-lt"/>
                </a:rPr>
                <a:t>Hello world</a:t>
              </a:r>
              <a:endParaRPr lang="zh-CN" altLang="en-US" b="1" i="1" dirty="0">
                <a:solidFill>
                  <a:schemeClr val="bg1"/>
                </a:solidFill>
                <a:cs typeface="+mn-ea"/>
                <a:sym typeface="+mn-lt"/>
              </a:endParaRPr>
            </a:p>
          </p:txBody>
        </p:sp>
      </p:grpSp>
      <p:grpSp>
        <p:nvGrpSpPr>
          <p:cNvPr id="37" name="组合 36">
            <a:extLst>
              <a:ext uri="{FF2B5EF4-FFF2-40B4-BE49-F238E27FC236}">
                <a16:creationId xmlns:a16="http://schemas.microsoft.com/office/drawing/2014/main" id="{0BBAF128-4925-4F64-A359-B4E3ED177BE6}"/>
              </a:ext>
            </a:extLst>
          </p:cNvPr>
          <p:cNvGrpSpPr/>
          <p:nvPr/>
        </p:nvGrpSpPr>
        <p:grpSpPr>
          <a:xfrm>
            <a:off x="5103801" y="1862209"/>
            <a:ext cx="1984391" cy="3647440"/>
            <a:chOff x="975361" y="2011680"/>
            <a:chExt cx="1984391" cy="3647440"/>
          </a:xfrm>
        </p:grpSpPr>
        <p:sp>
          <p:nvSpPr>
            <p:cNvPr id="38" name="矩形 37">
              <a:extLst>
                <a:ext uri="{FF2B5EF4-FFF2-40B4-BE49-F238E27FC236}">
                  <a16:creationId xmlns:a16="http://schemas.microsoft.com/office/drawing/2014/main" id="{1D708668-28BC-4817-AFDA-0B179B58B208}"/>
                </a:ext>
              </a:extLst>
            </p:cNvPr>
            <p:cNvSpPr/>
            <p:nvPr/>
          </p:nvSpPr>
          <p:spPr>
            <a:xfrm>
              <a:off x="975361" y="2011680"/>
              <a:ext cx="1984391" cy="3647440"/>
            </a:xfrm>
            <a:prstGeom prst="rect">
              <a:avLst/>
            </a:prstGeom>
            <a:gradFill>
              <a:gsLst>
                <a:gs pos="0">
                  <a:schemeClr val="tx1">
                    <a:alpha val="17000"/>
                  </a:schemeClr>
                </a:gs>
                <a:gs pos="100000">
                  <a:schemeClr val="tx1">
                    <a:alpha val="6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9" name="文本框 38">
              <a:extLst>
                <a:ext uri="{FF2B5EF4-FFF2-40B4-BE49-F238E27FC236}">
                  <a16:creationId xmlns:a16="http://schemas.microsoft.com/office/drawing/2014/main" id="{8859E9C0-B0C4-40E3-B52D-7B90DF206BE8}"/>
                </a:ext>
              </a:extLst>
            </p:cNvPr>
            <p:cNvSpPr txBox="1"/>
            <p:nvPr/>
          </p:nvSpPr>
          <p:spPr>
            <a:xfrm>
              <a:off x="1081178" y="4898320"/>
              <a:ext cx="1772757" cy="553998"/>
            </a:xfrm>
            <a:prstGeom prst="rect">
              <a:avLst/>
            </a:prstGeom>
            <a:noFill/>
          </p:spPr>
          <p:txBody>
            <a:bodyPr wrap="square" lIns="0" tIns="0" rIns="0" bIns="0" rtlCol="0">
              <a:spAutoFit/>
            </a:bodyPr>
            <a:lstStyle/>
            <a:p>
              <a:pPr marL="0" algn="just"/>
              <a:r>
                <a:rPr lang="en-US" altLang="zh-CN" b="1" i="1" spc="300" dirty="0">
                  <a:solidFill>
                    <a:schemeClr val="accent4"/>
                  </a:solidFill>
                  <a:cs typeface="+mn-ea"/>
                  <a:sym typeface="+mn-lt"/>
                </a:rPr>
                <a:t>03</a:t>
              </a:r>
            </a:p>
            <a:p>
              <a:pPr marL="0" algn="just"/>
              <a:r>
                <a:rPr lang="en-US" altLang="zh-CN" b="1" i="1" dirty="0">
                  <a:solidFill>
                    <a:schemeClr val="bg1"/>
                  </a:solidFill>
                  <a:cs typeface="+mn-ea"/>
                  <a:sym typeface="+mn-lt"/>
                </a:rPr>
                <a:t>Hello world</a:t>
              </a:r>
              <a:endParaRPr lang="zh-CN" altLang="en-US" b="1" i="1" dirty="0">
                <a:solidFill>
                  <a:schemeClr val="bg1"/>
                </a:solidFill>
                <a:cs typeface="+mn-ea"/>
                <a:sym typeface="+mn-lt"/>
              </a:endParaRPr>
            </a:p>
          </p:txBody>
        </p:sp>
      </p:grpSp>
      <p:grpSp>
        <p:nvGrpSpPr>
          <p:cNvPr id="40" name="组合 39">
            <a:extLst>
              <a:ext uri="{FF2B5EF4-FFF2-40B4-BE49-F238E27FC236}">
                <a16:creationId xmlns:a16="http://schemas.microsoft.com/office/drawing/2014/main" id="{A9A2CE9A-35A0-4F29-9736-750B462D48D6}"/>
              </a:ext>
            </a:extLst>
          </p:cNvPr>
          <p:cNvGrpSpPr/>
          <p:nvPr/>
        </p:nvGrpSpPr>
        <p:grpSpPr>
          <a:xfrm>
            <a:off x="7168021" y="1506609"/>
            <a:ext cx="1984391" cy="3647440"/>
            <a:chOff x="975361" y="2011680"/>
            <a:chExt cx="1984391" cy="3647440"/>
          </a:xfrm>
        </p:grpSpPr>
        <p:sp>
          <p:nvSpPr>
            <p:cNvPr id="41" name="矩形 40">
              <a:extLst>
                <a:ext uri="{FF2B5EF4-FFF2-40B4-BE49-F238E27FC236}">
                  <a16:creationId xmlns:a16="http://schemas.microsoft.com/office/drawing/2014/main" id="{9A626557-BC80-4ABD-9EEB-72B9F08F8129}"/>
                </a:ext>
              </a:extLst>
            </p:cNvPr>
            <p:cNvSpPr/>
            <p:nvPr/>
          </p:nvSpPr>
          <p:spPr>
            <a:xfrm>
              <a:off x="975361" y="2011680"/>
              <a:ext cx="1984391" cy="3647440"/>
            </a:xfrm>
            <a:prstGeom prst="rect">
              <a:avLst/>
            </a:prstGeom>
            <a:gradFill>
              <a:gsLst>
                <a:gs pos="0">
                  <a:schemeClr val="tx1">
                    <a:alpha val="17000"/>
                  </a:schemeClr>
                </a:gs>
                <a:gs pos="100000">
                  <a:schemeClr val="tx1">
                    <a:alpha val="6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2" name="文本框 41">
              <a:extLst>
                <a:ext uri="{FF2B5EF4-FFF2-40B4-BE49-F238E27FC236}">
                  <a16:creationId xmlns:a16="http://schemas.microsoft.com/office/drawing/2014/main" id="{A7C5A075-0E0A-46BC-91C8-38A37D03D8A6}"/>
                </a:ext>
              </a:extLst>
            </p:cNvPr>
            <p:cNvSpPr txBox="1"/>
            <p:nvPr/>
          </p:nvSpPr>
          <p:spPr>
            <a:xfrm>
              <a:off x="1081178" y="4898320"/>
              <a:ext cx="1772757" cy="553998"/>
            </a:xfrm>
            <a:prstGeom prst="rect">
              <a:avLst/>
            </a:prstGeom>
            <a:noFill/>
          </p:spPr>
          <p:txBody>
            <a:bodyPr wrap="square" lIns="0" tIns="0" rIns="0" bIns="0" rtlCol="0">
              <a:spAutoFit/>
            </a:bodyPr>
            <a:lstStyle/>
            <a:p>
              <a:pPr marL="0" algn="just"/>
              <a:r>
                <a:rPr lang="en-US" altLang="zh-CN" b="1" i="1" spc="300" dirty="0">
                  <a:solidFill>
                    <a:schemeClr val="accent4"/>
                  </a:solidFill>
                  <a:cs typeface="+mn-ea"/>
                  <a:sym typeface="+mn-lt"/>
                </a:rPr>
                <a:t>04</a:t>
              </a:r>
            </a:p>
            <a:p>
              <a:pPr marL="0" algn="just"/>
              <a:r>
                <a:rPr lang="en-US" altLang="zh-CN" b="1" i="1" dirty="0">
                  <a:solidFill>
                    <a:schemeClr val="bg1"/>
                  </a:solidFill>
                  <a:cs typeface="+mn-ea"/>
                  <a:sym typeface="+mn-lt"/>
                </a:rPr>
                <a:t>Hello world</a:t>
              </a:r>
              <a:endParaRPr lang="zh-CN" altLang="en-US" b="1" i="1" dirty="0">
                <a:solidFill>
                  <a:schemeClr val="bg1"/>
                </a:solidFill>
                <a:cs typeface="+mn-ea"/>
                <a:sym typeface="+mn-lt"/>
              </a:endParaRPr>
            </a:p>
          </p:txBody>
        </p:sp>
      </p:grpSp>
      <p:grpSp>
        <p:nvGrpSpPr>
          <p:cNvPr id="43" name="组合 42">
            <a:extLst>
              <a:ext uri="{FF2B5EF4-FFF2-40B4-BE49-F238E27FC236}">
                <a16:creationId xmlns:a16="http://schemas.microsoft.com/office/drawing/2014/main" id="{0522C554-A581-46F5-80BF-0A377CBD7ABF}"/>
              </a:ext>
            </a:extLst>
          </p:cNvPr>
          <p:cNvGrpSpPr/>
          <p:nvPr/>
        </p:nvGrpSpPr>
        <p:grpSpPr>
          <a:xfrm>
            <a:off x="9232241" y="1862209"/>
            <a:ext cx="1984391" cy="3647440"/>
            <a:chOff x="975361" y="2011680"/>
            <a:chExt cx="1984391" cy="3647440"/>
          </a:xfrm>
        </p:grpSpPr>
        <p:sp>
          <p:nvSpPr>
            <p:cNvPr id="44" name="矩形 43">
              <a:extLst>
                <a:ext uri="{FF2B5EF4-FFF2-40B4-BE49-F238E27FC236}">
                  <a16:creationId xmlns:a16="http://schemas.microsoft.com/office/drawing/2014/main" id="{1992E86F-4B41-41E1-AEBF-87A9DD2BA6C2}"/>
                </a:ext>
              </a:extLst>
            </p:cNvPr>
            <p:cNvSpPr/>
            <p:nvPr/>
          </p:nvSpPr>
          <p:spPr>
            <a:xfrm>
              <a:off x="975361" y="2011680"/>
              <a:ext cx="1984391" cy="3647440"/>
            </a:xfrm>
            <a:prstGeom prst="rect">
              <a:avLst/>
            </a:prstGeom>
            <a:gradFill>
              <a:gsLst>
                <a:gs pos="0">
                  <a:schemeClr val="tx1">
                    <a:alpha val="17000"/>
                  </a:schemeClr>
                </a:gs>
                <a:gs pos="100000">
                  <a:schemeClr val="tx1">
                    <a:alpha val="62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5" name="文本框 44">
              <a:extLst>
                <a:ext uri="{FF2B5EF4-FFF2-40B4-BE49-F238E27FC236}">
                  <a16:creationId xmlns:a16="http://schemas.microsoft.com/office/drawing/2014/main" id="{CB525139-C586-4D31-B7B4-0B8892E181CC}"/>
                </a:ext>
              </a:extLst>
            </p:cNvPr>
            <p:cNvSpPr txBox="1"/>
            <p:nvPr/>
          </p:nvSpPr>
          <p:spPr>
            <a:xfrm>
              <a:off x="1081178" y="4898320"/>
              <a:ext cx="1772757" cy="553998"/>
            </a:xfrm>
            <a:prstGeom prst="rect">
              <a:avLst/>
            </a:prstGeom>
            <a:noFill/>
          </p:spPr>
          <p:txBody>
            <a:bodyPr wrap="square" lIns="0" tIns="0" rIns="0" bIns="0" rtlCol="0">
              <a:spAutoFit/>
            </a:bodyPr>
            <a:lstStyle/>
            <a:p>
              <a:pPr marL="0" algn="just"/>
              <a:r>
                <a:rPr lang="en-US" altLang="zh-CN" b="1" i="1" spc="300" dirty="0">
                  <a:solidFill>
                    <a:schemeClr val="accent4"/>
                  </a:solidFill>
                  <a:cs typeface="+mn-ea"/>
                  <a:sym typeface="+mn-lt"/>
                </a:rPr>
                <a:t>05</a:t>
              </a:r>
            </a:p>
            <a:p>
              <a:pPr marL="0" algn="just"/>
              <a:r>
                <a:rPr lang="en-US" altLang="zh-CN" b="1" i="1" dirty="0">
                  <a:solidFill>
                    <a:schemeClr val="bg1"/>
                  </a:solidFill>
                  <a:cs typeface="+mn-ea"/>
                  <a:sym typeface="+mn-lt"/>
                </a:rPr>
                <a:t>Hello world</a:t>
              </a:r>
              <a:endParaRPr lang="zh-CN" altLang="en-US" b="1" i="1" dirty="0">
                <a:solidFill>
                  <a:schemeClr val="bg1"/>
                </a:solidFill>
                <a:cs typeface="+mn-ea"/>
                <a:sym typeface="+mn-lt"/>
              </a:endParaRPr>
            </a:p>
          </p:txBody>
        </p:sp>
      </p:grpSp>
    </p:spTree>
    <p:extLst>
      <p:ext uri="{BB962C8B-B14F-4D97-AF65-F5344CB8AC3E}">
        <p14:creationId xmlns:p14="http://schemas.microsoft.com/office/powerpoint/2010/main" val="32225287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id="{C90B9DBF-257C-446B-9973-C15DDB98FD3F}"/>
              </a:ext>
            </a:extLst>
          </p:cNvPr>
          <p:cNvSpPr>
            <a:spLocks noGrp="1"/>
          </p:cNvSpPr>
          <p:nvPr>
            <p:ph type="title"/>
          </p:nvPr>
        </p:nvSpPr>
        <p:spPr/>
        <p:txBody>
          <a:bodyPr/>
          <a:lstStyle/>
          <a:p>
            <a:r>
              <a:rPr lang="zh-CN" altLang="en-US" dirty="0">
                <a:latin typeface="+mn-lt"/>
                <a:ea typeface="+mn-ea"/>
                <a:cs typeface="+mn-ea"/>
                <a:sym typeface="+mn-lt"/>
              </a:rPr>
              <a:t>三线表</a:t>
            </a:r>
          </a:p>
        </p:txBody>
      </p:sp>
      <p:graphicFrame>
        <p:nvGraphicFramePr>
          <p:cNvPr id="5" name="内容占位符 4">
            <a:extLst>
              <a:ext uri="{FF2B5EF4-FFF2-40B4-BE49-F238E27FC236}">
                <a16:creationId xmlns:a16="http://schemas.microsoft.com/office/drawing/2014/main" id="{BEE4FFF2-06E2-4793-B8DF-F5CB1C5C943A}"/>
              </a:ext>
            </a:extLst>
          </p:cNvPr>
          <p:cNvGraphicFramePr>
            <a:graphicFrameLocks noGrp="1"/>
          </p:cNvGraphicFramePr>
          <p:nvPr>
            <p:ph sz="quarter" idx="4294967295"/>
            <p:extLst>
              <p:ext uri="{D42A27DB-BD31-4B8C-83A1-F6EECF244321}">
                <p14:modId xmlns:p14="http://schemas.microsoft.com/office/powerpoint/2010/main" val="1662479855"/>
              </p:ext>
            </p:extLst>
          </p:nvPr>
        </p:nvGraphicFramePr>
        <p:xfrm>
          <a:off x="665955" y="1514475"/>
          <a:ext cx="10860090" cy="3202755"/>
        </p:xfrm>
        <a:graphic>
          <a:graphicData uri="http://schemas.openxmlformats.org/drawingml/2006/table">
            <a:tbl>
              <a:tblPr firstRow="1" bandRow="1">
                <a:tableStyleId>{5C22544A-7EE6-4342-B048-85BDC9FD1C3A}</a:tableStyleId>
              </a:tblPr>
              <a:tblGrid>
                <a:gridCol w="1810015">
                  <a:extLst>
                    <a:ext uri="{9D8B030D-6E8A-4147-A177-3AD203B41FA5}">
                      <a16:colId xmlns:a16="http://schemas.microsoft.com/office/drawing/2014/main" val="2754973092"/>
                    </a:ext>
                  </a:extLst>
                </a:gridCol>
                <a:gridCol w="1810015">
                  <a:extLst>
                    <a:ext uri="{9D8B030D-6E8A-4147-A177-3AD203B41FA5}">
                      <a16:colId xmlns:a16="http://schemas.microsoft.com/office/drawing/2014/main" val="3311366087"/>
                    </a:ext>
                  </a:extLst>
                </a:gridCol>
                <a:gridCol w="1810015">
                  <a:extLst>
                    <a:ext uri="{9D8B030D-6E8A-4147-A177-3AD203B41FA5}">
                      <a16:colId xmlns:a16="http://schemas.microsoft.com/office/drawing/2014/main" val="292713961"/>
                    </a:ext>
                  </a:extLst>
                </a:gridCol>
                <a:gridCol w="1810015">
                  <a:extLst>
                    <a:ext uri="{9D8B030D-6E8A-4147-A177-3AD203B41FA5}">
                      <a16:colId xmlns:a16="http://schemas.microsoft.com/office/drawing/2014/main" val="3610566076"/>
                    </a:ext>
                  </a:extLst>
                </a:gridCol>
                <a:gridCol w="1810015">
                  <a:extLst>
                    <a:ext uri="{9D8B030D-6E8A-4147-A177-3AD203B41FA5}">
                      <a16:colId xmlns:a16="http://schemas.microsoft.com/office/drawing/2014/main" val="1864100562"/>
                    </a:ext>
                  </a:extLst>
                </a:gridCol>
                <a:gridCol w="1810015">
                  <a:extLst>
                    <a:ext uri="{9D8B030D-6E8A-4147-A177-3AD203B41FA5}">
                      <a16:colId xmlns:a16="http://schemas.microsoft.com/office/drawing/2014/main" val="3630742017"/>
                    </a:ext>
                  </a:extLst>
                </a:gridCol>
              </a:tblGrid>
              <a:tr h="549681">
                <a:tc>
                  <a:txBody>
                    <a:bodyPr/>
                    <a:lstStyle/>
                    <a:p>
                      <a:pPr algn="ctr">
                        <a:lnSpc>
                          <a:spcPct val="120000"/>
                        </a:lnSpc>
                        <a:spcBef>
                          <a:spcPts val="0"/>
                        </a:spcBef>
                        <a:spcAft>
                          <a:spcPts val="0"/>
                        </a:spcAft>
                      </a:pPr>
                      <a:endParaRPr lang="zh-CN" altLang="en-US" b="0" dirty="0">
                        <a:solidFill>
                          <a:schemeClr val="accent1"/>
                        </a:solidFill>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zh-CN" altLang="en-US" b="0" dirty="0">
                          <a:solidFill>
                            <a:schemeClr val="tx1">
                              <a:lumMod val="75000"/>
                              <a:lumOff val="25000"/>
                            </a:schemeClr>
                          </a:solidFill>
                          <a:latin typeface="+mn-lt"/>
                          <a:ea typeface="+mn-ea"/>
                          <a:cs typeface="+mn-ea"/>
                          <a:sym typeface="+mn-lt"/>
                        </a:rPr>
                        <a:t>六月份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zh-CN" altLang="en-US" b="0" dirty="0">
                          <a:solidFill>
                            <a:schemeClr val="tx1">
                              <a:lumMod val="75000"/>
                              <a:lumOff val="25000"/>
                            </a:schemeClr>
                          </a:solidFill>
                          <a:latin typeface="+mn-lt"/>
                          <a:ea typeface="+mn-ea"/>
                          <a:cs typeface="+mn-ea"/>
                          <a:sym typeface="+mn-lt"/>
                        </a:rPr>
                        <a:t>七月份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zh-CN" altLang="en-US" b="0" dirty="0">
                          <a:solidFill>
                            <a:schemeClr val="tx1">
                              <a:lumMod val="75000"/>
                              <a:lumOff val="25000"/>
                            </a:schemeClr>
                          </a:solidFill>
                          <a:latin typeface="+mn-lt"/>
                          <a:ea typeface="+mn-ea"/>
                          <a:cs typeface="+mn-ea"/>
                          <a:sym typeface="+mn-lt"/>
                        </a:rPr>
                        <a:t>八月份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zh-CN" altLang="en-US" b="0" dirty="0">
                          <a:solidFill>
                            <a:schemeClr val="tx1">
                              <a:lumMod val="75000"/>
                              <a:lumOff val="25000"/>
                            </a:schemeClr>
                          </a:solidFill>
                          <a:latin typeface="+mn-lt"/>
                          <a:ea typeface="+mn-ea"/>
                          <a:cs typeface="+mn-ea"/>
                          <a:sym typeface="+mn-lt"/>
                        </a:rPr>
                        <a:t>九月份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zh-CN" altLang="en-US" b="0" dirty="0">
                          <a:solidFill>
                            <a:schemeClr val="tx1">
                              <a:lumMod val="75000"/>
                              <a:lumOff val="25000"/>
                            </a:schemeClr>
                          </a:solidFill>
                          <a:latin typeface="+mn-lt"/>
                          <a:ea typeface="+mn-ea"/>
                          <a:cs typeface="+mn-ea"/>
                          <a:sym typeface="+mn-lt"/>
                        </a:rPr>
                        <a:t>十月份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2700" cap="flat" cmpd="sng" algn="ctr">
                      <a:solidFill>
                        <a:schemeClr val="bg2">
                          <a:lumMod val="50000"/>
                        </a:schemeClr>
                      </a:solidFill>
                      <a:prstDash val="solid"/>
                      <a:round/>
                      <a:headEnd type="none" w="med" len="med"/>
                      <a:tailEnd type="none" w="med" len="med"/>
                    </a:lnB>
                    <a:noFill/>
                  </a:tcPr>
                </a:tc>
                <a:extLst>
                  <a:ext uri="{0D108BD9-81ED-4DB2-BD59-A6C34878D82A}">
                    <a16:rowId xmlns:a16="http://schemas.microsoft.com/office/drawing/2014/main" val="3361056143"/>
                  </a:ext>
                </a:extLst>
              </a:tr>
              <a:tr h="549681">
                <a:tc>
                  <a:txBody>
                    <a:bodyPr/>
                    <a:lstStyle/>
                    <a:p>
                      <a:pPr algn="ctr">
                        <a:lnSpc>
                          <a:spcPct val="120000"/>
                        </a:lnSpc>
                        <a:spcBef>
                          <a:spcPts val="0"/>
                        </a:spcBef>
                        <a:spcAft>
                          <a:spcPts val="0"/>
                        </a:spcAft>
                      </a:pPr>
                      <a:r>
                        <a:rPr lang="zh-CN" altLang="en-US" dirty="0">
                          <a:solidFill>
                            <a:schemeClr val="tx1">
                              <a:lumMod val="75000"/>
                              <a:lumOff val="25000"/>
                            </a:schemeClr>
                          </a:solidFill>
                          <a:latin typeface="+mn-lt"/>
                          <a:ea typeface="+mn-ea"/>
                          <a:cs typeface="+mn-ea"/>
                          <a:sym typeface="+mn-lt"/>
                        </a:rPr>
                        <a:t>河南</a:t>
                      </a:r>
                      <a:endParaRPr lang="en-US" altLang="zh-CN" dirty="0">
                        <a:solidFill>
                          <a:schemeClr val="tx1">
                            <a:lumMod val="75000"/>
                            <a:lumOff val="25000"/>
                          </a:schemeClr>
                        </a:solidFill>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13</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24</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31</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35</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30</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2">
                          <a:lumMod val="50000"/>
                        </a:schemeClr>
                      </a:solid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1807766145"/>
                  </a:ext>
                </a:extLst>
              </a:tr>
              <a:tr h="454350">
                <a:tc>
                  <a:txBody>
                    <a:bodyPr/>
                    <a:lstStyle/>
                    <a:p>
                      <a:pPr algn="ctr">
                        <a:lnSpc>
                          <a:spcPct val="120000"/>
                        </a:lnSpc>
                        <a:spcBef>
                          <a:spcPts val="0"/>
                        </a:spcBef>
                        <a:spcAft>
                          <a:spcPts val="0"/>
                        </a:spcAft>
                      </a:pPr>
                      <a:r>
                        <a:rPr lang="zh-CN" altLang="en-US" dirty="0">
                          <a:solidFill>
                            <a:schemeClr val="tx1">
                              <a:lumMod val="75000"/>
                              <a:lumOff val="25000"/>
                            </a:schemeClr>
                          </a:solidFill>
                          <a:latin typeface="+mn-lt"/>
                          <a:ea typeface="+mn-ea"/>
                          <a:cs typeface="+mn-ea"/>
                          <a:sym typeface="+mn-lt"/>
                        </a:rPr>
                        <a:t>河北</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24</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31</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26</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28</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31</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908534674"/>
                  </a:ext>
                </a:extLst>
              </a:tr>
              <a:tr h="549681">
                <a:tc>
                  <a:txBody>
                    <a:bodyPr/>
                    <a:lstStyle/>
                    <a:p>
                      <a:pPr algn="ctr">
                        <a:lnSpc>
                          <a:spcPct val="120000"/>
                        </a:lnSpc>
                        <a:spcBef>
                          <a:spcPts val="0"/>
                        </a:spcBef>
                        <a:spcAft>
                          <a:spcPts val="0"/>
                        </a:spcAft>
                      </a:pPr>
                      <a:r>
                        <a:rPr lang="zh-CN" altLang="en-US" dirty="0">
                          <a:solidFill>
                            <a:schemeClr val="tx1">
                              <a:lumMod val="75000"/>
                              <a:lumOff val="25000"/>
                            </a:schemeClr>
                          </a:solidFill>
                          <a:latin typeface="+mn-lt"/>
                          <a:ea typeface="+mn-ea"/>
                          <a:cs typeface="+mn-ea"/>
                          <a:sym typeface="+mn-lt"/>
                        </a:rPr>
                        <a:t>安徽</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21</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12</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20</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25</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30</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3553347743"/>
                  </a:ext>
                </a:extLst>
              </a:tr>
              <a:tr h="549681">
                <a:tc>
                  <a:txBody>
                    <a:bodyPr/>
                    <a:lstStyle/>
                    <a:p>
                      <a:pPr algn="ctr">
                        <a:lnSpc>
                          <a:spcPct val="120000"/>
                        </a:lnSpc>
                        <a:spcBef>
                          <a:spcPts val="0"/>
                        </a:spcBef>
                        <a:spcAft>
                          <a:spcPts val="0"/>
                        </a:spcAft>
                      </a:pPr>
                      <a:r>
                        <a:rPr lang="zh-CN" altLang="en-US" dirty="0">
                          <a:solidFill>
                            <a:schemeClr val="tx1">
                              <a:lumMod val="75000"/>
                              <a:lumOff val="25000"/>
                            </a:schemeClr>
                          </a:solidFill>
                          <a:latin typeface="+mn-lt"/>
                          <a:ea typeface="+mn-ea"/>
                          <a:cs typeface="+mn-ea"/>
                          <a:sym typeface="+mn-lt"/>
                        </a:rPr>
                        <a:t>山西</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19</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31</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25</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22</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27</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noFill/>
                  </a:tcPr>
                </a:tc>
                <a:extLst>
                  <a:ext uri="{0D108BD9-81ED-4DB2-BD59-A6C34878D82A}">
                    <a16:rowId xmlns:a16="http://schemas.microsoft.com/office/drawing/2014/main" val="2189460748"/>
                  </a:ext>
                </a:extLst>
              </a:tr>
              <a:tr h="549681">
                <a:tc>
                  <a:txBody>
                    <a:bodyPr/>
                    <a:lstStyle/>
                    <a:p>
                      <a:pPr algn="ctr">
                        <a:lnSpc>
                          <a:spcPct val="120000"/>
                        </a:lnSpc>
                        <a:spcBef>
                          <a:spcPts val="0"/>
                        </a:spcBef>
                        <a:spcAft>
                          <a:spcPts val="0"/>
                        </a:spcAft>
                      </a:pPr>
                      <a:r>
                        <a:rPr lang="zh-CN" altLang="en-US" dirty="0">
                          <a:solidFill>
                            <a:schemeClr val="tx1">
                              <a:lumMod val="75000"/>
                              <a:lumOff val="25000"/>
                            </a:schemeClr>
                          </a:solidFill>
                          <a:latin typeface="+mn-lt"/>
                          <a:ea typeface="+mn-ea"/>
                          <a:cs typeface="+mn-ea"/>
                          <a:sym typeface="+mn-lt"/>
                        </a:rPr>
                        <a:t>辽宁</a:t>
                      </a: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32</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22</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25</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30</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latin typeface="+mn-lt"/>
                          <a:ea typeface="+mn-ea"/>
                          <a:cs typeface="+mn-ea"/>
                          <a:sym typeface="+mn-lt"/>
                        </a:rPr>
                        <a:t>35</a:t>
                      </a:r>
                      <a:endParaRPr lang="zh-CN" altLang="en-US" dirty="0">
                        <a:latin typeface="+mn-lt"/>
                        <a:ea typeface="+mn-ea"/>
                        <a:cs typeface="+mn-ea"/>
                        <a:sym typeface="+mn-lt"/>
                      </a:endParaRPr>
                    </a:p>
                  </a:txBody>
                  <a:tcPr marL="81218" marR="81218"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a16="http://schemas.microsoft.com/office/drawing/2014/main" val="2085928415"/>
                  </a:ext>
                </a:extLst>
              </a:tr>
            </a:tbl>
          </a:graphicData>
        </a:graphic>
      </p:graphicFrame>
      <p:sp>
        <p:nvSpPr>
          <p:cNvPr id="2" name="矩形 1">
            <a:extLst>
              <a:ext uri="{FF2B5EF4-FFF2-40B4-BE49-F238E27FC236}">
                <a16:creationId xmlns:a16="http://schemas.microsoft.com/office/drawing/2014/main" id="{95B6FB95-6FAE-4C82-9B00-7A44CA7D4244}"/>
              </a:ext>
            </a:extLst>
          </p:cNvPr>
          <p:cNvSpPr/>
          <p:nvPr/>
        </p:nvSpPr>
        <p:spPr>
          <a:xfrm>
            <a:off x="572475" y="5070826"/>
            <a:ext cx="10946425" cy="787075"/>
          </a:xfrm>
          <a:prstGeom prst="rect">
            <a:avLst/>
          </a:prstGeom>
        </p:spPr>
        <p:txBody>
          <a:bodyPr wrap="square">
            <a:spAutoFit/>
          </a:bodyPr>
          <a:lstStyle/>
          <a:p>
            <a:pPr algn="just">
              <a:lnSpc>
                <a:spcPct val="150000"/>
              </a:lnSpc>
            </a:pPr>
            <a:r>
              <a:rPr lang="zh-CN" altLang="en-US" sz="1600" dirty="0">
                <a:solidFill>
                  <a:schemeClr val="tx1">
                    <a:lumMod val="65000"/>
                    <a:lumOff val="35000"/>
                  </a:schemeClr>
                </a:solidFill>
                <a:cs typeface="+mn-ea"/>
                <a:sym typeface="+mn-lt"/>
              </a:rPr>
              <a:t>在这里输入结论：截至</a:t>
            </a:r>
            <a:r>
              <a:rPr lang="en-US" altLang="zh-CN" sz="1600" dirty="0">
                <a:solidFill>
                  <a:schemeClr val="tx1">
                    <a:lumMod val="65000"/>
                    <a:lumOff val="35000"/>
                  </a:schemeClr>
                </a:solidFill>
                <a:cs typeface="+mn-ea"/>
                <a:sym typeface="+mn-lt"/>
              </a:rPr>
              <a:t>2018</a:t>
            </a:r>
            <a:r>
              <a:rPr lang="zh-CN" altLang="en-US" sz="1600" dirty="0">
                <a:solidFill>
                  <a:schemeClr val="tx1">
                    <a:lumMod val="65000"/>
                    <a:lumOff val="35000"/>
                  </a:schemeClr>
                </a:solidFill>
                <a:cs typeface="+mn-ea"/>
                <a:sym typeface="+mn-lt"/>
              </a:rPr>
              <a:t>年</a:t>
            </a:r>
            <a:r>
              <a:rPr lang="en-US" altLang="zh-CN" sz="1600" dirty="0">
                <a:solidFill>
                  <a:schemeClr val="tx1">
                    <a:lumMod val="65000"/>
                    <a:lumOff val="35000"/>
                  </a:schemeClr>
                </a:solidFill>
                <a:cs typeface="+mn-ea"/>
                <a:sym typeface="+mn-lt"/>
              </a:rPr>
              <a:t>9</a:t>
            </a:r>
            <a:r>
              <a:rPr lang="zh-CN" altLang="en-US" sz="1600" dirty="0">
                <a:solidFill>
                  <a:schemeClr val="tx1">
                    <a:lumMod val="65000"/>
                    <a:lumOff val="35000"/>
                  </a:schemeClr>
                </a:solidFill>
                <a:cs typeface="+mn-ea"/>
                <a:sym typeface="+mn-lt"/>
              </a:rPr>
              <a:t>月，占地总面积</a:t>
            </a:r>
            <a:r>
              <a:rPr lang="en-US" altLang="zh-CN" sz="1600" dirty="0">
                <a:solidFill>
                  <a:schemeClr val="tx1">
                    <a:lumMod val="65000"/>
                    <a:lumOff val="35000"/>
                  </a:schemeClr>
                </a:solidFill>
                <a:cs typeface="+mn-ea"/>
                <a:sym typeface="+mn-lt"/>
              </a:rPr>
              <a:t>700.68</a:t>
            </a:r>
            <a:r>
              <a:rPr lang="zh-CN" altLang="en-US" sz="1600" dirty="0">
                <a:solidFill>
                  <a:schemeClr val="tx1">
                    <a:lumMod val="65000"/>
                    <a:lumOff val="35000"/>
                  </a:schemeClr>
                </a:solidFill>
                <a:cs typeface="+mn-ea"/>
                <a:sym typeface="+mn-lt"/>
              </a:rPr>
              <a:t>亩，建筑面积</a:t>
            </a:r>
            <a:r>
              <a:rPr lang="en-US" altLang="zh-CN" sz="1600" dirty="0">
                <a:solidFill>
                  <a:schemeClr val="tx1">
                    <a:lumMod val="65000"/>
                    <a:lumOff val="35000"/>
                  </a:schemeClr>
                </a:solidFill>
                <a:cs typeface="+mn-ea"/>
                <a:sym typeface="+mn-lt"/>
              </a:rPr>
              <a:t>348669.12</a:t>
            </a:r>
            <a:r>
              <a:rPr lang="zh-CN" altLang="en-US" sz="1600" dirty="0">
                <a:solidFill>
                  <a:schemeClr val="tx1">
                    <a:lumMod val="65000"/>
                    <a:lumOff val="35000"/>
                  </a:schemeClr>
                </a:solidFill>
                <a:cs typeface="+mn-ea"/>
                <a:sym typeface="+mn-lt"/>
              </a:rPr>
              <a:t>平方米；设有研究生分院及</a:t>
            </a:r>
            <a:r>
              <a:rPr lang="en-US" altLang="zh-CN" sz="1600" dirty="0">
                <a:solidFill>
                  <a:schemeClr val="tx1">
                    <a:lumMod val="65000"/>
                    <a:lumOff val="35000"/>
                  </a:schemeClr>
                </a:solidFill>
                <a:cs typeface="+mn-ea"/>
                <a:sym typeface="+mn-lt"/>
              </a:rPr>
              <a:t>7</a:t>
            </a:r>
            <a:r>
              <a:rPr lang="zh-CN" altLang="en-US" sz="1600" dirty="0">
                <a:solidFill>
                  <a:schemeClr val="tx1">
                    <a:lumMod val="65000"/>
                    <a:lumOff val="35000"/>
                  </a:schemeClr>
                </a:solidFill>
                <a:cs typeface="+mn-ea"/>
                <a:sym typeface="+mn-lt"/>
              </a:rPr>
              <a:t>个学院，</a:t>
            </a:r>
            <a:r>
              <a:rPr lang="en-US" altLang="zh-CN" sz="1600" dirty="0">
                <a:solidFill>
                  <a:schemeClr val="tx1">
                    <a:lumMod val="65000"/>
                    <a:lumOff val="35000"/>
                  </a:schemeClr>
                </a:solidFill>
                <a:cs typeface="+mn-ea"/>
                <a:sym typeface="+mn-lt"/>
              </a:rPr>
              <a:t>34</a:t>
            </a:r>
            <a:r>
              <a:rPr lang="zh-CN" altLang="en-US" sz="1600" dirty="0">
                <a:solidFill>
                  <a:schemeClr val="tx1">
                    <a:lumMod val="65000"/>
                    <a:lumOff val="35000"/>
                  </a:schemeClr>
                </a:solidFill>
                <a:cs typeface="+mn-ea"/>
                <a:sym typeface="+mn-lt"/>
              </a:rPr>
              <a:t>个本科专业，现有全日制统招在校本科生</a:t>
            </a:r>
            <a:r>
              <a:rPr lang="en-US" altLang="zh-CN" sz="1600" dirty="0">
                <a:solidFill>
                  <a:schemeClr val="tx1">
                    <a:lumMod val="65000"/>
                    <a:lumOff val="35000"/>
                  </a:schemeClr>
                </a:solidFill>
                <a:cs typeface="+mn-ea"/>
                <a:sym typeface="+mn-lt"/>
              </a:rPr>
              <a:t>9866</a:t>
            </a:r>
            <a:r>
              <a:rPr lang="zh-CN" altLang="en-US" sz="1600" dirty="0">
                <a:solidFill>
                  <a:schemeClr val="tx1">
                    <a:lumMod val="65000"/>
                    <a:lumOff val="35000"/>
                  </a:schemeClr>
                </a:solidFill>
                <a:cs typeface="+mn-ea"/>
                <a:sym typeface="+mn-lt"/>
              </a:rPr>
              <a:t>人，博士、硕士研究生</a:t>
            </a:r>
            <a:r>
              <a:rPr lang="en-US" altLang="zh-CN" sz="1600" dirty="0">
                <a:solidFill>
                  <a:schemeClr val="tx1">
                    <a:lumMod val="65000"/>
                    <a:lumOff val="35000"/>
                  </a:schemeClr>
                </a:solidFill>
                <a:cs typeface="+mn-ea"/>
                <a:sym typeface="+mn-lt"/>
              </a:rPr>
              <a:t>614</a:t>
            </a:r>
            <a:r>
              <a:rPr lang="zh-CN" altLang="en-US" sz="1600" dirty="0">
                <a:solidFill>
                  <a:schemeClr val="tx1">
                    <a:lumMod val="65000"/>
                    <a:lumOff val="35000"/>
                  </a:schemeClr>
                </a:solidFill>
                <a:cs typeface="+mn-ea"/>
                <a:sym typeface="+mn-lt"/>
              </a:rPr>
              <a:t>人</a:t>
            </a:r>
          </a:p>
        </p:txBody>
      </p:sp>
    </p:spTree>
    <p:extLst>
      <p:ext uri="{BB962C8B-B14F-4D97-AF65-F5344CB8AC3E}">
        <p14:creationId xmlns:p14="http://schemas.microsoft.com/office/powerpoint/2010/main" val="3191664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DC4ED088-E1AB-402B-B638-4D72B388BB84}"/>
              </a:ext>
            </a:extLst>
          </p:cNvPr>
          <p:cNvSpPr>
            <a:spLocks noGrp="1"/>
          </p:cNvSpPr>
          <p:nvPr>
            <p:ph type="title"/>
          </p:nvPr>
        </p:nvSpPr>
        <p:spPr/>
        <p:txBody>
          <a:bodyPr/>
          <a:lstStyle/>
          <a:p>
            <a:r>
              <a:rPr lang="zh-CN" altLang="en-US" dirty="0">
                <a:latin typeface="+mn-lt"/>
                <a:ea typeface="+mn-ea"/>
                <a:cs typeface="+mn-ea"/>
                <a:sym typeface="+mn-lt"/>
              </a:rPr>
              <a:t>普通表格</a:t>
            </a:r>
          </a:p>
        </p:txBody>
      </p:sp>
      <p:graphicFrame>
        <p:nvGraphicFramePr>
          <p:cNvPr id="8" name="内容占位符 4">
            <a:extLst>
              <a:ext uri="{FF2B5EF4-FFF2-40B4-BE49-F238E27FC236}">
                <a16:creationId xmlns:a16="http://schemas.microsoft.com/office/drawing/2014/main" id="{47B40E9F-7A81-493D-821A-F42FE950A3F7}"/>
              </a:ext>
            </a:extLst>
          </p:cNvPr>
          <p:cNvGraphicFramePr>
            <a:graphicFrameLocks/>
          </p:cNvGraphicFramePr>
          <p:nvPr>
            <p:extLst>
              <p:ext uri="{D42A27DB-BD31-4B8C-83A1-F6EECF244321}">
                <p14:modId xmlns:p14="http://schemas.microsoft.com/office/powerpoint/2010/main" val="3054632842"/>
              </p:ext>
            </p:extLst>
          </p:nvPr>
        </p:nvGraphicFramePr>
        <p:xfrm>
          <a:off x="658812" y="1484313"/>
          <a:ext cx="10860090" cy="3298086"/>
        </p:xfrm>
        <a:graphic>
          <a:graphicData uri="http://schemas.openxmlformats.org/drawingml/2006/table">
            <a:tbl>
              <a:tblPr firstRow="1" bandRow="1"/>
              <a:tblGrid>
                <a:gridCol w="1810015">
                  <a:extLst>
                    <a:ext uri="{9D8B030D-6E8A-4147-A177-3AD203B41FA5}">
                      <a16:colId xmlns:a16="http://schemas.microsoft.com/office/drawing/2014/main" val="2754973092"/>
                    </a:ext>
                  </a:extLst>
                </a:gridCol>
                <a:gridCol w="1810015">
                  <a:extLst>
                    <a:ext uri="{9D8B030D-6E8A-4147-A177-3AD203B41FA5}">
                      <a16:colId xmlns:a16="http://schemas.microsoft.com/office/drawing/2014/main" val="3311366087"/>
                    </a:ext>
                  </a:extLst>
                </a:gridCol>
                <a:gridCol w="1810015">
                  <a:extLst>
                    <a:ext uri="{9D8B030D-6E8A-4147-A177-3AD203B41FA5}">
                      <a16:colId xmlns:a16="http://schemas.microsoft.com/office/drawing/2014/main" val="292713961"/>
                    </a:ext>
                  </a:extLst>
                </a:gridCol>
                <a:gridCol w="1810015">
                  <a:extLst>
                    <a:ext uri="{9D8B030D-6E8A-4147-A177-3AD203B41FA5}">
                      <a16:colId xmlns:a16="http://schemas.microsoft.com/office/drawing/2014/main" val="3610566076"/>
                    </a:ext>
                  </a:extLst>
                </a:gridCol>
                <a:gridCol w="1810015">
                  <a:extLst>
                    <a:ext uri="{9D8B030D-6E8A-4147-A177-3AD203B41FA5}">
                      <a16:colId xmlns:a16="http://schemas.microsoft.com/office/drawing/2014/main" val="1864100562"/>
                    </a:ext>
                  </a:extLst>
                </a:gridCol>
                <a:gridCol w="1810015">
                  <a:extLst>
                    <a:ext uri="{9D8B030D-6E8A-4147-A177-3AD203B41FA5}">
                      <a16:colId xmlns:a16="http://schemas.microsoft.com/office/drawing/2014/main" val="3630742017"/>
                    </a:ext>
                  </a:extLst>
                </a:gridCol>
              </a:tblGrid>
              <a:tr h="549681">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地区</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六月份</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七月份</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八月份</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九月份</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tc>
                  <a:txBody>
                    <a:bodyPr/>
                    <a:lstStyle/>
                    <a:p>
                      <a:pPr algn="ctr">
                        <a:lnSpc>
                          <a:spcPct val="120000"/>
                        </a:lnSpc>
                        <a:spcBef>
                          <a:spcPts val="0"/>
                        </a:spcBef>
                        <a:spcAft>
                          <a:spcPts val="0"/>
                        </a:spcAft>
                      </a:pPr>
                      <a:r>
                        <a:rPr lang="zh-CN" altLang="en-US" b="1" dirty="0">
                          <a:solidFill>
                            <a:schemeClr val="accent1"/>
                          </a:solidFill>
                          <a:latin typeface="+mn-lt"/>
                          <a:ea typeface="+mn-ea"/>
                          <a:cs typeface="+mn-ea"/>
                          <a:sym typeface="+mn-lt"/>
                        </a:rPr>
                        <a:t>十月份</a:t>
                      </a: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361056143"/>
                  </a:ext>
                </a:extLst>
              </a:tr>
              <a:tr h="549681">
                <a:tc>
                  <a:txBody>
                    <a:bodyPr/>
                    <a:lstStyle/>
                    <a:p>
                      <a:pPr algn="ctr">
                        <a:lnSpc>
                          <a:spcPct val="120000"/>
                        </a:lnSpc>
                        <a:spcBef>
                          <a:spcPts val="0"/>
                        </a:spcBef>
                        <a:spcAft>
                          <a:spcPts val="0"/>
                        </a:spcAft>
                      </a:pPr>
                      <a:r>
                        <a:rPr lang="zh-CN" altLang="en-US" dirty="0">
                          <a:latin typeface="+mn-lt"/>
                          <a:ea typeface="+mn-ea"/>
                          <a:cs typeface="+mn-ea"/>
                          <a:sym typeface="+mn-lt"/>
                        </a:rPr>
                        <a:t>河南</a:t>
                      </a:r>
                      <a:endParaRPr lang="en-US" altLang="zh-CN" dirty="0">
                        <a:solidFill>
                          <a:schemeClr val="tx1">
                            <a:lumMod val="75000"/>
                            <a:lumOff val="2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13</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24</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31</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35</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30</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1807766145"/>
                  </a:ext>
                </a:extLst>
              </a:tr>
              <a:tr h="549681">
                <a:tc>
                  <a:txBody>
                    <a:bodyPr/>
                    <a:lstStyle/>
                    <a:p>
                      <a:pPr algn="ctr">
                        <a:lnSpc>
                          <a:spcPct val="120000"/>
                        </a:lnSpc>
                        <a:spcBef>
                          <a:spcPts val="0"/>
                        </a:spcBef>
                        <a:spcAft>
                          <a:spcPts val="0"/>
                        </a:spcAft>
                      </a:pPr>
                      <a:r>
                        <a:rPr lang="zh-CN" altLang="en-US" dirty="0">
                          <a:latin typeface="+mn-lt"/>
                          <a:ea typeface="+mn-ea"/>
                          <a:cs typeface="+mn-ea"/>
                          <a:sym typeface="+mn-lt"/>
                        </a:rPr>
                        <a:t>河北</a:t>
                      </a:r>
                      <a:endParaRPr lang="zh-CN" altLang="en-US" dirty="0">
                        <a:solidFill>
                          <a:schemeClr val="tx1">
                            <a:lumMod val="75000"/>
                            <a:lumOff val="2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24</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31</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26</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28</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31</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908534674"/>
                  </a:ext>
                </a:extLst>
              </a:tr>
              <a:tr h="549681">
                <a:tc>
                  <a:txBody>
                    <a:bodyPr/>
                    <a:lstStyle/>
                    <a:p>
                      <a:pPr algn="ctr">
                        <a:lnSpc>
                          <a:spcPct val="120000"/>
                        </a:lnSpc>
                        <a:spcBef>
                          <a:spcPts val="0"/>
                        </a:spcBef>
                        <a:spcAft>
                          <a:spcPts val="0"/>
                        </a:spcAft>
                      </a:pPr>
                      <a:r>
                        <a:rPr lang="zh-CN" altLang="en-US" dirty="0">
                          <a:latin typeface="+mn-lt"/>
                          <a:ea typeface="+mn-ea"/>
                          <a:cs typeface="+mn-ea"/>
                          <a:sym typeface="+mn-lt"/>
                        </a:rPr>
                        <a:t>安徽</a:t>
                      </a:r>
                      <a:endParaRPr lang="zh-CN" altLang="en-US" dirty="0">
                        <a:solidFill>
                          <a:schemeClr val="tx1">
                            <a:lumMod val="75000"/>
                            <a:lumOff val="2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21</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12</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20</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25</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30</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553347743"/>
                  </a:ext>
                </a:extLst>
              </a:tr>
              <a:tr h="549681">
                <a:tc>
                  <a:txBody>
                    <a:bodyPr/>
                    <a:lstStyle/>
                    <a:p>
                      <a:pPr algn="ctr">
                        <a:lnSpc>
                          <a:spcPct val="120000"/>
                        </a:lnSpc>
                        <a:spcBef>
                          <a:spcPts val="0"/>
                        </a:spcBef>
                        <a:spcAft>
                          <a:spcPts val="0"/>
                        </a:spcAft>
                      </a:pPr>
                      <a:r>
                        <a:rPr lang="zh-CN" altLang="en-US" dirty="0">
                          <a:latin typeface="+mn-lt"/>
                          <a:ea typeface="+mn-ea"/>
                          <a:cs typeface="+mn-ea"/>
                          <a:sym typeface="+mn-lt"/>
                        </a:rPr>
                        <a:t>山西</a:t>
                      </a:r>
                      <a:endParaRPr lang="zh-CN" altLang="en-US" dirty="0">
                        <a:solidFill>
                          <a:schemeClr val="tx1">
                            <a:lumMod val="75000"/>
                            <a:lumOff val="2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19</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31</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25</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22</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27</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189460748"/>
                  </a:ext>
                </a:extLst>
              </a:tr>
              <a:tr h="549681">
                <a:tc>
                  <a:txBody>
                    <a:bodyPr/>
                    <a:lstStyle/>
                    <a:p>
                      <a:pPr algn="ctr">
                        <a:lnSpc>
                          <a:spcPct val="120000"/>
                        </a:lnSpc>
                        <a:spcBef>
                          <a:spcPts val="0"/>
                        </a:spcBef>
                        <a:spcAft>
                          <a:spcPts val="0"/>
                        </a:spcAft>
                      </a:pPr>
                      <a:r>
                        <a:rPr lang="zh-CN" altLang="en-US" dirty="0">
                          <a:latin typeface="+mn-lt"/>
                          <a:ea typeface="+mn-ea"/>
                          <a:cs typeface="+mn-ea"/>
                          <a:sym typeface="+mn-lt"/>
                        </a:rPr>
                        <a:t>辽宁</a:t>
                      </a:r>
                      <a:endParaRPr lang="zh-CN" altLang="en-US" dirty="0">
                        <a:solidFill>
                          <a:schemeClr val="tx1">
                            <a:lumMod val="75000"/>
                            <a:lumOff val="2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32</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22</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25</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30</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lnSpc>
                          <a:spcPct val="120000"/>
                        </a:lnSpc>
                        <a:spcBef>
                          <a:spcPts val="0"/>
                        </a:spcBef>
                        <a:spcAft>
                          <a:spcPts val="0"/>
                        </a:spcAft>
                      </a:pPr>
                      <a:r>
                        <a:rPr lang="en-US" altLang="zh-CN" dirty="0">
                          <a:solidFill>
                            <a:schemeClr val="tx1">
                              <a:lumMod val="65000"/>
                              <a:lumOff val="35000"/>
                            </a:schemeClr>
                          </a:solidFill>
                          <a:latin typeface="+mn-lt"/>
                          <a:ea typeface="+mn-ea"/>
                          <a:cs typeface="+mn-ea"/>
                          <a:sym typeface="+mn-lt"/>
                        </a:rPr>
                        <a:t>35</a:t>
                      </a:r>
                      <a:endParaRPr lang="zh-CN" altLang="en-US" dirty="0">
                        <a:solidFill>
                          <a:schemeClr val="tx1">
                            <a:lumMod val="65000"/>
                            <a:lumOff val="35000"/>
                          </a:schemeClr>
                        </a:solidFill>
                        <a:latin typeface="+mn-lt"/>
                        <a:ea typeface="+mn-ea"/>
                        <a:cs typeface="+mn-ea"/>
                        <a:sym typeface="+mn-lt"/>
                      </a:endParaRPr>
                    </a:p>
                  </a:txBody>
                  <a:tcPr marL="81218" marR="81218"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2085928415"/>
                  </a:ext>
                </a:extLst>
              </a:tr>
            </a:tbl>
          </a:graphicData>
        </a:graphic>
      </p:graphicFrame>
      <p:sp>
        <p:nvSpPr>
          <p:cNvPr id="17" name="文本占位符 3">
            <a:extLst>
              <a:ext uri="{FF2B5EF4-FFF2-40B4-BE49-F238E27FC236}">
                <a16:creationId xmlns:a16="http://schemas.microsoft.com/office/drawing/2014/main" id="{2C08352D-D2AA-442F-900C-32BB3DBE6CF2}"/>
              </a:ext>
            </a:extLst>
          </p:cNvPr>
          <p:cNvSpPr txBox="1">
            <a:spLocks/>
          </p:cNvSpPr>
          <p:nvPr/>
        </p:nvSpPr>
        <p:spPr>
          <a:xfrm>
            <a:off x="665955" y="5019937"/>
            <a:ext cx="10860089" cy="694742"/>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vl2pPr marL="457200" indent="0" algn="l" defTabSz="914400" rtl="0" eaLnBrk="1" latinLnBrk="0" hangingPunct="1">
              <a:lnSpc>
                <a:spcPct val="120000"/>
              </a:lnSpc>
              <a:spcBef>
                <a:spcPts val="500"/>
              </a:spcBef>
              <a:buFont typeface="Arial" panose="020B0604020202020204" pitchFamily="34" charset="0"/>
              <a:buNone/>
              <a:defRPr sz="1800" kern="1200">
                <a:solidFill>
                  <a:schemeClr val="tx1">
                    <a:lumMod val="75000"/>
                    <a:lumOff val="25000"/>
                  </a:schemeClr>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lumMod val="65000"/>
                    <a:lumOff val="35000"/>
                  </a:schemeClr>
                </a:solidFill>
                <a:sym typeface="+mn-lt"/>
              </a:rPr>
              <a:t>在这里输入结论：截至</a:t>
            </a:r>
            <a:r>
              <a:rPr lang="en-US" altLang="zh-CN" dirty="0">
                <a:solidFill>
                  <a:schemeClr val="tx1">
                    <a:lumMod val="65000"/>
                    <a:lumOff val="35000"/>
                  </a:schemeClr>
                </a:solidFill>
                <a:sym typeface="+mn-lt"/>
              </a:rPr>
              <a:t>2018</a:t>
            </a:r>
            <a:r>
              <a:rPr lang="zh-CN" altLang="en-US" dirty="0">
                <a:solidFill>
                  <a:schemeClr val="tx1">
                    <a:lumMod val="65000"/>
                    <a:lumOff val="35000"/>
                  </a:schemeClr>
                </a:solidFill>
                <a:sym typeface="+mn-lt"/>
              </a:rPr>
              <a:t>年</a:t>
            </a:r>
            <a:r>
              <a:rPr lang="en-US" altLang="zh-CN" dirty="0">
                <a:solidFill>
                  <a:schemeClr val="tx1">
                    <a:lumMod val="65000"/>
                    <a:lumOff val="35000"/>
                  </a:schemeClr>
                </a:solidFill>
                <a:sym typeface="+mn-lt"/>
              </a:rPr>
              <a:t>9</a:t>
            </a:r>
            <a:r>
              <a:rPr lang="zh-CN" altLang="en-US" dirty="0">
                <a:solidFill>
                  <a:schemeClr val="tx1">
                    <a:lumMod val="65000"/>
                    <a:lumOff val="35000"/>
                  </a:schemeClr>
                </a:solidFill>
                <a:sym typeface="+mn-lt"/>
              </a:rPr>
              <a:t>月，占地总面积</a:t>
            </a:r>
            <a:r>
              <a:rPr lang="en-US" altLang="zh-CN" dirty="0">
                <a:solidFill>
                  <a:schemeClr val="tx1">
                    <a:lumMod val="65000"/>
                    <a:lumOff val="35000"/>
                  </a:schemeClr>
                </a:solidFill>
                <a:sym typeface="+mn-lt"/>
              </a:rPr>
              <a:t>700.68</a:t>
            </a:r>
            <a:r>
              <a:rPr lang="zh-CN" altLang="en-US" dirty="0">
                <a:solidFill>
                  <a:schemeClr val="tx1">
                    <a:lumMod val="65000"/>
                    <a:lumOff val="35000"/>
                  </a:schemeClr>
                </a:solidFill>
                <a:sym typeface="+mn-lt"/>
              </a:rPr>
              <a:t>亩，建筑面积</a:t>
            </a:r>
            <a:r>
              <a:rPr lang="en-US" altLang="zh-CN" dirty="0">
                <a:solidFill>
                  <a:schemeClr val="tx1">
                    <a:lumMod val="65000"/>
                    <a:lumOff val="35000"/>
                  </a:schemeClr>
                </a:solidFill>
                <a:sym typeface="+mn-lt"/>
              </a:rPr>
              <a:t>348669.12</a:t>
            </a:r>
            <a:r>
              <a:rPr lang="zh-CN" altLang="en-US" dirty="0">
                <a:solidFill>
                  <a:schemeClr val="tx1">
                    <a:lumMod val="65000"/>
                    <a:lumOff val="35000"/>
                  </a:schemeClr>
                </a:solidFill>
                <a:sym typeface="+mn-lt"/>
              </a:rPr>
              <a:t>平方米；设有研究生分院及</a:t>
            </a:r>
            <a:r>
              <a:rPr lang="en-US" altLang="zh-CN" dirty="0">
                <a:solidFill>
                  <a:schemeClr val="tx1">
                    <a:lumMod val="65000"/>
                    <a:lumOff val="35000"/>
                  </a:schemeClr>
                </a:solidFill>
                <a:sym typeface="+mn-lt"/>
              </a:rPr>
              <a:t>7</a:t>
            </a:r>
            <a:r>
              <a:rPr lang="zh-CN" altLang="en-US" dirty="0">
                <a:solidFill>
                  <a:schemeClr val="tx1">
                    <a:lumMod val="65000"/>
                    <a:lumOff val="35000"/>
                  </a:schemeClr>
                </a:solidFill>
                <a:sym typeface="+mn-lt"/>
              </a:rPr>
              <a:t>个学院，</a:t>
            </a:r>
            <a:r>
              <a:rPr lang="en-US" altLang="zh-CN" dirty="0">
                <a:solidFill>
                  <a:schemeClr val="tx1">
                    <a:lumMod val="65000"/>
                    <a:lumOff val="35000"/>
                  </a:schemeClr>
                </a:solidFill>
                <a:sym typeface="+mn-lt"/>
              </a:rPr>
              <a:t>34</a:t>
            </a:r>
            <a:r>
              <a:rPr lang="zh-CN" altLang="en-US" dirty="0">
                <a:solidFill>
                  <a:schemeClr val="tx1">
                    <a:lumMod val="65000"/>
                    <a:lumOff val="35000"/>
                  </a:schemeClr>
                </a:solidFill>
                <a:sym typeface="+mn-lt"/>
              </a:rPr>
              <a:t>个本科专业，现有全日制统招在校本科生</a:t>
            </a:r>
            <a:r>
              <a:rPr lang="en-US" altLang="zh-CN" dirty="0">
                <a:solidFill>
                  <a:schemeClr val="tx1">
                    <a:lumMod val="65000"/>
                    <a:lumOff val="35000"/>
                  </a:schemeClr>
                </a:solidFill>
                <a:sym typeface="+mn-lt"/>
              </a:rPr>
              <a:t>9866</a:t>
            </a:r>
            <a:r>
              <a:rPr lang="zh-CN" altLang="en-US" dirty="0">
                <a:solidFill>
                  <a:schemeClr val="tx1">
                    <a:lumMod val="65000"/>
                    <a:lumOff val="35000"/>
                  </a:schemeClr>
                </a:solidFill>
                <a:sym typeface="+mn-lt"/>
              </a:rPr>
              <a:t>人，博士、硕士研究生</a:t>
            </a:r>
            <a:r>
              <a:rPr lang="en-US" altLang="zh-CN" dirty="0">
                <a:solidFill>
                  <a:schemeClr val="tx1">
                    <a:lumMod val="65000"/>
                    <a:lumOff val="35000"/>
                  </a:schemeClr>
                </a:solidFill>
                <a:sym typeface="+mn-lt"/>
              </a:rPr>
              <a:t>614</a:t>
            </a:r>
            <a:r>
              <a:rPr lang="zh-CN" altLang="en-US" dirty="0">
                <a:solidFill>
                  <a:schemeClr val="tx1">
                    <a:lumMod val="65000"/>
                    <a:lumOff val="35000"/>
                  </a:schemeClr>
                </a:solidFill>
                <a:sym typeface="+mn-lt"/>
              </a:rPr>
              <a:t>人</a:t>
            </a:r>
          </a:p>
        </p:txBody>
      </p:sp>
    </p:spTree>
    <p:extLst>
      <p:ext uri="{BB962C8B-B14F-4D97-AF65-F5344CB8AC3E}">
        <p14:creationId xmlns:p14="http://schemas.microsoft.com/office/powerpoint/2010/main" val="40370665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D0844745-DA80-47D8-8683-AFDD7738DE91}"/>
              </a:ext>
            </a:extLst>
          </p:cNvPr>
          <p:cNvSpPr>
            <a:spLocks noGrp="1"/>
          </p:cNvSpPr>
          <p:nvPr>
            <p:ph type="title"/>
          </p:nvPr>
        </p:nvSpPr>
        <p:spPr/>
        <p:txBody>
          <a:bodyPr/>
          <a:lstStyle/>
          <a:p>
            <a:r>
              <a:rPr lang="zh-CN" altLang="en-US" dirty="0">
                <a:latin typeface="+mn-lt"/>
                <a:ea typeface="+mn-ea"/>
                <a:cs typeface="+mn-ea"/>
                <a:sym typeface="+mn-lt"/>
              </a:rPr>
              <a:t>多系列柱状图</a:t>
            </a:r>
          </a:p>
        </p:txBody>
      </p:sp>
      <p:graphicFrame>
        <p:nvGraphicFramePr>
          <p:cNvPr id="33" name="图表占位符 32">
            <a:extLst>
              <a:ext uri="{FF2B5EF4-FFF2-40B4-BE49-F238E27FC236}">
                <a16:creationId xmlns:a16="http://schemas.microsoft.com/office/drawing/2014/main" id="{F98FAACC-FEC4-4ACA-89F2-37DF07661880}"/>
              </a:ext>
            </a:extLst>
          </p:cNvPr>
          <p:cNvGraphicFramePr>
            <a:graphicFrameLocks noGrp="1"/>
          </p:cNvGraphicFramePr>
          <p:nvPr>
            <p:ph type="chart" sz="quarter" idx="4294967295"/>
            <p:extLst>
              <p:ext uri="{D42A27DB-BD31-4B8C-83A1-F6EECF244321}">
                <p14:modId xmlns:p14="http://schemas.microsoft.com/office/powerpoint/2010/main" val="3792966711"/>
              </p:ext>
            </p:extLst>
          </p:nvPr>
        </p:nvGraphicFramePr>
        <p:xfrm>
          <a:off x="658814" y="1181100"/>
          <a:ext cx="5996630" cy="4953000"/>
        </p:xfrm>
        <a:graphic>
          <a:graphicData uri="http://schemas.openxmlformats.org/drawingml/2006/chart">
            <c:chart xmlns:c="http://schemas.openxmlformats.org/drawingml/2006/chart" xmlns:r="http://schemas.openxmlformats.org/officeDocument/2006/relationships" r:id="rId2"/>
          </a:graphicData>
        </a:graphic>
      </p:graphicFrame>
      <p:sp>
        <p:nvSpPr>
          <p:cNvPr id="11" name="文本框 10">
            <a:extLst>
              <a:ext uri="{FF2B5EF4-FFF2-40B4-BE49-F238E27FC236}">
                <a16:creationId xmlns:a16="http://schemas.microsoft.com/office/drawing/2014/main" id="{B79A692E-55A1-4936-928E-B1C66BED500A}"/>
              </a:ext>
            </a:extLst>
          </p:cNvPr>
          <p:cNvSpPr txBox="1"/>
          <p:nvPr/>
        </p:nvSpPr>
        <p:spPr>
          <a:xfrm>
            <a:off x="8052484" y="2672278"/>
            <a:ext cx="2103120"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14" name="文本框 13">
            <a:extLst>
              <a:ext uri="{FF2B5EF4-FFF2-40B4-BE49-F238E27FC236}">
                <a16:creationId xmlns:a16="http://schemas.microsoft.com/office/drawing/2014/main" id="{6C524CDC-6838-49A9-825D-19576B9DED02}"/>
              </a:ext>
            </a:extLst>
          </p:cNvPr>
          <p:cNvSpPr txBox="1"/>
          <p:nvPr/>
        </p:nvSpPr>
        <p:spPr>
          <a:xfrm>
            <a:off x="8052484" y="3191403"/>
            <a:ext cx="3176270"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根据右边的图表，在此输入相应结论，可以分系列进行详述，也可删除多余系列进行概述。</a:t>
            </a:r>
          </a:p>
        </p:txBody>
      </p:sp>
      <p:cxnSp>
        <p:nvCxnSpPr>
          <p:cNvPr id="4" name="直接连接符 3">
            <a:extLst>
              <a:ext uri="{FF2B5EF4-FFF2-40B4-BE49-F238E27FC236}">
                <a16:creationId xmlns:a16="http://schemas.microsoft.com/office/drawing/2014/main" id="{7CD64933-F2F4-42B5-B57A-E7D6BDBE7872}"/>
              </a:ext>
            </a:extLst>
          </p:cNvPr>
          <p:cNvCxnSpPr>
            <a:cxnSpLocks/>
          </p:cNvCxnSpPr>
          <p:nvPr/>
        </p:nvCxnSpPr>
        <p:spPr>
          <a:xfrm>
            <a:off x="8052484" y="5363307"/>
            <a:ext cx="388131" cy="0"/>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042816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5A197C4E-BB6A-41C3-90C8-2AE6CBD47592}"/>
              </a:ext>
            </a:extLst>
          </p:cNvPr>
          <p:cNvSpPr>
            <a:spLocks noGrp="1"/>
          </p:cNvSpPr>
          <p:nvPr>
            <p:ph type="title"/>
          </p:nvPr>
        </p:nvSpPr>
        <p:spPr/>
        <p:txBody>
          <a:bodyPr/>
          <a:lstStyle/>
          <a:p>
            <a:r>
              <a:rPr lang="zh-CN" altLang="en-US" dirty="0">
                <a:latin typeface="+mn-lt"/>
                <a:ea typeface="+mn-ea"/>
                <a:cs typeface="+mn-ea"/>
                <a:sym typeface="+mn-lt"/>
              </a:rPr>
              <a:t>折线图</a:t>
            </a:r>
          </a:p>
        </p:txBody>
      </p:sp>
      <p:graphicFrame>
        <p:nvGraphicFramePr>
          <p:cNvPr id="11" name="图表占位符 10">
            <a:extLst>
              <a:ext uri="{FF2B5EF4-FFF2-40B4-BE49-F238E27FC236}">
                <a16:creationId xmlns:a16="http://schemas.microsoft.com/office/drawing/2014/main" id="{1955D583-74F2-4FD8-A5A9-85889B2F8FCA}"/>
              </a:ext>
            </a:extLst>
          </p:cNvPr>
          <p:cNvGraphicFramePr>
            <a:graphicFrameLocks noGrp="1"/>
          </p:cNvGraphicFramePr>
          <p:nvPr>
            <p:ph type="chart" sz="quarter" idx="4294967295"/>
            <p:extLst>
              <p:ext uri="{D42A27DB-BD31-4B8C-83A1-F6EECF244321}">
                <p14:modId xmlns:p14="http://schemas.microsoft.com/office/powerpoint/2010/main" val="2773211849"/>
              </p:ext>
            </p:extLst>
          </p:nvPr>
        </p:nvGraphicFramePr>
        <p:xfrm>
          <a:off x="572475" y="1507321"/>
          <a:ext cx="6400800" cy="4602163"/>
        </p:xfrm>
        <a:graphic>
          <a:graphicData uri="http://schemas.openxmlformats.org/drawingml/2006/chart">
            <c:chart xmlns:c="http://schemas.openxmlformats.org/drawingml/2006/chart" xmlns:r="http://schemas.openxmlformats.org/officeDocument/2006/relationships" r:id="rId3"/>
          </a:graphicData>
        </a:graphic>
      </p:graphicFrame>
      <p:grpSp>
        <p:nvGrpSpPr>
          <p:cNvPr id="18" name="组合 17">
            <a:extLst>
              <a:ext uri="{FF2B5EF4-FFF2-40B4-BE49-F238E27FC236}">
                <a16:creationId xmlns:a16="http://schemas.microsoft.com/office/drawing/2014/main" id="{6B06E5D6-A45B-4FC7-A549-53037105CF45}"/>
              </a:ext>
            </a:extLst>
          </p:cNvPr>
          <p:cNvGrpSpPr/>
          <p:nvPr/>
        </p:nvGrpSpPr>
        <p:grpSpPr>
          <a:xfrm>
            <a:off x="8342630" y="1262743"/>
            <a:ext cx="3176270" cy="1463075"/>
            <a:chOff x="8342630" y="1342955"/>
            <a:chExt cx="3176270" cy="1463075"/>
          </a:xfrm>
        </p:grpSpPr>
        <p:sp>
          <p:nvSpPr>
            <p:cNvPr id="19" name="文本框 18">
              <a:extLst>
                <a:ext uri="{FF2B5EF4-FFF2-40B4-BE49-F238E27FC236}">
                  <a16:creationId xmlns:a16="http://schemas.microsoft.com/office/drawing/2014/main" id="{8F8876FB-0611-4BC7-A34A-191C5EEE4624}"/>
                </a:ext>
              </a:extLst>
            </p:cNvPr>
            <p:cNvSpPr txBox="1"/>
            <p:nvPr/>
          </p:nvSpPr>
          <p:spPr>
            <a:xfrm>
              <a:off x="8342630" y="1342955"/>
              <a:ext cx="2103120"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系列</a:t>
              </a:r>
              <a:r>
                <a:rPr lang="en-US" altLang="zh-CN" spc="300" dirty="0">
                  <a:sym typeface="+mn-lt"/>
                </a:rPr>
                <a:t>1</a:t>
              </a:r>
              <a:endParaRPr lang="zh-CN" altLang="en-US" spc="300" dirty="0">
                <a:sym typeface="+mn-lt"/>
              </a:endParaRPr>
            </a:p>
          </p:txBody>
        </p:sp>
        <p:sp>
          <p:nvSpPr>
            <p:cNvPr id="20" name="文本框 19">
              <a:extLst>
                <a:ext uri="{FF2B5EF4-FFF2-40B4-BE49-F238E27FC236}">
                  <a16:creationId xmlns:a16="http://schemas.microsoft.com/office/drawing/2014/main" id="{3625D68F-9023-4C6B-9395-4754D2E6B2AF}"/>
                </a:ext>
              </a:extLst>
            </p:cNvPr>
            <p:cNvSpPr txBox="1"/>
            <p:nvPr/>
          </p:nvSpPr>
          <p:spPr>
            <a:xfrm>
              <a:off x="8342630" y="1741956"/>
              <a:ext cx="3176270"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根据右边的图表，在此输入相应结论，可以分系列进行详述，也可删除多余系列进行概述。</a:t>
              </a:r>
            </a:p>
          </p:txBody>
        </p:sp>
      </p:grpSp>
      <p:grpSp>
        <p:nvGrpSpPr>
          <p:cNvPr id="22" name="组合 21">
            <a:extLst>
              <a:ext uri="{FF2B5EF4-FFF2-40B4-BE49-F238E27FC236}">
                <a16:creationId xmlns:a16="http://schemas.microsoft.com/office/drawing/2014/main" id="{C353A3DD-9BB8-4991-A7AE-4555E752C7F9}"/>
              </a:ext>
            </a:extLst>
          </p:cNvPr>
          <p:cNvGrpSpPr/>
          <p:nvPr/>
        </p:nvGrpSpPr>
        <p:grpSpPr>
          <a:xfrm>
            <a:off x="8342630" y="2954576"/>
            <a:ext cx="3176270" cy="1463075"/>
            <a:chOff x="8342630" y="1342955"/>
            <a:chExt cx="3176270" cy="1463075"/>
          </a:xfrm>
        </p:grpSpPr>
        <p:sp>
          <p:nvSpPr>
            <p:cNvPr id="23" name="文本框 22">
              <a:extLst>
                <a:ext uri="{FF2B5EF4-FFF2-40B4-BE49-F238E27FC236}">
                  <a16:creationId xmlns:a16="http://schemas.microsoft.com/office/drawing/2014/main" id="{A64B394E-ED7E-4132-BEE8-CE5C6B46EBFE}"/>
                </a:ext>
              </a:extLst>
            </p:cNvPr>
            <p:cNvSpPr txBox="1"/>
            <p:nvPr/>
          </p:nvSpPr>
          <p:spPr>
            <a:xfrm>
              <a:off x="8342630" y="1342955"/>
              <a:ext cx="2103120"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系列</a:t>
              </a:r>
              <a:r>
                <a:rPr lang="en-US" altLang="zh-CN" spc="300" dirty="0">
                  <a:sym typeface="+mn-lt"/>
                </a:rPr>
                <a:t>2</a:t>
              </a:r>
              <a:endParaRPr lang="zh-CN" altLang="en-US" spc="300" dirty="0">
                <a:sym typeface="+mn-lt"/>
              </a:endParaRPr>
            </a:p>
          </p:txBody>
        </p:sp>
        <p:sp>
          <p:nvSpPr>
            <p:cNvPr id="25" name="文本框 24">
              <a:extLst>
                <a:ext uri="{FF2B5EF4-FFF2-40B4-BE49-F238E27FC236}">
                  <a16:creationId xmlns:a16="http://schemas.microsoft.com/office/drawing/2014/main" id="{7B663C49-9ED6-4470-9008-D5D8CE14A4BB}"/>
                </a:ext>
              </a:extLst>
            </p:cNvPr>
            <p:cNvSpPr txBox="1"/>
            <p:nvPr/>
          </p:nvSpPr>
          <p:spPr>
            <a:xfrm>
              <a:off x="8342630" y="1741956"/>
              <a:ext cx="3176270"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根据右边的图表，在此输入相应结论，可以分系列进行详述，也可删除多余系列进行概述。</a:t>
              </a:r>
            </a:p>
          </p:txBody>
        </p:sp>
      </p:grpSp>
      <p:grpSp>
        <p:nvGrpSpPr>
          <p:cNvPr id="28" name="组合 27">
            <a:extLst>
              <a:ext uri="{FF2B5EF4-FFF2-40B4-BE49-F238E27FC236}">
                <a16:creationId xmlns:a16="http://schemas.microsoft.com/office/drawing/2014/main" id="{F9055153-D6B5-4B06-9E3B-736CCF1C746D}"/>
              </a:ext>
            </a:extLst>
          </p:cNvPr>
          <p:cNvGrpSpPr/>
          <p:nvPr/>
        </p:nvGrpSpPr>
        <p:grpSpPr>
          <a:xfrm>
            <a:off x="8342630" y="4646409"/>
            <a:ext cx="3176270" cy="1463075"/>
            <a:chOff x="8342630" y="1342955"/>
            <a:chExt cx="3176270" cy="1463075"/>
          </a:xfrm>
        </p:grpSpPr>
        <p:sp>
          <p:nvSpPr>
            <p:cNvPr id="29" name="文本框 28">
              <a:extLst>
                <a:ext uri="{FF2B5EF4-FFF2-40B4-BE49-F238E27FC236}">
                  <a16:creationId xmlns:a16="http://schemas.microsoft.com/office/drawing/2014/main" id="{2B53489F-84F4-42AA-9271-FF092A1A6F75}"/>
                </a:ext>
              </a:extLst>
            </p:cNvPr>
            <p:cNvSpPr txBox="1"/>
            <p:nvPr/>
          </p:nvSpPr>
          <p:spPr>
            <a:xfrm>
              <a:off x="8342630" y="1342955"/>
              <a:ext cx="2103120"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系列</a:t>
              </a:r>
              <a:r>
                <a:rPr lang="en-US" altLang="zh-CN" spc="300" dirty="0">
                  <a:sym typeface="+mn-lt"/>
                </a:rPr>
                <a:t>3</a:t>
              </a:r>
              <a:endParaRPr lang="zh-CN" altLang="en-US" spc="300" dirty="0">
                <a:sym typeface="+mn-lt"/>
              </a:endParaRPr>
            </a:p>
          </p:txBody>
        </p:sp>
        <p:sp>
          <p:nvSpPr>
            <p:cNvPr id="30" name="文本框 29">
              <a:extLst>
                <a:ext uri="{FF2B5EF4-FFF2-40B4-BE49-F238E27FC236}">
                  <a16:creationId xmlns:a16="http://schemas.microsoft.com/office/drawing/2014/main" id="{0BC2B9CD-056D-4AC6-8C88-A8A34C906841}"/>
                </a:ext>
              </a:extLst>
            </p:cNvPr>
            <p:cNvSpPr txBox="1"/>
            <p:nvPr/>
          </p:nvSpPr>
          <p:spPr>
            <a:xfrm>
              <a:off x="8342630" y="1741956"/>
              <a:ext cx="3176270"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根据右边的图表，在此输入相应结论，可以分系列进行详述，也可删除多余系列进行概述。</a:t>
              </a:r>
            </a:p>
          </p:txBody>
        </p:sp>
      </p:grpSp>
    </p:spTree>
    <p:extLst>
      <p:ext uri="{BB962C8B-B14F-4D97-AF65-F5344CB8AC3E}">
        <p14:creationId xmlns:p14="http://schemas.microsoft.com/office/powerpoint/2010/main" val="310015491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id="{D7796B7A-1743-4D20-93FA-E05CEB1030E9}"/>
              </a:ext>
            </a:extLst>
          </p:cNvPr>
          <p:cNvSpPr>
            <a:spLocks noGrp="1"/>
          </p:cNvSpPr>
          <p:nvPr>
            <p:ph type="title"/>
          </p:nvPr>
        </p:nvSpPr>
        <p:spPr/>
        <p:txBody>
          <a:bodyPr/>
          <a:lstStyle/>
          <a:p>
            <a:r>
              <a:rPr lang="zh-CN" altLang="en-US" dirty="0">
                <a:latin typeface="+mn-lt"/>
                <a:ea typeface="+mn-ea"/>
                <a:cs typeface="+mn-ea"/>
                <a:sym typeface="+mn-lt"/>
              </a:rPr>
              <a:t>饼图</a:t>
            </a:r>
          </a:p>
        </p:txBody>
      </p:sp>
      <p:graphicFrame>
        <p:nvGraphicFramePr>
          <p:cNvPr id="40" name="内容占位符 39">
            <a:extLst>
              <a:ext uri="{FF2B5EF4-FFF2-40B4-BE49-F238E27FC236}">
                <a16:creationId xmlns:a16="http://schemas.microsoft.com/office/drawing/2014/main" id="{722E9489-8636-49B7-8E6B-27D4753D951B}"/>
              </a:ext>
            </a:extLst>
          </p:cNvPr>
          <p:cNvGraphicFramePr>
            <a:graphicFrameLocks noGrp="1"/>
          </p:cNvGraphicFramePr>
          <p:nvPr>
            <p:ph sz="quarter" idx="4294967295"/>
            <p:extLst>
              <p:ext uri="{D42A27DB-BD31-4B8C-83A1-F6EECF244321}">
                <p14:modId xmlns:p14="http://schemas.microsoft.com/office/powerpoint/2010/main" val="4198692841"/>
              </p:ext>
            </p:extLst>
          </p:nvPr>
        </p:nvGraphicFramePr>
        <p:xfrm>
          <a:off x="123820" y="1646238"/>
          <a:ext cx="4981575" cy="4149725"/>
        </p:xfrm>
        <a:graphic>
          <a:graphicData uri="http://schemas.openxmlformats.org/drawingml/2006/chart">
            <c:chart xmlns:c="http://schemas.openxmlformats.org/drawingml/2006/chart" xmlns:r="http://schemas.openxmlformats.org/officeDocument/2006/relationships" r:id="rId2"/>
          </a:graphicData>
        </a:graphic>
      </p:graphicFrame>
      <p:sp>
        <p:nvSpPr>
          <p:cNvPr id="7" name="文本框 6">
            <a:extLst>
              <a:ext uri="{FF2B5EF4-FFF2-40B4-BE49-F238E27FC236}">
                <a16:creationId xmlns:a16="http://schemas.microsoft.com/office/drawing/2014/main" id="{B8BE96F5-2B89-42E8-B93F-515B88FE99EA}"/>
              </a:ext>
            </a:extLst>
          </p:cNvPr>
          <p:cNvSpPr txBox="1"/>
          <p:nvPr/>
        </p:nvSpPr>
        <p:spPr>
          <a:xfrm>
            <a:off x="5617017" y="1888472"/>
            <a:ext cx="1695336" cy="430887"/>
          </a:xfrm>
          <a:prstGeom prst="rect">
            <a:avLst/>
          </a:prstGeom>
          <a:noFill/>
        </p:spPr>
        <p:txBody>
          <a:bodyPr wrap="none" lIns="0" rtlCol="0">
            <a:spAutoFit/>
          </a:bodyPr>
          <a:lstStyle>
            <a:defPPr>
              <a:defRPr lang="zh-CN"/>
            </a:defPPr>
            <a:lvl1pPr>
              <a:defRPr sz="2000" b="1" spc="100">
                <a:solidFill>
                  <a:schemeClr val="accent1"/>
                </a:solidFill>
              </a:defRPr>
            </a:lvl1pPr>
          </a:lstStyle>
          <a:p>
            <a:r>
              <a:rPr lang="zh-CN" altLang="en-US" sz="2200" spc="300" dirty="0">
                <a:sym typeface="+mn-lt"/>
              </a:rPr>
              <a:t>输入小标题</a:t>
            </a:r>
          </a:p>
        </p:txBody>
      </p:sp>
      <p:sp>
        <p:nvSpPr>
          <p:cNvPr id="8" name="文本框 7">
            <a:extLst>
              <a:ext uri="{FF2B5EF4-FFF2-40B4-BE49-F238E27FC236}">
                <a16:creationId xmlns:a16="http://schemas.microsoft.com/office/drawing/2014/main" id="{66D42B84-2044-4B5D-AE21-B7B003346B4F}"/>
              </a:ext>
            </a:extLst>
          </p:cNvPr>
          <p:cNvSpPr txBox="1"/>
          <p:nvPr/>
        </p:nvSpPr>
        <p:spPr>
          <a:xfrm>
            <a:off x="5617017" y="2307793"/>
            <a:ext cx="2577411"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在此处输入每个部分的描述，或者删除重新插入文本框输入总体描述</a:t>
            </a:r>
          </a:p>
        </p:txBody>
      </p:sp>
      <p:sp>
        <p:nvSpPr>
          <p:cNvPr id="42" name="文本框 41">
            <a:extLst>
              <a:ext uri="{FF2B5EF4-FFF2-40B4-BE49-F238E27FC236}">
                <a16:creationId xmlns:a16="http://schemas.microsoft.com/office/drawing/2014/main" id="{2CE04698-B61D-4F82-BF10-EF5059EF0F79}"/>
              </a:ext>
            </a:extLst>
          </p:cNvPr>
          <p:cNvSpPr txBox="1"/>
          <p:nvPr/>
        </p:nvSpPr>
        <p:spPr>
          <a:xfrm>
            <a:off x="5617017" y="3829124"/>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3" name="文本框 42">
            <a:extLst>
              <a:ext uri="{FF2B5EF4-FFF2-40B4-BE49-F238E27FC236}">
                <a16:creationId xmlns:a16="http://schemas.microsoft.com/office/drawing/2014/main" id="{09A9A401-2CA9-45D8-8F03-1D8168519A84}"/>
              </a:ext>
            </a:extLst>
          </p:cNvPr>
          <p:cNvSpPr txBox="1"/>
          <p:nvPr/>
        </p:nvSpPr>
        <p:spPr>
          <a:xfrm>
            <a:off x="5617017" y="4228125"/>
            <a:ext cx="2577411"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在此处输入每个部分的描述，或者删除重新插入文本框输入总体描述</a:t>
            </a:r>
          </a:p>
        </p:txBody>
      </p:sp>
      <p:sp>
        <p:nvSpPr>
          <p:cNvPr id="45" name="文本框 44">
            <a:extLst>
              <a:ext uri="{FF2B5EF4-FFF2-40B4-BE49-F238E27FC236}">
                <a16:creationId xmlns:a16="http://schemas.microsoft.com/office/drawing/2014/main" id="{8D05372A-4F46-4E46-A704-09F7A8F52FCA}"/>
              </a:ext>
            </a:extLst>
          </p:cNvPr>
          <p:cNvSpPr txBox="1"/>
          <p:nvPr/>
        </p:nvSpPr>
        <p:spPr>
          <a:xfrm>
            <a:off x="8785178" y="1908792"/>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6" name="文本框 45">
            <a:extLst>
              <a:ext uri="{FF2B5EF4-FFF2-40B4-BE49-F238E27FC236}">
                <a16:creationId xmlns:a16="http://schemas.microsoft.com/office/drawing/2014/main" id="{627191F7-0FD1-4245-A752-A39A20AC806D}"/>
              </a:ext>
            </a:extLst>
          </p:cNvPr>
          <p:cNvSpPr txBox="1"/>
          <p:nvPr/>
        </p:nvSpPr>
        <p:spPr>
          <a:xfrm>
            <a:off x="8785178" y="2307793"/>
            <a:ext cx="2577411"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在此处输入每个部分的描述，或者删除重新插入文本框输入总体描述</a:t>
            </a:r>
          </a:p>
        </p:txBody>
      </p:sp>
      <p:sp>
        <p:nvSpPr>
          <p:cNvPr id="48" name="文本框 47">
            <a:extLst>
              <a:ext uri="{FF2B5EF4-FFF2-40B4-BE49-F238E27FC236}">
                <a16:creationId xmlns:a16="http://schemas.microsoft.com/office/drawing/2014/main" id="{DB671141-F2A3-4E63-B34F-2AEB994FB326}"/>
              </a:ext>
            </a:extLst>
          </p:cNvPr>
          <p:cNvSpPr txBox="1"/>
          <p:nvPr/>
        </p:nvSpPr>
        <p:spPr>
          <a:xfrm>
            <a:off x="8785178" y="3829124"/>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输入小标题</a:t>
            </a:r>
          </a:p>
        </p:txBody>
      </p:sp>
      <p:sp>
        <p:nvSpPr>
          <p:cNvPr id="49" name="文本框 48">
            <a:extLst>
              <a:ext uri="{FF2B5EF4-FFF2-40B4-BE49-F238E27FC236}">
                <a16:creationId xmlns:a16="http://schemas.microsoft.com/office/drawing/2014/main" id="{AC45CAB1-01CB-4481-AEC6-CB812D9C1EC2}"/>
              </a:ext>
            </a:extLst>
          </p:cNvPr>
          <p:cNvSpPr txBox="1"/>
          <p:nvPr/>
        </p:nvSpPr>
        <p:spPr>
          <a:xfrm>
            <a:off x="8785178" y="4228125"/>
            <a:ext cx="2577411"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在此处输入每个部分的描述，或者删除重新插入文本框输入总体描述</a:t>
            </a:r>
          </a:p>
        </p:txBody>
      </p:sp>
      <p:sp>
        <p:nvSpPr>
          <p:cNvPr id="50" name="等腰三角形 49">
            <a:extLst>
              <a:ext uri="{FF2B5EF4-FFF2-40B4-BE49-F238E27FC236}">
                <a16:creationId xmlns:a16="http://schemas.microsoft.com/office/drawing/2014/main" id="{772AF42B-66AC-47B3-8BA3-76EC070B714E}"/>
              </a:ext>
            </a:extLst>
          </p:cNvPr>
          <p:cNvSpPr/>
          <p:nvPr/>
        </p:nvSpPr>
        <p:spPr>
          <a:xfrm rot="5400000">
            <a:off x="5623292" y="551306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51" name="等腰三角形 50">
            <a:extLst>
              <a:ext uri="{FF2B5EF4-FFF2-40B4-BE49-F238E27FC236}">
                <a16:creationId xmlns:a16="http://schemas.microsoft.com/office/drawing/2014/main" id="{24779890-9D28-45FB-8029-E89C4661F3DC}"/>
              </a:ext>
            </a:extLst>
          </p:cNvPr>
          <p:cNvSpPr/>
          <p:nvPr/>
        </p:nvSpPr>
        <p:spPr>
          <a:xfrm rot="5400000">
            <a:off x="5695298" y="551306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cxnSp>
        <p:nvCxnSpPr>
          <p:cNvPr id="19" name="直接连接符 18">
            <a:extLst>
              <a:ext uri="{FF2B5EF4-FFF2-40B4-BE49-F238E27FC236}">
                <a16:creationId xmlns:a16="http://schemas.microsoft.com/office/drawing/2014/main" id="{0B7B7183-122C-46C8-A6E0-E4B3806604F5}"/>
              </a:ext>
            </a:extLst>
          </p:cNvPr>
          <p:cNvCxnSpPr/>
          <p:nvPr/>
        </p:nvCxnSpPr>
        <p:spPr>
          <a:xfrm>
            <a:off x="5120567"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A37DB27E-A337-41CB-AC3F-F6F31A3CAE45}"/>
              </a:ext>
            </a:extLst>
          </p:cNvPr>
          <p:cNvCxnSpPr/>
          <p:nvPr/>
        </p:nvCxnSpPr>
        <p:spPr>
          <a:xfrm>
            <a:off x="8455783"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770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a:extLst>
              <a:ext uri="{FF2B5EF4-FFF2-40B4-BE49-F238E27FC236}">
                <a16:creationId xmlns:a16="http://schemas.microsoft.com/office/drawing/2014/main" id="{50585901-E22E-467C-B470-48D052EB7EFE}"/>
              </a:ext>
            </a:extLst>
          </p:cNvPr>
          <p:cNvSpPr>
            <a:spLocks noGrp="1"/>
          </p:cNvSpPr>
          <p:nvPr>
            <p:ph type="title"/>
          </p:nvPr>
        </p:nvSpPr>
        <p:spPr/>
        <p:txBody>
          <a:bodyPr/>
          <a:lstStyle/>
          <a:p>
            <a:r>
              <a:rPr lang="zh-CN" altLang="en-US" dirty="0">
                <a:latin typeface="+mn-lt"/>
                <a:ea typeface="+mn-ea"/>
                <a:cs typeface="+mn-ea"/>
                <a:sym typeface="+mn-lt"/>
              </a:rPr>
              <a:t>圆环图</a:t>
            </a:r>
          </a:p>
        </p:txBody>
      </p:sp>
      <p:sp>
        <p:nvSpPr>
          <p:cNvPr id="27" name="文本框 26">
            <a:extLst>
              <a:ext uri="{FF2B5EF4-FFF2-40B4-BE49-F238E27FC236}">
                <a16:creationId xmlns:a16="http://schemas.microsoft.com/office/drawing/2014/main" id="{A3044D98-09FF-4014-BFD0-8F5F24C23590}"/>
              </a:ext>
            </a:extLst>
          </p:cNvPr>
          <p:cNvSpPr txBox="1"/>
          <p:nvPr/>
        </p:nvSpPr>
        <p:spPr>
          <a:xfrm>
            <a:off x="1369044" y="4415472"/>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ctr"/>
            <a:r>
              <a:rPr lang="zh-CN" altLang="en-US" spc="300" dirty="0">
                <a:sym typeface="+mn-lt"/>
              </a:rPr>
              <a:t>输入小标题</a:t>
            </a:r>
          </a:p>
        </p:txBody>
      </p:sp>
      <p:sp>
        <p:nvSpPr>
          <p:cNvPr id="31" name="文本框 30">
            <a:extLst>
              <a:ext uri="{FF2B5EF4-FFF2-40B4-BE49-F238E27FC236}">
                <a16:creationId xmlns:a16="http://schemas.microsoft.com/office/drawing/2014/main" id="{F6119388-9021-44AD-B5C7-653099BA14C0}"/>
              </a:ext>
            </a:extLst>
          </p:cNvPr>
          <p:cNvSpPr txBox="1"/>
          <p:nvPr/>
        </p:nvSpPr>
        <p:spPr>
          <a:xfrm>
            <a:off x="1291282" y="4825346"/>
            <a:ext cx="2239476"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pPr algn="ctr"/>
            <a:r>
              <a:rPr lang="zh-CN" altLang="en-US" dirty="0">
                <a:solidFill>
                  <a:schemeClr val="tx1">
                    <a:lumMod val="65000"/>
                    <a:lumOff val="35000"/>
                  </a:schemeClr>
                </a:solidFill>
                <a:sym typeface="+mn-lt"/>
              </a:rPr>
              <a:t>在此处输入每个部分的描述，或者删除重新插入文本框输入总体描述</a:t>
            </a:r>
          </a:p>
        </p:txBody>
      </p:sp>
      <p:sp>
        <p:nvSpPr>
          <p:cNvPr id="19" name="文本框 18">
            <a:extLst>
              <a:ext uri="{FF2B5EF4-FFF2-40B4-BE49-F238E27FC236}">
                <a16:creationId xmlns:a16="http://schemas.microsoft.com/office/drawing/2014/main" id="{BAFEDA08-0380-420B-ACCF-C40B672D474C}"/>
              </a:ext>
            </a:extLst>
          </p:cNvPr>
          <p:cNvSpPr txBox="1"/>
          <p:nvPr/>
        </p:nvSpPr>
        <p:spPr>
          <a:xfrm>
            <a:off x="5044439" y="4415472"/>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ctr"/>
            <a:r>
              <a:rPr lang="zh-CN" altLang="en-US" spc="300" dirty="0">
                <a:sym typeface="+mn-lt"/>
              </a:rPr>
              <a:t>输入小标题</a:t>
            </a:r>
          </a:p>
        </p:txBody>
      </p:sp>
      <p:sp>
        <p:nvSpPr>
          <p:cNvPr id="22" name="文本框 21">
            <a:extLst>
              <a:ext uri="{FF2B5EF4-FFF2-40B4-BE49-F238E27FC236}">
                <a16:creationId xmlns:a16="http://schemas.microsoft.com/office/drawing/2014/main" id="{C678A4A3-5448-4874-8314-676EC2B20E4E}"/>
              </a:ext>
            </a:extLst>
          </p:cNvPr>
          <p:cNvSpPr txBox="1"/>
          <p:nvPr/>
        </p:nvSpPr>
        <p:spPr>
          <a:xfrm>
            <a:off x="8719834" y="4415472"/>
            <a:ext cx="2103120"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ctr"/>
            <a:r>
              <a:rPr lang="zh-CN" altLang="en-US" spc="300" dirty="0">
                <a:sym typeface="+mn-lt"/>
              </a:rPr>
              <a:t>输入小标题</a:t>
            </a:r>
          </a:p>
        </p:txBody>
      </p:sp>
      <p:graphicFrame>
        <p:nvGraphicFramePr>
          <p:cNvPr id="11" name="图表占位符 9">
            <a:extLst>
              <a:ext uri="{FF2B5EF4-FFF2-40B4-BE49-F238E27FC236}">
                <a16:creationId xmlns:a16="http://schemas.microsoft.com/office/drawing/2014/main" id="{86A8BFC9-EA37-4400-8FDB-9E4BF738E564}"/>
              </a:ext>
            </a:extLst>
          </p:cNvPr>
          <p:cNvGraphicFramePr>
            <a:graphicFrameLocks/>
          </p:cNvGraphicFramePr>
          <p:nvPr>
            <p:extLst>
              <p:ext uri="{D42A27DB-BD31-4B8C-83A1-F6EECF244321}">
                <p14:modId xmlns:p14="http://schemas.microsoft.com/office/powerpoint/2010/main" val="1376449775"/>
              </p:ext>
            </p:extLst>
          </p:nvPr>
        </p:nvGraphicFramePr>
        <p:xfrm>
          <a:off x="951347" y="1424305"/>
          <a:ext cx="2938515" cy="2385695"/>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框 1">
            <a:extLst>
              <a:ext uri="{FF2B5EF4-FFF2-40B4-BE49-F238E27FC236}">
                <a16:creationId xmlns:a16="http://schemas.microsoft.com/office/drawing/2014/main" id="{3D61E1B4-AF0B-4F54-A60B-E04C03A6C680}"/>
              </a:ext>
            </a:extLst>
          </p:cNvPr>
          <p:cNvSpPr txBox="1"/>
          <p:nvPr/>
        </p:nvSpPr>
        <p:spPr>
          <a:xfrm>
            <a:off x="1841484" y="2243859"/>
            <a:ext cx="1158240" cy="651653"/>
          </a:xfrm>
          <a:prstGeom prst="rect">
            <a:avLst/>
          </a:prstGeom>
          <a:noFill/>
        </p:spPr>
        <p:txBody>
          <a:bodyPr wrap="square" lIns="0" tIns="0" rIns="0" bIns="0" rtlCol="0" anchor="ctr">
            <a:spAutoFit/>
          </a:bodyPr>
          <a:lstStyle/>
          <a:p>
            <a:pPr algn="ctr">
              <a:lnSpc>
                <a:spcPct val="150000"/>
              </a:lnSpc>
            </a:pPr>
            <a:r>
              <a:rPr lang="en-US" altLang="zh-CN" sz="3200" b="1" i="1" dirty="0">
                <a:solidFill>
                  <a:schemeClr val="tx1">
                    <a:lumMod val="65000"/>
                    <a:lumOff val="35000"/>
                  </a:schemeClr>
                </a:solidFill>
                <a:cs typeface="+mn-ea"/>
                <a:sym typeface="+mn-lt"/>
              </a:rPr>
              <a:t>35%</a:t>
            </a:r>
            <a:endParaRPr lang="zh-CN" altLang="en-US" sz="3200" b="1" i="1" dirty="0">
              <a:solidFill>
                <a:schemeClr val="tx1">
                  <a:lumMod val="65000"/>
                  <a:lumOff val="35000"/>
                </a:schemeClr>
              </a:solidFill>
              <a:cs typeface="+mn-ea"/>
              <a:sym typeface="+mn-lt"/>
            </a:endParaRPr>
          </a:p>
        </p:txBody>
      </p:sp>
      <p:graphicFrame>
        <p:nvGraphicFramePr>
          <p:cNvPr id="17" name="图表占位符 9">
            <a:extLst>
              <a:ext uri="{FF2B5EF4-FFF2-40B4-BE49-F238E27FC236}">
                <a16:creationId xmlns:a16="http://schemas.microsoft.com/office/drawing/2014/main" id="{F2749076-7F37-4747-ACFB-1E25FB3D27DD}"/>
              </a:ext>
            </a:extLst>
          </p:cNvPr>
          <p:cNvGraphicFramePr>
            <a:graphicFrameLocks/>
          </p:cNvGraphicFramePr>
          <p:nvPr>
            <p:extLst>
              <p:ext uri="{D42A27DB-BD31-4B8C-83A1-F6EECF244321}">
                <p14:modId xmlns:p14="http://schemas.microsoft.com/office/powerpoint/2010/main" val="2491718245"/>
              </p:ext>
            </p:extLst>
          </p:nvPr>
        </p:nvGraphicFramePr>
        <p:xfrm>
          <a:off x="4626742" y="1424305"/>
          <a:ext cx="2938515" cy="2385695"/>
        </p:xfrm>
        <a:graphic>
          <a:graphicData uri="http://schemas.openxmlformats.org/drawingml/2006/chart">
            <c:chart xmlns:c="http://schemas.openxmlformats.org/drawingml/2006/chart" xmlns:r="http://schemas.openxmlformats.org/officeDocument/2006/relationships" r:id="rId3"/>
          </a:graphicData>
        </a:graphic>
      </p:graphicFrame>
      <p:sp>
        <p:nvSpPr>
          <p:cNvPr id="24" name="文本框 23">
            <a:extLst>
              <a:ext uri="{FF2B5EF4-FFF2-40B4-BE49-F238E27FC236}">
                <a16:creationId xmlns:a16="http://schemas.microsoft.com/office/drawing/2014/main" id="{4B6CF254-3887-4FCB-8036-FC29F2F045AC}"/>
              </a:ext>
            </a:extLst>
          </p:cNvPr>
          <p:cNvSpPr txBox="1"/>
          <p:nvPr/>
        </p:nvSpPr>
        <p:spPr>
          <a:xfrm>
            <a:off x="5516879" y="2243859"/>
            <a:ext cx="1158240" cy="651653"/>
          </a:xfrm>
          <a:prstGeom prst="rect">
            <a:avLst/>
          </a:prstGeom>
          <a:noFill/>
        </p:spPr>
        <p:txBody>
          <a:bodyPr wrap="square" lIns="0" tIns="0" rIns="0" bIns="0" rtlCol="0" anchor="ctr">
            <a:spAutoFit/>
          </a:bodyPr>
          <a:lstStyle/>
          <a:p>
            <a:pPr algn="ctr">
              <a:lnSpc>
                <a:spcPct val="150000"/>
              </a:lnSpc>
            </a:pPr>
            <a:r>
              <a:rPr lang="en-US" altLang="zh-CN" sz="3200" b="1" i="1" dirty="0">
                <a:solidFill>
                  <a:schemeClr val="tx1">
                    <a:lumMod val="65000"/>
                    <a:lumOff val="35000"/>
                  </a:schemeClr>
                </a:solidFill>
                <a:cs typeface="+mn-ea"/>
                <a:sym typeface="+mn-lt"/>
              </a:rPr>
              <a:t>50%</a:t>
            </a:r>
            <a:endParaRPr lang="zh-CN" altLang="en-US" sz="3200" b="1" i="1" dirty="0">
              <a:solidFill>
                <a:schemeClr val="tx1">
                  <a:lumMod val="65000"/>
                  <a:lumOff val="35000"/>
                </a:schemeClr>
              </a:solidFill>
              <a:cs typeface="+mn-ea"/>
              <a:sym typeface="+mn-lt"/>
            </a:endParaRPr>
          </a:p>
        </p:txBody>
      </p:sp>
      <p:graphicFrame>
        <p:nvGraphicFramePr>
          <p:cNvPr id="25" name="图表占位符 9">
            <a:extLst>
              <a:ext uri="{FF2B5EF4-FFF2-40B4-BE49-F238E27FC236}">
                <a16:creationId xmlns:a16="http://schemas.microsoft.com/office/drawing/2014/main" id="{FB205D76-C429-4005-BCA2-FBACC4B2F4BF}"/>
              </a:ext>
            </a:extLst>
          </p:cNvPr>
          <p:cNvGraphicFramePr>
            <a:graphicFrameLocks/>
          </p:cNvGraphicFramePr>
          <p:nvPr>
            <p:extLst>
              <p:ext uri="{D42A27DB-BD31-4B8C-83A1-F6EECF244321}">
                <p14:modId xmlns:p14="http://schemas.microsoft.com/office/powerpoint/2010/main" val="21626867"/>
              </p:ext>
            </p:extLst>
          </p:nvPr>
        </p:nvGraphicFramePr>
        <p:xfrm>
          <a:off x="8302137" y="1424305"/>
          <a:ext cx="2938515" cy="2385695"/>
        </p:xfrm>
        <a:graphic>
          <a:graphicData uri="http://schemas.openxmlformats.org/drawingml/2006/chart">
            <c:chart xmlns:c="http://schemas.openxmlformats.org/drawingml/2006/chart" xmlns:r="http://schemas.openxmlformats.org/officeDocument/2006/relationships" r:id="rId4"/>
          </a:graphicData>
        </a:graphic>
      </p:graphicFrame>
      <p:sp>
        <p:nvSpPr>
          <p:cNvPr id="26" name="文本框 25">
            <a:extLst>
              <a:ext uri="{FF2B5EF4-FFF2-40B4-BE49-F238E27FC236}">
                <a16:creationId xmlns:a16="http://schemas.microsoft.com/office/drawing/2014/main" id="{ACFC0F10-AB64-4565-B655-4664D6F92D72}"/>
              </a:ext>
            </a:extLst>
          </p:cNvPr>
          <p:cNvSpPr txBox="1"/>
          <p:nvPr/>
        </p:nvSpPr>
        <p:spPr>
          <a:xfrm>
            <a:off x="9192274" y="2243859"/>
            <a:ext cx="1158240" cy="651653"/>
          </a:xfrm>
          <a:prstGeom prst="rect">
            <a:avLst/>
          </a:prstGeom>
          <a:noFill/>
        </p:spPr>
        <p:txBody>
          <a:bodyPr wrap="square" lIns="0" tIns="0" rIns="0" bIns="0" rtlCol="0" anchor="ctr">
            <a:spAutoFit/>
          </a:bodyPr>
          <a:lstStyle/>
          <a:p>
            <a:pPr algn="ctr">
              <a:lnSpc>
                <a:spcPct val="150000"/>
              </a:lnSpc>
            </a:pPr>
            <a:r>
              <a:rPr lang="en-US" altLang="zh-CN" sz="3200" b="1" i="1" dirty="0">
                <a:solidFill>
                  <a:schemeClr val="tx1">
                    <a:lumMod val="65000"/>
                    <a:lumOff val="35000"/>
                  </a:schemeClr>
                </a:solidFill>
                <a:cs typeface="+mn-ea"/>
                <a:sym typeface="+mn-lt"/>
              </a:rPr>
              <a:t>87%</a:t>
            </a:r>
            <a:endParaRPr lang="zh-CN" altLang="en-US" sz="3200" b="1" i="1" dirty="0">
              <a:solidFill>
                <a:schemeClr val="tx1">
                  <a:lumMod val="65000"/>
                  <a:lumOff val="35000"/>
                </a:schemeClr>
              </a:solidFill>
              <a:cs typeface="+mn-ea"/>
              <a:sym typeface="+mn-lt"/>
            </a:endParaRPr>
          </a:p>
        </p:txBody>
      </p:sp>
      <p:sp>
        <p:nvSpPr>
          <p:cNvPr id="18" name="文本框 17">
            <a:extLst>
              <a:ext uri="{FF2B5EF4-FFF2-40B4-BE49-F238E27FC236}">
                <a16:creationId xmlns:a16="http://schemas.microsoft.com/office/drawing/2014/main" id="{1969B8D2-396F-418B-B7F1-037975514B86}"/>
              </a:ext>
            </a:extLst>
          </p:cNvPr>
          <p:cNvSpPr txBox="1"/>
          <p:nvPr/>
        </p:nvSpPr>
        <p:spPr>
          <a:xfrm>
            <a:off x="4976262" y="4825346"/>
            <a:ext cx="2239476"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pPr algn="ctr"/>
            <a:r>
              <a:rPr lang="zh-CN" altLang="en-US" dirty="0">
                <a:solidFill>
                  <a:schemeClr val="tx1">
                    <a:lumMod val="65000"/>
                    <a:lumOff val="35000"/>
                  </a:schemeClr>
                </a:solidFill>
                <a:sym typeface="+mn-lt"/>
              </a:rPr>
              <a:t>在此处输入每个部分的描述，或者删除重新插入文本框输入总体描述</a:t>
            </a:r>
          </a:p>
        </p:txBody>
      </p:sp>
      <p:sp>
        <p:nvSpPr>
          <p:cNvPr id="21" name="文本框 20">
            <a:extLst>
              <a:ext uri="{FF2B5EF4-FFF2-40B4-BE49-F238E27FC236}">
                <a16:creationId xmlns:a16="http://schemas.microsoft.com/office/drawing/2014/main" id="{4479ECCC-4F8E-4EFC-9B42-7AF72AB9A6DB}"/>
              </a:ext>
            </a:extLst>
          </p:cNvPr>
          <p:cNvSpPr txBox="1"/>
          <p:nvPr/>
        </p:nvSpPr>
        <p:spPr>
          <a:xfrm>
            <a:off x="8661242" y="4825346"/>
            <a:ext cx="2239476"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pPr algn="ctr"/>
            <a:r>
              <a:rPr lang="zh-CN" altLang="en-US" dirty="0">
                <a:solidFill>
                  <a:schemeClr val="tx1">
                    <a:lumMod val="65000"/>
                    <a:lumOff val="35000"/>
                  </a:schemeClr>
                </a:solidFill>
                <a:sym typeface="+mn-lt"/>
              </a:rPr>
              <a:t>在此处输入每个部分的描述，或者删除重新插入文本框输入总体描述</a:t>
            </a:r>
          </a:p>
        </p:txBody>
      </p:sp>
      <p:cxnSp>
        <p:nvCxnSpPr>
          <p:cNvPr id="20" name="直接连接符 19">
            <a:extLst>
              <a:ext uri="{FF2B5EF4-FFF2-40B4-BE49-F238E27FC236}">
                <a16:creationId xmlns:a16="http://schemas.microsoft.com/office/drawing/2014/main" id="{F1114E77-C0EC-4F9B-85E6-692EEE55A29F}"/>
              </a:ext>
            </a:extLst>
          </p:cNvPr>
          <p:cNvCxnSpPr/>
          <p:nvPr/>
        </p:nvCxnSpPr>
        <p:spPr>
          <a:xfrm>
            <a:off x="4297026" y="1052513"/>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9F2B9B04-A5CF-45DB-86A3-00C85C037D3C}"/>
              </a:ext>
            </a:extLst>
          </p:cNvPr>
          <p:cNvCxnSpPr/>
          <p:nvPr/>
        </p:nvCxnSpPr>
        <p:spPr>
          <a:xfrm>
            <a:off x="8045480" y="1052516"/>
            <a:ext cx="0" cy="508158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4542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558E7F37-3CF1-4DBD-8164-7AF4CF3358E1}"/>
              </a:ext>
            </a:extLst>
          </p:cNvPr>
          <p:cNvSpPr>
            <a:spLocks noGrp="1"/>
          </p:cNvSpPr>
          <p:nvPr>
            <p:ph type="body" sz="quarter" idx="15"/>
          </p:nvPr>
        </p:nvSpPr>
        <p:spPr>
          <a:xfrm>
            <a:off x="5466510" y="2934935"/>
            <a:ext cx="1258980" cy="1098506"/>
          </a:xfrm>
        </p:spPr>
        <p:txBody>
          <a:bodyPr>
            <a:spAutoFit/>
          </a:bodyPr>
          <a:lstStyle/>
          <a:p>
            <a:r>
              <a:rPr lang="en-US" altLang="zh-CN" dirty="0">
                <a:cs typeface="+mn-ea"/>
                <a:sym typeface="+mn-lt"/>
              </a:rPr>
              <a:t>01</a:t>
            </a:r>
            <a:endParaRPr lang="zh-CN" altLang="en-US" dirty="0">
              <a:cs typeface="+mn-ea"/>
              <a:sym typeface="+mn-lt"/>
            </a:endParaRPr>
          </a:p>
        </p:txBody>
      </p:sp>
      <p:sp>
        <p:nvSpPr>
          <p:cNvPr id="3" name="文本占位符 2">
            <a:extLst>
              <a:ext uri="{FF2B5EF4-FFF2-40B4-BE49-F238E27FC236}">
                <a16:creationId xmlns:a16="http://schemas.microsoft.com/office/drawing/2014/main" id="{9AD1BC8E-BB32-423A-A678-0A305419DA35}"/>
              </a:ext>
            </a:extLst>
          </p:cNvPr>
          <p:cNvSpPr>
            <a:spLocks noGrp="1"/>
          </p:cNvSpPr>
          <p:nvPr>
            <p:ph type="body" sz="quarter" idx="13"/>
          </p:nvPr>
        </p:nvSpPr>
        <p:spPr/>
        <p:txBody>
          <a:bodyPr>
            <a:normAutofit/>
          </a:bodyPr>
          <a:lstStyle/>
          <a:p>
            <a:r>
              <a:rPr lang="zh-CN" altLang="en-US" spc="300" dirty="0">
                <a:latin typeface="+mn-lt"/>
                <a:ea typeface="+mn-ea"/>
                <a:cs typeface="+mn-ea"/>
                <a:sym typeface="+mn-lt"/>
              </a:rPr>
              <a:t>研究背景</a:t>
            </a:r>
          </a:p>
        </p:txBody>
      </p:sp>
      <p:sp>
        <p:nvSpPr>
          <p:cNvPr id="4" name="文本占位符 3">
            <a:extLst>
              <a:ext uri="{FF2B5EF4-FFF2-40B4-BE49-F238E27FC236}">
                <a16:creationId xmlns:a16="http://schemas.microsoft.com/office/drawing/2014/main" id="{03FC70BE-BFD6-4EEC-85C4-8FA212D2A44E}"/>
              </a:ext>
            </a:extLst>
          </p:cNvPr>
          <p:cNvSpPr>
            <a:spLocks noGrp="1"/>
          </p:cNvSpPr>
          <p:nvPr>
            <p:ph type="body" sz="quarter" idx="14"/>
          </p:nvPr>
        </p:nvSpPr>
        <p:spPr/>
        <p:txBody>
          <a:bodyPr>
            <a:normAutofit/>
          </a:bodyPr>
          <a:lstStyle/>
          <a:p>
            <a:r>
              <a:rPr lang="en-US" altLang="zh-CN" spc="300" dirty="0">
                <a:cs typeface="+mn-ea"/>
                <a:sym typeface="+mn-lt"/>
              </a:rPr>
              <a:t>RESEARCH BACKGROUND</a:t>
            </a:r>
            <a:endParaRPr lang="zh-CN" altLang="en-US" spc="300" dirty="0">
              <a:cs typeface="+mn-ea"/>
              <a:sym typeface="+mn-lt"/>
            </a:endParaRPr>
          </a:p>
        </p:txBody>
      </p:sp>
      <p:sp>
        <p:nvSpPr>
          <p:cNvPr id="5" name="文本占位符 2">
            <a:extLst>
              <a:ext uri="{FF2B5EF4-FFF2-40B4-BE49-F238E27FC236}">
                <a16:creationId xmlns:a16="http://schemas.microsoft.com/office/drawing/2014/main" id="{2724007D-3656-45F0-B6D7-450B653A215A}"/>
              </a:ext>
            </a:extLst>
          </p:cNvPr>
          <p:cNvSpPr txBox="1">
            <a:spLocks/>
          </p:cNvSpPr>
          <p:nvPr/>
        </p:nvSpPr>
        <p:spPr>
          <a:xfrm>
            <a:off x="8396631" y="4156491"/>
            <a:ext cx="4264751" cy="510542"/>
          </a:xfrm>
          <a:prstGeom prst="rect">
            <a:avLst/>
          </a:prstGeom>
        </p:spPr>
        <p:txBody>
          <a:bodyPr vert="horz" lIns="0" tIns="0" rIns="0" bIns="0" rtlCol="0" anchor="ctr">
            <a:normAutofit lnSpcReduction="10000"/>
          </a:bodyPr>
          <a:lstStyle>
            <a:lvl1pPr marL="0" indent="0" algn="l" defTabSz="914400" rtl="0" eaLnBrk="1" latinLnBrk="0" hangingPunct="1">
              <a:lnSpc>
                <a:spcPct val="100000"/>
              </a:lnSpc>
              <a:spcBef>
                <a:spcPts val="0"/>
              </a:spcBef>
              <a:buFont typeface="Arial" panose="020B0604020202020204" pitchFamily="34" charset="0"/>
              <a:buNone/>
              <a:defRPr sz="3600" b="1" kern="1200">
                <a:solidFill>
                  <a:schemeClr val="accent1"/>
                </a:solidFill>
                <a:latin typeface="+mj-ea"/>
                <a:ea typeface="+mj-ea"/>
                <a:cs typeface="+mn-cs"/>
              </a:defRPr>
            </a:lvl1pPr>
            <a:lvl2pPr marL="457200" indent="0" algn="l" defTabSz="914400" rtl="0" eaLnBrk="1" latinLnBrk="0" hangingPunct="1">
              <a:lnSpc>
                <a:spcPct val="120000"/>
              </a:lnSpc>
              <a:spcBef>
                <a:spcPts val="500"/>
              </a:spcBef>
              <a:buFont typeface="Arial" panose="020B0604020202020204" pitchFamily="34" charset="0"/>
              <a:buNone/>
              <a:defRPr sz="1800" kern="1200">
                <a:solidFill>
                  <a:schemeClr val="tx1">
                    <a:lumMod val="75000"/>
                    <a:lumOff val="25000"/>
                  </a:schemeClr>
                </a:solidFill>
                <a:latin typeface="+mn-lt"/>
                <a:ea typeface="+mn-ea"/>
                <a:cs typeface="+mn-cs"/>
              </a:defRPr>
            </a:lvl2pPr>
            <a:lvl3pPr marL="9144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3pPr>
            <a:lvl4pPr marL="13716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4pPr>
            <a:lvl5pPr marL="1828800" indent="0" algn="l" defTabSz="914400" rtl="0" eaLnBrk="1" latinLnBrk="0" hangingPunct="1">
              <a:lnSpc>
                <a:spcPct val="120000"/>
              </a:lnSpc>
              <a:spcBef>
                <a:spcPts val="500"/>
              </a:spcBef>
              <a:buFont typeface="Arial" panose="020B0604020202020204" pitchFamily="34" charset="0"/>
              <a:buNone/>
              <a:defRPr sz="16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zh-CN" altLang="en-US" dirty="0">
              <a:latin typeface="+mn-lt"/>
              <a:ea typeface="+mn-ea"/>
              <a:cs typeface="+mn-ea"/>
              <a:sym typeface="+mn-lt"/>
            </a:endParaRPr>
          </a:p>
        </p:txBody>
      </p:sp>
    </p:spTree>
    <p:extLst>
      <p:ext uri="{BB962C8B-B14F-4D97-AF65-F5344CB8AC3E}">
        <p14:creationId xmlns:p14="http://schemas.microsoft.com/office/powerpoint/2010/main" val="18945021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文本框 48"/>
          <p:cNvSpPr txBox="1"/>
          <p:nvPr/>
        </p:nvSpPr>
        <p:spPr>
          <a:xfrm>
            <a:off x="7421939" y="2327112"/>
            <a:ext cx="877163" cy="396583"/>
          </a:xfrm>
          <a:prstGeom prst="rect">
            <a:avLst/>
          </a:prstGeom>
        </p:spPr>
        <p:txBody>
          <a:bodyPr wrap="non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刘小花</a:t>
            </a:r>
          </a:p>
        </p:txBody>
      </p:sp>
      <p:sp>
        <p:nvSpPr>
          <p:cNvPr id="53" name="文本框 52"/>
          <p:cNvSpPr txBox="1"/>
          <p:nvPr/>
        </p:nvSpPr>
        <p:spPr>
          <a:xfrm>
            <a:off x="10205722" y="2327112"/>
            <a:ext cx="841726" cy="396583"/>
          </a:xfrm>
          <a:prstGeom prst="rect">
            <a:avLst/>
          </a:prstGeom>
        </p:spPr>
        <p:txBody>
          <a:bodyPr wrap="squar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王 霞 </a:t>
            </a:r>
          </a:p>
        </p:txBody>
      </p:sp>
      <p:sp>
        <p:nvSpPr>
          <p:cNvPr id="55" name="文本框 54"/>
          <p:cNvSpPr txBox="1"/>
          <p:nvPr/>
        </p:nvSpPr>
        <p:spPr>
          <a:xfrm>
            <a:off x="1824604" y="4302473"/>
            <a:ext cx="877163" cy="396583"/>
          </a:xfrm>
          <a:prstGeom prst="rect">
            <a:avLst/>
          </a:prstGeom>
        </p:spPr>
        <p:txBody>
          <a:bodyPr wrap="non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李小林</a:t>
            </a:r>
          </a:p>
        </p:txBody>
      </p:sp>
      <p:sp>
        <p:nvSpPr>
          <p:cNvPr id="57" name="文本框 56"/>
          <p:cNvSpPr txBox="1"/>
          <p:nvPr/>
        </p:nvSpPr>
        <p:spPr>
          <a:xfrm>
            <a:off x="4613735" y="4302473"/>
            <a:ext cx="877163" cy="396583"/>
          </a:xfrm>
          <a:prstGeom prst="rect">
            <a:avLst/>
          </a:prstGeom>
        </p:spPr>
        <p:txBody>
          <a:bodyPr wrap="non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赵小娃</a:t>
            </a:r>
          </a:p>
        </p:txBody>
      </p:sp>
      <p:sp>
        <p:nvSpPr>
          <p:cNvPr id="59" name="文本框 58"/>
          <p:cNvSpPr txBox="1"/>
          <p:nvPr/>
        </p:nvSpPr>
        <p:spPr>
          <a:xfrm>
            <a:off x="7422054" y="4302473"/>
            <a:ext cx="715260" cy="396583"/>
          </a:xfrm>
          <a:prstGeom prst="rect">
            <a:avLst/>
          </a:prstGeom>
        </p:spPr>
        <p:txBody>
          <a:bodyPr wrap="non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杨 扬</a:t>
            </a:r>
          </a:p>
        </p:txBody>
      </p:sp>
      <p:sp>
        <p:nvSpPr>
          <p:cNvPr id="12" name="矩形 11">
            <a:extLst>
              <a:ext uri="{FF2B5EF4-FFF2-40B4-BE49-F238E27FC236}">
                <a16:creationId xmlns:a16="http://schemas.microsoft.com/office/drawing/2014/main" id="{6560AEE7-A807-424A-83F5-B40768066F8C}"/>
              </a:ext>
            </a:extLst>
          </p:cNvPr>
          <p:cNvSpPr/>
          <p:nvPr/>
        </p:nvSpPr>
        <p:spPr>
          <a:xfrm>
            <a:off x="10241405" y="4302473"/>
            <a:ext cx="715260" cy="396583"/>
          </a:xfrm>
          <a:prstGeom prst="rect">
            <a:avLst/>
          </a:prstGeom>
        </p:spPr>
        <p:txBody>
          <a:bodyPr wrap="none">
            <a:spAutoFit/>
          </a:bodyPr>
          <a:lstStyle/>
          <a:p>
            <a:pPr>
              <a:lnSpc>
                <a:spcPct val="120000"/>
              </a:lnSpc>
            </a:pPr>
            <a:r>
              <a:rPr lang="zh-CN" altLang="en-US" kern="100" dirty="0">
                <a:solidFill>
                  <a:schemeClr val="tx1">
                    <a:lumMod val="75000"/>
                    <a:lumOff val="25000"/>
                  </a:schemeClr>
                </a:solidFill>
                <a:cs typeface="+mn-ea"/>
                <a:sym typeface="+mn-lt"/>
              </a:rPr>
              <a:t>孙 婷</a:t>
            </a:r>
          </a:p>
        </p:txBody>
      </p:sp>
      <p:sp>
        <p:nvSpPr>
          <p:cNvPr id="2" name="标题 1">
            <a:extLst>
              <a:ext uri="{FF2B5EF4-FFF2-40B4-BE49-F238E27FC236}">
                <a16:creationId xmlns:a16="http://schemas.microsoft.com/office/drawing/2014/main" id="{B7321C38-0ED6-4EFE-8243-1D51BA2D8575}"/>
              </a:ext>
            </a:extLst>
          </p:cNvPr>
          <p:cNvSpPr>
            <a:spLocks noGrp="1"/>
          </p:cNvSpPr>
          <p:nvPr>
            <p:ph type="title"/>
          </p:nvPr>
        </p:nvSpPr>
        <p:spPr/>
        <p:txBody>
          <a:bodyPr/>
          <a:lstStyle/>
          <a:p>
            <a:r>
              <a:rPr lang="zh-CN" altLang="en-US" dirty="0">
                <a:latin typeface="+mn-lt"/>
                <a:ea typeface="+mn-ea"/>
                <a:cs typeface="+mn-ea"/>
                <a:sym typeface="+mn-lt"/>
              </a:rPr>
              <a:t>团队成员介绍（无照片）</a:t>
            </a:r>
          </a:p>
        </p:txBody>
      </p:sp>
      <p:sp>
        <p:nvSpPr>
          <p:cNvPr id="160" name="矩形: 圆角 159">
            <a:extLst>
              <a:ext uri="{FF2B5EF4-FFF2-40B4-BE49-F238E27FC236}">
                <a16:creationId xmlns:a16="http://schemas.microsoft.com/office/drawing/2014/main" id="{AF270EB7-DECB-48C9-A013-75BB0A2B9BBA}"/>
              </a:ext>
            </a:extLst>
          </p:cNvPr>
          <p:cNvSpPr/>
          <p:nvPr/>
        </p:nvSpPr>
        <p:spPr bwMode="auto">
          <a:xfrm>
            <a:off x="1000002" y="2179898"/>
            <a:ext cx="1927438"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11" name="矩形 10">
            <a:extLst>
              <a:ext uri="{FF2B5EF4-FFF2-40B4-BE49-F238E27FC236}">
                <a16:creationId xmlns:a16="http://schemas.microsoft.com/office/drawing/2014/main" id="{63A39EE4-36A5-44A9-9865-0F93519923C1}"/>
              </a:ext>
            </a:extLst>
          </p:cNvPr>
          <p:cNvSpPr/>
          <p:nvPr/>
        </p:nvSpPr>
        <p:spPr>
          <a:xfrm>
            <a:off x="1837643" y="2327112"/>
            <a:ext cx="877163" cy="396583"/>
          </a:xfrm>
          <a:prstGeom prst="rect">
            <a:avLst/>
          </a:prstGeom>
        </p:spPr>
        <p:txBody>
          <a:bodyPr wrap="none">
            <a:spAutoFit/>
          </a:bodyPr>
          <a:lstStyle/>
          <a:p>
            <a:pPr>
              <a:lnSpc>
                <a:spcPct val="120000"/>
              </a:lnSpc>
            </a:pPr>
            <a:r>
              <a:rPr lang="zh-CN" altLang="en-US" kern="100" dirty="0">
                <a:solidFill>
                  <a:schemeClr val="tx1">
                    <a:lumMod val="75000"/>
                    <a:lumOff val="25000"/>
                  </a:schemeClr>
                </a:solidFill>
                <a:cs typeface="+mn-ea"/>
                <a:sym typeface="+mn-lt"/>
              </a:rPr>
              <a:t>张小白</a:t>
            </a:r>
          </a:p>
        </p:txBody>
      </p:sp>
      <p:sp>
        <p:nvSpPr>
          <p:cNvPr id="161" name="矩形: 圆角 160">
            <a:extLst>
              <a:ext uri="{FF2B5EF4-FFF2-40B4-BE49-F238E27FC236}">
                <a16:creationId xmlns:a16="http://schemas.microsoft.com/office/drawing/2014/main" id="{F659ADF9-BAE8-47CA-BFFC-592E140795DC}"/>
              </a:ext>
            </a:extLst>
          </p:cNvPr>
          <p:cNvSpPr/>
          <p:nvPr/>
        </p:nvSpPr>
        <p:spPr bwMode="auto">
          <a:xfrm>
            <a:off x="1000002" y="4164744"/>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165" name="矩形: 圆角 164">
            <a:extLst>
              <a:ext uri="{FF2B5EF4-FFF2-40B4-BE49-F238E27FC236}">
                <a16:creationId xmlns:a16="http://schemas.microsoft.com/office/drawing/2014/main" id="{A83D15EA-49ED-4510-AF10-D4EB7CE926C2}"/>
              </a:ext>
            </a:extLst>
          </p:cNvPr>
          <p:cNvSpPr/>
          <p:nvPr/>
        </p:nvSpPr>
        <p:spPr bwMode="auto">
          <a:xfrm>
            <a:off x="3758384" y="4164744"/>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183" name="矩形: 圆角 182">
            <a:extLst>
              <a:ext uri="{FF2B5EF4-FFF2-40B4-BE49-F238E27FC236}">
                <a16:creationId xmlns:a16="http://schemas.microsoft.com/office/drawing/2014/main" id="{7858CF4A-EF1F-426B-BE2D-F2CD5575327C}"/>
              </a:ext>
            </a:extLst>
          </p:cNvPr>
          <p:cNvSpPr/>
          <p:nvPr/>
        </p:nvSpPr>
        <p:spPr bwMode="auto">
          <a:xfrm>
            <a:off x="6516767" y="4164744"/>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201" name="矩形: 圆角 200">
            <a:extLst>
              <a:ext uri="{FF2B5EF4-FFF2-40B4-BE49-F238E27FC236}">
                <a16:creationId xmlns:a16="http://schemas.microsoft.com/office/drawing/2014/main" id="{1888226A-03D0-413C-8CC2-555BDA4FB53C}"/>
              </a:ext>
            </a:extLst>
          </p:cNvPr>
          <p:cNvSpPr/>
          <p:nvPr/>
        </p:nvSpPr>
        <p:spPr bwMode="auto">
          <a:xfrm>
            <a:off x="9275150" y="4164744"/>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217" name="文本框 216">
            <a:extLst>
              <a:ext uri="{FF2B5EF4-FFF2-40B4-BE49-F238E27FC236}">
                <a16:creationId xmlns:a16="http://schemas.microsoft.com/office/drawing/2014/main" id="{2DA8D9F2-C0DC-46DD-97BD-741CA9F1484C}"/>
              </a:ext>
            </a:extLst>
          </p:cNvPr>
          <p:cNvSpPr txBox="1"/>
          <p:nvPr/>
        </p:nvSpPr>
        <p:spPr>
          <a:xfrm>
            <a:off x="4613735" y="2327112"/>
            <a:ext cx="877163" cy="396583"/>
          </a:xfrm>
          <a:prstGeom prst="rect">
            <a:avLst/>
          </a:prstGeom>
        </p:spPr>
        <p:txBody>
          <a:bodyPr wrap="none">
            <a:spAutoFit/>
          </a:bodyPr>
          <a:lstStyle>
            <a:defPPr>
              <a:defRPr lang="zh-CN"/>
            </a:defPPr>
            <a:lvl1pPr>
              <a:defRPr sz="1600" kern="10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defRPr>
            </a:lvl1pPr>
          </a:lstStyle>
          <a:p>
            <a:pPr>
              <a:lnSpc>
                <a:spcPct val="120000"/>
              </a:lnSpc>
            </a:pPr>
            <a:r>
              <a:rPr lang="zh-CN" altLang="en-US" sz="1800" dirty="0">
                <a:latin typeface="+mn-lt"/>
                <a:ea typeface="+mn-ea"/>
                <a:cs typeface="+mn-ea"/>
                <a:sym typeface="+mn-lt"/>
              </a:rPr>
              <a:t>王小美</a:t>
            </a:r>
          </a:p>
        </p:txBody>
      </p:sp>
      <p:sp>
        <p:nvSpPr>
          <p:cNvPr id="219" name="矩形: 圆角 218">
            <a:extLst>
              <a:ext uri="{FF2B5EF4-FFF2-40B4-BE49-F238E27FC236}">
                <a16:creationId xmlns:a16="http://schemas.microsoft.com/office/drawing/2014/main" id="{551F3F37-802F-49BC-A81D-A322A6341CA5}"/>
              </a:ext>
            </a:extLst>
          </p:cNvPr>
          <p:cNvSpPr/>
          <p:nvPr/>
        </p:nvSpPr>
        <p:spPr bwMode="auto">
          <a:xfrm>
            <a:off x="3758385" y="2179898"/>
            <a:ext cx="1927439"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237" name="矩形: 圆角 236">
            <a:extLst>
              <a:ext uri="{FF2B5EF4-FFF2-40B4-BE49-F238E27FC236}">
                <a16:creationId xmlns:a16="http://schemas.microsoft.com/office/drawing/2014/main" id="{70A332EA-6359-4402-A2D4-FBFBA7AC1CB6}"/>
              </a:ext>
            </a:extLst>
          </p:cNvPr>
          <p:cNvSpPr/>
          <p:nvPr/>
        </p:nvSpPr>
        <p:spPr bwMode="auto">
          <a:xfrm>
            <a:off x="6517162" y="2179898"/>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sp>
        <p:nvSpPr>
          <p:cNvPr id="255" name="矩形: 圆角 254">
            <a:extLst>
              <a:ext uri="{FF2B5EF4-FFF2-40B4-BE49-F238E27FC236}">
                <a16:creationId xmlns:a16="http://schemas.microsoft.com/office/drawing/2014/main" id="{404D2C96-D6CE-400A-AF20-AFB7FFB4813B}"/>
              </a:ext>
            </a:extLst>
          </p:cNvPr>
          <p:cNvSpPr/>
          <p:nvPr/>
        </p:nvSpPr>
        <p:spPr bwMode="auto">
          <a:xfrm>
            <a:off x="9275939" y="2179898"/>
            <a:ext cx="1927437" cy="672075"/>
          </a:xfrm>
          <a:prstGeom prst="roundRect">
            <a:avLst>
              <a:gd name="adj" fmla="val 2097"/>
            </a:avLst>
          </a:prstGeom>
          <a:noFill/>
          <a:ln>
            <a:solidFill>
              <a:schemeClr val="bg1">
                <a:lumMod val="75000"/>
              </a:schemeClr>
            </a:solidFill>
          </a:ln>
          <a:effectLst/>
        </p:spPr>
        <p:txBody>
          <a:bodyPr wrap="none" rtlCol="0" anchor="ctr"/>
          <a:lstStyle/>
          <a:p>
            <a:pPr algn="l">
              <a:lnSpc>
                <a:spcPct val="120000"/>
              </a:lnSpc>
            </a:pPr>
            <a:endParaRPr lang="zh-CN" altLang="en-US">
              <a:cs typeface="+mn-ea"/>
              <a:sym typeface="+mn-lt"/>
            </a:endParaRPr>
          </a:p>
        </p:txBody>
      </p:sp>
      <p:grpSp>
        <p:nvGrpSpPr>
          <p:cNvPr id="144" name="组合 143">
            <a:extLst>
              <a:ext uri="{FF2B5EF4-FFF2-40B4-BE49-F238E27FC236}">
                <a16:creationId xmlns:a16="http://schemas.microsoft.com/office/drawing/2014/main" id="{ACF259F9-33AA-4459-8ADE-F997541D2FB3}"/>
              </a:ext>
            </a:extLst>
          </p:cNvPr>
          <p:cNvGrpSpPr/>
          <p:nvPr/>
        </p:nvGrpSpPr>
        <p:grpSpPr>
          <a:xfrm>
            <a:off x="1167135" y="4013101"/>
            <a:ext cx="510927" cy="819176"/>
            <a:chOff x="882504" y="1578655"/>
            <a:chExt cx="377651" cy="605493"/>
          </a:xfrm>
        </p:grpSpPr>
        <p:sp>
          <p:nvSpPr>
            <p:cNvPr id="145" name="任意多边形: 形状 144">
              <a:extLst>
                <a:ext uri="{FF2B5EF4-FFF2-40B4-BE49-F238E27FC236}">
                  <a16:creationId xmlns:a16="http://schemas.microsoft.com/office/drawing/2014/main" id="{CB079899-E1E4-40A5-9318-FEC17BE23E31}"/>
                </a:ext>
              </a:extLst>
            </p:cNvPr>
            <p:cNvSpPr/>
            <p:nvPr/>
          </p:nvSpPr>
          <p:spPr>
            <a:xfrm>
              <a:off x="1071466" y="2006397"/>
              <a:ext cx="188689" cy="177751"/>
            </a:xfrm>
            <a:custGeom>
              <a:avLst/>
              <a:gdLst>
                <a:gd name="connsiteX0" fmla="*/ 857 w 188689"/>
                <a:gd name="connsiteY0" fmla="*/ 178082 h 177750"/>
                <a:gd name="connsiteX1" fmla="*/ 189068 w 188689"/>
                <a:gd name="connsiteY1" fmla="*/ 176510 h 177750"/>
                <a:gd name="connsiteX2" fmla="*/ 50627 w 188689"/>
                <a:gd name="connsiteY2" fmla="*/ 2041 h 177750"/>
                <a:gd name="connsiteX3" fmla="*/ 37 w 188689"/>
                <a:gd name="connsiteY3" fmla="*/ 263 h 177750"/>
                <a:gd name="connsiteX4" fmla="*/ 37 w 188689"/>
                <a:gd name="connsiteY4" fmla="*/ 468 h 177750"/>
                <a:gd name="connsiteX5" fmla="*/ 857 w 188689"/>
                <a:gd name="connsiteY5" fmla="*/ 178082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89" h="177750">
                  <a:moveTo>
                    <a:pt x="857" y="178082"/>
                  </a:moveTo>
                  <a:lnTo>
                    <a:pt x="189068" y="176510"/>
                  </a:lnTo>
                  <a:cubicBezTo>
                    <a:pt x="189068" y="176510"/>
                    <a:pt x="179633" y="25558"/>
                    <a:pt x="50627" y="2041"/>
                  </a:cubicBezTo>
                  <a:cubicBezTo>
                    <a:pt x="15487" y="-899"/>
                    <a:pt x="37" y="263"/>
                    <a:pt x="37" y="263"/>
                  </a:cubicBezTo>
                  <a:lnTo>
                    <a:pt x="37" y="468"/>
                  </a:lnTo>
                  <a:cubicBezTo>
                    <a:pt x="105" y="110537"/>
                    <a:pt x="857" y="178082"/>
                    <a:pt x="857" y="178082"/>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46" name="任意多边形: 形状 145">
              <a:extLst>
                <a:ext uri="{FF2B5EF4-FFF2-40B4-BE49-F238E27FC236}">
                  <a16:creationId xmlns:a16="http://schemas.microsoft.com/office/drawing/2014/main" id="{2E5C75BB-BDEF-494C-A528-20B3C6DDC6EB}"/>
                </a:ext>
              </a:extLst>
            </p:cNvPr>
            <p:cNvSpPr/>
            <p:nvPr/>
          </p:nvSpPr>
          <p:spPr>
            <a:xfrm>
              <a:off x="882504" y="2006260"/>
              <a:ext cx="188005" cy="177751"/>
            </a:xfrm>
            <a:custGeom>
              <a:avLst/>
              <a:gdLst>
                <a:gd name="connsiteX0" fmla="*/ 187495 w 188005"/>
                <a:gd name="connsiteY0" fmla="*/ 178219 h 177750"/>
                <a:gd name="connsiteX1" fmla="*/ 37 w 188005"/>
                <a:gd name="connsiteY1" fmla="*/ 176646 h 177750"/>
                <a:gd name="connsiteX2" fmla="*/ 137930 w 188005"/>
                <a:gd name="connsiteY2" fmla="*/ 2041 h 177750"/>
                <a:gd name="connsiteX3" fmla="*/ 188247 w 188005"/>
                <a:gd name="connsiteY3" fmla="*/ 263 h 177750"/>
                <a:gd name="connsiteX4" fmla="*/ 188247 w 188005"/>
                <a:gd name="connsiteY4" fmla="*/ 468 h 177750"/>
                <a:gd name="connsiteX5" fmla="*/ 187495 w 188005"/>
                <a:gd name="connsiteY5" fmla="*/ 178219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05" h="177750">
                  <a:moveTo>
                    <a:pt x="187495" y="178219"/>
                  </a:moveTo>
                  <a:lnTo>
                    <a:pt x="37" y="176646"/>
                  </a:lnTo>
                  <a:cubicBezTo>
                    <a:pt x="37" y="176646"/>
                    <a:pt x="9403" y="25558"/>
                    <a:pt x="137930" y="2041"/>
                  </a:cubicBezTo>
                  <a:cubicBezTo>
                    <a:pt x="172933" y="-899"/>
                    <a:pt x="188247" y="263"/>
                    <a:pt x="188247" y="263"/>
                  </a:cubicBezTo>
                  <a:lnTo>
                    <a:pt x="188247" y="468"/>
                  </a:lnTo>
                  <a:cubicBezTo>
                    <a:pt x="188247" y="110674"/>
                    <a:pt x="187495" y="178219"/>
                    <a:pt x="187495" y="178219"/>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47" name="任意多边形: 形状 146">
              <a:extLst>
                <a:ext uri="{FF2B5EF4-FFF2-40B4-BE49-F238E27FC236}">
                  <a16:creationId xmlns:a16="http://schemas.microsoft.com/office/drawing/2014/main" id="{6B0817F6-0E5B-4EAC-9F12-247C5BFCC0DD}"/>
                </a:ext>
              </a:extLst>
            </p:cNvPr>
            <p:cNvSpPr/>
            <p:nvPr/>
          </p:nvSpPr>
          <p:spPr>
            <a:xfrm>
              <a:off x="1000229" y="1942770"/>
              <a:ext cx="131262" cy="153139"/>
            </a:xfrm>
            <a:custGeom>
              <a:avLst/>
              <a:gdLst>
                <a:gd name="connsiteX0" fmla="*/ 37 w 131262"/>
                <a:gd name="connsiteY0" fmla="*/ 37 h 153139"/>
                <a:gd name="connsiteX1" fmla="*/ 131709 w 131262"/>
                <a:gd name="connsiteY1" fmla="*/ 37 h 153139"/>
                <a:gd name="connsiteX2" fmla="*/ 131709 w 131262"/>
                <a:gd name="connsiteY2" fmla="*/ 102175 h 153139"/>
                <a:gd name="connsiteX3" fmla="*/ 66283 w 131262"/>
                <a:gd name="connsiteY3" fmla="*/ 153381 h 153139"/>
                <a:gd name="connsiteX4" fmla="*/ 37 w 131262"/>
                <a:gd name="connsiteY4" fmla="*/ 102175 h 153139"/>
                <a:gd name="connsiteX5" fmla="*/ 37 w 131262"/>
                <a:gd name="connsiteY5" fmla="*/ 37 h 15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262" h="153139">
                  <a:moveTo>
                    <a:pt x="37" y="37"/>
                  </a:moveTo>
                  <a:lnTo>
                    <a:pt x="131709" y="37"/>
                  </a:lnTo>
                  <a:lnTo>
                    <a:pt x="131709" y="102175"/>
                  </a:lnTo>
                  <a:cubicBezTo>
                    <a:pt x="131709" y="102175"/>
                    <a:pt x="99235" y="153381"/>
                    <a:pt x="66283" y="153381"/>
                  </a:cubicBezTo>
                  <a:cubicBezTo>
                    <a:pt x="33399" y="153381"/>
                    <a:pt x="37" y="102175"/>
                    <a:pt x="37" y="102175"/>
                  </a:cubicBezTo>
                  <a:lnTo>
                    <a:pt x="37" y="37"/>
                  </a:ln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48" name="任意多边形: 形状 147">
              <a:extLst>
                <a:ext uri="{FF2B5EF4-FFF2-40B4-BE49-F238E27FC236}">
                  <a16:creationId xmlns:a16="http://schemas.microsoft.com/office/drawing/2014/main" id="{26502831-A544-4961-B6BA-38BD447D094E}"/>
                </a:ext>
              </a:extLst>
            </p:cNvPr>
            <p:cNvSpPr/>
            <p:nvPr/>
          </p:nvSpPr>
          <p:spPr>
            <a:xfrm>
              <a:off x="1000229" y="1931148"/>
              <a:ext cx="131262" cy="101865"/>
            </a:xfrm>
            <a:custGeom>
              <a:avLst/>
              <a:gdLst>
                <a:gd name="connsiteX0" fmla="*/ 37 w 131262"/>
                <a:gd name="connsiteY0" fmla="*/ 102175 h 101864"/>
                <a:gd name="connsiteX1" fmla="*/ 37 w 131262"/>
                <a:gd name="connsiteY1" fmla="*/ 37 h 101864"/>
                <a:gd name="connsiteX2" fmla="*/ 131709 w 131262"/>
                <a:gd name="connsiteY2" fmla="*/ 37 h 101864"/>
                <a:gd name="connsiteX3" fmla="*/ 131709 w 131262"/>
                <a:gd name="connsiteY3" fmla="*/ 55755 h 101864"/>
              </a:gdLst>
              <a:ahLst/>
              <a:cxnLst>
                <a:cxn ang="0">
                  <a:pos x="connsiteX0" y="connsiteY0"/>
                </a:cxn>
                <a:cxn ang="0">
                  <a:pos x="connsiteX1" y="connsiteY1"/>
                </a:cxn>
                <a:cxn ang="0">
                  <a:pos x="connsiteX2" y="connsiteY2"/>
                </a:cxn>
                <a:cxn ang="0">
                  <a:pos x="connsiteX3" y="connsiteY3"/>
                </a:cxn>
              </a:cxnLst>
              <a:rect l="l" t="t" r="r" b="b"/>
              <a:pathLst>
                <a:path w="131262" h="101864">
                  <a:moveTo>
                    <a:pt x="37" y="102175"/>
                  </a:moveTo>
                  <a:lnTo>
                    <a:pt x="37" y="37"/>
                  </a:lnTo>
                  <a:lnTo>
                    <a:pt x="131709" y="37"/>
                  </a:lnTo>
                  <a:lnTo>
                    <a:pt x="131709" y="55755"/>
                  </a:lnTo>
                </a:path>
              </a:pathLst>
            </a:custGeom>
            <a:solidFill>
              <a:srgbClr val="E5C6A5"/>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49" name="任意多边形: 形状 148">
              <a:extLst>
                <a:ext uri="{FF2B5EF4-FFF2-40B4-BE49-F238E27FC236}">
                  <a16:creationId xmlns:a16="http://schemas.microsoft.com/office/drawing/2014/main" id="{3733F492-C1CD-49F4-98CC-875FFE2E7636}"/>
                </a:ext>
              </a:extLst>
            </p:cNvPr>
            <p:cNvSpPr/>
            <p:nvPr/>
          </p:nvSpPr>
          <p:spPr>
            <a:xfrm>
              <a:off x="974193" y="1975312"/>
              <a:ext cx="93661" cy="116905"/>
            </a:xfrm>
            <a:custGeom>
              <a:avLst/>
              <a:gdLst>
                <a:gd name="connsiteX0" fmla="*/ 27440 w 93660"/>
                <a:gd name="connsiteY0" fmla="*/ 37 h 116905"/>
                <a:gd name="connsiteX1" fmla="*/ 41523 w 93660"/>
                <a:gd name="connsiteY1" fmla="*/ 65736 h 116905"/>
                <a:gd name="connsiteX2" fmla="*/ 94301 w 93660"/>
                <a:gd name="connsiteY2" fmla="*/ 112361 h 116905"/>
                <a:gd name="connsiteX3" fmla="*/ 9049 w 93660"/>
                <a:gd name="connsiteY3" fmla="*/ 85220 h 116905"/>
                <a:gd name="connsiteX4" fmla="*/ 27440 w 93660"/>
                <a:gd name="connsiteY4" fmla="*/ 37 h 116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60" h="116905">
                  <a:moveTo>
                    <a:pt x="27440" y="37"/>
                  </a:moveTo>
                  <a:cubicBezTo>
                    <a:pt x="39199" y="19863"/>
                    <a:pt x="30311" y="48918"/>
                    <a:pt x="41523" y="65736"/>
                  </a:cubicBezTo>
                  <a:cubicBezTo>
                    <a:pt x="52803" y="82554"/>
                    <a:pt x="75227" y="94655"/>
                    <a:pt x="94301" y="112361"/>
                  </a:cubicBezTo>
                  <a:cubicBezTo>
                    <a:pt x="69211" y="124052"/>
                    <a:pt x="27508" y="116258"/>
                    <a:pt x="9049" y="85220"/>
                  </a:cubicBezTo>
                  <a:cubicBezTo>
                    <a:pt x="-9409" y="54182"/>
                    <a:pt x="2349" y="11659"/>
                    <a:pt x="27440"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0" name="任意多边形: 形状 149">
              <a:extLst>
                <a:ext uri="{FF2B5EF4-FFF2-40B4-BE49-F238E27FC236}">
                  <a16:creationId xmlns:a16="http://schemas.microsoft.com/office/drawing/2014/main" id="{6D657A4C-2D7E-4332-948B-0CBD3965304A}"/>
                </a:ext>
              </a:extLst>
            </p:cNvPr>
            <p:cNvSpPr/>
            <p:nvPr/>
          </p:nvSpPr>
          <p:spPr>
            <a:xfrm>
              <a:off x="1035916" y="2066648"/>
              <a:ext cx="67682" cy="47856"/>
            </a:xfrm>
            <a:custGeom>
              <a:avLst/>
              <a:gdLst>
                <a:gd name="connsiteX0" fmla="*/ 15488 w 67681"/>
                <a:gd name="connsiteY0" fmla="*/ 37 h 47855"/>
                <a:gd name="connsiteX1" fmla="*/ 52679 w 67681"/>
                <a:gd name="connsiteY1" fmla="*/ 37 h 47855"/>
                <a:gd name="connsiteX2" fmla="*/ 68198 w 67681"/>
                <a:gd name="connsiteY2" fmla="*/ 15556 h 47855"/>
                <a:gd name="connsiteX3" fmla="*/ 63549 w 67681"/>
                <a:gd name="connsiteY3" fmla="*/ 32579 h 47855"/>
                <a:gd name="connsiteX4" fmla="*/ 46799 w 67681"/>
                <a:gd name="connsiteY4" fmla="*/ 48098 h 47855"/>
                <a:gd name="connsiteX5" fmla="*/ 21435 w 67681"/>
                <a:gd name="connsiteY5" fmla="*/ 48098 h 47855"/>
                <a:gd name="connsiteX6" fmla="*/ 4686 w 67681"/>
                <a:gd name="connsiteY6" fmla="*/ 32579 h 47855"/>
                <a:gd name="connsiteX7" fmla="*/ 37 w 67681"/>
                <a:gd name="connsiteY7" fmla="*/ 15556 h 47855"/>
                <a:gd name="connsiteX8" fmla="*/ 15488 w 67681"/>
                <a:gd name="connsiteY8" fmla="*/ 37 h 4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81" h="47855">
                  <a:moveTo>
                    <a:pt x="15488" y="37"/>
                  </a:moveTo>
                  <a:lnTo>
                    <a:pt x="52679" y="37"/>
                  </a:lnTo>
                  <a:cubicBezTo>
                    <a:pt x="61224" y="37"/>
                    <a:pt x="68198" y="6942"/>
                    <a:pt x="68198" y="15556"/>
                  </a:cubicBezTo>
                  <a:lnTo>
                    <a:pt x="63549" y="32579"/>
                  </a:lnTo>
                  <a:cubicBezTo>
                    <a:pt x="63549" y="41124"/>
                    <a:pt x="52610" y="48098"/>
                    <a:pt x="46799" y="48098"/>
                  </a:cubicBezTo>
                  <a:lnTo>
                    <a:pt x="21435" y="48098"/>
                  </a:lnTo>
                  <a:cubicBezTo>
                    <a:pt x="15624" y="48098"/>
                    <a:pt x="4686" y="41193"/>
                    <a:pt x="4686" y="32579"/>
                  </a:cubicBezTo>
                  <a:lnTo>
                    <a:pt x="37" y="15556"/>
                  </a:lnTo>
                  <a:cubicBezTo>
                    <a:pt x="-31" y="7010"/>
                    <a:pt x="6942" y="37"/>
                    <a:pt x="15488" y="37"/>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1" name="任意多边形: 形状 150">
              <a:extLst>
                <a:ext uri="{FF2B5EF4-FFF2-40B4-BE49-F238E27FC236}">
                  <a16:creationId xmlns:a16="http://schemas.microsoft.com/office/drawing/2014/main" id="{7F73B3AD-014E-40A7-94BF-DE4254BE50EC}"/>
                </a:ext>
              </a:extLst>
            </p:cNvPr>
            <p:cNvSpPr/>
            <p:nvPr/>
          </p:nvSpPr>
          <p:spPr>
            <a:xfrm>
              <a:off x="1036121" y="1975312"/>
              <a:ext cx="130578" cy="208515"/>
            </a:xfrm>
            <a:custGeom>
              <a:avLst/>
              <a:gdLst>
                <a:gd name="connsiteX0" fmla="*/ 31006 w 130578"/>
                <a:gd name="connsiteY0" fmla="*/ 120839 h 208515"/>
                <a:gd name="connsiteX1" fmla="*/ 9061 w 130578"/>
                <a:gd name="connsiteY1" fmla="*/ 151808 h 208515"/>
                <a:gd name="connsiteX2" fmla="*/ 37 w 130578"/>
                <a:gd name="connsiteY2" fmla="*/ 208278 h 208515"/>
                <a:gd name="connsiteX3" fmla="*/ 52746 w 130578"/>
                <a:gd name="connsiteY3" fmla="*/ 208552 h 208515"/>
                <a:gd name="connsiteX4" fmla="*/ 52405 w 130578"/>
                <a:gd name="connsiteY4" fmla="*/ 140938 h 208515"/>
                <a:gd name="connsiteX5" fmla="*/ 31006 w 130578"/>
                <a:gd name="connsiteY5" fmla="*/ 120839 h 208515"/>
                <a:gd name="connsiteX6" fmla="*/ 97663 w 130578"/>
                <a:gd name="connsiteY6" fmla="*/ 37 h 208515"/>
                <a:gd name="connsiteX7" fmla="*/ 83511 w 130578"/>
                <a:gd name="connsiteY7" fmla="*/ 65668 h 208515"/>
                <a:gd name="connsiteX8" fmla="*/ 30664 w 130578"/>
                <a:gd name="connsiteY8" fmla="*/ 112225 h 208515"/>
                <a:gd name="connsiteX9" fmla="*/ 123778 w 130578"/>
                <a:gd name="connsiteY9" fmla="*/ 77495 h 208515"/>
                <a:gd name="connsiteX10" fmla="*/ 97663 w 130578"/>
                <a:gd name="connsiteY10" fmla="*/ 37 h 20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578" h="208515">
                  <a:moveTo>
                    <a:pt x="31006" y="120839"/>
                  </a:moveTo>
                  <a:cubicBezTo>
                    <a:pt x="19726" y="122958"/>
                    <a:pt x="12616" y="137998"/>
                    <a:pt x="9061" y="151808"/>
                  </a:cubicBezTo>
                  <a:cubicBezTo>
                    <a:pt x="4549" y="169447"/>
                    <a:pt x="2019" y="190298"/>
                    <a:pt x="37" y="208278"/>
                  </a:cubicBezTo>
                  <a:cubicBezTo>
                    <a:pt x="22871" y="208278"/>
                    <a:pt x="29160" y="208278"/>
                    <a:pt x="52746" y="208552"/>
                  </a:cubicBezTo>
                  <a:cubicBezTo>
                    <a:pt x="61019" y="188931"/>
                    <a:pt x="62933" y="164387"/>
                    <a:pt x="52405" y="140938"/>
                  </a:cubicBezTo>
                  <a:cubicBezTo>
                    <a:pt x="47209" y="129248"/>
                    <a:pt x="40372" y="119061"/>
                    <a:pt x="31006" y="120839"/>
                  </a:cubicBezTo>
                  <a:close/>
                  <a:moveTo>
                    <a:pt x="97663" y="37"/>
                  </a:moveTo>
                  <a:cubicBezTo>
                    <a:pt x="85904" y="19794"/>
                    <a:pt x="94791" y="48850"/>
                    <a:pt x="83511" y="65668"/>
                  </a:cubicBezTo>
                  <a:cubicBezTo>
                    <a:pt x="72231" y="82417"/>
                    <a:pt x="49738" y="94518"/>
                    <a:pt x="30664" y="112225"/>
                  </a:cubicBezTo>
                  <a:cubicBezTo>
                    <a:pt x="55823" y="123847"/>
                    <a:pt x="105251" y="108464"/>
                    <a:pt x="123778" y="77495"/>
                  </a:cubicBezTo>
                  <a:cubicBezTo>
                    <a:pt x="142237" y="46457"/>
                    <a:pt x="122753" y="11659"/>
                    <a:pt x="97663"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2" name="任意多边形: 形状 151">
              <a:extLst>
                <a:ext uri="{FF2B5EF4-FFF2-40B4-BE49-F238E27FC236}">
                  <a16:creationId xmlns:a16="http://schemas.microsoft.com/office/drawing/2014/main" id="{A31BA5E3-3536-4B26-AC1A-DD41E0BF8C1E}"/>
                </a:ext>
              </a:extLst>
            </p:cNvPr>
            <p:cNvSpPr/>
            <p:nvPr/>
          </p:nvSpPr>
          <p:spPr>
            <a:xfrm>
              <a:off x="916550" y="1649892"/>
              <a:ext cx="154506" cy="334308"/>
            </a:xfrm>
            <a:custGeom>
              <a:avLst/>
              <a:gdLst>
                <a:gd name="connsiteX0" fmla="*/ 154748 w 154506"/>
                <a:gd name="connsiteY0" fmla="*/ 37 h 334307"/>
                <a:gd name="connsiteX1" fmla="*/ 37 w 154506"/>
                <a:gd name="connsiteY1" fmla="*/ 164798 h 334307"/>
                <a:gd name="connsiteX2" fmla="*/ 21367 w 154506"/>
                <a:gd name="connsiteY2" fmla="*/ 272952 h 334307"/>
                <a:gd name="connsiteX3" fmla="*/ 154953 w 154506"/>
                <a:gd name="connsiteY3" fmla="*/ 334618 h 334307"/>
                <a:gd name="connsiteX4" fmla="*/ 154748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154748" y="37"/>
                  </a:moveTo>
                  <a:cubicBezTo>
                    <a:pt x="65121" y="37"/>
                    <a:pt x="37" y="73803"/>
                    <a:pt x="37" y="164798"/>
                  </a:cubicBezTo>
                  <a:cubicBezTo>
                    <a:pt x="37" y="195357"/>
                    <a:pt x="7830" y="248477"/>
                    <a:pt x="21367" y="272952"/>
                  </a:cubicBezTo>
                  <a:cubicBezTo>
                    <a:pt x="48098" y="321355"/>
                    <a:pt x="134102" y="333729"/>
                    <a:pt x="154953" y="334618"/>
                  </a:cubicBezTo>
                  <a:cubicBezTo>
                    <a:pt x="155021" y="247178"/>
                    <a:pt x="154748" y="113592"/>
                    <a:pt x="154748"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3" name="任意多边形: 形状 152">
              <a:extLst>
                <a:ext uri="{FF2B5EF4-FFF2-40B4-BE49-F238E27FC236}">
                  <a16:creationId xmlns:a16="http://schemas.microsoft.com/office/drawing/2014/main" id="{EF93BB44-14D0-41B6-AC77-252AD8AF6D53}"/>
                </a:ext>
              </a:extLst>
            </p:cNvPr>
            <p:cNvSpPr/>
            <p:nvPr/>
          </p:nvSpPr>
          <p:spPr>
            <a:xfrm>
              <a:off x="1071466" y="1649892"/>
              <a:ext cx="154506" cy="334308"/>
            </a:xfrm>
            <a:custGeom>
              <a:avLst/>
              <a:gdLst>
                <a:gd name="connsiteX0" fmla="*/ 242 w 154506"/>
                <a:gd name="connsiteY0" fmla="*/ 37 h 334307"/>
                <a:gd name="connsiteX1" fmla="*/ 155021 w 154506"/>
                <a:gd name="connsiteY1" fmla="*/ 164798 h 334307"/>
                <a:gd name="connsiteX2" fmla="*/ 133691 w 154506"/>
                <a:gd name="connsiteY2" fmla="*/ 272952 h 334307"/>
                <a:gd name="connsiteX3" fmla="*/ 37 w 154506"/>
                <a:gd name="connsiteY3" fmla="*/ 334618 h 334307"/>
                <a:gd name="connsiteX4" fmla="*/ 242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242" y="37"/>
                  </a:moveTo>
                  <a:cubicBezTo>
                    <a:pt x="89869" y="37"/>
                    <a:pt x="155021" y="73803"/>
                    <a:pt x="155021" y="164798"/>
                  </a:cubicBezTo>
                  <a:cubicBezTo>
                    <a:pt x="155021" y="195357"/>
                    <a:pt x="147228" y="248477"/>
                    <a:pt x="133691" y="272952"/>
                  </a:cubicBezTo>
                  <a:cubicBezTo>
                    <a:pt x="106892" y="321355"/>
                    <a:pt x="20888" y="333729"/>
                    <a:pt x="37" y="334618"/>
                  </a:cubicBezTo>
                  <a:cubicBezTo>
                    <a:pt x="37" y="247110"/>
                    <a:pt x="242" y="113592"/>
                    <a:pt x="242"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4" name="任意多边形: 形状 153">
              <a:extLst>
                <a:ext uri="{FF2B5EF4-FFF2-40B4-BE49-F238E27FC236}">
                  <a16:creationId xmlns:a16="http://schemas.microsoft.com/office/drawing/2014/main" id="{56FBAA35-5838-46D8-8C26-5FDC4586DA81}"/>
                </a:ext>
              </a:extLst>
            </p:cNvPr>
            <p:cNvSpPr/>
            <p:nvPr/>
          </p:nvSpPr>
          <p:spPr>
            <a:xfrm>
              <a:off x="896549" y="1578655"/>
              <a:ext cx="352767" cy="280299"/>
            </a:xfrm>
            <a:custGeom>
              <a:avLst/>
              <a:gdLst>
                <a:gd name="connsiteX0" fmla="*/ 213854 w 352766"/>
                <a:gd name="connsiteY0" fmla="*/ 37 h 280299"/>
                <a:gd name="connsiteX1" fmla="*/ 179466 w 352766"/>
                <a:gd name="connsiteY1" fmla="*/ 37227 h 280299"/>
                <a:gd name="connsiteX2" fmla="*/ 27626 w 352766"/>
                <a:gd name="connsiteY2" fmla="*/ 97663 h 280299"/>
                <a:gd name="connsiteX3" fmla="*/ 17098 w 352766"/>
                <a:gd name="connsiteY3" fmla="*/ 271175 h 280299"/>
                <a:gd name="connsiteX4" fmla="*/ 40205 w 352766"/>
                <a:gd name="connsiteY4" fmla="*/ 269602 h 280299"/>
                <a:gd name="connsiteX5" fmla="*/ 154444 w 352766"/>
                <a:gd name="connsiteY5" fmla="*/ 227762 h 280299"/>
                <a:gd name="connsiteX6" fmla="*/ 290423 w 352766"/>
                <a:gd name="connsiteY6" fmla="*/ 185923 h 280299"/>
                <a:gd name="connsiteX7" fmla="*/ 312300 w 352766"/>
                <a:gd name="connsiteY7" fmla="*/ 280404 h 280299"/>
                <a:gd name="connsiteX8" fmla="*/ 352910 w 352766"/>
                <a:gd name="connsiteY8" fmla="*/ 176625 h 280299"/>
                <a:gd name="connsiteX9" fmla="*/ 295141 w 352766"/>
                <a:gd name="connsiteY9" fmla="*/ 69701 h 280299"/>
                <a:gd name="connsiteX10" fmla="*/ 235799 w 352766"/>
                <a:gd name="connsiteY10" fmla="*/ 44884 h 280299"/>
                <a:gd name="connsiteX11" fmla="*/ 242089 w 352766"/>
                <a:gd name="connsiteY11" fmla="*/ 21640 h 280299"/>
                <a:gd name="connsiteX12" fmla="*/ 217067 w 352766"/>
                <a:gd name="connsiteY12" fmla="*/ 37159 h 280299"/>
                <a:gd name="connsiteX13" fmla="*/ 213854 w 352766"/>
                <a:gd name="connsiteY13" fmla="*/ 37 h 28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2766" h="280299">
                  <a:moveTo>
                    <a:pt x="213854" y="37"/>
                  </a:moveTo>
                  <a:lnTo>
                    <a:pt x="179466" y="37227"/>
                  </a:lnTo>
                  <a:cubicBezTo>
                    <a:pt x="179466" y="37227"/>
                    <a:pt x="79515" y="35245"/>
                    <a:pt x="27626" y="97663"/>
                  </a:cubicBezTo>
                  <a:cubicBezTo>
                    <a:pt x="-20572" y="155568"/>
                    <a:pt x="6911" y="260851"/>
                    <a:pt x="17098" y="271175"/>
                  </a:cubicBezTo>
                  <a:cubicBezTo>
                    <a:pt x="16346" y="266526"/>
                    <a:pt x="42393" y="277464"/>
                    <a:pt x="40205" y="269602"/>
                  </a:cubicBezTo>
                  <a:cubicBezTo>
                    <a:pt x="18465" y="192007"/>
                    <a:pt x="97564" y="241299"/>
                    <a:pt x="154444" y="227762"/>
                  </a:cubicBezTo>
                  <a:cubicBezTo>
                    <a:pt x="232791" y="209099"/>
                    <a:pt x="280852" y="177172"/>
                    <a:pt x="290423" y="185923"/>
                  </a:cubicBezTo>
                  <a:cubicBezTo>
                    <a:pt x="314009" y="212243"/>
                    <a:pt x="312300" y="280404"/>
                    <a:pt x="312300" y="280404"/>
                  </a:cubicBezTo>
                  <a:cubicBezTo>
                    <a:pt x="312300" y="280404"/>
                    <a:pt x="357080" y="243760"/>
                    <a:pt x="352910" y="176625"/>
                  </a:cubicBezTo>
                  <a:cubicBezTo>
                    <a:pt x="350038" y="130547"/>
                    <a:pt x="318248" y="84195"/>
                    <a:pt x="295141" y="69701"/>
                  </a:cubicBezTo>
                  <a:cubicBezTo>
                    <a:pt x="271965" y="55208"/>
                    <a:pt x="255283" y="48166"/>
                    <a:pt x="235799" y="44884"/>
                  </a:cubicBezTo>
                  <a:cubicBezTo>
                    <a:pt x="239901" y="38185"/>
                    <a:pt x="242089" y="21640"/>
                    <a:pt x="242089" y="21640"/>
                  </a:cubicBezTo>
                  <a:lnTo>
                    <a:pt x="217067" y="37159"/>
                  </a:lnTo>
                  <a:lnTo>
                    <a:pt x="213854" y="37"/>
                  </a:lnTo>
                  <a:close/>
                </a:path>
              </a:pathLst>
            </a:custGeom>
            <a:solidFill>
              <a:srgbClr val="333333"/>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5" name="任意多边形: 形状 154">
              <a:extLst>
                <a:ext uri="{FF2B5EF4-FFF2-40B4-BE49-F238E27FC236}">
                  <a16:creationId xmlns:a16="http://schemas.microsoft.com/office/drawing/2014/main" id="{7642987A-AFA5-4A34-BA09-897ECD489E2F}"/>
                </a:ext>
              </a:extLst>
            </p:cNvPr>
            <p:cNvSpPr/>
            <p:nvPr/>
          </p:nvSpPr>
          <p:spPr>
            <a:xfrm>
              <a:off x="1207707" y="1809726"/>
              <a:ext cx="45121" cy="73835"/>
            </a:xfrm>
            <a:custGeom>
              <a:avLst/>
              <a:gdLst>
                <a:gd name="connsiteX0" fmla="*/ 34778 w 45121"/>
                <a:gd name="connsiteY0" fmla="*/ 588 h 73834"/>
                <a:gd name="connsiteX1" fmla="*/ 41546 w 45121"/>
                <a:gd name="connsiteY1" fmla="*/ 43317 h 73834"/>
                <a:gd name="connsiteX2" fmla="*/ 10371 w 45121"/>
                <a:gd name="connsiteY2" fmla="*/ 73261 h 73834"/>
                <a:gd name="connsiteX3" fmla="*/ 3603 w 45121"/>
                <a:gd name="connsiteY3" fmla="*/ 30532 h 73834"/>
                <a:gd name="connsiteX4" fmla="*/ 34778 w 45121"/>
                <a:gd name="connsiteY4" fmla="*/ 588 h 73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3834">
                  <a:moveTo>
                    <a:pt x="34778" y="588"/>
                  </a:moveTo>
                  <a:cubicBezTo>
                    <a:pt x="45238" y="4143"/>
                    <a:pt x="48246" y="23286"/>
                    <a:pt x="41546" y="43317"/>
                  </a:cubicBezTo>
                  <a:cubicBezTo>
                    <a:pt x="34778" y="63416"/>
                    <a:pt x="20831" y="76816"/>
                    <a:pt x="10371" y="73261"/>
                  </a:cubicBezTo>
                  <a:cubicBezTo>
                    <a:pt x="-89" y="69706"/>
                    <a:pt x="-3097" y="50564"/>
                    <a:pt x="3603" y="30532"/>
                  </a:cubicBezTo>
                  <a:cubicBezTo>
                    <a:pt x="10303" y="10501"/>
                    <a:pt x="24250" y="-2898"/>
                    <a:pt x="34778" y="588"/>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6" name="任意多边形: 形状 155">
              <a:extLst>
                <a:ext uri="{FF2B5EF4-FFF2-40B4-BE49-F238E27FC236}">
                  <a16:creationId xmlns:a16="http://schemas.microsoft.com/office/drawing/2014/main" id="{833A0AE3-570D-4F28-B4B6-2A00D336244F}"/>
                </a:ext>
              </a:extLst>
            </p:cNvPr>
            <p:cNvSpPr/>
            <p:nvPr/>
          </p:nvSpPr>
          <p:spPr>
            <a:xfrm>
              <a:off x="892610" y="1811969"/>
              <a:ext cx="45121" cy="74519"/>
            </a:xfrm>
            <a:custGeom>
              <a:avLst/>
              <a:gdLst>
                <a:gd name="connsiteX0" fmla="*/ 10371 w 45121"/>
                <a:gd name="connsiteY0" fmla="*/ 601 h 74518"/>
                <a:gd name="connsiteX1" fmla="*/ 3603 w 45121"/>
                <a:gd name="connsiteY1" fmla="*/ 43945 h 74518"/>
                <a:gd name="connsiteX2" fmla="*/ 34778 w 45121"/>
                <a:gd name="connsiteY2" fmla="*/ 74299 h 74518"/>
                <a:gd name="connsiteX3" fmla="*/ 41546 w 45121"/>
                <a:gd name="connsiteY3" fmla="*/ 30955 h 74518"/>
                <a:gd name="connsiteX4" fmla="*/ 10371 w 45121"/>
                <a:gd name="connsiteY4" fmla="*/ 601 h 74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4518">
                  <a:moveTo>
                    <a:pt x="10371" y="601"/>
                  </a:moveTo>
                  <a:cubicBezTo>
                    <a:pt x="-89" y="4156"/>
                    <a:pt x="-3097" y="23572"/>
                    <a:pt x="3603" y="43945"/>
                  </a:cubicBezTo>
                  <a:cubicBezTo>
                    <a:pt x="10371" y="64318"/>
                    <a:pt x="24318" y="77854"/>
                    <a:pt x="34778" y="74299"/>
                  </a:cubicBezTo>
                  <a:cubicBezTo>
                    <a:pt x="45238" y="70744"/>
                    <a:pt x="48246" y="51328"/>
                    <a:pt x="41546" y="30955"/>
                  </a:cubicBezTo>
                  <a:cubicBezTo>
                    <a:pt x="34778" y="10651"/>
                    <a:pt x="20831" y="-2954"/>
                    <a:pt x="10371" y="601"/>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157" name="任意多边形: 形状 156">
              <a:extLst>
                <a:ext uri="{FF2B5EF4-FFF2-40B4-BE49-F238E27FC236}">
                  <a16:creationId xmlns:a16="http://schemas.microsoft.com/office/drawing/2014/main" id="{B280BFA5-C45F-4C08-8D17-48768F69D5B9}"/>
                </a:ext>
              </a:extLst>
            </p:cNvPr>
            <p:cNvSpPr/>
            <p:nvPr/>
          </p:nvSpPr>
          <p:spPr>
            <a:xfrm>
              <a:off x="1035301" y="2096064"/>
              <a:ext cx="51274" cy="87508"/>
            </a:xfrm>
            <a:custGeom>
              <a:avLst/>
              <a:gdLst>
                <a:gd name="connsiteX0" fmla="*/ 25263 w 51274"/>
                <a:gd name="connsiteY0" fmla="*/ 292 h 87508"/>
                <a:gd name="connsiteX1" fmla="*/ 7352 w 51274"/>
                <a:gd name="connsiteY1" fmla="*/ 31330 h 87508"/>
                <a:gd name="connsiteX2" fmla="*/ 37 w 51274"/>
                <a:gd name="connsiteY2" fmla="*/ 87526 h 87508"/>
                <a:gd name="connsiteX3" fmla="*/ 26152 w 51274"/>
                <a:gd name="connsiteY3" fmla="*/ 87389 h 87508"/>
                <a:gd name="connsiteX4" fmla="*/ 51721 w 51274"/>
                <a:gd name="connsiteY4" fmla="*/ 18750 h 87508"/>
                <a:gd name="connsiteX5" fmla="*/ 25263 w 51274"/>
                <a:gd name="connsiteY5" fmla="*/ 292 h 8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74" h="87508">
                  <a:moveTo>
                    <a:pt x="25263" y="292"/>
                  </a:moveTo>
                  <a:cubicBezTo>
                    <a:pt x="16034" y="2479"/>
                    <a:pt x="10223" y="17451"/>
                    <a:pt x="7352" y="31330"/>
                  </a:cubicBezTo>
                  <a:cubicBezTo>
                    <a:pt x="3728" y="48900"/>
                    <a:pt x="1677" y="69546"/>
                    <a:pt x="37" y="87526"/>
                  </a:cubicBezTo>
                  <a:cubicBezTo>
                    <a:pt x="13505" y="87595"/>
                    <a:pt x="16102" y="87595"/>
                    <a:pt x="26152" y="87389"/>
                  </a:cubicBezTo>
                  <a:cubicBezTo>
                    <a:pt x="41740" y="65991"/>
                    <a:pt x="53225" y="43362"/>
                    <a:pt x="51721" y="18750"/>
                  </a:cubicBezTo>
                  <a:cubicBezTo>
                    <a:pt x="50969" y="6171"/>
                    <a:pt x="32920" y="-1486"/>
                    <a:pt x="25263" y="292"/>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grpSp>
      <p:grpSp>
        <p:nvGrpSpPr>
          <p:cNvPr id="158" name="组合 157">
            <a:extLst>
              <a:ext uri="{FF2B5EF4-FFF2-40B4-BE49-F238E27FC236}">
                <a16:creationId xmlns:a16="http://schemas.microsoft.com/office/drawing/2014/main" id="{AD92BCB0-106A-4E49-9BBC-98B12159108A}"/>
              </a:ext>
            </a:extLst>
          </p:cNvPr>
          <p:cNvGrpSpPr/>
          <p:nvPr/>
        </p:nvGrpSpPr>
        <p:grpSpPr>
          <a:xfrm>
            <a:off x="1208100" y="2031278"/>
            <a:ext cx="511275" cy="819176"/>
            <a:chOff x="2983230" y="2220045"/>
            <a:chExt cx="2022233" cy="3240063"/>
          </a:xfrm>
        </p:grpSpPr>
        <p:sp>
          <p:nvSpPr>
            <p:cNvPr id="159" name="任意多边形: 形状 158">
              <a:extLst>
                <a:ext uri="{FF2B5EF4-FFF2-40B4-BE49-F238E27FC236}">
                  <a16:creationId xmlns:a16="http://schemas.microsoft.com/office/drawing/2014/main" id="{D28BE602-B69E-4DB4-A8AB-C92DBAC53457}"/>
                </a:ext>
              </a:extLst>
            </p:cNvPr>
            <p:cNvSpPr/>
            <p:nvPr/>
          </p:nvSpPr>
          <p:spPr>
            <a:xfrm>
              <a:off x="3397584" y="3025864"/>
              <a:ext cx="1011" cy="219"/>
            </a:xfrm>
            <a:custGeom>
              <a:avLst/>
              <a:gdLst>
                <a:gd name="connsiteX0" fmla="*/ 1011 w 1011"/>
                <a:gd name="connsiteY0" fmla="*/ 0 h 219"/>
                <a:gd name="connsiteX1" fmla="*/ 990 w 1011"/>
                <a:gd name="connsiteY1" fmla="*/ 20 h 219"/>
                <a:gd name="connsiteX2" fmla="*/ 0 w 1011"/>
                <a:gd name="connsiteY2" fmla="*/ 219 h 219"/>
                <a:gd name="connsiteX3" fmla="*/ 1011 w 1011"/>
                <a:gd name="connsiteY3" fmla="*/ 0 h 219"/>
              </a:gdLst>
              <a:ahLst/>
              <a:cxnLst>
                <a:cxn ang="0">
                  <a:pos x="connsiteX0" y="connsiteY0"/>
                </a:cxn>
                <a:cxn ang="0">
                  <a:pos x="connsiteX1" y="connsiteY1"/>
                </a:cxn>
                <a:cxn ang="0">
                  <a:pos x="connsiteX2" y="connsiteY2"/>
                </a:cxn>
                <a:cxn ang="0">
                  <a:pos x="connsiteX3" y="connsiteY3"/>
                </a:cxn>
              </a:cxnLst>
              <a:rect l="l" t="t" r="r" b="b"/>
              <a:pathLst>
                <a:path w="1011" h="219">
                  <a:moveTo>
                    <a:pt x="1011" y="0"/>
                  </a:moveTo>
                  <a:lnTo>
                    <a:pt x="990" y="20"/>
                  </a:lnTo>
                  <a:lnTo>
                    <a:pt x="0" y="219"/>
                  </a:lnTo>
                  <a:lnTo>
                    <a:pt x="1011"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162" name="任意多边形: 形状 161">
              <a:extLst>
                <a:ext uri="{FF2B5EF4-FFF2-40B4-BE49-F238E27FC236}">
                  <a16:creationId xmlns:a16="http://schemas.microsoft.com/office/drawing/2014/main" id="{4F725F68-D393-4AA1-911D-1B2B7602722F}"/>
                </a:ext>
              </a:extLst>
            </p:cNvPr>
            <p:cNvSpPr/>
            <p:nvPr/>
          </p:nvSpPr>
          <p:spPr>
            <a:xfrm>
              <a:off x="3376885" y="3026082"/>
              <a:ext cx="20698" cy="4448"/>
            </a:xfrm>
            <a:custGeom>
              <a:avLst/>
              <a:gdLst>
                <a:gd name="connsiteX0" fmla="*/ 20698 w 20698"/>
                <a:gd name="connsiteY0" fmla="*/ 0 h 4448"/>
                <a:gd name="connsiteX1" fmla="*/ 186 w 20698"/>
                <a:gd name="connsiteY1" fmla="*/ 4448 h 4448"/>
                <a:gd name="connsiteX2" fmla="*/ 0 w 20698"/>
                <a:gd name="connsiteY2" fmla="*/ 4163 h 4448"/>
                <a:gd name="connsiteX3" fmla="*/ 20698 w 20698"/>
                <a:gd name="connsiteY3" fmla="*/ 0 h 4448"/>
              </a:gdLst>
              <a:ahLst/>
              <a:cxnLst>
                <a:cxn ang="0">
                  <a:pos x="connsiteX0" y="connsiteY0"/>
                </a:cxn>
                <a:cxn ang="0">
                  <a:pos x="connsiteX1" y="connsiteY1"/>
                </a:cxn>
                <a:cxn ang="0">
                  <a:pos x="connsiteX2" y="connsiteY2"/>
                </a:cxn>
                <a:cxn ang="0">
                  <a:pos x="connsiteX3" y="connsiteY3"/>
                </a:cxn>
              </a:cxnLst>
              <a:rect l="l" t="t" r="r" b="b"/>
              <a:pathLst>
                <a:path w="20698" h="4448">
                  <a:moveTo>
                    <a:pt x="20698" y="0"/>
                  </a:moveTo>
                  <a:lnTo>
                    <a:pt x="186" y="4448"/>
                  </a:lnTo>
                  <a:lnTo>
                    <a:pt x="0" y="4163"/>
                  </a:lnTo>
                  <a:lnTo>
                    <a:pt x="20698"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163" name="任意多边形: 形状 162">
              <a:extLst>
                <a:ext uri="{FF2B5EF4-FFF2-40B4-BE49-F238E27FC236}">
                  <a16:creationId xmlns:a16="http://schemas.microsoft.com/office/drawing/2014/main" id="{48C46D5F-79D7-4116-8683-0F3CD52C1600}"/>
                </a:ext>
              </a:extLst>
            </p:cNvPr>
            <p:cNvSpPr/>
            <p:nvPr/>
          </p:nvSpPr>
          <p:spPr>
            <a:xfrm>
              <a:off x="3993250" y="4506362"/>
              <a:ext cx="1012213" cy="953746"/>
            </a:xfrm>
            <a:custGeom>
              <a:avLst/>
              <a:gdLst>
                <a:gd name="connsiteX0" fmla="*/ 5434 w 1012212"/>
                <a:gd name="connsiteY0" fmla="*/ 952717 h 953745"/>
                <a:gd name="connsiteX1" fmla="*/ 1011435 w 1012212"/>
                <a:gd name="connsiteY1" fmla="*/ 944313 h 953745"/>
                <a:gd name="connsiteX2" fmla="*/ 271460 w 1012212"/>
                <a:gd name="connsiteY2" fmla="*/ 11761 h 953745"/>
                <a:gd name="connsiteX3" fmla="*/ 1049 w 1012212"/>
                <a:gd name="connsiteY3" fmla="*/ 2260 h 953745"/>
                <a:gd name="connsiteX4" fmla="*/ 1049 w 1012212"/>
                <a:gd name="connsiteY4" fmla="*/ 3357 h 953745"/>
                <a:gd name="connsiteX5" fmla="*/ 5434 w 1012212"/>
                <a:gd name="connsiteY5" fmla="*/ 952717 h 9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2212" h="953745">
                  <a:moveTo>
                    <a:pt x="5434" y="952717"/>
                  </a:moveTo>
                  <a:lnTo>
                    <a:pt x="1011435" y="944313"/>
                  </a:lnTo>
                  <a:cubicBezTo>
                    <a:pt x="1011435" y="944313"/>
                    <a:pt x="961007" y="137466"/>
                    <a:pt x="271460" y="11761"/>
                  </a:cubicBezTo>
                  <a:cubicBezTo>
                    <a:pt x="83634" y="-3952"/>
                    <a:pt x="1049" y="2260"/>
                    <a:pt x="1049" y="2260"/>
                  </a:cubicBezTo>
                  <a:lnTo>
                    <a:pt x="1049" y="3357"/>
                  </a:lnTo>
                  <a:cubicBezTo>
                    <a:pt x="1414" y="591683"/>
                    <a:pt x="5434" y="952717"/>
                    <a:pt x="5434" y="952717"/>
                  </a:cubicBezTo>
                  <a:close/>
                </a:path>
              </a:pathLst>
            </a:custGeom>
            <a:solidFill>
              <a:srgbClr val="E1E6F7"/>
            </a:solidFill>
            <a:ln w="3646" cap="flat">
              <a:noFill/>
              <a:prstDash val="solid"/>
              <a:miter/>
            </a:ln>
          </p:spPr>
          <p:txBody>
            <a:bodyPr rtlCol="0" anchor="ctr"/>
            <a:lstStyle/>
            <a:p>
              <a:pPr>
                <a:lnSpc>
                  <a:spcPct val="120000"/>
                </a:lnSpc>
              </a:pPr>
              <a:endParaRPr lang="zh-CN" altLang="en-US">
                <a:cs typeface="+mn-ea"/>
                <a:sym typeface="+mn-lt"/>
              </a:endParaRPr>
            </a:p>
          </p:txBody>
        </p:sp>
        <p:sp>
          <p:nvSpPr>
            <p:cNvPr id="180" name="任意多边形: 形状 179">
              <a:extLst>
                <a:ext uri="{FF2B5EF4-FFF2-40B4-BE49-F238E27FC236}">
                  <a16:creationId xmlns:a16="http://schemas.microsoft.com/office/drawing/2014/main" id="{02A88BBB-0C81-4829-8437-F0F6B1D1EC72}"/>
                </a:ext>
              </a:extLst>
            </p:cNvPr>
            <p:cNvSpPr/>
            <p:nvPr/>
          </p:nvSpPr>
          <p:spPr>
            <a:xfrm>
              <a:off x="2983230" y="4505631"/>
              <a:ext cx="1004905" cy="953746"/>
            </a:xfrm>
            <a:custGeom>
              <a:avLst/>
              <a:gdLst>
                <a:gd name="connsiteX0" fmla="*/ 1003030 w 1004904"/>
                <a:gd name="connsiteY0" fmla="*/ 953448 h 953745"/>
                <a:gd name="connsiteX1" fmla="*/ 1049 w 1004904"/>
                <a:gd name="connsiteY1" fmla="*/ 945044 h 953745"/>
                <a:gd name="connsiteX2" fmla="*/ 738101 w 1004904"/>
                <a:gd name="connsiteY2" fmla="*/ 11761 h 953745"/>
                <a:gd name="connsiteX3" fmla="*/ 1007050 w 1004904"/>
                <a:gd name="connsiteY3" fmla="*/ 2260 h 953745"/>
                <a:gd name="connsiteX4" fmla="*/ 1007050 w 1004904"/>
                <a:gd name="connsiteY4" fmla="*/ 3357 h 953745"/>
                <a:gd name="connsiteX5" fmla="*/ 1003030 w 1004904"/>
                <a:gd name="connsiteY5" fmla="*/ 953448 h 95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4904" h="953745">
                  <a:moveTo>
                    <a:pt x="1003030" y="953448"/>
                  </a:moveTo>
                  <a:lnTo>
                    <a:pt x="1049" y="945044"/>
                  </a:lnTo>
                  <a:cubicBezTo>
                    <a:pt x="1049" y="945044"/>
                    <a:pt x="51112" y="137466"/>
                    <a:pt x="738101" y="11761"/>
                  </a:cubicBezTo>
                  <a:cubicBezTo>
                    <a:pt x="925196" y="-3952"/>
                    <a:pt x="1007050" y="2260"/>
                    <a:pt x="1007050" y="2260"/>
                  </a:cubicBezTo>
                  <a:lnTo>
                    <a:pt x="1007050" y="3357"/>
                  </a:lnTo>
                  <a:cubicBezTo>
                    <a:pt x="1007050" y="592413"/>
                    <a:pt x="1003030" y="953448"/>
                    <a:pt x="1003030" y="953448"/>
                  </a:cubicBezTo>
                  <a:close/>
                </a:path>
              </a:pathLst>
            </a:custGeom>
            <a:solidFill>
              <a:srgbClr val="E1E6F7"/>
            </a:solidFill>
            <a:ln w="3646" cap="flat">
              <a:noFill/>
              <a:prstDash val="solid"/>
              <a:miter/>
            </a:ln>
          </p:spPr>
          <p:txBody>
            <a:bodyPr rtlCol="0" anchor="ctr"/>
            <a:lstStyle/>
            <a:p>
              <a:pPr>
                <a:lnSpc>
                  <a:spcPct val="120000"/>
                </a:lnSpc>
              </a:pPr>
              <a:endParaRPr lang="zh-CN" altLang="en-US">
                <a:cs typeface="+mn-ea"/>
                <a:sym typeface="+mn-lt"/>
              </a:endParaRPr>
            </a:p>
          </p:txBody>
        </p:sp>
        <p:sp>
          <p:nvSpPr>
            <p:cNvPr id="181" name="任意多边形: 形状 180">
              <a:extLst>
                <a:ext uri="{FF2B5EF4-FFF2-40B4-BE49-F238E27FC236}">
                  <a16:creationId xmlns:a16="http://schemas.microsoft.com/office/drawing/2014/main" id="{AAB51F2D-8FEF-474A-80AB-CF044969649F}"/>
                </a:ext>
              </a:extLst>
            </p:cNvPr>
            <p:cNvSpPr/>
            <p:nvPr/>
          </p:nvSpPr>
          <p:spPr>
            <a:xfrm>
              <a:off x="3612483" y="4166271"/>
              <a:ext cx="705260" cy="818540"/>
            </a:xfrm>
            <a:custGeom>
              <a:avLst/>
              <a:gdLst>
                <a:gd name="connsiteX0" fmla="*/ 1049 w 705260"/>
                <a:gd name="connsiteY0" fmla="*/ 1049 h 818540"/>
                <a:gd name="connsiteX1" fmla="*/ 704848 w 705260"/>
                <a:gd name="connsiteY1" fmla="*/ 1049 h 818540"/>
                <a:gd name="connsiteX2" fmla="*/ 704848 w 705260"/>
                <a:gd name="connsiteY2" fmla="*/ 546986 h 818540"/>
                <a:gd name="connsiteX3" fmla="*/ 355141 w 705260"/>
                <a:gd name="connsiteY3" fmla="*/ 820686 h 818540"/>
                <a:gd name="connsiteX4" fmla="*/ 1049 w 705260"/>
                <a:gd name="connsiteY4" fmla="*/ 546986 h 818540"/>
                <a:gd name="connsiteX5" fmla="*/ 1049 w 705260"/>
                <a:gd name="connsiteY5" fmla="*/ 1049 h 818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5260" h="818540">
                  <a:moveTo>
                    <a:pt x="1049" y="1049"/>
                  </a:moveTo>
                  <a:lnTo>
                    <a:pt x="704848" y="1049"/>
                  </a:lnTo>
                  <a:lnTo>
                    <a:pt x="704848" y="546986"/>
                  </a:lnTo>
                  <a:cubicBezTo>
                    <a:pt x="704848" y="546986"/>
                    <a:pt x="531273" y="820686"/>
                    <a:pt x="355141" y="820686"/>
                  </a:cubicBezTo>
                  <a:cubicBezTo>
                    <a:pt x="179374" y="820686"/>
                    <a:pt x="1049" y="546986"/>
                    <a:pt x="1049" y="546986"/>
                  </a:cubicBezTo>
                  <a:lnTo>
                    <a:pt x="1049" y="1049"/>
                  </a:lnTo>
                  <a:close/>
                </a:path>
              </a:pathLst>
            </a:custGeom>
            <a:solidFill>
              <a:srgbClr val="FFDDB8"/>
            </a:solidFill>
            <a:ln w="3646" cap="flat">
              <a:noFill/>
              <a:prstDash val="solid"/>
              <a:miter/>
            </a:ln>
          </p:spPr>
          <p:txBody>
            <a:bodyPr rtlCol="0" anchor="ctr"/>
            <a:lstStyle/>
            <a:p>
              <a:pPr>
                <a:lnSpc>
                  <a:spcPct val="120000"/>
                </a:lnSpc>
              </a:pPr>
              <a:endParaRPr lang="zh-CN" altLang="en-US">
                <a:cs typeface="+mn-ea"/>
                <a:sym typeface="+mn-lt"/>
              </a:endParaRPr>
            </a:p>
          </p:txBody>
        </p:sp>
        <p:sp>
          <p:nvSpPr>
            <p:cNvPr id="198" name="任意多边形: 形状 197">
              <a:extLst>
                <a:ext uri="{FF2B5EF4-FFF2-40B4-BE49-F238E27FC236}">
                  <a16:creationId xmlns:a16="http://schemas.microsoft.com/office/drawing/2014/main" id="{AC3D2A15-3F18-4ECE-A446-3FED7A936481}"/>
                </a:ext>
              </a:extLst>
            </p:cNvPr>
            <p:cNvSpPr/>
            <p:nvPr/>
          </p:nvSpPr>
          <p:spPr>
            <a:xfrm>
              <a:off x="3612483" y="4104150"/>
              <a:ext cx="705260" cy="544476"/>
            </a:xfrm>
            <a:custGeom>
              <a:avLst/>
              <a:gdLst>
                <a:gd name="connsiteX0" fmla="*/ 1049 w 705260"/>
                <a:gd name="connsiteY0" fmla="*/ 546986 h 544475"/>
                <a:gd name="connsiteX1" fmla="*/ 1049 w 705260"/>
                <a:gd name="connsiteY1" fmla="*/ 1049 h 544475"/>
                <a:gd name="connsiteX2" fmla="*/ 704848 w 705260"/>
                <a:gd name="connsiteY2" fmla="*/ 1049 h 544475"/>
                <a:gd name="connsiteX3" fmla="*/ 704848 w 705260"/>
                <a:gd name="connsiteY3" fmla="*/ 298866 h 544475"/>
              </a:gdLst>
              <a:ahLst/>
              <a:cxnLst>
                <a:cxn ang="0">
                  <a:pos x="connsiteX0" y="connsiteY0"/>
                </a:cxn>
                <a:cxn ang="0">
                  <a:pos x="connsiteX1" y="connsiteY1"/>
                </a:cxn>
                <a:cxn ang="0">
                  <a:pos x="connsiteX2" y="connsiteY2"/>
                </a:cxn>
                <a:cxn ang="0">
                  <a:pos x="connsiteX3" y="connsiteY3"/>
                </a:cxn>
              </a:cxnLst>
              <a:rect l="l" t="t" r="r" b="b"/>
              <a:pathLst>
                <a:path w="705260" h="544475">
                  <a:moveTo>
                    <a:pt x="1049" y="546986"/>
                  </a:moveTo>
                  <a:lnTo>
                    <a:pt x="1049" y="1049"/>
                  </a:lnTo>
                  <a:lnTo>
                    <a:pt x="704848" y="1049"/>
                  </a:lnTo>
                  <a:lnTo>
                    <a:pt x="704848" y="298866"/>
                  </a:lnTo>
                </a:path>
              </a:pathLst>
            </a:custGeom>
            <a:solidFill>
              <a:srgbClr val="E5C6A5"/>
            </a:solidFill>
            <a:ln w="3646" cap="flat">
              <a:noFill/>
              <a:prstDash val="solid"/>
              <a:miter/>
            </a:ln>
          </p:spPr>
          <p:txBody>
            <a:bodyPr rtlCol="0" anchor="ctr"/>
            <a:lstStyle/>
            <a:p>
              <a:pPr>
                <a:lnSpc>
                  <a:spcPct val="120000"/>
                </a:lnSpc>
              </a:pPr>
              <a:endParaRPr lang="zh-CN" altLang="en-US">
                <a:cs typeface="+mn-ea"/>
                <a:sym typeface="+mn-lt"/>
              </a:endParaRPr>
            </a:p>
          </p:txBody>
        </p:sp>
        <p:sp>
          <p:nvSpPr>
            <p:cNvPr id="199" name="任意多边形: 形状 198">
              <a:extLst>
                <a:ext uri="{FF2B5EF4-FFF2-40B4-BE49-F238E27FC236}">
                  <a16:creationId xmlns:a16="http://schemas.microsoft.com/office/drawing/2014/main" id="{D119B022-45A2-4AEE-823B-6CE5C62BCFAB}"/>
                </a:ext>
              </a:extLst>
            </p:cNvPr>
            <p:cNvSpPr/>
            <p:nvPr/>
          </p:nvSpPr>
          <p:spPr>
            <a:xfrm>
              <a:off x="3473320" y="4340211"/>
              <a:ext cx="504279" cy="628522"/>
            </a:xfrm>
            <a:custGeom>
              <a:avLst/>
              <a:gdLst>
                <a:gd name="connsiteX0" fmla="*/ 147521 w 504279"/>
                <a:gd name="connsiteY0" fmla="*/ 1049 h 628522"/>
                <a:gd name="connsiteX1" fmla="*/ 222797 w 504279"/>
                <a:gd name="connsiteY1" fmla="*/ 352218 h 628522"/>
                <a:gd name="connsiteX2" fmla="*/ 504901 w 504279"/>
                <a:gd name="connsiteY2" fmla="*/ 601434 h 628522"/>
                <a:gd name="connsiteX3" fmla="*/ 49223 w 504279"/>
                <a:gd name="connsiteY3" fmla="*/ 456362 h 628522"/>
                <a:gd name="connsiteX4" fmla="*/ 147521 w 504279"/>
                <a:gd name="connsiteY4" fmla="*/ 1049 h 6285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4279" h="628522">
                  <a:moveTo>
                    <a:pt x="147521" y="1049"/>
                  </a:moveTo>
                  <a:cubicBezTo>
                    <a:pt x="210373" y="107021"/>
                    <a:pt x="162868" y="262324"/>
                    <a:pt x="222797" y="352218"/>
                  </a:cubicBezTo>
                  <a:cubicBezTo>
                    <a:pt x="283092" y="442111"/>
                    <a:pt x="402949" y="506790"/>
                    <a:pt x="504901" y="601434"/>
                  </a:cubicBezTo>
                  <a:cubicBezTo>
                    <a:pt x="370792" y="663921"/>
                    <a:pt x="147886" y="622263"/>
                    <a:pt x="49223" y="456362"/>
                  </a:cubicBezTo>
                  <a:cubicBezTo>
                    <a:pt x="-49441" y="290462"/>
                    <a:pt x="13412" y="63171"/>
                    <a:pt x="147521" y="1049"/>
                  </a:cubicBezTo>
                  <a:close/>
                </a:path>
              </a:pathLst>
            </a:custGeom>
            <a:solidFill>
              <a:srgbClr val="C74A4A"/>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34" name="任意多边形: 形状 233">
              <a:extLst>
                <a:ext uri="{FF2B5EF4-FFF2-40B4-BE49-F238E27FC236}">
                  <a16:creationId xmlns:a16="http://schemas.microsoft.com/office/drawing/2014/main" id="{A70F8681-D84B-4ED7-9C61-20E2F588677A}"/>
                </a:ext>
              </a:extLst>
            </p:cNvPr>
            <p:cNvSpPr/>
            <p:nvPr/>
          </p:nvSpPr>
          <p:spPr>
            <a:xfrm>
              <a:off x="3803229" y="4828412"/>
              <a:ext cx="365420" cy="255794"/>
            </a:xfrm>
            <a:custGeom>
              <a:avLst/>
              <a:gdLst>
                <a:gd name="connsiteX0" fmla="*/ 83637 w 365419"/>
                <a:gd name="connsiteY0" fmla="*/ 1049 h 255793"/>
                <a:gd name="connsiteX1" fmla="*/ 282425 w 365419"/>
                <a:gd name="connsiteY1" fmla="*/ 1049 h 255793"/>
                <a:gd name="connsiteX2" fmla="*/ 365375 w 365419"/>
                <a:gd name="connsiteY2" fmla="*/ 84000 h 255793"/>
                <a:gd name="connsiteX3" fmla="*/ 340527 w 365419"/>
                <a:gd name="connsiteY3" fmla="*/ 174989 h 255793"/>
                <a:gd name="connsiteX4" fmla="*/ 250999 w 365419"/>
                <a:gd name="connsiteY4" fmla="*/ 257939 h 255793"/>
                <a:gd name="connsiteX5" fmla="*/ 115428 w 365419"/>
                <a:gd name="connsiteY5" fmla="*/ 257939 h 255793"/>
                <a:gd name="connsiteX6" fmla="*/ 25900 w 365419"/>
                <a:gd name="connsiteY6" fmla="*/ 174989 h 255793"/>
                <a:gd name="connsiteX7" fmla="*/ 1052 w 365419"/>
                <a:gd name="connsiteY7" fmla="*/ 84000 h 255793"/>
                <a:gd name="connsiteX8" fmla="*/ 83637 w 365419"/>
                <a:gd name="connsiteY8" fmla="*/ 1049 h 25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419" h="255793">
                  <a:moveTo>
                    <a:pt x="83637" y="1049"/>
                  </a:moveTo>
                  <a:lnTo>
                    <a:pt x="282425" y="1049"/>
                  </a:lnTo>
                  <a:cubicBezTo>
                    <a:pt x="328103" y="1049"/>
                    <a:pt x="365375" y="37957"/>
                    <a:pt x="365375" y="84000"/>
                  </a:cubicBezTo>
                  <a:lnTo>
                    <a:pt x="340527" y="174989"/>
                  </a:lnTo>
                  <a:cubicBezTo>
                    <a:pt x="340527" y="220667"/>
                    <a:pt x="282060" y="257939"/>
                    <a:pt x="250999" y="257939"/>
                  </a:cubicBezTo>
                  <a:lnTo>
                    <a:pt x="115428" y="257939"/>
                  </a:lnTo>
                  <a:cubicBezTo>
                    <a:pt x="84367" y="257939"/>
                    <a:pt x="25900" y="221032"/>
                    <a:pt x="25900" y="174989"/>
                  </a:cubicBezTo>
                  <a:lnTo>
                    <a:pt x="1052" y="84000"/>
                  </a:lnTo>
                  <a:cubicBezTo>
                    <a:pt x="686" y="38322"/>
                    <a:pt x="37959" y="1049"/>
                    <a:pt x="83637" y="1049"/>
                  </a:cubicBezTo>
                  <a:close/>
                </a:path>
              </a:pathLst>
            </a:custGeom>
            <a:solidFill>
              <a:srgbClr val="E25656"/>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35" name="任意多边形: 形状 234">
              <a:extLst>
                <a:ext uri="{FF2B5EF4-FFF2-40B4-BE49-F238E27FC236}">
                  <a16:creationId xmlns:a16="http://schemas.microsoft.com/office/drawing/2014/main" id="{FFD3E053-F8D4-449A-A607-B784B0DD232B}"/>
                </a:ext>
              </a:extLst>
            </p:cNvPr>
            <p:cNvSpPr/>
            <p:nvPr/>
          </p:nvSpPr>
          <p:spPr>
            <a:xfrm>
              <a:off x="3804328" y="4340211"/>
              <a:ext cx="701606" cy="1114530"/>
            </a:xfrm>
            <a:custGeom>
              <a:avLst/>
              <a:gdLst>
                <a:gd name="connsiteX0" fmla="*/ 166584 w 701606"/>
                <a:gd name="connsiteY0" fmla="*/ 646746 h 1114530"/>
                <a:gd name="connsiteX1" fmla="*/ 49285 w 701606"/>
                <a:gd name="connsiteY1" fmla="*/ 812281 h 1114530"/>
                <a:gd name="connsiteX2" fmla="*/ 1049 w 701606"/>
                <a:gd name="connsiteY2" fmla="*/ 1114118 h 1114530"/>
                <a:gd name="connsiteX3" fmla="*/ 282788 w 701606"/>
                <a:gd name="connsiteY3" fmla="*/ 1115580 h 1114530"/>
                <a:gd name="connsiteX4" fmla="*/ 280961 w 701606"/>
                <a:gd name="connsiteY4" fmla="*/ 754179 h 1114530"/>
                <a:gd name="connsiteX5" fmla="*/ 166584 w 701606"/>
                <a:gd name="connsiteY5" fmla="*/ 646746 h 1114530"/>
                <a:gd name="connsiteX6" fmla="*/ 522869 w 701606"/>
                <a:gd name="connsiteY6" fmla="*/ 1049 h 1114530"/>
                <a:gd name="connsiteX7" fmla="*/ 447227 w 701606"/>
                <a:gd name="connsiteY7" fmla="*/ 351852 h 1114530"/>
                <a:gd name="connsiteX8" fmla="*/ 164757 w 701606"/>
                <a:gd name="connsiteY8" fmla="*/ 600703 h 1114530"/>
                <a:gd name="connsiteX9" fmla="*/ 662459 w 701606"/>
                <a:gd name="connsiteY9" fmla="*/ 415070 h 1114530"/>
                <a:gd name="connsiteX10" fmla="*/ 522869 w 701606"/>
                <a:gd name="connsiteY10" fmla="*/ 1049 h 1114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01606" h="1114530">
                  <a:moveTo>
                    <a:pt x="166584" y="646746"/>
                  </a:moveTo>
                  <a:cubicBezTo>
                    <a:pt x="106290" y="658074"/>
                    <a:pt x="68286" y="738466"/>
                    <a:pt x="49285" y="812281"/>
                  </a:cubicBezTo>
                  <a:cubicBezTo>
                    <a:pt x="25167" y="906559"/>
                    <a:pt x="11646" y="1018013"/>
                    <a:pt x="1049" y="1114118"/>
                  </a:cubicBezTo>
                  <a:cubicBezTo>
                    <a:pt x="123099" y="1114118"/>
                    <a:pt x="156718" y="1114118"/>
                    <a:pt x="282788" y="1115580"/>
                  </a:cubicBezTo>
                  <a:cubicBezTo>
                    <a:pt x="327004" y="1010704"/>
                    <a:pt x="337235" y="879518"/>
                    <a:pt x="280961" y="754179"/>
                  </a:cubicBezTo>
                  <a:cubicBezTo>
                    <a:pt x="253189" y="691693"/>
                    <a:pt x="216647" y="637245"/>
                    <a:pt x="166584" y="646746"/>
                  </a:cubicBezTo>
                  <a:close/>
                  <a:moveTo>
                    <a:pt x="522869" y="1049"/>
                  </a:moveTo>
                  <a:cubicBezTo>
                    <a:pt x="460016" y="106655"/>
                    <a:pt x="507521" y="261959"/>
                    <a:pt x="447227" y="351852"/>
                  </a:cubicBezTo>
                  <a:cubicBezTo>
                    <a:pt x="386932" y="441380"/>
                    <a:pt x="266709" y="506059"/>
                    <a:pt x="164757" y="600703"/>
                  </a:cubicBezTo>
                  <a:cubicBezTo>
                    <a:pt x="299232" y="662824"/>
                    <a:pt x="563430" y="580605"/>
                    <a:pt x="662459" y="415070"/>
                  </a:cubicBezTo>
                  <a:cubicBezTo>
                    <a:pt x="761122" y="249169"/>
                    <a:pt x="656978" y="63171"/>
                    <a:pt x="522869" y="1049"/>
                  </a:cubicBezTo>
                  <a:close/>
                </a:path>
              </a:pathLst>
            </a:custGeom>
            <a:solidFill>
              <a:srgbClr val="E25656"/>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52" name="任意多边形: 形状 251">
              <a:extLst>
                <a:ext uri="{FF2B5EF4-FFF2-40B4-BE49-F238E27FC236}">
                  <a16:creationId xmlns:a16="http://schemas.microsoft.com/office/drawing/2014/main" id="{B0AD4CF4-67E5-41AD-BDAD-03DC776E6BC6}"/>
                </a:ext>
              </a:extLst>
            </p:cNvPr>
            <p:cNvSpPr/>
            <p:nvPr/>
          </p:nvSpPr>
          <p:spPr>
            <a:xfrm>
              <a:off x="3165209" y="2600812"/>
              <a:ext cx="829503" cy="1786903"/>
            </a:xfrm>
            <a:custGeom>
              <a:avLst/>
              <a:gdLst>
                <a:gd name="connsiteX0" fmla="*/ 827994 w 829503"/>
                <a:gd name="connsiteY0" fmla="*/ 1049 h 1786902"/>
                <a:gd name="connsiteX1" fmla="*/ 1049 w 829503"/>
                <a:gd name="connsiteY1" fmla="*/ 881711 h 1786902"/>
                <a:gd name="connsiteX2" fmla="*/ 115060 w 829503"/>
                <a:gd name="connsiteY2" fmla="*/ 1459805 h 1786902"/>
                <a:gd name="connsiteX3" fmla="*/ 829091 w 829503"/>
                <a:gd name="connsiteY3" fmla="*/ 1789414 h 1786902"/>
                <a:gd name="connsiteX4" fmla="*/ 827994 w 829503"/>
                <a:gd name="connsiteY4" fmla="*/ 1049 h 1786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03" h="1786902">
                  <a:moveTo>
                    <a:pt x="827994" y="1049"/>
                  </a:moveTo>
                  <a:cubicBezTo>
                    <a:pt x="348929" y="1049"/>
                    <a:pt x="1049" y="395337"/>
                    <a:pt x="1049" y="881711"/>
                  </a:cubicBezTo>
                  <a:cubicBezTo>
                    <a:pt x="1049" y="1045054"/>
                    <a:pt x="42707" y="1328985"/>
                    <a:pt x="115060" y="1459805"/>
                  </a:cubicBezTo>
                  <a:cubicBezTo>
                    <a:pt x="257939" y="1718522"/>
                    <a:pt x="717637" y="1784663"/>
                    <a:pt x="829091" y="1789414"/>
                  </a:cubicBezTo>
                  <a:cubicBezTo>
                    <a:pt x="829456" y="1322042"/>
                    <a:pt x="827994" y="608011"/>
                    <a:pt x="827994" y="1049"/>
                  </a:cubicBezTo>
                  <a:close/>
                </a:path>
              </a:pathLst>
            </a:custGeom>
            <a:solidFill>
              <a:srgbClr val="FFDDB8"/>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53" name="任意多边形: 形状 252">
              <a:extLst>
                <a:ext uri="{FF2B5EF4-FFF2-40B4-BE49-F238E27FC236}">
                  <a16:creationId xmlns:a16="http://schemas.microsoft.com/office/drawing/2014/main" id="{3B3E4596-39C7-41F9-914E-D18BF9CD5333}"/>
                </a:ext>
              </a:extLst>
            </p:cNvPr>
            <p:cNvSpPr/>
            <p:nvPr/>
          </p:nvSpPr>
          <p:spPr>
            <a:xfrm>
              <a:off x="3993250" y="2600812"/>
              <a:ext cx="829503" cy="1786903"/>
            </a:xfrm>
            <a:custGeom>
              <a:avLst/>
              <a:gdLst>
                <a:gd name="connsiteX0" fmla="*/ 2145 w 829503"/>
                <a:gd name="connsiteY0" fmla="*/ 1049 h 1786902"/>
                <a:gd name="connsiteX1" fmla="*/ 829456 w 829503"/>
                <a:gd name="connsiteY1" fmla="*/ 881711 h 1786902"/>
                <a:gd name="connsiteX2" fmla="*/ 715445 w 829503"/>
                <a:gd name="connsiteY2" fmla="*/ 1459805 h 1786902"/>
                <a:gd name="connsiteX3" fmla="*/ 1049 w 829503"/>
                <a:gd name="connsiteY3" fmla="*/ 1789414 h 1786902"/>
                <a:gd name="connsiteX4" fmla="*/ 2145 w 829503"/>
                <a:gd name="connsiteY4" fmla="*/ 1049 h 1786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503" h="1786902">
                  <a:moveTo>
                    <a:pt x="2145" y="1049"/>
                  </a:moveTo>
                  <a:cubicBezTo>
                    <a:pt x="481211" y="1049"/>
                    <a:pt x="829456" y="395337"/>
                    <a:pt x="829456" y="881711"/>
                  </a:cubicBezTo>
                  <a:cubicBezTo>
                    <a:pt x="829456" y="1045054"/>
                    <a:pt x="787798" y="1328985"/>
                    <a:pt x="715445" y="1459805"/>
                  </a:cubicBezTo>
                  <a:cubicBezTo>
                    <a:pt x="572200" y="1718522"/>
                    <a:pt x="112502" y="1784663"/>
                    <a:pt x="1049" y="1789414"/>
                  </a:cubicBezTo>
                  <a:cubicBezTo>
                    <a:pt x="1049" y="1321676"/>
                    <a:pt x="2145" y="608011"/>
                    <a:pt x="2145" y="1049"/>
                  </a:cubicBezTo>
                  <a:close/>
                </a:path>
              </a:pathLst>
            </a:custGeom>
            <a:solidFill>
              <a:srgbClr val="FFDDB8"/>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70" name="任意多边形: 形状 269">
              <a:extLst>
                <a:ext uri="{FF2B5EF4-FFF2-40B4-BE49-F238E27FC236}">
                  <a16:creationId xmlns:a16="http://schemas.microsoft.com/office/drawing/2014/main" id="{7F9347D3-5ADA-4155-91DD-E4687F0F9F83}"/>
                </a:ext>
              </a:extLst>
            </p:cNvPr>
            <p:cNvSpPr/>
            <p:nvPr/>
          </p:nvSpPr>
          <p:spPr>
            <a:xfrm>
              <a:off x="3058303" y="2220045"/>
              <a:ext cx="1889220" cy="1498221"/>
            </a:xfrm>
            <a:custGeom>
              <a:avLst/>
              <a:gdLst>
                <a:gd name="connsiteX0" fmla="*/ 1143920 w 1889220"/>
                <a:gd name="connsiteY0" fmla="*/ 1049 h 1498221"/>
                <a:gd name="connsiteX1" fmla="*/ 960114 w 1889220"/>
                <a:gd name="connsiteY1" fmla="*/ 199838 h 1498221"/>
                <a:gd name="connsiteX2" fmla="*/ 148516 w 1889220"/>
                <a:gd name="connsiteY2" fmla="*/ 522869 h 1498221"/>
                <a:gd name="connsiteX3" fmla="*/ 92241 w 1889220"/>
                <a:gd name="connsiteY3" fmla="*/ 1450304 h 1498221"/>
                <a:gd name="connsiteX4" fmla="*/ 215753 w 1889220"/>
                <a:gd name="connsiteY4" fmla="*/ 1441900 h 1498221"/>
                <a:gd name="connsiteX5" fmla="*/ 826370 w 1889220"/>
                <a:gd name="connsiteY5" fmla="*/ 1218263 h 1498221"/>
                <a:gd name="connsiteX6" fmla="*/ 1553190 w 1889220"/>
                <a:gd name="connsiteY6" fmla="*/ 994626 h 1498221"/>
                <a:gd name="connsiteX7" fmla="*/ 1670124 w 1889220"/>
                <a:gd name="connsiteY7" fmla="*/ 1499636 h 1498221"/>
                <a:gd name="connsiteX8" fmla="*/ 1887184 w 1889220"/>
                <a:gd name="connsiteY8" fmla="*/ 944929 h 1498221"/>
                <a:gd name="connsiteX9" fmla="*/ 1578404 w 1889220"/>
                <a:gd name="connsiteY9" fmla="*/ 373412 h 1498221"/>
                <a:gd name="connsiteX10" fmla="*/ 1261220 w 1889220"/>
                <a:gd name="connsiteY10" fmla="*/ 240765 h 1498221"/>
                <a:gd name="connsiteX11" fmla="*/ 1294838 w 1889220"/>
                <a:gd name="connsiteY11" fmla="*/ 116522 h 1498221"/>
                <a:gd name="connsiteX12" fmla="*/ 1161095 w 1889220"/>
                <a:gd name="connsiteY12" fmla="*/ 199472 h 1498221"/>
                <a:gd name="connsiteX13" fmla="*/ 1143920 w 1889220"/>
                <a:gd name="connsiteY13" fmla="*/ 1049 h 149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89220" h="1498221">
                  <a:moveTo>
                    <a:pt x="1143920" y="1049"/>
                  </a:moveTo>
                  <a:lnTo>
                    <a:pt x="960114" y="199838"/>
                  </a:lnTo>
                  <a:cubicBezTo>
                    <a:pt x="960114" y="199838"/>
                    <a:pt x="425870" y="189240"/>
                    <a:pt x="148516" y="522869"/>
                  </a:cubicBezTo>
                  <a:cubicBezTo>
                    <a:pt x="-109105" y="832379"/>
                    <a:pt x="37794" y="1395126"/>
                    <a:pt x="92241" y="1450304"/>
                  </a:cubicBezTo>
                  <a:cubicBezTo>
                    <a:pt x="88222" y="1425456"/>
                    <a:pt x="227447" y="1483923"/>
                    <a:pt x="215753" y="1441900"/>
                  </a:cubicBezTo>
                  <a:cubicBezTo>
                    <a:pt x="99550" y="1027148"/>
                    <a:pt x="522341" y="1290616"/>
                    <a:pt x="826370" y="1218263"/>
                  </a:cubicBezTo>
                  <a:cubicBezTo>
                    <a:pt x="1245141" y="1118503"/>
                    <a:pt x="1502031" y="947852"/>
                    <a:pt x="1553190" y="994626"/>
                  </a:cubicBezTo>
                  <a:cubicBezTo>
                    <a:pt x="1679260" y="1135312"/>
                    <a:pt x="1670124" y="1499636"/>
                    <a:pt x="1670124" y="1499636"/>
                  </a:cubicBezTo>
                  <a:cubicBezTo>
                    <a:pt x="1670124" y="1499636"/>
                    <a:pt x="1909474" y="1303771"/>
                    <a:pt x="1887184" y="944929"/>
                  </a:cubicBezTo>
                  <a:cubicBezTo>
                    <a:pt x="1871836" y="698636"/>
                    <a:pt x="1701916" y="450881"/>
                    <a:pt x="1578404" y="373412"/>
                  </a:cubicBezTo>
                  <a:cubicBezTo>
                    <a:pt x="1454527" y="295943"/>
                    <a:pt x="1365364" y="258305"/>
                    <a:pt x="1261220" y="240765"/>
                  </a:cubicBezTo>
                  <a:cubicBezTo>
                    <a:pt x="1283145" y="204953"/>
                    <a:pt x="1294838" y="116522"/>
                    <a:pt x="1294838" y="116522"/>
                  </a:cubicBezTo>
                  <a:lnTo>
                    <a:pt x="1161095" y="199472"/>
                  </a:lnTo>
                  <a:lnTo>
                    <a:pt x="1143920" y="1049"/>
                  </a:lnTo>
                  <a:close/>
                </a:path>
              </a:pathLst>
            </a:custGeom>
            <a:solidFill>
              <a:srgbClr val="333333"/>
            </a:solidFill>
            <a:ln w="3646" cap="flat">
              <a:noFill/>
              <a:prstDash val="solid"/>
              <a:miter/>
            </a:ln>
          </p:spPr>
          <p:txBody>
            <a:bodyPr rtlCol="0" anchor="ctr"/>
            <a:lstStyle/>
            <a:p>
              <a:pPr>
                <a:lnSpc>
                  <a:spcPct val="120000"/>
                </a:lnSpc>
              </a:pPr>
              <a:endParaRPr lang="zh-CN" altLang="en-US" dirty="0">
                <a:cs typeface="+mn-ea"/>
                <a:sym typeface="+mn-lt"/>
              </a:endParaRPr>
            </a:p>
          </p:txBody>
        </p:sp>
        <p:sp>
          <p:nvSpPr>
            <p:cNvPr id="271" name="任意多边形: 形状 270">
              <a:extLst>
                <a:ext uri="{FF2B5EF4-FFF2-40B4-BE49-F238E27FC236}">
                  <a16:creationId xmlns:a16="http://schemas.microsoft.com/office/drawing/2014/main" id="{BFE36ABB-944A-43FC-9163-64284104BF07}"/>
                </a:ext>
              </a:extLst>
            </p:cNvPr>
            <p:cNvSpPr/>
            <p:nvPr/>
          </p:nvSpPr>
          <p:spPr>
            <a:xfrm>
              <a:off x="4721470" y="3455138"/>
              <a:ext cx="241177" cy="394653"/>
            </a:xfrm>
            <a:custGeom>
              <a:avLst/>
              <a:gdLst>
                <a:gd name="connsiteX0" fmla="*/ 186744 w 241177"/>
                <a:gd name="connsiteY0" fmla="*/ 3998 h 394653"/>
                <a:gd name="connsiteX1" fmla="*/ 222921 w 241177"/>
                <a:gd name="connsiteY1" fmla="*/ 232386 h 394653"/>
                <a:gd name="connsiteX2" fmla="*/ 56290 w 241177"/>
                <a:gd name="connsiteY2" fmla="*/ 392440 h 394653"/>
                <a:gd name="connsiteX3" fmla="*/ 20113 w 241177"/>
                <a:gd name="connsiteY3" fmla="*/ 164052 h 394653"/>
                <a:gd name="connsiteX4" fmla="*/ 186744 w 241177"/>
                <a:gd name="connsiteY4" fmla="*/ 3998 h 394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177" h="394653">
                  <a:moveTo>
                    <a:pt x="186744" y="3998"/>
                  </a:moveTo>
                  <a:cubicBezTo>
                    <a:pt x="242654" y="23000"/>
                    <a:pt x="258732" y="125318"/>
                    <a:pt x="222921" y="232386"/>
                  </a:cubicBezTo>
                  <a:cubicBezTo>
                    <a:pt x="186744" y="339819"/>
                    <a:pt x="112199" y="411442"/>
                    <a:pt x="56290" y="392440"/>
                  </a:cubicBezTo>
                  <a:cubicBezTo>
                    <a:pt x="380" y="373438"/>
                    <a:pt x="-15698" y="271120"/>
                    <a:pt x="20113" y="164052"/>
                  </a:cubicBezTo>
                  <a:cubicBezTo>
                    <a:pt x="55924" y="56984"/>
                    <a:pt x="130470" y="-14638"/>
                    <a:pt x="186744" y="3998"/>
                  </a:cubicBezTo>
                  <a:close/>
                </a:path>
              </a:pathLst>
            </a:custGeom>
            <a:solidFill>
              <a:srgbClr val="FFDDB8"/>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72" name="任意多边形: 形状 271">
              <a:extLst>
                <a:ext uri="{FF2B5EF4-FFF2-40B4-BE49-F238E27FC236}">
                  <a16:creationId xmlns:a16="http://schemas.microsoft.com/office/drawing/2014/main" id="{1FA57746-7E9C-4973-9B7C-58DA0C40C09A}"/>
                </a:ext>
              </a:extLst>
            </p:cNvPr>
            <p:cNvSpPr/>
            <p:nvPr/>
          </p:nvSpPr>
          <p:spPr>
            <a:xfrm>
              <a:off x="3037250" y="3467128"/>
              <a:ext cx="241177" cy="401962"/>
            </a:xfrm>
            <a:custGeom>
              <a:avLst/>
              <a:gdLst>
                <a:gd name="connsiteX0" fmla="*/ 56290 w 241177"/>
                <a:gd name="connsiteY0" fmla="*/ 4067 h 401961"/>
                <a:gd name="connsiteX1" fmla="*/ 20113 w 241177"/>
                <a:gd name="connsiteY1" fmla="*/ 235743 h 401961"/>
                <a:gd name="connsiteX2" fmla="*/ 186745 w 241177"/>
                <a:gd name="connsiteY2" fmla="*/ 397990 h 401961"/>
                <a:gd name="connsiteX3" fmla="*/ 222921 w 241177"/>
                <a:gd name="connsiteY3" fmla="*/ 166313 h 401961"/>
                <a:gd name="connsiteX4" fmla="*/ 56290 w 241177"/>
                <a:gd name="connsiteY4" fmla="*/ 4067 h 401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177" h="401961">
                  <a:moveTo>
                    <a:pt x="56290" y="4067"/>
                  </a:moveTo>
                  <a:cubicBezTo>
                    <a:pt x="380" y="23069"/>
                    <a:pt x="-15698" y="126848"/>
                    <a:pt x="20113" y="235743"/>
                  </a:cubicBezTo>
                  <a:cubicBezTo>
                    <a:pt x="56290" y="344638"/>
                    <a:pt x="130835" y="416991"/>
                    <a:pt x="186745" y="397990"/>
                  </a:cubicBezTo>
                  <a:cubicBezTo>
                    <a:pt x="242654" y="378988"/>
                    <a:pt x="258732" y="275208"/>
                    <a:pt x="222921" y="166313"/>
                  </a:cubicBezTo>
                  <a:cubicBezTo>
                    <a:pt x="186745" y="57784"/>
                    <a:pt x="112199" y="-14935"/>
                    <a:pt x="56290" y="4067"/>
                  </a:cubicBezTo>
                  <a:close/>
                </a:path>
              </a:pathLst>
            </a:custGeom>
            <a:solidFill>
              <a:srgbClr val="FFDDB8"/>
            </a:solidFill>
            <a:ln w="3646" cap="flat">
              <a:noFill/>
              <a:prstDash val="solid"/>
              <a:miter/>
            </a:ln>
          </p:spPr>
          <p:txBody>
            <a:bodyPr rtlCol="0" anchor="ctr"/>
            <a:lstStyle/>
            <a:p>
              <a:pPr>
                <a:lnSpc>
                  <a:spcPct val="120000"/>
                </a:lnSpc>
              </a:pPr>
              <a:endParaRPr lang="zh-CN" altLang="en-US">
                <a:cs typeface="+mn-ea"/>
                <a:sym typeface="+mn-lt"/>
              </a:endParaRPr>
            </a:p>
          </p:txBody>
        </p:sp>
        <p:sp>
          <p:nvSpPr>
            <p:cNvPr id="273" name="任意多边形: 形状 272">
              <a:extLst>
                <a:ext uri="{FF2B5EF4-FFF2-40B4-BE49-F238E27FC236}">
                  <a16:creationId xmlns:a16="http://schemas.microsoft.com/office/drawing/2014/main" id="{1AC570FD-2490-4B94-A0CB-1D90B522AEF4}"/>
                </a:ext>
              </a:extLst>
            </p:cNvPr>
            <p:cNvSpPr/>
            <p:nvPr/>
          </p:nvSpPr>
          <p:spPr>
            <a:xfrm>
              <a:off x="3799943" y="4985641"/>
              <a:ext cx="277719" cy="467737"/>
            </a:xfrm>
            <a:custGeom>
              <a:avLst/>
              <a:gdLst>
                <a:gd name="connsiteX0" fmla="*/ 135889 w 277719"/>
                <a:gd name="connsiteY0" fmla="*/ 2413 h 467737"/>
                <a:gd name="connsiteX1" fmla="*/ 40149 w 277719"/>
                <a:gd name="connsiteY1" fmla="*/ 168313 h 467737"/>
                <a:gd name="connsiteX2" fmla="*/ 1049 w 277719"/>
                <a:gd name="connsiteY2" fmla="*/ 468688 h 467737"/>
                <a:gd name="connsiteX3" fmla="*/ 140640 w 277719"/>
                <a:gd name="connsiteY3" fmla="*/ 467957 h 467737"/>
                <a:gd name="connsiteX4" fmla="*/ 277307 w 277719"/>
                <a:gd name="connsiteY4" fmla="*/ 101076 h 467737"/>
                <a:gd name="connsiteX5" fmla="*/ 135889 w 277719"/>
                <a:gd name="connsiteY5" fmla="*/ 2413 h 46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719" h="467737">
                  <a:moveTo>
                    <a:pt x="135889" y="2413"/>
                  </a:moveTo>
                  <a:cubicBezTo>
                    <a:pt x="86557" y="14106"/>
                    <a:pt x="55497" y="94133"/>
                    <a:pt x="40149" y="168313"/>
                  </a:cubicBezTo>
                  <a:cubicBezTo>
                    <a:pt x="20782" y="262226"/>
                    <a:pt x="9819" y="372583"/>
                    <a:pt x="1049" y="468688"/>
                  </a:cubicBezTo>
                  <a:cubicBezTo>
                    <a:pt x="73037" y="469054"/>
                    <a:pt x="86923" y="469054"/>
                    <a:pt x="140640" y="467957"/>
                  </a:cubicBezTo>
                  <a:cubicBezTo>
                    <a:pt x="223955" y="353581"/>
                    <a:pt x="285346" y="232627"/>
                    <a:pt x="277307" y="101076"/>
                  </a:cubicBezTo>
                  <a:cubicBezTo>
                    <a:pt x="273287" y="33839"/>
                    <a:pt x="176816" y="-7088"/>
                    <a:pt x="135889" y="2413"/>
                  </a:cubicBezTo>
                  <a:close/>
                </a:path>
              </a:pathLst>
            </a:custGeom>
            <a:solidFill>
              <a:srgbClr val="C74A4A"/>
            </a:solidFill>
            <a:ln w="3646" cap="flat">
              <a:noFill/>
              <a:prstDash val="solid"/>
              <a:miter/>
            </a:ln>
          </p:spPr>
          <p:txBody>
            <a:bodyPr rtlCol="0" anchor="ctr"/>
            <a:lstStyle/>
            <a:p>
              <a:pPr>
                <a:lnSpc>
                  <a:spcPct val="120000"/>
                </a:lnSpc>
              </a:pPr>
              <a:endParaRPr lang="zh-CN" altLang="en-US">
                <a:cs typeface="+mn-ea"/>
                <a:sym typeface="+mn-lt"/>
              </a:endParaRPr>
            </a:p>
          </p:txBody>
        </p:sp>
      </p:grpSp>
      <p:grpSp>
        <p:nvGrpSpPr>
          <p:cNvPr id="274" name="组合 273">
            <a:extLst>
              <a:ext uri="{FF2B5EF4-FFF2-40B4-BE49-F238E27FC236}">
                <a16:creationId xmlns:a16="http://schemas.microsoft.com/office/drawing/2014/main" id="{4CA435DD-6B4C-4BE3-B422-748A5797B18D}"/>
              </a:ext>
            </a:extLst>
          </p:cNvPr>
          <p:cNvGrpSpPr/>
          <p:nvPr/>
        </p:nvGrpSpPr>
        <p:grpSpPr>
          <a:xfrm>
            <a:off x="3948867" y="2029373"/>
            <a:ext cx="517234" cy="820131"/>
            <a:chOff x="5262345" y="1041743"/>
            <a:chExt cx="1952222" cy="3095460"/>
          </a:xfrm>
        </p:grpSpPr>
        <p:sp>
          <p:nvSpPr>
            <p:cNvPr id="275" name="任意多边形: 形状 274">
              <a:extLst>
                <a:ext uri="{FF2B5EF4-FFF2-40B4-BE49-F238E27FC236}">
                  <a16:creationId xmlns:a16="http://schemas.microsoft.com/office/drawing/2014/main" id="{AC627D33-D118-416D-940A-723C87EA85CA}"/>
                </a:ext>
              </a:extLst>
            </p:cNvPr>
            <p:cNvSpPr/>
            <p:nvPr/>
          </p:nvSpPr>
          <p:spPr>
            <a:xfrm>
              <a:off x="5317985" y="2596669"/>
              <a:ext cx="1771025" cy="635506"/>
            </a:xfrm>
            <a:custGeom>
              <a:avLst/>
              <a:gdLst>
                <a:gd name="connsiteX0" fmla="*/ 261291 w 1771025"/>
                <a:gd name="connsiteY0" fmla="*/ 0 h 635506"/>
                <a:gd name="connsiteX1" fmla="*/ 261314 w 1771025"/>
                <a:gd name="connsiteY1" fmla="*/ 0 h 635506"/>
                <a:gd name="connsiteX2" fmla="*/ 607919 w 1771025"/>
                <a:gd name="connsiteY2" fmla="*/ 426685 h 635506"/>
                <a:gd name="connsiteX3" fmla="*/ 894198 w 1771025"/>
                <a:gd name="connsiteY3" fmla="*/ 544135 h 635506"/>
                <a:gd name="connsiteX4" fmla="*/ 1243054 w 1771025"/>
                <a:gd name="connsiteY4" fmla="*/ 426685 h 635506"/>
                <a:gd name="connsiteX5" fmla="*/ 1589631 w 1771025"/>
                <a:gd name="connsiteY5" fmla="*/ 0 h 635506"/>
                <a:gd name="connsiteX6" fmla="*/ 1616072 w 1771025"/>
                <a:gd name="connsiteY6" fmla="*/ 10233 h 635506"/>
                <a:gd name="connsiteX7" fmla="*/ 1593276 w 1771025"/>
                <a:gd name="connsiteY7" fmla="*/ 129175 h 635506"/>
                <a:gd name="connsiteX8" fmla="*/ 1679613 w 1771025"/>
                <a:gd name="connsiteY8" fmla="*/ 433602 h 635506"/>
                <a:gd name="connsiteX9" fmla="*/ 1771025 w 1771025"/>
                <a:gd name="connsiteY9" fmla="*/ 574043 h 635506"/>
                <a:gd name="connsiteX10" fmla="*/ 1621106 w 1771025"/>
                <a:gd name="connsiteY10" fmla="*/ 604187 h 635506"/>
                <a:gd name="connsiteX11" fmla="*/ 0 w 1771025"/>
                <a:gd name="connsiteY11" fmla="*/ 569951 h 635506"/>
                <a:gd name="connsiteX12" fmla="*/ 217831 w 1771025"/>
                <a:gd name="connsiteY12" fmla="*/ 87131 h 635506"/>
                <a:gd name="connsiteX13" fmla="*/ 218230 w 1771025"/>
                <a:gd name="connsiteY13" fmla="*/ 16677 h 635506"/>
                <a:gd name="connsiteX14" fmla="*/ 261291 w 1771025"/>
                <a:gd name="connsiteY14" fmla="*/ 0 h 6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1025" h="635506">
                  <a:moveTo>
                    <a:pt x="261291" y="0"/>
                  </a:moveTo>
                  <a:lnTo>
                    <a:pt x="261314" y="0"/>
                  </a:lnTo>
                  <a:cubicBezTo>
                    <a:pt x="394019" y="231901"/>
                    <a:pt x="443103" y="322443"/>
                    <a:pt x="607919" y="426685"/>
                  </a:cubicBezTo>
                  <a:cubicBezTo>
                    <a:pt x="607919" y="426685"/>
                    <a:pt x="760421" y="522758"/>
                    <a:pt x="894198" y="544135"/>
                  </a:cubicBezTo>
                  <a:cubicBezTo>
                    <a:pt x="1027935" y="565462"/>
                    <a:pt x="1243054" y="426685"/>
                    <a:pt x="1243054" y="426685"/>
                  </a:cubicBezTo>
                  <a:cubicBezTo>
                    <a:pt x="1407893" y="322443"/>
                    <a:pt x="1456929" y="231901"/>
                    <a:pt x="1589631" y="0"/>
                  </a:cubicBezTo>
                  <a:lnTo>
                    <a:pt x="1616072" y="10233"/>
                  </a:lnTo>
                  <a:lnTo>
                    <a:pt x="1593276" y="129175"/>
                  </a:lnTo>
                  <a:cubicBezTo>
                    <a:pt x="1589521" y="208006"/>
                    <a:pt x="1607366" y="304387"/>
                    <a:pt x="1679613" y="433602"/>
                  </a:cubicBezTo>
                  <a:lnTo>
                    <a:pt x="1771025" y="574043"/>
                  </a:lnTo>
                  <a:lnTo>
                    <a:pt x="1621106" y="604187"/>
                  </a:lnTo>
                  <a:cubicBezTo>
                    <a:pt x="1165204" y="668285"/>
                    <a:pt x="358913" y="622404"/>
                    <a:pt x="0" y="569951"/>
                  </a:cubicBezTo>
                  <a:cubicBezTo>
                    <a:pt x="83329" y="430994"/>
                    <a:pt x="196648" y="278073"/>
                    <a:pt x="217831" y="87131"/>
                  </a:cubicBezTo>
                  <a:lnTo>
                    <a:pt x="218230" y="16677"/>
                  </a:lnTo>
                  <a:lnTo>
                    <a:pt x="261291"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276" name="任意多边形: 形状 275">
              <a:extLst>
                <a:ext uri="{FF2B5EF4-FFF2-40B4-BE49-F238E27FC236}">
                  <a16:creationId xmlns:a16="http://schemas.microsoft.com/office/drawing/2014/main" id="{D8F23817-474D-4870-A556-47C9FF444812}"/>
                </a:ext>
              </a:extLst>
            </p:cNvPr>
            <p:cNvSpPr/>
            <p:nvPr/>
          </p:nvSpPr>
          <p:spPr>
            <a:xfrm>
              <a:off x="6237398" y="3217183"/>
              <a:ext cx="977169" cy="917199"/>
            </a:xfrm>
            <a:custGeom>
              <a:avLst/>
              <a:gdLst>
                <a:gd name="connsiteX0" fmla="*/ 5213 w 977169"/>
                <a:gd name="connsiteY0" fmla="*/ 919700 h 917198"/>
                <a:gd name="connsiteX1" fmla="*/ 976385 w 977169"/>
                <a:gd name="connsiteY1" fmla="*/ 911586 h 917198"/>
                <a:gd name="connsiteX2" fmla="*/ 262028 w 977169"/>
                <a:gd name="connsiteY2" fmla="*/ 11320 h 917198"/>
                <a:gd name="connsiteX3" fmla="*/ 979 w 977169"/>
                <a:gd name="connsiteY3" fmla="*/ 2149 h 917198"/>
                <a:gd name="connsiteX4" fmla="*/ 979 w 977169"/>
                <a:gd name="connsiteY4" fmla="*/ 3207 h 917198"/>
                <a:gd name="connsiteX5" fmla="*/ 5213 w 977169"/>
                <a:gd name="connsiteY5" fmla="*/ 919700 h 9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169" h="917198">
                  <a:moveTo>
                    <a:pt x="5213" y="919700"/>
                  </a:moveTo>
                  <a:lnTo>
                    <a:pt x="976385" y="911586"/>
                  </a:lnTo>
                  <a:cubicBezTo>
                    <a:pt x="976385" y="911586"/>
                    <a:pt x="927703" y="132673"/>
                    <a:pt x="262028" y="11320"/>
                  </a:cubicBezTo>
                  <a:cubicBezTo>
                    <a:pt x="80705" y="-3849"/>
                    <a:pt x="979" y="2149"/>
                    <a:pt x="979" y="2149"/>
                  </a:cubicBezTo>
                  <a:lnTo>
                    <a:pt x="979" y="3207"/>
                  </a:lnTo>
                  <a:cubicBezTo>
                    <a:pt x="1332" y="571165"/>
                    <a:pt x="5213" y="919700"/>
                    <a:pt x="5213" y="919700"/>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77" name="任意多边形: 形状 276">
              <a:extLst>
                <a:ext uri="{FF2B5EF4-FFF2-40B4-BE49-F238E27FC236}">
                  <a16:creationId xmlns:a16="http://schemas.microsoft.com/office/drawing/2014/main" id="{98DFF14B-A01E-455E-B87D-78C65BA76A6D}"/>
                </a:ext>
              </a:extLst>
            </p:cNvPr>
            <p:cNvSpPr/>
            <p:nvPr/>
          </p:nvSpPr>
          <p:spPr>
            <a:xfrm>
              <a:off x="5262345" y="3216477"/>
              <a:ext cx="970114" cy="920726"/>
            </a:xfrm>
            <a:custGeom>
              <a:avLst/>
              <a:gdLst>
                <a:gd name="connsiteX0" fmla="*/ 968271 w 970114"/>
                <a:gd name="connsiteY0" fmla="*/ 920406 h 920726"/>
                <a:gd name="connsiteX1" fmla="*/ 979 w 970114"/>
                <a:gd name="connsiteY1" fmla="*/ 912292 h 920726"/>
                <a:gd name="connsiteX2" fmla="*/ 712514 w 970114"/>
                <a:gd name="connsiteY2" fmla="*/ 11321 h 920726"/>
                <a:gd name="connsiteX3" fmla="*/ 972152 w 970114"/>
                <a:gd name="connsiteY3" fmla="*/ 2149 h 920726"/>
                <a:gd name="connsiteX4" fmla="*/ 972152 w 970114"/>
                <a:gd name="connsiteY4" fmla="*/ 3207 h 920726"/>
                <a:gd name="connsiteX5" fmla="*/ 968271 w 970114"/>
                <a:gd name="connsiteY5" fmla="*/ 920406 h 92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0114" h="920726">
                  <a:moveTo>
                    <a:pt x="968271" y="920406"/>
                  </a:moveTo>
                  <a:lnTo>
                    <a:pt x="979" y="912292"/>
                  </a:lnTo>
                  <a:cubicBezTo>
                    <a:pt x="979" y="912292"/>
                    <a:pt x="49309" y="132673"/>
                    <a:pt x="712514" y="11321"/>
                  </a:cubicBezTo>
                  <a:cubicBezTo>
                    <a:pt x="893131" y="-3849"/>
                    <a:pt x="972152" y="2149"/>
                    <a:pt x="972152" y="2149"/>
                  </a:cubicBezTo>
                  <a:lnTo>
                    <a:pt x="972152" y="3207"/>
                  </a:lnTo>
                  <a:cubicBezTo>
                    <a:pt x="972152" y="571870"/>
                    <a:pt x="968271" y="920406"/>
                    <a:pt x="968271" y="920406"/>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78" name="任意多边形: 形状 277">
              <a:extLst>
                <a:ext uri="{FF2B5EF4-FFF2-40B4-BE49-F238E27FC236}">
                  <a16:creationId xmlns:a16="http://schemas.microsoft.com/office/drawing/2014/main" id="{3CD7402C-99D7-455A-96FC-FCFF123648C4}"/>
                </a:ext>
              </a:extLst>
            </p:cNvPr>
            <p:cNvSpPr/>
            <p:nvPr/>
          </p:nvSpPr>
          <p:spPr>
            <a:xfrm>
              <a:off x="5869813" y="2888866"/>
              <a:ext cx="680844" cy="790202"/>
            </a:xfrm>
            <a:custGeom>
              <a:avLst/>
              <a:gdLst>
                <a:gd name="connsiteX0" fmla="*/ 979 w 680843"/>
                <a:gd name="connsiteY0" fmla="*/ 979 h 790202"/>
                <a:gd name="connsiteX1" fmla="*/ 680412 w 680843"/>
                <a:gd name="connsiteY1" fmla="*/ 979 h 790202"/>
                <a:gd name="connsiteX2" fmla="*/ 680412 w 680843"/>
                <a:gd name="connsiteY2" fmla="*/ 528016 h 790202"/>
                <a:gd name="connsiteX3" fmla="*/ 342812 w 680843"/>
                <a:gd name="connsiteY3" fmla="*/ 792240 h 790202"/>
                <a:gd name="connsiteX4" fmla="*/ 979 w 680843"/>
                <a:gd name="connsiteY4" fmla="*/ 528016 h 790202"/>
                <a:gd name="connsiteX5" fmla="*/ 979 w 680843"/>
                <a:gd name="connsiteY5" fmla="*/ 979 h 79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843" h="790202">
                  <a:moveTo>
                    <a:pt x="979" y="979"/>
                  </a:moveTo>
                  <a:lnTo>
                    <a:pt x="680412" y="979"/>
                  </a:lnTo>
                  <a:lnTo>
                    <a:pt x="680412" y="528016"/>
                  </a:lnTo>
                  <a:cubicBezTo>
                    <a:pt x="680412" y="528016"/>
                    <a:pt x="512847" y="792240"/>
                    <a:pt x="342812" y="792240"/>
                  </a:cubicBezTo>
                  <a:cubicBezTo>
                    <a:pt x="173130" y="792240"/>
                    <a:pt x="979" y="528016"/>
                    <a:pt x="979" y="528016"/>
                  </a:cubicBezTo>
                  <a:lnTo>
                    <a:pt x="979" y="979"/>
                  </a:ln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79" name="任意多边形: 形状 278">
              <a:extLst>
                <a:ext uri="{FF2B5EF4-FFF2-40B4-BE49-F238E27FC236}">
                  <a16:creationId xmlns:a16="http://schemas.microsoft.com/office/drawing/2014/main" id="{B5ACCF5F-4FD3-4E1A-BDA0-71330AB69F15}"/>
                </a:ext>
              </a:extLst>
            </p:cNvPr>
            <p:cNvSpPr/>
            <p:nvPr/>
          </p:nvSpPr>
          <p:spPr>
            <a:xfrm>
              <a:off x="5869813" y="2828896"/>
              <a:ext cx="680844" cy="525625"/>
            </a:xfrm>
            <a:custGeom>
              <a:avLst/>
              <a:gdLst>
                <a:gd name="connsiteX0" fmla="*/ 979 w 680843"/>
                <a:gd name="connsiteY0" fmla="*/ 528016 h 525625"/>
                <a:gd name="connsiteX1" fmla="*/ 979 w 680843"/>
                <a:gd name="connsiteY1" fmla="*/ 979 h 525625"/>
                <a:gd name="connsiteX2" fmla="*/ 680412 w 680843"/>
                <a:gd name="connsiteY2" fmla="*/ 979 h 525625"/>
                <a:gd name="connsiteX3" fmla="*/ 680412 w 680843"/>
                <a:gd name="connsiteY3" fmla="*/ 288486 h 525625"/>
              </a:gdLst>
              <a:ahLst/>
              <a:cxnLst>
                <a:cxn ang="0">
                  <a:pos x="connsiteX0" y="connsiteY0"/>
                </a:cxn>
                <a:cxn ang="0">
                  <a:pos x="connsiteX1" y="connsiteY1"/>
                </a:cxn>
                <a:cxn ang="0">
                  <a:pos x="connsiteX2" y="connsiteY2"/>
                </a:cxn>
                <a:cxn ang="0">
                  <a:pos x="connsiteX3" y="connsiteY3"/>
                </a:cxn>
              </a:cxnLst>
              <a:rect l="l" t="t" r="r" b="b"/>
              <a:pathLst>
                <a:path w="680843" h="525625">
                  <a:moveTo>
                    <a:pt x="979" y="528016"/>
                  </a:moveTo>
                  <a:lnTo>
                    <a:pt x="979" y="979"/>
                  </a:lnTo>
                  <a:lnTo>
                    <a:pt x="680412" y="979"/>
                  </a:lnTo>
                  <a:lnTo>
                    <a:pt x="680412" y="288486"/>
                  </a:lnTo>
                </a:path>
              </a:pathLst>
            </a:custGeom>
            <a:solidFill>
              <a:srgbClr val="E5C6A5"/>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0" name="任意多边形: 形状 279">
              <a:extLst>
                <a:ext uri="{FF2B5EF4-FFF2-40B4-BE49-F238E27FC236}">
                  <a16:creationId xmlns:a16="http://schemas.microsoft.com/office/drawing/2014/main" id="{FB7A6FD8-FBE1-4CE3-8C82-1256E47F5B09}"/>
                </a:ext>
              </a:extLst>
            </p:cNvPr>
            <p:cNvSpPr/>
            <p:nvPr/>
          </p:nvSpPr>
          <p:spPr>
            <a:xfrm>
              <a:off x="5735468" y="3056784"/>
              <a:ext cx="486821" cy="606762"/>
            </a:xfrm>
            <a:custGeom>
              <a:avLst/>
              <a:gdLst>
                <a:gd name="connsiteX0" fmla="*/ 142380 w 486820"/>
                <a:gd name="connsiteY0" fmla="*/ 979 h 606762"/>
                <a:gd name="connsiteX1" fmla="*/ 215050 w 486820"/>
                <a:gd name="connsiteY1" fmla="*/ 339990 h 606762"/>
                <a:gd name="connsiteX2" fmla="*/ 487388 w 486820"/>
                <a:gd name="connsiteY2" fmla="*/ 580578 h 606762"/>
                <a:gd name="connsiteX3" fmla="*/ 47485 w 486820"/>
                <a:gd name="connsiteY3" fmla="*/ 440529 h 606762"/>
                <a:gd name="connsiteX4" fmla="*/ 142380 w 486820"/>
                <a:gd name="connsiteY4" fmla="*/ 979 h 60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20" h="606762">
                  <a:moveTo>
                    <a:pt x="142380" y="979"/>
                  </a:moveTo>
                  <a:cubicBezTo>
                    <a:pt x="203056" y="103282"/>
                    <a:pt x="157196" y="253209"/>
                    <a:pt x="215050" y="339990"/>
                  </a:cubicBezTo>
                  <a:cubicBezTo>
                    <a:pt x="273257" y="426771"/>
                    <a:pt x="388965" y="489211"/>
                    <a:pt x="487388" y="580578"/>
                  </a:cubicBezTo>
                  <a:cubicBezTo>
                    <a:pt x="357922" y="640902"/>
                    <a:pt x="142733" y="600686"/>
                    <a:pt x="47485" y="440529"/>
                  </a:cubicBezTo>
                  <a:cubicBezTo>
                    <a:pt x="-47762" y="280372"/>
                    <a:pt x="12914" y="60950"/>
                    <a:pt x="142380"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1" name="任意多边形: 形状 280">
              <a:extLst>
                <a:ext uri="{FF2B5EF4-FFF2-40B4-BE49-F238E27FC236}">
                  <a16:creationId xmlns:a16="http://schemas.microsoft.com/office/drawing/2014/main" id="{15EE2F17-A8A9-4248-9495-A32F0DF87401}"/>
                </a:ext>
              </a:extLst>
            </p:cNvPr>
            <p:cNvSpPr/>
            <p:nvPr/>
          </p:nvSpPr>
          <p:spPr>
            <a:xfrm>
              <a:off x="6053956" y="3528083"/>
              <a:ext cx="352769" cy="246938"/>
            </a:xfrm>
            <a:custGeom>
              <a:avLst/>
              <a:gdLst>
                <a:gd name="connsiteX0" fmla="*/ 80707 w 352768"/>
                <a:gd name="connsiteY0" fmla="*/ 979 h 246938"/>
                <a:gd name="connsiteX1" fmla="*/ 272614 w 352768"/>
                <a:gd name="connsiteY1" fmla="*/ 979 h 246938"/>
                <a:gd name="connsiteX2" fmla="*/ 352692 w 352768"/>
                <a:gd name="connsiteY2" fmla="*/ 81058 h 246938"/>
                <a:gd name="connsiteX3" fmla="*/ 328704 w 352768"/>
                <a:gd name="connsiteY3" fmla="*/ 168897 h 246938"/>
                <a:gd name="connsiteX4" fmla="*/ 242276 w 352768"/>
                <a:gd name="connsiteY4" fmla="*/ 248976 h 246938"/>
                <a:gd name="connsiteX5" fmla="*/ 111398 w 352768"/>
                <a:gd name="connsiteY5" fmla="*/ 248976 h 246938"/>
                <a:gd name="connsiteX6" fmla="*/ 24970 w 352768"/>
                <a:gd name="connsiteY6" fmla="*/ 168897 h 246938"/>
                <a:gd name="connsiteX7" fmla="*/ 982 w 352768"/>
                <a:gd name="connsiteY7" fmla="*/ 81058 h 246938"/>
                <a:gd name="connsiteX8" fmla="*/ 80707 w 352768"/>
                <a:gd name="connsiteY8" fmla="*/ 979 h 24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768" h="246938">
                  <a:moveTo>
                    <a:pt x="80707" y="979"/>
                  </a:moveTo>
                  <a:lnTo>
                    <a:pt x="272614" y="979"/>
                  </a:lnTo>
                  <a:cubicBezTo>
                    <a:pt x="316710" y="979"/>
                    <a:pt x="352692" y="36609"/>
                    <a:pt x="352692" y="81058"/>
                  </a:cubicBezTo>
                  <a:lnTo>
                    <a:pt x="328704" y="168897"/>
                  </a:lnTo>
                  <a:cubicBezTo>
                    <a:pt x="328704" y="212993"/>
                    <a:pt x="272261" y="248976"/>
                    <a:pt x="242276" y="248976"/>
                  </a:cubicBezTo>
                  <a:lnTo>
                    <a:pt x="111398" y="248976"/>
                  </a:lnTo>
                  <a:cubicBezTo>
                    <a:pt x="81413" y="248976"/>
                    <a:pt x="24970" y="213346"/>
                    <a:pt x="24970" y="168897"/>
                  </a:cubicBezTo>
                  <a:lnTo>
                    <a:pt x="982" y="81058"/>
                  </a:lnTo>
                  <a:cubicBezTo>
                    <a:pt x="629" y="36962"/>
                    <a:pt x="36611" y="979"/>
                    <a:pt x="80707" y="979"/>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2" name="任意多边形: 形状 281">
              <a:extLst>
                <a:ext uri="{FF2B5EF4-FFF2-40B4-BE49-F238E27FC236}">
                  <a16:creationId xmlns:a16="http://schemas.microsoft.com/office/drawing/2014/main" id="{CF557B27-B45E-4685-ADFA-286E44AF6156}"/>
                </a:ext>
              </a:extLst>
            </p:cNvPr>
            <p:cNvSpPr/>
            <p:nvPr/>
          </p:nvSpPr>
          <p:spPr>
            <a:xfrm>
              <a:off x="6055017" y="3056784"/>
              <a:ext cx="677316" cy="1075945"/>
            </a:xfrm>
            <a:custGeom>
              <a:avLst/>
              <a:gdLst>
                <a:gd name="connsiteX0" fmla="*/ 160783 w 677316"/>
                <a:gd name="connsiteY0" fmla="*/ 624322 h 1075944"/>
                <a:gd name="connsiteX1" fmla="*/ 47545 w 677316"/>
                <a:gd name="connsiteY1" fmla="*/ 784126 h 1075944"/>
                <a:gd name="connsiteX2" fmla="*/ 979 w 677316"/>
                <a:gd name="connsiteY2" fmla="*/ 1075513 h 1075944"/>
                <a:gd name="connsiteX3" fmla="*/ 272964 w 677316"/>
                <a:gd name="connsiteY3" fmla="*/ 1076924 h 1075944"/>
                <a:gd name="connsiteX4" fmla="*/ 271200 w 677316"/>
                <a:gd name="connsiteY4" fmla="*/ 728036 h 1075944"/>
                <a:gd name="connsiteX5" fmla="*/ 160783 w 677316"/>
                <a:gd name="connsiteY5" fmla="*/ 624322 h 1075944"/>
                <a:gd name="connsiteX6" fmla="*/ 504733 w 677316"/>
                <a:gd name="connsiteY6" fmla="*/ 979 h 1075944"/>
                <a:gd name="connsiteX7" fmla="*/ 431710 w 677316"/>
                <a:gd name="connsiteY7" fmla="*/ 339637 h 1075944"/>
                <a:gd name="connsiteX8" fmla="*/ 159020 w 677316"/>
                <a:gd name="connsiteY8" fmla="*/ 579873 h 1075944"/>
                <a:gd name="connsiteX9" fmla="*/ 639491 w 677316"/>
                <a:gd name="connsiteY9" fmla="*/ 400666 h 1075944"/>
                <a:gd name="connsiteX10" fmla="*/ 504733 w 677316"/>
                <a:gd name="connsiteY10" fmla="*/ 979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16" h="1075944">
                  <a:moveTo>
                    <a:pt x="160783" y="624322"/>
                  </a:moveTo>
                  <a:cubicBezTo>
                    <a:pt x="102577" y="635257"/>
                    <a:pt x="65889" y="712867"/>
                    <a:pt x="47545" y="784126"/>
                  </a:cubicBezTo>
                  <a:cubicBezTo>
                    <a:pt x="24262" y="875140"/>
                    <a:pt x="11210" y="982735"/>
                    <a:pt x="979" y="1075513"/>
                  </a:cubicBezTo>
                  <a:cubicBezTo>
                    <a:pt x="118804" y="1075513"/>
                    <a:pt x="151259" y="1075513"/>
                    <a:pt x="272964" y="1076924"/>
                  </a:cubicBezTo>
                  <a:cubicBezTo>
                    <a:pt x="315649" y="975679"/>
                    <a:pt x="325527" y="849035"/>
                    <a:pt x="271200" y="728036"/>
                  </a:cubicBezTo>
                  <a:cubicBezTo>
                    <a:pt x="244390" y="667712"/>
                    <a:pt x="209113" y="615150"/>
                    <a:pt x="160783" y="624322"/>
                  </a:cubicBezTo>
                  <a:close/>
                  <a:moveTo>
                    <a:pt x="504733" y="979"/>
                  </a:moveTo>
                  <a:cubicBezTo>
                    <a:pt x="444057" y="102929"/>
                    <a:pt x="489917" y="252856"/>
                    <a:pt x="431710" y="339637"/>
                  </a:cubicBezTo>
                  <a:cubicBezTo>
                    <a:pt x="373503" y="426066"/>
                    <a:pt x="257442" y="488506"/>
                    <a:pt x="159020" y="579873"/>
                  </a:cubicBezTo>
                  <a:cubicBezTo>
                    <a:pt x="288838" y="639843"/>
                    <a:pt x="543890" y="560470"/>
                    <a:pt x="639491" y="400666"/>
                  </a:cubicBezTo>
                  <a:cubicBezTo>
                    <a:pt x="734738" y="240509"/>
                    <a:pt x="634199" y="60950"/>
                    <a:pt x="504733"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3" name="任意多边形: 形状 282">
              <a:extLst>
                <a:ext uri="{FF2B5EF4-FFF2-40B4-BE49-F238E27FC236}">
                  <a16:creationId xmlns:a16="http://schemas.microsoft.com/office/drawing/2014/main" id="{5C5BDC67-66DD-4604-A495-C408F83780BF}"/>
                </a:ext>
              </a:extLst>
            </p:cNvPr>
            <p:cNvSpPr/>
            <p:nvPr/>
          </p:nvSpPr>
          <p:spPr>
            <a:xfrm>
              <a:off x="5438024" y="1377605"/>
              <a:ext cx="800785" cy="1725039"/>
            </a:xfrm>
            <a:custGeom>
              <a:avLst/>
              <a:gdLst>
                <a:gd name="connsiteX0" fmla="*/ 799295 w 800785"/>
                <a:gd name="connsiteY0" fmla="*/ 979 h 1725039"/>
                <a:gd name="connsiteX1" fmla="*/ 979 w 800785"/>
                <a:gd name="connsiteY1" fmla="*/ 851152 h 1725039"/>
                <a:gd name="connsiteX2" fmla="*/ 111043 w 800785"/>
                <a:gd name="connsiteY2" fmla="*/ 1409232 h 1725039"/>
                <a:gd name="connsiteX3" fmla="*/ 800353 w 800785"/>
                <a:gd name="connsiteY3" fmla="*/ 1727429 h 1725039"/>
                <a:gd name="connsiteX4" fmla="*/ 799295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799295" y="979"/>
                  </a:moveTo>
                  <a:cubicBezTo>
                    <a:pt x="336815" y="979"/>
                    <a:pt x="979" y="381617"/>
                    <a:pt x="979" y="851152"/>
                  </a:cubicBezTo>
                  <a:cubicBezTo>
                    <a:pt x="979" y="1008840"/>
                    <a:pt x="41195" y="1282941"/>
                    <a:pt x="111043" y="1409232"/>
                  </a:cubicBezTo>
                  <a:cubicBezTo>
                    <a:pt x="248976" y="1658992"/>
                    <a:pt x="692759" y="1722844"/>
                    <a:pt x="800353" y="1727429"/>
                  </a:cubicBezTo>
                  <a:cubicBezTo>
                    <a:pt x="800706" y="1276238"/>
                    <a:pt x="799295" y="586928"/>
                    <a:pt x="799295"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4" name="任意多边形: 形状 283">
              <a:extLst>
                <a:ext uri="{FF2B5EF4-FFF2-40B4-BE49-F238E27FC236}">
                  <a16:creationId xmlns:a16="http://schemas.microsoft.com/office/drawing/2014/main" id="{0A15FBD2-2643-485A-9FDF-70719328A371}"/>
                </a:ext>
              </a:extLst>
            </p:cNvPr>
            <p:cNvSpPr/>
            <p:nvPr/>
          </p:nvSpPr>
          <p:spPr>
            <a:xfrm>
              <a:off x="6237398" y="1377605"/>
              <a:ext cx="800785" cy="1725039"/>
            </a:xfrm>
            <a:custGeom>
              <a:avLst/>
              <a:gdLst>
                <a:gd name="connsiteX0" fmla="*/ 2038 w 800785"/>
                <a:gd name="connsiteY0" fmla="*/ 979 h 1725039"/>
                <a:gd name="connsiteX1" fmla="*/ 800706 w 800785"/>
                <a:gd name="connsiteY1" fmla="*/ 851152 h 1725039"/>
                <a:gd name="connsiteX2" fmla="*/ 690642 w 800785"/>
                <a:gd name="connsiteY2" fmla="*/ 1409232 h 1725039"/>
                <a:gd name="connsiteX3" fmla="*/ 979 w 800785"/>
                <a:gd name="connsiteY3" fmla="*/ 1727429 h 1725039"/>
                <a:gd name="connsiteX4" fmla="*/ 2038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2038" y="979"/>
                  </a:moveTo>
                  <a:cubicBezTo>
                    <a:pt x="464517" y="979"/>
                    <a:pt x="800706" y="381617"/>
                    <a:pt x="800706" y="851152"/>
                  </a:cubicBezTo>
                  <a:cubicBezTo>
                    <a:pt x="800706" y="1008840"/>
                    <a:pt x="760490" y="1282941"/>
                    <a:pt x="690642" y="1409232"/>
                  </a:cubicBezTo>
                  <a:cubicBezTo>
                    <a:pt x="552357" y="1658992"/>
                    <a:pt x="108574" y="1722844"/>
                    <a:pt x="979" y="1727429"/>
                  </a:cubicBezTo>
                  <a:cubicBezTo>
                    <a:pt x="979" y="1275885"/>
                    <a:pt x="2038" y="586928"/>
                    <a:pt x="2038"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5" name="任意多边形: 形状 284">
              <a:extLst>
                <a:ext uri="{FF2B5EF4-FFF2-40B4-BE49-F238E27FC236}">
                  <a16:creationId xmlns:a16="http://schemas.microsoft.com/office/drawing/2014/main" id="{5175CB63-9FAF-420B-9769-FA0E4635DDE8}"/>
                </a:ext>
              </a:extLst>
            </p:cNvPr>
            <p:cNvSpPr/>
            <p:nvPr/>
          </p:nvSpPr>
          <p:spPr>
            <a:xfrm>
              <a:off x="6940406" y="2202353"/>
              <a:ext cx="232827" cy="380990"/>
            </a:xfrm>
            <a:custGeom>
              <a:avLst/>
              <a:gdLst>
                <a:gd name="connsiteX0" fmla="*/ 180246 w 232827"/>
                <a:gd name="connsiteY0" fmla="*/ 3826 h 380990"/>
                <a:gd name="connsiteX1" fmla="*/ 215170 w 232827"/>
                <a:gd name="connsiteY1" fmla="*/ 224307 h 380990"/>
                <a:gd name="connsiteX2" fmla="*/ 54307 w 232827"/>
                <a:gd name="connsiteY2" fmla="*/ 378820 h 380990"/>
                <a:gd name="connsiteX3" fmla="*/ 19383 w 232827"/>
                <a:gd name="connsiteY3" fmla="*/ 158339 h 380990"/>
                <a:gd name="connsiteX4" fmla="*/ 180246 w 232827"/>
                <a:gd name="connsiteY4" fmla="*/ 3826 h 38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0990">
                  <a:moveTo>
                    <a:pt x="180246" y="3826"/>
                  </a:moveTo>
                  <a:cubicBezTo>
                    <a:pt x="234219" y="22170"/>
                    <a:pt x="249741" y="120946"/>
                    <a:pt x="215170" y="224307"/>
                  </a:cubicBezTo>
                  <a:cubicBezTo>
                    <a:pt x="180246" y="328021"/>
                    <a:pt x="108281" y="397164"/>
                    <a:pt x="54307" y="378820"/>
                  </a:cubicBezTo>
                  <a:cubicBezTo>
                    <a:pt x="334" y="360476"/>
                    <a:pt x="-15188" y="261700"/>
                    <a:pt x="19383" y="158339"/>
                  </a:cubicBezTo>
                  <a:cubicBezTo>
                    <a:pt x="53955" y="54978"/>
                    <a:pt x="125919" y="-14165"/>
                    <a:pt x="180246" y="3826"/>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6" name="任意多边形: 形状 285">
              <a:extLst>
                <a:ext uri="{FF2B5EF4-FFF2-40B4-BE49-F238E27FC236}">
                  <a16:creationId xmlns:a16="http://schemas.microsoft.com/office/drawing/2014/main" id="{2F4A2AA1-2481-4EF5-9D21-49382407CCB0}"/>
                </a:ext>
              </a:extLst>
            </p:cNvPr>
            <p:cNvSpPr/>
            <p:nvPr/>
          </p:nvSpPr>
          <p:spPr>
            <a:xfrm>
              <a:off x="5352443" y="2202353"/>
              <a:ext cx="232827" cy="388046"/>
            </a:xfrm>
            <a:custGeom>
              <a:avLst/>
              <a:gdLst>
                <a:gd name="connsiteX0" fmla="*/ 54307 w 232827"/>
                <a:gd name="connsiteY0" fmla="*/ 3893 h 388045"/>
                <a:gd name="connsiteX1" fmla="*/ 19383 w 232827"/>
                <a:gd name="connsiteY1" fmla="*/ 227548 h 388045"/>
                <a:gd name="connsiteX2" fmla="*/ 180246 w 232827"/>
                <a:gd name="connsiteY2" fmla="*/ 384177 h 388045"/>
                <a:gd name="connsiteX3" fmla="*/ 215170 w 232827"/>
                <a:gd name="connsiteY3" fmla="*/ 160522 h 388045"/>
                <a:gd name="connsiteX4" fmla="*/ 54307 w 232827"/>
                <a:gd name="connsiteY4" fmla="*/ 3893 h 388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8045">
                  <a:moveTo>
                    <a:pt x="54307" y="3893"/>
                  </a:moveTo>
                  <a:cubicBezTo>
                    <a:pt x="334" y="22236"/>
                    <a:pt x="-15188" y="122423"/>
                    <a:pt x="19383" y="227548"/>
                  </a:cubicBezTo>
                  <a:cubicBezTo>
                    <a:pt x="54307" y="332673"/>
                    <a:pt x="126272" y="402521"/>
                    <a:pt x="180246" y="384177"/>
                  </a:cubicBezTo>
                  <a:cubicBezTo>
                    <a:pt x="234219" y="365833"/>
                    <a:pt x="249741" y="265647"/>
                    <a:pt x="215170" y="160522"/>
                  </a:cubicBezTo>
                  <a:cubicBezTo>
                    <a:pt x="180246" y="55749"/>
                    <a:pt x="108281" y="-14451"/>
                    <a:pt x="54307" y="3893"/>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7" name="任意多边形: 形状 286">
              <a:extLst>
                <a:ext uri="{FF2B5EF4-FFF2-40B4-BE49-F238E27FC236}">
                  <a16:creationId xmlns:a16="http://schemas.microsoft.com/office/drawing/2014/main" id="{A84F01F0-4BC0-4F34-A46C-618B19905BC4}"/>
                </a:ext>
              </a:extLst>
            </p:cNvPr>
            <p:cNvSpPr/>
            <p:nvPr/>
          </p:nvSpPr>
          <p:spPr>
            <a:xfrm>
              <a:off x="6050784" y="3679869"/>
              <a:ext cx="268104" cy="451544"/>
            </a:xfrm>
            <a:custGeom>
              <a:avLst/>
              <a:gdLst>
                <a:gd name="connsiteX0" fmla="*/ 131151 w 268104"/>
                <a:gd name="connsiteY0" fmla="*/ 2295 h 451544"/>
                <a:gd name="connsiteX1" fmla="*/ 38726 w 268104"/>
                <a:gd name="connsiteY1" fmla="*/ 162452 h 451544"/>
                <a:gd name="connsiteX2" fmla="*/ 979 w 268104"/>
                <a:gd name="connsiteY2" fmla="*/ 452428 h 451544"/>
                <a:gd name="connsiteX3" fmla="*/ 135737 w 268104"/>
                <a:gd name="connsiteY3" fmla="*/ 451723 h 451544"/>
                <a:gd name="connsiteX4" fmla="*/ 267673 w 268104"/>
                <a:gd name="connsiteY4" fmla="*/ 97543 h 451544"/>
                <a:gd name="connsiteX5" fmla="*/ 131151 w 268104"/>
                <a:gd name="connsiteY5" fmla="*/ 2295 h 45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04" h="451544">
                  <a:moveTo>
                    <a:pt x="131151" y="2295"/>
                  </a:moveTo>
                  <a:cubicBezTo>
                    <a:pt x="83527" y="13584"/>
                    <a:pt x="53542" y="90840"/>
                    <a:pt x="38726" y="162452"/>
                  </a:cubicBezTo>
                  <a:cubicBezTo>
                    <a:pt x="20029" y="253114"/>
                    <a:pt x="9446" y="359650"/>
                    <a:pt x="979" y="452428"/>
                  </a:cubicBezTo>
                  <a:cubicBezTo>
                    <a:pt x="70475" y="452781"/>
                    <a:pt x="83880" y="452781"/>
                    <a:pt x="135737" y="451723"/>
                  </a:cubicBezTo>
                  <a:cubicBezTo>
                    <a:pt x="216168" y="341306"/>
                    <a:pt x="275433" y="224540"/>
                    <a:pt x="267673" y="97543"/>
                  </a:cubicBezTo>
                  <a:cubicBezTo>
                    <a:pt x="263792" y="32633"/>
                    <a:pt x="170661" y="-6877"/>
                    <a:pt x="131151" y="2295"/>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88" name="任意多边形: 形状 287">
              <a:extLst>
                <a:ext uri="{FF2B5EF4-FFF2-40B4-BE49-F238E27FC236}">
                  <a16:creationId xmlns:a16="http://schemas.microsoft.com/office/drawing/2014/main" id="{9746EA0B-E84A-42EB-9B01-05EBE577CC4F}"/>
                </a:ext>
              </a:extLst>
            </p:cNvPr>
            <p:cNvSpPr/>
            <p:nvPr/>
          </p:nvSpPr>
          <p:spPr>
            <a:xfrm>
              <a:off x="5438024" y="1041743"/>
              <a:ext cx="1684797" cy="1366209"/>
            </a:xfrm>
            <a:custGeom>
              <a:avLst/>
              <a:gdLst>
                <a:gd name="connsiteX0" fmla="*/ 922759 w 1684797"/>
                <a:gd name="connsiteY0" fmla="*/ 161 h 1366209"/>
                <a:gd name="connsiteX1" fmla="*/ 1396621 w 1684797"/>
                <a:gd name="connsiteY1" fmla="*/ 274100 h 1366209"/>
                <a:gd name="connsiteX2" fmla="*/ 1620284 w 1684797"/>
                <a:gd name="connsiteY2" fmla="*/ 1366130 h 1366209"/>
                <a:gd name="connsiteX3" fmla="*/ 1620253 w 1684797"/>
                <a:gd name="connsiteY3" fmla="*/ 1366209 h 1366209"/>
                <a:gd name="connsiteX4" fmla="*/ 1602606 w 1684797"/>
                <a:gd name="connsiteY4" fmla="*/ 1276457 h 1366209"/>
                <a:gd name="connsiteX5" fmla="*/ 1453641 w 1684797"/>
                <a:gd name="connsiteY5" fmla="*/ 797848 h 1366209"/>
                <a:gd name="connsiteX6" fmla="*/ 94514 w 1684797"/>
                <a:gd name="connsiteY6" fmla="*/ 1093957 h 1366209"/>
                <a:gd name="connsiteX7" fmla="*/ 29048 w 1684797"/>
                <a:gd name="connsiteY7" fmla="*/ 1226554 h 1366209"/>
                <a:gd name="connsiteX8" fmla="*/ 31142 w 1684797"/>
                <a:gd name="connsiteY8" fmla="*/ 1267940 h 1366209"/>
                <a:gd name="connsiteX9" fmla="*/ 5429 w 1684797"/>
                <a:gd name="connsiteY9" fmla="*/ 1107769 h 1366209"/>
                <a:gd name="connsiteX10" fmla="*/ 922759 w 1684797"/>
                <a:gd name="connsiteY10" fmla="*/ 161 h 1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4797" h="1366209">
                  <a:moveTo>
                    <a:pt x="922759" y="161"/>
                  </a:moveTo>
                  <a:cubicBezTo>
                    <a:pt x="1139861" y="4542"/>
                    <a:pt x="1328231" y="98374"/>
                    <a:pt x="1396621" y="274100"/>
                  </a:cubicBezTo>
                  <a:cubicBezTo>
                    <a:pt x="1708243" y="390673"/>
                    <a:pt x="1739925" y="966801"/>
                    <a:pt x="1620284" y="1366130"/>
                  </a:cubicBezTo>
                  <a:lnTo>
                    <a:pt x="1620253" y="1366209"/>
                  </a:lnTo>
                  <a:lnTo>
                    <a:pt x="1602606" y="1276457"/>
                  </a:lnTo>
                  <a:cubicBezTo>
                    <a:pt x="1565345" y="1187019"/>
                    <a:pt x="1484311" y="1098360"/>
                    <a:pt x="1453641" y="797848"/>
                  </a:cubicBezTo>
                  <a:cubicBezTo>
                    <a:pt x="852158" y="1284810"/>
                    <a:pt x="290276" y="1061320"/>
                    <a:pt x="94514" y="1093957"/>
                  </a:cubicBezTo>
                  <a:cubicBezTo>
                    <a:pt x="51992" y="1101026"/>
                    <a:pt x="31980" y="1169474"/>
                    <a:pt x="29048" y="1226554"/>
                  </a:cubicBezTo>
                  <a:lnTo>
                    <a:pt x="31142" y="1267940"/>
                  </a:lnTo>
                  <a:lnTo>
                    <a:pt x="5429" y="1107769"/>
                  </a:lnTo>
                  <a:cubicBezTo>
                    <a:pt x="-60564" y="340445"/>
                    <a:pt x="488556" y="-8602"/>
                    <a:pt x="922759" y="161"/>
                  </a:cubicBez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grpSp>
      <p:grpSp>
        <p:nvGrpSpPr>
          <p:cNvPr id="289" name="组合 288">
            <a:extLst>
              <a:ext uri="{FF2B5EF4-FFF2-40B4-BE49-F238E27FC236}">
                <a16:creationId xmlns:a16="http://schemas.microsoft.com/office/drawing/2014/main" id="{F4B36890-E531-43E4-836E-47D76B150C0D}"/>
              </a:ext>
            </a:extLst>
          </p:cNvPr>
          <p:cNvGrpSpPr/>
          <p:nvPr/>
        </p:nvGrpSpPr>
        <p:grpSpPr>
          <a:xfrm>
            <a:off x="6695593" y="2029373"/>
            <a:ext cx="517234" cy="820131"/>
            <a:chOff x="5262345" y="1041743"/>
            <a:chExt cx="1952222" cy="3095460"/>
          </a:xfrm>
        </p:grpSpPr>
        <p:sp>
          <p:nvSpPr>
            <p:cNvPr id="290" name="任意多边形: 形状 289">
              <a:extLst>
                <a:ext uri="{FF2B5EF4-FFF2-40B4-BE49-F238E27FC236}">
                  <a16:creationId xmlns:a16="http://schemas.microsoft.com/office/drawing/2014/main" id="{656CA995-CD00-48F9-93F8-0AFD34B6B49F}"/>
                </a:ext>
              </a:extLst>
            </p:cNvPr>
            <p:cNvSpPr/>
            <p:nvPr/>
          </p:nvSpPr>
          <p:spPr>
            <a:xfrm>
              <a:off x="5317985" y="2596669"/>
              <a:ext cx="1771025" cy="635506"/>
            </a:xfrm>
            <a:custGeom>
              <a:avLst/>
              <a:gdLst>
                <a:gd name="connsiteX0" fmla="*/ 261291 w 1771025"/>
                <a:gd name="connsiteY0" fmla="*/ 0 h 635506"/>
                <a:gd name="connsiteX1" fmla="*/ 261314 w 1771025"/>
                <a:gd name="connsiteY1" fmla="*/ 0 h 635506"/>
                <a:gd name="connsiteX2" fmla="*/ 607919 w 1771025"/>
                <a:gd name="connsiteY2" fmla="*/ 426685 h 635506"/>
                <a:gd name="connsiteX3" fmla="*/ 894198 w 1771025"/>
                <a:gd name="connsiteY3" fmla="*/ 544135 h 635506"/>
                <a:gd name="connsiteX4" fmla="*/ 1243054 w 1771025"/>
                <a:gd name="connsiteY4" fmla="*/ 426685 h 635506"/>
                <a:gd name="connsiteX5" fmla="*/ 1589631 w 1771025"/>
                <a:gd name="connsiteY5" fmla="*/ 0 h 635506"/>
                <a:gd name="connsiteX6" fmla="*/ 1616072 w 1771025"/>
                <a:gd name="connsiteY6" fmla="*/ 10233 h 635506"/>
                <a:gd name="connsiteX7" fmla="*/ 1593276 w 1771025"/>
                <a:gd name="connsiteY7" fmla="*/ 129175 h 635506"/>
                <a:gd name="connsiteX8" fmla="*/ 1679613 w 1771025"/>
                <a:gd name="connsiteY8" fmla="*/ 433602 h 635506"/>
                <a:gd name="connsiteX9" fmla="*/ 1771025 w 1771025"/>
                <a:gd name="connsiteY9" fmla="*/ 574043 h 635506"/>
                <a:gd name="connsiteX10" fmla="*/ 1621106 w 1771025"/>
                <a:gd name="connsiteY10" fmla="*/ 604187 h 635506"/>
                <a:gd name="connsiteX11" fmla="*/ 0 w 1771025"/>
                <a:gd name="connsiteY11" fmla="*/ 569951 h 635506"/>
                <a:gd name="connsiteX12" fmla="*/ 217831 w 1771025"/>
                <a:gd name="connsiteY12" fmla="*/ 87131 h 635506"/>
                <a:gd name="connsiteX13" fmla="*/ 218230 w 1771025"/>
                <a:gd name="connsiteY13" fmla="*/ 16677 h 635506"/>
                <a:gd name="connsiteX14" fmla="*/ 261291 w 1771025"/>
                <a:gd name="connsiteY14" fmla="*/ 0 h 6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1025" h="635506">
                  <a:moveTo>
                    <a:pt x="261291" y="0"/>
                  </a:moveTo>
                  <a:lnTo>
                    <a:pt x="261314" y="0"/>
                  </a:lnTo>
                  <a:cubicBezTo>
                    <a:pt x="394019" y="231901"/>
                    <a:pt x="443103" y="322443"/>
                    <a:pt x="607919" y="426685"/>
                  </a:cubicBezTo>
                  <a:cubicBezTo>
                    <a:pt x="607919" y="426685"/>
                    <a:pt x="760421" y="522758"/>
                    <a:pt x="894198" y="544135"/>
                  </a:cubicBezTo>
                  <a:cubicBezTo>
                    <a:pt x="1027935" y="565462"/>
                    <a:pt x="1243054" y="426685"/>
                    <a:pt x="1243054" y="426685"/>
                  </a:cubicBezTo>
                  <a:cubicBezTo>
                    <a:pt x="1407893" y="322443"/>
                    <a:pt x="1456929" y="231901"/>
                    <a:pt x="1589631" y="0"/>
                  </a:cubicBezTo>
                  <a:lnTo>
                    <a:pt x="1616072" y="10233"/>
                  </a:lnTo>
                  <a:lnTo>
                    <a:pt x="1593276" y="129175"/>
                  </a:lnTo>
                  <a:cubicBezTo>
                    <a:pt x="1589521" y="208006"/>
                    <a:pt x="1607366" y="304387"/>
                    <a:pt x="1679613" y="433602"/>
                  </a:cubicBezTo>
                  <a:lnTo>
                    <a:pt x="1771025" y="574043"/>
                  </a:lnTo>
                  <a:lnTo>
                    <a:pt x="1621106" y="604187"/>
                  </a:lnTo>
                  <a:cubicBezTo>
                    <a:pt x="1165204" y="668285"/>
                    <a:pt x="358913" y="622404"/>
                    <a:pt x="0" y="569951"/>
                  </a:cubicBezTo>
                  <a:cubicBezTo>
                    <a:pt x="83329" y="430994"/>
                    <a:pt x="196648" y="278073"/>
                    <a:pt x="217831" y="87131"/>
                  </a:cubicBezTo>
                  <a:lnTo>
                    <a:pt x="218230" y="16677"/>
                  </a:lnTo>
                  <a:lnTo>
                    <a:pt x="261291"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291" name="任意多边形: 形状 290">
              <a:extLst>
                <a:ext uri="{FF2B5EF4-FFF2-40B4-BE49-F238E27FC236}">
                  <a16:creationId xmlns:a16="http://schemas.microsoft.com/office/drawing/2014/main" id="{C081636A-3B15-4E43-B38C-2279507B33A0}"/>
                </a:ext>
              </a:extLst>
            </p:cNvPr>
            <p:cNvSpPr/>
            <p:nvPr/>
          </p:nvSpPr>
          <p:spPr>
            <a:xfrm>
              <a:off x="6237398" y="3217183"/>
              <a:ext cx="977169" cy="917199"/>
            </a:xfrm>
            <a:custGeom>
              <a:avLst/>
              <a:gdLst>
                <a:gd name="connsiteX0" fmla="*/ 5213 w 977169"/>
                <a:gd name="connsiteY0" fmla="*/ 919700 h 917198"/>
                <a:gd name="connsiteX1" fmla="*/ 976385 w 977169"/>
                <a:gd name="connsiteY1" fmla="*/ 911586 h 917198"/>
                <a:gd name="connsiteX2" fmla="*/ 262028 w 977169"/>
                <a:gd name="connsiteY2" fmla="*/ 11320 h 917198"/>
                <a:gd name="connsiteX3" fmla="*/ 979 w 977169"/>
                <a:gd name="connsiteY3" fmla="*/ 2149 h 917198"/>
                <a:gd name="connsiteX4" fmla="*/ 979 w 977169"/>
                <a:gd name="connsiteY4" fmla="*/ 3207 h 917198"/>
                <a:gd name="connsiteX5" fmla="*/ 5213 w 977169"/>
                <a:gd name="connsiteY5" fmla="*/ 919700 h 9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169" h="917198">
                  <a:moveTo>
                    <a:pt x="5213" y="919700"/>
                  </a:moveTo>
                  <a:lnTo>
                    <a:pt x="976385" y="911586"/>
                  </a:lnTo>
                  <a:cubicBezTo>
                    <a:pt x="976385" y="911586"/>
                    <a:pt x="927703" y="132673"/>
                    <a:pt x="262028" y="11320"/>
                  </a:cubicBezTo>
                  <a:cubicBezTo>
                    <a:pt x="80705" y="-3849"/>
                    <a:pt x="979" y="2149"/>
                    <a:pt x="979" y="2149"/>
                  </a:cubicBezTo>
                  <a:lnTo>
                    <a:pt x="979" y="3207"/>
                  </a:lnTo>
                  <a:cubicBezTo>
                    <a:pt x="1332" y="571165"/>
                    <a:pt x="5213" y="919700"/>
                    <a:pt x="5213" y="919700"/>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2" name="任意多边形: 形状 291">
              <a:extLst>
                <a:ext uri="{FF2B5EF4-FFF2-40B4-BE49-F238E27FC236}">
                  <a16:creationId xmlns:a16="http://schemas.microsoft.com/office/drawing/2014/main" id="{C95DE091-FD2B-4E1A-A9FE-C899BF2EA618}"/>
                </a:ext>
              </a:extLst>
            </p:cNvPr>
            <p:cNvSpPr/>
            <p:nvPr/>
          </p:nvSpPr>
          <p:spPr>
            <a:xfrm>
              <a:off x="5262345" y="3216477"/>
              <a:ext cx="970114" cy="920726"/>
            </a:xfrm>
            <a:custGeom>
              <a:avLst/>
              <a:gdLst>
                <a:gd name="connsiteX0" fmla="*/ 968271 w 970114"/>
                <a:gd name="connsiteY0" fmla="*/ 920406 h 920726"/>
                <a:gd name="connsiteX1" fmla="*/ 979 w 970114"/>
                <a:gd name="connsiteY1" fmla="*/ 912292 h 920726"/>
                <a:gd name="connsiteX2" fmla="*/ 712514 w 970114"/>
                <a:gd name="connsiteY2" fmla="*/ 11321 h 920726"/>
                <a:gd name="connsiteX3" fmla="*/ 972152 w 970114"/>
                <a:gd name="connsiteY3" fmla="*/ 2149 h 920726"/>
                <a:gd name="connsiteX4" fmla="*/ 972152 w 970114"/>
                <a:gd name="connsiteY4" fmla="*/ 3207 h 920726"/>
                <a:gd name="connsiteX5" fmla="*/ 968271 w 970114"/>
                <a:gd name="connsiteY5" fmla="*/ 920406 h 92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0114" h="920726">
                  <a:moveTo>
                    <a:pt x="968271" y="920406"/>
                  </a:moveTo>
                  <a:lnTo>
                    <a:pt x="979" y="912292"/>
                  </a:lnTo>
                  <a:cubicBezTo>
                    <a:pt x="979" y="912292"/>
                    <a:pt x="49309" y="132673"/>
                    <a:pt x="712514" y="11321"/>
                  </a:cubicBezTo>
                  <a:cubicBezTo>
                    <a:pt x="893131" y="-3849"/>
                    <a:pt x="972152" y="2149"/>
                    <a:pt x="972152" y="2149"/>
                  </a:cubicBezTo>
                  <a:lnTo>
                    <a:pt x="972152" y="3207"/>
                  </a:lnTo>
                  <a:cubicBezTo>
                    <a:pt x="972152" y="571870"/>
                    <a:pt x="968271" y="920406"/>
                    <a:pt x="968271" y="920406"/>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3" name="任意多边形: 形状 292">
              <a:extLst>
                <a:ext uri="{FF2B5EF4-FFF2-40B4-BE49-F238E27FC236}">
                  <a16:creationId xmlns:a16="http://schemas.microsoft.com/office/drawing/2014/main" id="{53DC3B5F-8297-46D9-8358-F657D9816745}"/>
                </a:ext>
              </a:extLst>
            </p:cNvPr>
            <p:cNvSpPr/>
            <p:nvPr/>
          </p:nvSpPr>
          <p:spPr>
            <a:xfrm>
              <a:off x="5869813" y="2888866"/>
              <a:ext cx="680844" cy="790202"/>
            </a:xfrm>
            <a:custGeom>
              <a:avLst/>
              <a:gdLst>
                <a:gd name="connsiteX0" fmla="*/ 979 w 680843"/>
                <a:gd name="connsiteY0" fmla="*/ 979 h 790202"/>
                <a:gd name="connsiteX1" fmla="*/ 680412 w 680843"/>
                <a:gd name="connsiteY1" fmla="*/ 979 h 790202"/>
                <a:gd name="connsiteX2" fmla="*/ 680412 w 680843"/>
                <a:gd name="connsiteY2" fmla="*/ 528016 h 790202"/>
                <a:gd name="connsiteX3" fmla="*/ 342812 w 680843"/>
                <a:gd name="connsiteY3" fmla="*/ 792240 h 790202"/>
                <a:gd name="connsiteX4" fmla="*/ 979 w 680843"/>
                <a:gd name="connsiteY4" fmla="*/ 528016 h 790202"/>
                <a:gd name="connsiteX5" fmla="*/ 979 w 680843"/>
                <a:gd name="connsiteY5" fmla="*/ 979 h 79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843" h="790202">
                  <a:moveTo>
                    <a:pt x="979" y="979"/>
                  </a:moveTo>
                  <a:lnTo>
                    <a:pt x="680412" y="979"/>
                  </a:lnTo>
                  <a:lnTo>
                    <a:pt x="680412" y="528016"/>
                  </a:lnTo>
                  <a:cubicBezTo>
                    <a:pt x="680412" y="528016"/>
                    <a:pt x="512847" y="792240"/>
                    <a:pt x="342812" y="792240"/>
                  </a:cubicBezTo>
                  <a:cubicBezTo>
                    <a:pt x="173130" y="792240"/>
                    <a:pt x="979" y="528016"/>
                    <a:pt x="979" y="528016"/>
                  </a:cubicBezTo>
                  <a:lnTo>
                    <a:pt x="979" y="979"/>
                  </a:ln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4" name="任意多边形: 形状 293">
              <a:extLst>
                <a:ext uri="{FF2B5EF4-FFF2-40B4-BE49-F238E27FC236}">
                  <a16:creationId xmlns:a16="http://schemas.microsoft.com/office/drawing/2014/main" id="{C99E2A64-00E5-4F60-A7EA-0B3C30330801}"/>
                </a:ext>
              </a:extLst>
            </p:cNvPr>
            <p:cNvSpPr/>
            <p:nvPr/>
          </p:nvSpPr>
          <p:spPr>
            <a:xfrm>
              <a:off x="5869813" y="2828896"/>
              <a:ext cx="680844" cy="525625"/>
            </a:xfrm>
            <a:custGeom>
              <a:avLst/>
              <a:gdLst>
                <a:gd name="connsiteX0" fmla="*/ 979 w 680843"/>
                <a:gd name="connsiteY0" fmla="*/ 528016 h 525625"/>
                <a:gd name="connsiteX1" fmla="*/ 979 w 680843"/>
                <a:gd name="connsiteY1" fmla="*/ 979 h 525625"/>
                <a:gd name="connsiteX2" fmla="*/ 680412 w 680843"/>
                <a:gd name="connsiteY2" fmla="*/ 979 h 525625"/>
                <a:gd name="connsiteX3" fmla="*/ 680412 w 680843"/>
                <a:gd name="connsiteY3" fmla="*/ 288486 h 525625"/>
              </a:gdLst>
              <a:ahLst/>
              <a:cxnLst>
                <a:cxn ang="0">
                  <a:pos x="connsiteX0" y="connsiteY0"/>
                </a:cxn>
                <a:cxn ang="0">
                  <a:pos x="connsiteX1" y="connsiteY1"/>
                </a:cxn>
                <a:cxn ang="0">
                  <a:pos x="connsiteX2" y="connsiteY2"/>
                </a:cxn>
                <a:cxn ang="0">
                  <a:pos x="connsiteX3" y="connsiteY3"/>
                </a:cxn>
              </a:cxnLst>
              <a:rect l="l" t="t" r="r" b="b"/>
              <a:pathLst>
                <a:path w="680843" h="525625">
                  <a:moveTo>
                    <a:pt x="979" y="528016"/>
                  </a:moveTo>
                  <a:lnTo>
                    <a:pt x="979" y="979"/>
                  </a:lnTo>
                  <a:lnTo>
                    <a:pt x="680412" y="979"/>
                  </a:lnTo>
                  <a:lnTo>
                    <a:pt x="680412" y="288486"/>
                  </a:lnTo>
                </a:path>
              </a:pathLst>
            </a:custGeom>
            <a:solidFill>
              <a:srgbClr val="E5C6A5"/>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5" name="任意多边形: 形状 294">
              <a:extLst>
                <a:ext uri="{FF2B5EF4-FFF2-40B4-BE49-F238E27FC236}">
                  <a16:creationId xmlns:a16="http://schemas.microsoft.com/office/drawing/2014/main" id="{943816DC-CE31-40AE-9302-E2DC37B95AA8}"/>
                </a:ext>
              </a:extLst>
            </p:cNvPr>
            <p:cNvSpPr/>
            <p:nvPr/>
          </p:nvSpPr>
          <p:spPr>
            <a:xfrm>
              <a:off x="5735468" y="3056784"/>
              <a:ext cx="486821" cy="606762"/>
            </a:xfrm>
            <a:custGeom>
              <a:avLst/>
              <a:gdLst>
                <a:gd name="connsiteX0" fmla="*/ 142380 w 486820"/>
                <a:gd name="connsiteY0" fmla="*/ 979 h 606762"/>
                <a:gd name="connsiteX1" fmla="*/ 215050 w 486820"/>
                <a:gd name="connsiteY1" fmla="*/ 339990 h 606762"/>
                <a:gd name="connsiteX2" fmla="*/ 487388 w 486820"/>
                <a:gd name="connsiteY2" fmla="*/ 580578 h 606762"/>
                <a:gd name="connsiteX3" fmla="*/ 47485 w 486820"/>
                <a:gd name="connsiteY3" fmla="*/ 440529 h 606762"/>
                <a:gd name="connsiteX4" fmla="*/ 142380 w 486820"/>
                <a:gd name="connsiteY4" fmla="*/ 979 h 60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20" h="606762">
                  <a:moveTo>
                    <a:pt x="142380" y="979"/>
                  </a:moveTo>
                  <a:cubicBezTo>
                    <a:pt x="203056" y="103282"/>
                    <a:pt x="157196" y="253209"/>
                    <a:pt x="215050" y="339990"/>
                  </a:cubicBezTo>
                  <a:cubicBezTo>
                    <a:pt x="273257" y="426771"/>
                    <a:pt x="388965" y="489211"/>
                    <a:pt x="487388" y="580578"/>
                  </a:cubicBezTo>
                  <a:cubicBezTo>
                    <a:pt x="357922" y="640902"/>
                    <a:pt x="142733" y="600686"/>
                    <a:pt x="47485" y="440529"/>
                  </a:cubicBezTo>
                  <a:cubicBezTo>
                    <a:pt x="-47762" y="280372"/>
                    <a:pt x="12914" y="60950"/>
                    <a:pt x="142380"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6" name="任意多边形: 形状 295">
              <a:extLst>
                <a:ext uri="{FF2B5EF4-FFF2-40B4-BE49-F238E27FC236}">
                  <a16:creationId xmlns:a16="http://schemas.microsoft.com/office/drawing/2014/main" id="{B04B0A8B-F298-447E-8504-3480526D4713}"/>
                </a:ext>
              </a:extLst>
            </p:cNvPr>
            <p:cNvSpPr/>
            <p:nvPr/>
          </p:nvSpPr>
          <p:spPr>
            <a:xfrm>
              <a:off x="6053956" y="3528083"/>
              <a:ext cx="352769" cy="246938"/>
            </a:xfrm>
            <a:custGeom>
              <a:avLst/>
              <a:gdLst>
                <a:gd name="connsiteX0" fmla="*/ 80707 w 352768"/>
                <a:gd name="connsiteY0" fmla="*/ 979 h 246938"/>
                <a:gd name="connsiteX1" fmla="*/ 272614 w 352768"/>
                <a:gd name="connsiteY1" fmla="*/ 979 h 246938"/>
                <a:gd name="connsiteX2" fmla="*/ 352692 w 352768"/>
                <a:gd name="connsiteY2" fmla="*/ 81058 h 246938"/>
                <a:gd name="connsiteX3" fmla="*/ 328704 w 352768"/>
                <a:gd name="connsiteY3" fmla="*/ 168897 h 246938"/>
                <a:gd name="connsiteX4" fmla="*/ 242276 w 352768"/>
                <a:gd name="connsiteY4" fmla="*/ 248976 h 246938"/>
                <a:gd name="connsiteX5" fmla="*/ 111398 w 352768"/>
                <a:gd name="connsiteY5" fmla="*/ 248976 h 246938"/>
                <a:gd name="connsiteX6" fmla="*/ 24970 w 352768"/>
                <a:gd name="connsiteY6" fmla="*/ 168897 h 246938"/>
                <a:gd name="connsiteX7" fmla="*/ 982 w 352768"/>
                <a:gd name="connsiteY7" fmla="*/ 81058 h 246938"/>
                <a:gd name="connsiteX8" fmla="*/ 80707 w 352768"/>
                <a:gd name="connsiteY8" fmla="*/ 979 h 24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768" h="246938">
                  <a:moveTo>
                    <a:pt x="80707" y="979"/>
                  </a:moveTo>
                  <a:lnTo>
                    <a:pt x="272614" y="979"/>
                  </a:lnTo>
                  <a:cubicBezTo>
                    <a:pt x="316710" y="979"/>
                    <a:pt x="352692" y="36609"/>
                    <a:pt x="352692" y="81058"/>
                  </a:cubicBezTo>
                  <a:lnTo>
                    <a:pt x="328704" y="168897"/>
                  </a:lnTo>
                  <a:cubicBezTo>
                    <a:pt x="328704" y="212993"/>
                    <a:pt x="272261" y="248976"/>
                    <a:pt x="242276" y="248976"/>
                  </a:cubicBezTo>
                  <a:lnTo>
                    <a:pt x="111398" y="248976"/>
                  </a:lnTo>
                  <a:cubicBezTo>
                    <a:pt x="81413" y="248976"/>
                    <a:pt x="24970" y="213346"/>
                    <a:pt x="24970" y="168897"/>
                  </a:cubicBezTo>
                  <a:lnTo>
                    <a:pt x="982" y="81058"/>
                  </a:lnTo>
                  <a:cubicBezTo>
                    <a:pt x="629" y="36962"/>
                    <a:pt x="36611" y="979"/>
                    <a:pt x="80707" y="979"/>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7" name="任意多边形: 形状 296">
              <a:extLst>
                <a:ext uri="{FF2B5EF4-FFF2-40B4-BE49-F238E27FC236}">
                  <a16:creationId xmlns:a16="http://schemas.microsoft.com/office/drawing/2014/main" id="{1F105BA5-BEC5-43A7-8655-CB577BEC24B5}"/>
                </a:ext>
              </a:extLst>
            </p:cNvPr>
            <p:cNvSpPr/>
            <p:nvPr/>
          </p:nvSpPr>
          <p:spPr>
            <a:xfrm>
              <a:off x="6055017" y="3056784"/>
              <a:ext cx="677316" cy="1075945"/>
            </a:xfrm>
            <a:custGeom>
              <a:avLst/>
              <a:gdLst>
                <a:gd name="connsiteX0" fmla="*/ 160783 w 677316"/>
                <a:gd name="connsiteY0" fmla="*/ 624322 h 1075944"/>
                <a:gd name="connsiteX1" fmla="*/ 47545 w 677316"/>
                <a:gd name="connsiteY1" fmla="*/ 784126 h 1075944"/>
                <a:gd name="connsiteX2" fmla="*/ 979 w 677316"/>
                <a:gd name="connsiteY2" fmla="*/ 1075513 h 1075944"/>
                <a:gd name="connsiteX3" fmla="*/ 272964 w 677316"/>
                <a:gd name="connsiteY3" fmla="*/ 1076924 h 1075944"/>
                <a:gd name="connsiteX4" fmla="*/ 271200 w 677316"/>
                <a:gd name="connsiteY4" fmla="*/ 728036 h 1075944"/>
                <a:gd name="connsiteX5" fmla="*/ 160783 w 677316"/>
                <a:gd name="connsiteY5" fmla="*/ 624322 h 1075944"/>
                <a:gd name="connsiteX6" fmla="*/ 504733 w 677316"/>
                <a:gd name="connsiteY6" fmla="*/ 979 h 1075944"/>
                <a:gd name="connsiteX7" fmla="*/ 431710 w 677316"/>
                <a:gd name="connsiteY7" fmla="*/ 339637 h 1075944"/>
                <a:gd name="connsiteX8" fmla="*/ 159020 w 677316"/>
                <a:gd name="connsiteY8" fmla="*/ 579873 h 1075944"/>
                <a:gd name="connsiteX9" fmla="*/ 639491 w 677316"/>
                <a:gd name="connsiteY9" fmla="*/ 400666 h 1075944"/>
                <a:gd name="connsiteX10" fmla="*/ 504733 w 677316"/>
                <a:gd name="connsiteY10" fmla="*/ 979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16" h="1075944">
                  <a:moveTo>
                    <a:pt x="160783" y="624322"/>
                  </a:moveTo>
                  <a:cubicBezTo>
                    <a:pt x="102577" y="635257"/>
                    <a:pt x="65889" y="712867"/>
                    <a:pt x="47545" y="784126"/>
                  </a:cubicBezTo>
                  <a:cubicBezTo>
                    <a:pt x="24262" y="875140"/>
                    <a:pt x="11210" y="982735"/>
                    <a:pt x="979" y="1075513"/>
                  </a:cubicBezTo>
                  <a:cubicBezTo>
                    <a:pt x="118804" y="1075513"/>
                    <a:pt x="151259" y="1075513"/>
                    <a:pt x="272964" y="1076924"/>
                  </a:cubicBezTo>
                  <a:cubicBezTo>
                    <a:pt x="315649" y="975679"/>
                    <a:pt x="325527" y="849035"/>
                    <a:pt x="271200" y="728036"/>
                  </a:cubicBezTo>
                  <a:cubicBezTo>
                    <a:pt x="244390" y="667712"/>
                    <a:pt x="209113" y="615150"/>
                    <a:pt x="160783" y="624322"/>
                  </a:cubicBezTo>
                  <a:close/>
                  <a:moveTo>
                    <a:pt x="504733" y="979"/>
                  </a:moveTo>
                  <a:cubicBezTo>
                    <a:pt x="444057" y="102929"/>
                    <a:pt x="489917" y="252856"/>
                    <a:pt x="431710" y="339637"/>
                  </a:cubicBezTo>
                  <a:cubicBezTo>
                    <a:pt x="373503" y="426066"/>
                    <a:pt x="257442" y="488506"/>
                    <a:pt x="159020" y="579873"/>
                  </a:cubicBezTo>
                  <a:cubicBezTo>
                    <a:pt x="288838" y="639843"/>
                    <a:pt x="543890" y="560470"/>
                    <a:pt x="639491" y="400666"/>
                  </a:cubicBezTo>
                  <a:cubicBezTo>
                    <a:pt x="734738" y="240509"/>
                    <a:pt x="634199" y="60950"/>
                    <a:pt x="504733"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8" name="任意多边形: 形状 297">
              <a:extLst>
                <a:ext uri="{FF2B5EF4-FFF2-40B4-BE49-F238E27FC236}">
                  <a16:creationId xmlns:a16="http://schemas.microsoft.com/office/drawing/2014/main" id="{6E0522EE-8A0A-4385-A995-F4E6ADE3780E}"/>
                </a:ext>
              </a:extLst>
            </p:cNvPr>
            <p:cNvSpPr/>
            <p:nvPr/>
          </p:nvSpPr>
          <p:spPr>
            <a:xfrm>
              <a:off x="5438024" y="1377605"/>
              <a:ext cx="800785" cy="1725039"/>
            </a:xfrm>
            <a:custGeom>
              <a:avLst/>
              <a:gdLst>
                <a:gd name="connsiteX0" fmla="*/ 799295 w 800785"/>
                <a:gd name="connsiteY0" fmla="*/ 979 h 1725039"/>
                <a:gd name="connsiteX1" fmla="*/ 979 w 800785"/>
                <a:gd name="connsiteY1" fmla="*/ 851152 h 1725039"/>
                <a:gd name="connsiteX2" fmla="*/ 111043 w 800785"/>
                <a:gd name="connsiteY2" fmla="*/ 1409232 h 1725039"/>
                <a:gd name="connsiteX3" fmla="*/ 800353 w 800785"/>
                <a:gd name="connsiteY3" fmla="*/ 1727429 h 1725039"/>
                <a:gd name="connsiteX4" fmla="*/ 799295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799295" y="979"/>
                  </a:moveTo>
                  <a:cubicBezTo>
                    <a:pt x="336815" y="979"/>
                    <a:pt x="979" y="381617"/>
                    <a:pt x="979" y="851152"/>
                  </a:cubicBezTo>
                  <a:cubicBezTo>
                    <a:pt x="979" y="1008840"/>
                    <a:pt x="41195" y="1282941"/>
                    <a:pt x="111043" y="1409232"/>
                  </a:cubicBezTo>
                  <a:cubicBezTo>
                    <a:pt x="248976" y="1658992"/>
                    <a:pt x="692759" y="1722844"/>
                    <a:pt x="800353" y="1727429"/>
                  </a:cubicBezTo>
                  <a:cubicBezTo>
                    <a:pt x="800706" y="1276238"/>
                    <a:pt x="799295" y="586928"/>
                    <a:pt x="799295"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299" name="任意多边形: 形状 298">
              <a:extLst>
                <a:ext uri="{FF2B5EF4-FFF2-40B4-BE49-F238E27FC236}">
                  <a16:creationId xmlns:a16="http://schemas.microsoft.com/office/drawing/2014/main" id="{69A3EB8E-F0E3-4906-86A8-F8B7DD8CF21F}"/>
                </a:ext>
              </a:extLst>
            </p:cNvPr>
            <p:cNvSpPr/>
            <p:nvPr/>
          </p:nvSpPr>
          <p:spPr>
            <a:xfrm>
              <a:off x="6237398" y="1377605"/>
              <a:ext cx="800785" cy="1725039"/>
            </a:xfrm>
            <a:custGeom>
              <a:avLst/>
              <a:gdLst>
                <a:gd name="connsiteX0" fmla="*/ 2038 w 800785"/>
                <a:gd name="connsiteY0" fmla="*/ 979 h 1725039"/>
                <a:gd name="connsiteX1" fmla="*/ 800706 w 800785"/>
                <a:gd name="connsiteY1" fmla="*/ 851152 h 1725039"/>
                <a:gd name="connsiteX2" fmla="*/ 690642 w 800785"/>
                <a:gd name="connsiteY2" fmla="*/ 1409232 h 1725039"/>
                <a:gd name="connsiteX3" fmla="*/ 979 w 800785"/>
                <a:gd name="connsiteY3" fmla="*/ 1727429 h 1725039"/>
                <a:gd name="connsiteX4" fmla="*/ 2038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2038" y="979"/>
                  </a:moveTo>
                  <a:cubicBezTo>
                    <a:pt x="464517" y="979"/>
                    <a:pt x="800706" y="381617"/>
                    <a:pt x="800706" y="851152"/>
                  </a:cubicBezTo>
                  <a:cubicBezTo>
                    <a:pt x="800706" y="1008840"/>
                    <a:pt x="760490" y="1282941"/>
                    <a:pt x="690642" y="1409232"/>
                  </a:cubicBezTo>
                  <a:cubicBezTo>
                    <a:pt x="552357" y="1658992"/>
                    <a:pt x="108574" y="1722844"/>
                    <a:pt x="979" y="1727429"/>
                  </a:cubicBezTo>
                  <a:cubicBezTo>
                    <a:pt x="979" y="1275885"/>
                    <a:pt x="2038" y="586928"/>
                    <a:pt x="2038"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0" name="任意多边形: 形状 299">
              <a:extLst>
                <a:ext uri="{FF2B5EF4-FFF2-40B4-BE49-F238E27FC236}">
                  <a16:creationId xmlns:a16="http://schemas.microsoft.com/office/drawing/2014/main" id="{B6111F17-350F-4F94-B793-7B2E8FF9FF83}"/>
                </a:ext>
              </a:extLst>
            </p:cNvPr>
            <p:cNvSpPr/>
            <p:nvPr/>
          </p:nvSpPr>
          <p:spPr>
            <a:xfrm>
              <a:off x="6940406" y="2202353"/>
              <a:ext cx="232827" cy="380990"/>
            </a:xfrm>
            <a:custGeom>
              <a:avLst/>
              <a:gdLst>
                <a:gd name="connsiteX0" fmla="*/ 180246 w 232827"/>
                <a:gd name="connsiteY0" fmla="*/ 3826 h 380990"/>
                <a:gd name="connsiteX1" fmla="*/ 215170 w 232827"/>
                <a:gd name="connsiteY1" fmla="*/ 224307 h 380990"/>
                <a:gd name="connsiteX2" fmla="*/ 54307 w 232827"/>
                <a:gd name="connsiteY2" fmla="*/ 378820 h 380990"/>
                <a:gd name="connsiteX3" fmla="*/ 19383 w 232827"/>
                <a:gd name="connsiteY3" fmla="*/ 158339 h 380990"/>
                <a:gd name="connsiteX4" fmla="*/ 180246 w 232827"/>
                <a:gd name="connsiteY4" fmla="*/ 3826 h 38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0990">
                  <a:moveTo>
                    <a:pt x="180246" y="3826"/>
                  </a:moveTo>
                  <a:cubicBezTo>
                    <a:pt x="234219" y="22170"/>
                    <a:pt x="249741" y="120946"/>
                    <a:pt x="215170" y="224307"/>
                  </a:cubicBezTo>
                  <a:cubicBezTo>
                    <a:pt x="180246" y="328021"/>
                    <a:pt x="108281" y="397164"/>
                    <a:pt x="54307" y="378820"/>
                  </a:cubicBezTo>
                  <a:cubicBezTo>
                    <a:pt x="334" y="360476"/>
                    <a:pt x="-15188" y="261700"/>
                    <a:pt x="19383" y="158339"/>
                  </a:cubicBezTo>
                  <a:cubicBezTo>
                    <a:pt x="53955" y="54978"/>
                    <a:pt x="125919" y="-14165"/>
                    <a:pt x="180246" y="3826"/>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1" name="任意多边形: 形状 300">
              <a:extLst>
                <a:ext uri="{FF2B5EF4-FFF2-40B4-BE49-F238E27FC236}">
                  <a16:creationId xmlns:a16="http://schemas.microsoft.com/office/drawing/2014/main" id="{0CDF18C0-32F0-494A-BB22-F929A7E22935}"/>
                </a:ext>
              </a:extLst>
            </p:cNvPr>
            <p:cNvSpPr/>
            <p:nvPr/>
          </p:nvSpPr>
          <p:spPr>
            <a:xfrm>
              <a:off x="5352443" y="2202353"/>
              <a:ext cx="232827" cy="388046"/>
            </a:xfrm>
            <a:custGeom>
              <a:avLst/>
              <a:gdLst>
                <a:gd name="connsiteX0" fmla="*/ 54307 w 232827"/>
                <a:gd name="connsiteY0" fmla="*/ 3893 h 388045"/>
                <a:gd name="connsiteX1" fmla="*/ 19383 w 232827"/>
                <a:gd name="connsiteY1" fmla="*/ 227548 h 388045"/>
                <a:gd name="connsiteX2" fmla="*/ 180246 w 232827"/>
                <a:gd name="connsiteY2" fmla="*/ 384177 h 388045"/>
                <a:gd name="connsiteX3" fmla="*/ 215170 w 232827"/>
                <a:gd name="connsiteY3" fmla="*/ 160522 h 388045"/>
                <a:gd name="connsiteX4" fmla="*/ 54307 w 232827"/>
                <a:gd name="connsiteY4" fmla="*/ 3893 h 388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8045">
                  <a:moveTo>
                    <a:pt x="54307" y="3893"/>
                  </a:moveTo>
                  <a:cubicBezTo>
                    <a:pt x="334" y="22236"/>
                    <a:pt x="-15188" y="122423"/>
                    <a:pt x="19383" y="227548"/>
                  </a:cubicBezTo>
                  <a:cubicBezTo>
                    <a:pt x="54307" y="332673"/>
                    <a:pt x="126272" y="402521"/>
                    <a:pt x="180246" y="384177"/>
                  </a:cubicBezTo>
                  <a:cubicBezTo>
                    <a:pt x="234219" y="365833"/>
                    <a:pt x="249741" y="265647"/>
                    <a:pt x="215170" y="160522"/>
                  </a:cubicBezTo>
                  <a:cubicBezTo>
                    <a:pt x="180246" y="55749"/>
                    <a:pt x="108281" y="-14451"/>
                    <a:pt x="54307" y="3893"/>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2" name="任意多边形: 形状 301">
              <a:extLst>
                <a:ext uri="{FF2B5EF4-FFF2-40B4-BE49-F238E27FC236}">
                  <a16:creationId xmlns:a16="http://schemas.microsoft.com/office/drawing/2014/main" id="{E996A33F-3B4B-43AE-A344-485346624420}"/>
                </a:ext>
              </a:extLst>
            </p:cNvPr>
            <p:cNvSpPr/>
            <p:nvPr/>
          </p:nvSpPr>
          <p:spPr>
            <a:xfrm>
              <a:off x="6050784" y="3679869"/>
              <a:ext cx="268104" cy="451544"/>
            </a:xfrm>
            <a:custGeom>
              <a:avLst/>
              <a:gdLst>
                <a:gd name="connsiteX0" fmla="*/ 131151 w 268104"/>
                <a:gd name="connsiteY0" fmla="*/ 2295 h 451544"/>
                <a:gd name="connsiteX1" fmla="*/ 38726 w 268104"/>
                <a:gd name="connsiteY1" fmla="*/ 162452 h 451544"/>
                <a:gd name="connsiteX2" fmla="*/ 979 w 268104"/>
                <a:gd name="connsiteY2" fmla="*/ 452428 h 451544"/>
                <a:gd name="connsiteX3" fmla="*/ 135737 w 268104"/>
                <a:gd name="connsiteY3" fmla="*/ 451723 h 451544"/>
                <a:gd name="connsiteX4" fmla="*/ 267673 w 268104"/>
                <a:gd name="connsiteY4" fmla="*/ 97543 h 451544"/>
                <a:gd name="connsiteX5" fmla="*/ 131151 w 268104"/>
                <a:gd name="connsiteY5" fmla="*/ 2295 h 45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04" h="451544">
                  <a:moveTo>
                    <a:pt x="131151" y="2295"/>
                  </a:moveTo>
                  <a:cubicBezTo>
                    <a:pt x="83527" y="13584"/>
                    <a:pt x="53542" y="90840"/>
                    <a:pt x="38726" y="162452"/>
                  </a:cubicBezTo>
                  <a:cubicBezTo>
                    <a:pt x="20029" y="253114"/>
                    <a:pt x="9446" y="359650"/>
                    <a:pt x="979" y="452428"/>
                  </a:cubicBezTo>
                  <a:cubicBezTo>
                    <a:pt x="70475" y="452781"/>
                    <a:pt x="83880" y="452781"/>
                    <a:pt x="135737" y="451723"/>
                  </a:cubicBezTo>
                  <a:cubicBezTo>
                    <a:pt x="216168" y="341306"/>
                    <a:pt x="275433" y="224540"/>
                    <a:pt x="267673" y="97543"/>
                  </a:cubicBezTo>
                  <a:cubicBezTo>
                    <a:pt x="263792" y="32633"/>
                    <a:pt x="170661" y="-6877"/>
                    <a:pt x="131151" y="2295"/>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3" name="任意多边形: 形状 302">
              <a:extLst>
                <a:ext uri="{FF2B5EF4-FFF2-40B4-BE49-F238E27FC236}">
                  <a16:creationId xmlns:a16="http://schemas.microsoft.com/office/drawing/2014/main" id="{B53FD6C8-7C42-48B1-922E-DB90211FC396}"/>
                </a:ext>
              </a:extLst>
            </p:cNvPr>
            <p:cNvSpPr/>
            <p:nvPr/>
          </p:nvSpPr>
          <p:spPr>
            <a:xfrm>
              <a:off x="5438024" y="1041743"/>
              <a:ext cx="1684797" cy="1366209"/>
            </a:xfrm>
            <a:custGeom>
              <a:avLst/>
              <a:gdLst>
                <a:gd name="connsiteX0" fmla="*/ 922759 w 1684797"/>
                <a:gd name="connsiteY0" fmla="*/ 161 h 1366209"/>
                <a:gd name="connsiteX1" fmla="*/ 1396621 w 1684797"/>
                <a:gd name="connsiteY1" fmla="*/ 274100 h 1366209"/>
                <a:gd name="connsiteX2" fmla="*/ 1620284 w 1684797"/>
                <a:gd name="connsiteY2" fmla="*/ 1366130 h 1366209"/>
                <a:gd name="connsiteX3" fmla="*/ 1620253 w 1684797"/>
                <a:gd name="connsiteY3" fmla="*/ 1366209 h 1366209"/>
                <a:gd name="connsiteX4" fmla="*/ 1602606 w 1684797"/>
                <a:gd name="connsiteY4" fmla="*/ 1276457 h 1366209"/>
                <a:gd name="connsiteX5" fmla="*/ 1453641 w 1684797"/>
                <a:gd name="connsiteY5" fmla="*/ 797848 h 1366209"/>
                <a:gd name="connsiteX6" fmla="*/ 94514 w 1684797"/>
                <a:gd name="connsiteY6" fmla="*/ 1093957 h 1366209"/>
                <a:gd name="connsiteX7" fmla="*/ 29048 w 1684797"/>
                <a:gd name="connsiteY7" fmla="*/ 1226554 h 1366209"/>
                <a:gd name="connsiteX8" fmla="*/ 31142 w 1684797"/>
                <a:gd name="connsiteY8" fmla="*/ 1267940 h 1366209"/>
                <a:gd name="connsiteX9" fmla="*/ 5429 w 1684797"/>
                <a:gd name="connsiteY9" fmla="*/ 1107769 h 1366209"/>
                <a:gd name="connsiteX10" fmla="*/ 922759 w 1684797"/>
                <a:gd name="connsiteY10" fmla="*/ 161 h 1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4797" h="1366209">
                  <a:moveTo>
                    <a:pt x="922759" y="161"/>
                  </a:moveTo>
                  <a:cubicBezTo>
                    <a:pt x="1139861" y="4542"/>
                    <a:pt x="1328231" y="98374"/>
                    <a:pt x="1396621" y="274100"/>
                  </a:cubicBezTo>
                  <a:cubicBezTo>
                    <a:pt x="1708243" y="390673"/>
                    <a:pt x="1739925" y="966801"/>
                    <a:pt x="1620284" y="1366130"/>
                  </a:cubicBezTo>
                  <a:lnTo>
                    <a:pt x="1620253" y="1366209"/>
                  </a:lnTo>
                  <a:lnTo>
                    <a:pt x="1602606" y="1276457"/>
                  </a:lnTo>
                  <a:cubicBezTo>
                    <a:pt x="1565345" y="1187019"/>
                    <a:pt x="1484311" y="1098360"/>
                    <a:pt x="1453641" y="797848"/>
                  </a:cubicBezTo>
                  <a:cubicBezTo>
                    <a:pt x="852158" y="1284810"/>
                    <a:pt x="290276" y="1061320"/>
                    <a:pt x="94514" y="1093957"/>
                  </a:cubicBezTo>
                  <a:cubicBezTo>
                    <a:pt x="51992" y="1101026"/>
                    <a:pt x="31980" y="1169474"/>
                    <a:pt x="29048" y="1226554"/>
                  </a:cubicBezTo>
                  <a:lnTo>
                    <a:pt x="31142" y="1267940"/>
                  </a:lnTo>
                  <a:lnTo>
                    <a:pt x="5429" y="1107769"/>
                  </a:lnTo>
                  <a:cubicBezTo>
                    <a:pt x="-60564" y="340445"/>
                    <a:pt x="488556" y="-8602"/>
                    <a:pt x="922759" y="161"/>
                  </a:cubicBez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grpSp>
      <p:grpSp>
        <p:nvGrpSpPr>
          <p:cNvPr id="304" name="组合 303">
            <a:extLst>
              <a:ext uri="{FF2B5EF4-FFF2-40B4-BE49-F238E27FC236}">
                <a16:creationId xmlns:a16="http://schemas.microsoft.com/office/drawing/2014/main" id="{41B6C6CC-2C70-4AB5-ABD6-2B023081198E}"/>
              </a:ext>
            </a:extLst>
          </p:cNvPr>
          <p:cNvGrpSpPr/>
          <p:nvPr/>
        </p:nvGrpSpPr>
        <p:grpSpPr>
          <a:xfrm>
            <a:off x="9448103" y="2029955"/>
            <a:ext cx="517234" cy="820131"/>
            <a:chOff x="5262345" y="1041743"/>
            <a:chExt cx="1952222" cy="3095460"/>
          </a:xfrm>
        </p:grpSpPr>
        <p:sp>
          <p:nvSpPr>
            <p:cNvPr id="305" name="任意多边形: 形状 304">
              <a:extLst>
                <a:ext uri="{FF2B5EF4-FFF2-40B4-BE49-F238E27FC236}">
                  <a16:creationId xmlns:a16="http://schemas.microsoft.com/office/drawing/2014/main" id="{A8242618-5FDE-42D5-A617-FF55AAB39A5C}"/>
                </a:ext>
              </a:extLst>
            </p:cNvPr>
            <p:cNvSpPr/>
            <p:nvPr/>
          </p:nvSpPr>
          <p:spPr>
            <a:xfrm>
              <a:off x="5317985" y="2596669"/>
              <a:ext cx="1771025" cy="635506"/>
            </a:xfrm>
            <a:custGeom>
              <a:avLst/>
              <a:gdLst>
                <a:gd name="connsiteX0" fmla="*/ 261291 w 1771025"/>
                <a:gd name="connsiteY0" fmla="*/ 0 h 635506"/>
                <a:gd name="connsiteX1" fmla="*/ 261314 w 1771025"/>
                <a:gd name="connsiteY1" fmla="*/ 0 h 635506"/>
                <a:gd name="connsiteX2" fmla="*/ 607919 w 1771025"/>
                <a:gd name="connsiteY2" fmla="*/ 426685 h 635506"/>
                <a:gd name="connsiteX3" fmla="*/ 894198 w 1771025"/>
                <a:gd name="connsiteY3" fmla="*/ 544135 h 635506"/>
                <a:gd name="connsiteX4" fmla="*/ 1243054 w 1771025"/>
                <a:gd name="connsiteY4" fmla="*/ 426685 h 635506"/>
                <a:gd name="connsiteX5" fmla="*/ 1589631 w 1771025"/>
                <a:gd name="connsiteY5" fmla="*/ 0 h 635506"/>
                <a:gd name="connsiteX6" fmla="*/ 1616072 w 1771025"/>
                <a:gd name="connsiteY6" fmla="*/ 10233 h 635506"/>
                <a:gd name="connsiteX7" fmla="*/ 1593276 w 1771025"/>
                <a:gd name="connsiteY7" fmla="*/ 129175 h 635506"/>
                <a:gd name="connsiteX8" fmla="*/ 1679613 w 1771025"/>
                <a:gd name="connsiteY8" fmla="*/ 433602 h 635506"/>
                <a:gd name="connsiteX9" fmla="*/ 1771025 w 1771025"/>
                <a:gd name="connsiteY9" fmla="*/ 574043 h 635506"/>
                <a:gd name="connsiteX10" fmla="*/ 1621106 w 1771025"/>
                <a:gd name="connsiteY10" fmla="*/ 604187 h 635506"/>
                <a:gd name="connsiteX11" fmla="*/ 0 w 1771025"/>
                <a:gd name="connsiteY11" fmla="*/ 569951 h 635506"/>
                <a:gd name="connsiteX12" fmla="*/ 217831 w 1771025"/>
                <a:gd name="connsiteY12" fmla="*/ 87131 h 635506"/>
                <a:gd name="connsiteX13" fmla="*/ 218230 w 1771025"/>
                <a:gd name="connsiteY13" fmla="*/ 16677 h 635506"/>
                <a:gd name="connsiteX14" fmla="*/ 261291 w 1771025"/>
                <a:gd name="connsiteY14" fmla="*/ 0 h 6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1025" h="635506">
                  <a:moveTo>
                    <a:pt x="261291" y="0"/>
                  </a:moveTo>
                  <a:lnTo>
                    <a:pt x="261314" y="0"/>
                  </a:lnTo>
                  <a:cubicBezTo>
                    <a:pt x="394019" y="231901"/>
                    <a:pt x="443103" y="322443"/>
                    <a:pt x="607919" y="426685"/>
                  </a:cubicBezTo>
                  <a:cubicBezTo>
                    <a:pt x="607919" y="426685"/>
                    <a:pt x="760421" y="522758"/>
                    <a:pt x="894198" y="544135"/>
                  </a:cubicBezTo>
                  <a:cubicBezTo>
                    <a:pt x="1027935" y="565462"/>
                    <a:pt x="1243054" y="426685"/>
                    <a:pt x="1243054" y="426685"/>
                  </a:cubicBezTo>
                  <a:cubicBezTo>
                    <a:pt x="1407893" y="322443"/>
                    <a:pt x="1456929" y="231901"/>
                    <a:pt x="1589631" y="0"/>
                  </a:cubicBezTo>
                  <a:lnTo>
                    <a:pt x="1616072" y="10233"/>
                  </a:lnTo>
                  <a:lnTo>
                    <a:pt x="1593276" y="129175"/>
                  </a:lnTo>
                  <a:cubicBezTo>
                    <a:pt x="1589521" y="208006"/>
                    <a:pt x="1607366" y="304387"/>
                    <a:pt x="1679613" y="433602"/>
                  </a:cubicBezTo>
                  <a:lnTo>
                    <a:pt x="1771025" y="574043"/>
                  </a:lnTo>
                  <a:lnTo>
                    <a:pt x="1621106" y="604187"/>
                  </a:lnTo>
                  <a:cubicBezTo>
                    <a:pt x="1165204" y="668285"/>
                    <a:pt x="358913" y="622404"/>
                    <a:pt x="0" y="569951"/>
                  </a:cubicBezTo>
                  <a:cubicBezTo>
                    <a:pt x="83329" y="430994"/>
                    <a:pt x="196648" y="278073"/>
                    <a:pt x="217831" y="87131"/>
                  </a:cubicBezTo>
                  <a:lnTo>
                    <a:pt x="218230" y="16677"/>
                  </a:lnTo>
                  <a:lnTo>
                    <a:pt x="261291"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306" name="任意多边形: 形状 305">
              <a:extLst>
                <a:ext uri="{FF2B5EF4-FFF2-40B4-BE49-F238E27FC236}">
                  <a16:creationId xmlns:a16="http://schemas.microsoft.com/office/drawing/2014/main" id="{D717536B-534C-4332-AA01-CF7BF801A502}"/>
                </a:ext>
              </a:extLst>
            </p:cNvPr>
            <p:cNvSpPr/>
            <p:nvPr/>
          </p:nvSpPr>
          <p:spPr>
            <a:xfrm>
              <a:off x="6237398" y="3217183"/>
              <a:ext cx="977169" cy="917199"/>
            </a:xfrm>
            <a:custGeom>
              <a:avLst/>
              <a:gdLst>
                <a:gd name="connsiteX0" fmla="*/ 5213 w 977169"/>
                <a:gd name="connsiteY0" fmla="*/ 919700 h 917198"/>
                <a:gd name="connsiteX1" fmla="*/ 976385 w 977169"/>
                <a:gd name="connsiteY1" fmla="*/ 911586 h 917198"/>
                <a:gd name="connsiteX2" fmla="*/ 262028 w 977169"/>
                <a:gd name="connsiteY2" fmla="*/ 11320 h 917198"/>
                <a:gd name="connsiteX3" fmla="*/ 979 w 977169"/>
                <a:gd name="connsiteY3" fmla="*/ 2149 h 917198"/>
                <a:gd name="connsiteX4" fmla="*/ 979 w 977169"/>
                <a:gd name="connsiteY4" fmla="*/ 3207 h 917198"/>
                <a:gd name="connsiteX5" fmla="*/ 5213 w 977169"/>
                <a:gd name="connsiteY5" fmla="*/ 919700 h 9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169" h="917198">
                  <a:moveTo>
                    <a:pt x="5213" y="919700"/>
                  </a:moveTo>
                  <a:lnTo>
                    <a:pt x="976385" y="911586"/>
                  </a:lnTo>
                  <a:cubicBezTo>
                    <a:pt x="976385" y="911586"/>
                    <a:pt x="927703" y="132673"/>
                    <a:pt x="262028" y="11320"/>
                  </a:cubicBezTo>
                  <a:cubicBezTo>
                    <a:pt x="80705" y="-3849"/>
                    <a:pt x="979" y="2149"/>
                    <a:pt x="979" y="2149"/>
                  </a:cubicBezTo>
                  <a:lnTo>
                    <a:pt x="979" y="3207"/>
                  </a:lnTo>
                  <a:cubicBezTo>
                    <a:pt x="1332" y="571165"/>
                    <a:pt x="5213" y="919700"/>
                    <a:pt x="5213" y="919700"/>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7" name="任意多边形: 形状 306">
              <a:extLst>
                <a:ext uri="{FF2B5EF4-FFF2-40B4-BE49-F238E27FC236}">
                  <a16:creationId xmlns:a16="http://schemas.microsoft.com/office/drawing/2014/main" id="{4AAAFE81-B5AB-4BDE-BAF9-C30A1D5CB298}"/>
                </a:ext>
              </a:extLst>
            </p:cNvPr>
            <p:cNvSpPr/>
            <p:nvPr/>
          </p:nvSpPr>
          <p:spPr>
            <a:xfrm>
              <a:off x="5262345" y="3216477"/>
              <a:ext cx="970114" cy="920726"/>
            </a:xfrm>
            <a:custGeom>
              <a:avLst/>
              <a:gdLst>
                <a:gd name="connsiteX0" fmla="*/ 968271 w 970114"/>
                <a:gd name="connsiteY0" fmla="*/ 920406 h 920726"/>
                <a:gd name="connsiteX1" fmla="*/ 979 w 970114"/>
                <a:gd name="connsiteY1" fmla="*/ 912292 h 920726"/>
                <a:gd name="connsiteX2" fmla="*/ 712514 w 970114"/>
                <a:gd name="connsiteY2" fmla="*/ 11321 h 920726"/>
                <a:gd name="connsiteX3" fmla="*/ 972152 w 970114"/>
                <a:gd name="connsiteY3" fmla="*/ 2149 h 920726"/>
                <a:gd name="connsiteX4" fmla="*/ 972152 w 970114"/>
                <a:gd name="connsiteY4" fmla="*/ 3207 h 920726"/>
                <a:gd name="connsiteX5" fmla="*/ 968271 w 970114"/>
                <a:gd name="connsiteY5" fmla="*/ 920406 h 92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0114" h="920726">
                  <a:moveTo>
                    <a:pt x="968271" y="920406"/>
                  </a:moveTo>
                  <a:lnTo>
                    <a:pt x="979" y="912292"/>
                  </a:lnTo>
                  <a:cubicBezTo>
                    <a:pt x="979" y="912292"/>
                    <a:pt x="49309" y="132673"/>
                    <a:pt x="712514" y="11321"/>
                  </a:cubicBezTo>
                  <a:cubicBezTo>
                    <a:pt x="893131" y="-3849"/>
                    <a:pt x="972152" y="2149"/>
                    <a:pt x="972152" y="2149"/>
                  </a:cubicBezTo>
                  <a:lnTo>
                    <a:pt x="972152" y="3207"/>
                  </a:lnTo>
                  <a:cubicBezTo>
                    <a:pt x="972152" y="571870"/>
                    <a:pt x="968271" y="920406"/>
                    <a:pt x="968271" y="920406"/>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8" name="任意多边形: 形状 307">
              <a:extLst>
                <a:ext uri="{FF2B5EF4-FFF2-40B4-BE49-F238E27FC236}">
                  <a16:creationId xmlns:a16="http://schemas.microsoft.com/office/drawing/2014/main" id="{B181E44D-65B4-421A-906B-17C8EF55BDD6}"/>
                </a:ext>
              </a:extLst>
            </p:cNvPr>
            <p:cNvSpPr/>
            <p:nvPr/>
          </p:nvSpPr>
          <p:spPr>
            <a:xfrm>
              <a:off x="5869813" y="2888866"/>
              <a:ext cx="680844" cy="790202"/>
            </a:xfrm>
            <a:custGeom>
              <a:avLst/>
              <a:gdLst>
                <a:gd name="connsiteX0" fmla="*/ 979 w 680843"/>
                <a:gd name="connsiteY0" fmla="*/ 979 h 790202"/>
                <a:gd name="connsiteX1" fmla="*/ 680412 w 680843"/>
                <a:gd name="connsiteY1" fmla="*/ 979 h 790202"/>
                <a:gd name="connsiteX2" fmla="*/ 680412 w 680843"/>
                <a:gd name="connsiteY2" fmla="*/ 528016 h 790202"/>
                <a:gd name="connsiteX3" fmla="*/ 342812 w 680843"/>
                <a:gd name="connsiteY3" fmla="*/ 792240 h 790202"/>
                <a:gd name="connsiteX4" fmla="*/ 979 w 680843"/>
                <a:gd name="connsiteY4" fmla="*/ 528016 h 790202"/>
                <a:gd name="connsiteX5" fmla="*/ 979 w 680843"/>
                <a:gd name="connsiteY5" fmla="*/ 979 h 79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843" h="790202">
                  <a:moveTo>
                    <a:pt x="979" y="979"/>
                  </a:moveTo>
                  <a:lnTo>
                    <a:pt x="680412" y="979"/>
                  </a:lnTo>
                  <a:lnTo>
                    <a:pt x="680412" y="528016"/>
                  </a:lnTo>
                  <a:cubicBezTo>
                    <a:pt x="680412" y="528016"/>
                    <a:pt x="512847" y="792240"/>
                    <a:pt x="342812" y="792240"/>
                  </a:cubicBezTo>
                  <a:cubicBezTo>
                    <a:pt x="173130" y="792240"/>
                    <a:pt x="979" y="528016"/>
                    <a:pt x="979" y="528016"/>
                  </a:cubicBezTo>
                  <a:lnTo>
                    <a:pt x="979" y="979"/>
                  </a:ln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09" name="任意多边形: 形状 308">
              <a:extLst>
                <a:ext uri="{FF2B5EF4-FFF2-40B4-BE49-F238E27FC236}">
                  <a16:creationId xmlns:a16="http://schemas.microsoft.com/office/drawing/2014/main" id="{ACC9F154-698D-42B0-9AEA-A1CC81AF0B21}"/>
                </a:ext>
              </a:extLst>
            </p:cNvPr>
            <p:cNvSpPr/>
            <p:nvPr/>
          </p:nvSpPr>
          <p:spPr>
            <a:xfrm>
              <a:off x="5869813" y="2828896"/>
              <a:ext cx="680844" cy="525625"/>
            </a:xfrm>
            <a:custGeom>
              <a:avLst/>
              <a:gdLst>
                <a:gd name="connsiteX0" fmla="*/ 979 w 680843"/>
                <a:gd name="connsiteY0" fmla="*/ 528016 h 525625"/>
                <a:gd name="connsiteX1" fmla="*/ 979 w 680843"/>
                <a:gd name="connsiteY1" fmla="*/ 979 h 525625"/>
                <a:gd name="connsiteX2" fmla="*/ 680412 w 680843"/>
                <a:gd name="connsiteY2" fmla="*/ 979 h 525625"/>
                <a:gd name="connsiteX3" fmla="*/ 680412 w 680843"/>
                <a:gd name="connsiteY3" fmla="*/ 288486 h 525625"/>
              </a:gdLst>
              <a:ahLst/>
              <a:cxnLst>
                <a:cxn ang="0">
                  <a:pos x="connsiteX0" y="connsiteY0"/>
                </a:cxn>
                <a:cxn ang="0">
                  <a:pos x="connsiteX1" y="connsiteY1"/>
                </a:cxn>
                <a:cxn ang="0">
                  <a:pos x="connsiteX2" y="connsiteY2"/>
                </a:cxn>
                <a:cxn ang="0">
                  <a:pos x="connsiteX3" y="connsiteY3"/>
                </a:cxn>
              </a:cxnLst>
              <a:rect l="l" t="t" r="r" b="b"/>
              <a:pathLst>
                <a:path w="680843" h="525625">
                  <a:moveTo>
                    <a:pt x="979" y="528016"/>
                  </a:moveTo>
                  <a:lnTo>
                    <a:pt x="979" y="979"/>
                  </a:lnTo>
                  <a:lnTo>
                    <a:pt x="680412" y="979"/>
                  </a:lnTo>
                  <a:lnTo>
                    <a:pt x="680412" y="288486"/>
                  </a:lnTo>
                </a:path>
              </a:pathLst>
            </a:custGeom>
            <a:solidFill>
              <a:srgbClr val="E5C6A5"/>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0" name="任意多边形: 形状 309">
              <a:extLst>
                <a:ext uri="{FF2B5EF4-FFF2-40B4-BE49-F238E27FC236}">
                  <a16:creationId xmlns:a16="http://schemas.microsoft.com/office/drawing/2014/main" id="{F6E37D8B-A350-4B9D-8B13-2B7076F70ECD}"/>
                </a:ext>
              </a:extLst>
            </p:cNvPr>
            <p:cNvSpPr/>
            <p:nvPr/>
          </p:nvSpPr>
          <p:spPr>
            <a:xfrm>
              <a:off x="5735468" y="3056784"/>
              <a:ext cx="486821" cy="606762"/>
            </a:xfrm>
            <a:custGeom>
              <a:avLst/>
              <a:gdLst>
                <a:gd name="connsiteX0" fmla="*/ 142380 w 486820"/>
                <a:gd name="connsiteY0" fmla="*/ 979 h 606762"/>
                <a:gd name="connsiteX1" fmla="*/ 215050 w 486820"/>
                <a:gd name="connsiteY1" fmla="*/ 339990 h 606762"/>
                <a:gd name="connsiteX2" fmla="*/ 487388 w 486820"/>
                <a:gd name="connsiteY2" fmla="*/ 580578 h 606762"/>
                <a:gd name="connsiteX3" fmla="*/ 47485 w 486820"/>
                <a:gd name="connsiteY3" fmla="*/ 440529 h 606762"/>
                <a:gd name="connsiteX4" fmla="*/ 142380 w 486820"/>
                <a:gd name="connsiteY4" fmla="*/ 979 h 60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20" h="606762">
                  <a:moveTo>
                    <a:pt x="142380" y="979"/>
                  </a:moveTo>
                  <a:cubicBezTo>
                    <a:pt x="203056" y="103282"/>
                    <a:pt x="157196" y="253209"/>
                    <a:pt x="215050" y="339990"/>
                  </a:cubicBezTo>
                  <a:cubicBezTo>
                    <a:pt x="273257" y="426771"/>
                    <a:pt x="388965" y="489211"/>
                    <a:pt x="487388" y="580578"/>
                  </a:cubicBezTo>
                  <a:cubicBezTo>
                    <a:pt x="357922" y="640902"/>
                    <a:pt x="142733" y="600686"/>
                    <a:pt x="47485" y="440529"/>
                  </a:cubicBezTo>
                  <a:cubicBezTo>
                    <a:pt x="-47762" y="280372"/>
                    <a:pt x="12914" y="60950"/>
                    <a:pt x="142380"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1" name="任意多边形: 形状 310">
              <a:extLst>
                <a:ext uri="{FF2B5EF4-FFF2-40B4-BE49-F238E27FC236}">
                  <a16:creationId xmlns:a16="http://schemas.microsoft.com/office/drawing/2014/main" id="{E3CAAE7B-302A-40C3-9832-E41523252353}"/>
                </a:ext>
              </a:extLst>
            </p:cNvPr>
            <p:cNvSpPr/>
            <p:nvPr/>
          </p:nvSpPr>
          <p:spPr>
            <a:xfrm>
              <a:off x="6053956" y="3528083"/>
              <a:ext cx="352769" cy="246938"/>
            </a:xfrm>
            <a:custGeom>
              <a:avLst/>
              <a:gdLst>
                <a:gd name="connsiteX0" fmla="*/ 80707 w 352768"/>
                <a:gd name="connsiteY0" fmla="*/ 979 h 246938"/>
                <a:gd name="connsiteX1" fmla="*/ 272614 w 352768"/>
                <a:gd name="connsiteY1" fmla="*/ 979 h 246938"/>
                <a:gd name="connsiteX2" fmla="*/ 352692 w 352768"/>
                <a:gd name="connsiteY2" fmla="*/ 81058 h 246938"/>
                <a:gd name="connsiteX3" fmla="*/ 328704 w 352768"/>
                <a:gd name="connsiteY3" fmla="*/ 168897 h 246938"/>
                <a:gd name="connsiteX4" fmla="*/ 242276 w 352768"/>
                <a:gd name="connsiteY4" fmla="*/ 248976 h 246938"/>
                <a:gd name="connsiteX5" fmla="*/ 111398 w 352768"/>
                <a:gd name="connsiteY5" fmla="*/ 248976 h 246938"/>
                <a:gd name="connsiteX6" fmla="*/ 24970 w 352768"/>
                <a:gd name="connsiteY6" fmla="*/ 168897 h 246938"/>
                <a:gd name="connsiteX7" fmla="*/ 982 w 352768"/>
                <a:gd name="connsiteY7" fmla="*/ 81058 h 246938"/>
                <a:gd name="connsiteX8" fmla="*/ 80707 w 352768"/>
                <a:gd name="connsiteY8" fmla="*/ 979 h 24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768" h="246938">
                  <a:moveTo>
                    <a:pt x="80707" y="979"/>
                  </a:moveTo>
                  <a:lnTo>
                    <a:pt x="272614" y="979"/>
                  </a:lnTo>
                  <a:cubicBezTo>
                    <a:pt x="316710" y="979"/>
                    <a:pt x="352692" y="36609"/>
                    <a:pt x="352692" y="81058"/>
                  </a:cubicBezTo>
                  <a:lnTo>
                    <a:pt x="328704" y="168897"/>
                  </a:lnTo>
                  <a:cubicBezTo>
                    <a:pt x="328704" y="212993"/>
                    <a:pt x="272261" y="248976"/>
                    <a:pt x="242276" y="248976"/>
                  </a:cubicBezTo>
                  <a:lnTo>
                    <a:pt x="111398" y="248976"/>
                  </a:lnTo>
                  <a:cubicBezTo>
                    <a:pt x="81413" y="248976"/>
                    <a:pt x="24970" y="213346"/>
                    <a:pt x="24970" y="168897"/>
                  </a:cubicBezTo>
                  <a:lnTo>
                    <a:pt x="982" y="81058"/>
                  </a:lnTo>
                  <a:cubicBezTo>
                    <a:pt x="629" y="36962"/>
                    <a:pt x="36611" y="979"/>
                    <a:pt x="80707" y="979"/>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2" name="任意多边形: 形状 311">
              <a:extLst>
                <a:ext uri="{FF2B5EF4-FFF2-40B4-BE49-F238E27FC236}">
                  <a16:creationId xmlns:a16="http://schemas.microsoft.com/office/drawing/2014/main" id="{3378D337-EA7E-4302-9518-A17F8A39D1E3}"/>
                </a:ext>
              </a:extLst>
            </p:cNvPr>
            <p:cNvSpPr/>
            <p:nvPr/>
          </p:nvSpPr>
          <p:spPr>
            <a:xfrm>
              <a:off x="6055017" y="3056784"/>
              <a:ext cx="677316" cy="1075945"/>
            </a:xfrm>
            <a:custGeom>
              <a:avLst/>
              <a:gdLst>
                <a:gd name="connsiteX0" fmla="*/ 160783 w 677316"/>
                <a:gd name="connsiteY0" fmla="*/ 624322 h 1075944"/>
                <a:gd name="connsiteX1" fmla="*/ 47545 w 677316"/>
                <a:gd name="connsiteY1" fmla="*/ 784126 h 1075944"/>
                <a:gd name="connsiteX2" fmla="*/ 979 w 677316"/>
                <a:gd name="connsiteY2" fmla="*/ 1075513 h 1075944"/>
                <a:gd name="connsiteX3" fmla="*/ 272964 w 677316"/>
                <a:gd name="connsiteY3" fmla="*/ 1076924 h 1075944"/>
                <a:gd name="connsiteX4" fmla="*/ 271200 w 677316"/>
                <a:gd name="connsiteY4" fmla="*/ 728036 h 1075944"/>
                <a:gd name="connsiteX5" fmla="*/ 160783 w 677316"/>
                <a:gd name="connsiteY5" fmla="*/ 624322 h 1075944"/>
                <a:gd name="connsiteX6" fmla="*/ 504733 w 677316"/>
                <a:gd name="connsiteY6" fmla="*/ 979 h 1075944"/>
                <a:gd name="connsiteX7" fmla="*/ 431710 w 677316"/>
                <a:gd name="connsiteY7" fmla="*/ 339637 h 1075944"/>
                <a:gd name="connsiteX8" fmla="*/ 159020 w 677316"/>
                <a:gd name="connsiteY8" fmla="*/ 579873 h 1075944"/>
                <a:gd name="connsiteX9" fmla="*/ 639491 w 677316"/>
                <a:gd name="connsiteY9" fmla="*/ 400666 h 1075944"/>
                <a:gd name="connsiteX10" fmla="*/ 504733 w 677316"/>
                <a:gd name="connsiteY10" fmla="*/ 979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16" h="1075944">
                  <a:moveTo>
                    <a:pt x="160783" y="624322"/>
                  </a:moveTo>
                  <a:cubicBezTo>
                    <a:pt x="102577" y="635257"/>
                    <a:pt x="65889" y="712867"/>
                    <a:pt x="47545" y="784126"/>
                  </a:cubicBezTo>
                  <a:cubicBezTo>
                    <a:pt x="24262" y="875140"/>
                    <a:pt x="11210" y="982735"/>
                    <a:pt x="979" y="1075513"/>
                  </a:cubicBezTo>
                  <a:cubicBezTo>
                    <a:pt x="118804" y="1075513"/>
                    <a:pt x="151259" y="1075513"/>
                    <a:pt x="272964" y="1076924"/>
                  </a:cubicBezTo>
                  <a:cubicBezTo>
                    <a:pt x="315649" y="975679"/>
                    <a:pt x="325527" y="849035"/>
                    <a:pt x="271200" y="728036"/>
                  </a:cubicBezTo>
                  <a:cubicBezTo>
                    <a:pt x="244390" y="667712"/>
                    <a:pt x="209113" y="615150"/>
                    <a:pt x="160783" y="624322"/>
                  </a:cubicBezTo>
                  <a:close/>
                  <a:moveTo>
                    <a:pt x="504733" y="979"/>
                  </a:moveTo>
                  <a:cubicBezTo>
                    <a:pt x="444057" y="102929"/>
                    <a:pt x="489917" y="252856"/>
                    <a:pt x="431710" y="339637"/>
                  </a:cubicBezTo>
                  <a:cubicBezTo>
                    <a:pt x="373503" y="426066"/>
                    <a:pt x="257442" y="488506"/>
                    <a:pt x="159020" y="579873"/>
                  </a:cubicBezTo>
                  <a:cubicBezTo>
                    <a:pt x="288838" y="639843"/>
                    <a:pt x="543890" y="560470"/>
                    <a:pt x="639491" y="400666"/>
                  </a:cubicBezTo>
                  <a:cubicBezTo>
                    <a:pt x="734738" y="240509"/>
                    <a:pt x="634199" y="60950"/>
                    <a:pt x="504733"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3" name="任意多边形: 形状 312">
              <a:extLst>
                <a:ext uri="{FF2B5EF4-FFF2-40B4-BE49-F238E27FC236}">
                  <a16:creationId xmlns:a16="http://schemas.microsoft.com/office/drawing/2014/main" id="{18BE926F-0D0F-4E1E-9656-4AE6D2F13A4B}"/>
                </a:ext>
              </a:extLst>
            </p:cNvPr>
            <p:cNvSpPr/>
            <p:nvPr/>
          </p:nvSpPr>
          <p:spPr>
            <a:xfrm>
              <a:off x="5438024" y="1377605"/>
              <a:ext cx="800785" cy="1725039"/>
            </a:xfrm>
            <a:custGeom>
              <a:avLst/>
              <a:gdLst>
                <a:gd name="connsiteX0" fmla="*/ 799295 w 800785"/>
                <a:gd name="connsiteY0" fmla="*/ 979 h 1725039"/>
                <a:gd name="connsiteX1" fmla="*/ 979 w 800785"/>
                <a:gd name="connsiteY1" fmla="*/ 851152 h 1725039"/>
                <a:gd name="connsiteX2" fmla="*/ 111043 w 800785"/>
                <a:gd name="connsiteY2" fmla="*/ 1409232 h 1725039"/>
                <a:gd name="connsiteX3" fmla="*/ 800353 w 800785"/>
                <a:gd name="connsiteY3" fmla="*/ 1727429 h 1725039"/>
                <a:gd name="connsiteX4" fmla="*/ 799295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799295" y="979"/>
                  </a:moveTo>
                  <a:cubicBezTo>
                    <a:pt x="336815" y="979"/>
                    <a:pt x="979" y="381617"/>
                    <a:pt x="979" y="851152"/>
                  </a:cubicBezTo>
                  <a:cubicBezTo>
                    <a:pt x="979" y="1008840"/>
                    <a:pt x="41195" y="1282941"/>
                    <a:pt x="111043" y="1409232"/>
                  </a:cubicBezTo>
                  <a:cubicBezTo>
                    <a:pt x="248976" y="1658992"/>
                    <a:pt x="692759" y="1722844"/>
                    <a:pt x="800353" y="1727429"/>
                  </a:cubicBezTo>
                  <a:cubicBezTo>
                    <a:pt x="800706" y="1276238"/>
                    <a:pt x="799295" y="586928"/>
                    <a:pt x="799295"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4" name="任意多边形: 形状 313">
              <a:extLst>
                <a:ext uri="{FF2B5EF4-FFF2-40B4-BE49-F238E27FC236}">
                  <a16:creationId xmlns:a16="http://schemas.microsoft.com/office/drawing/2014/main" id="{0464E22C-D1DC-4D5E-9B88-00788F3A5E48}"/>
                </a:ext>
              </a:extLst>
            </p:cNvPr>
            <p:cNvSpPr/>
            <p:nvPr/>
          </p:nvSpPr>
          <p:spPr>
            <a:xfrm>
              <a:off x="6237398" y="1377605"/>
              <a:ext cx="800785" cy="1725039"/>
            </a:xfrm>
            <a:custGeom>
              <a:avLst/>
              <a:gdLst>
                <a:gd name="connsiteX0" fmla="*/ 2038 w 800785"/>
                <a:gd name="connsiteY0" fmla="*/ 979 h 1725039"/>
                <a:gd name="connsiteX1" fmla="*/ 800706 w 800785"/>
                <a:gd name="connsiteY1" fmla="*/ 851152 h 1725039"/>
                <a:gd name="connsiteX2" fmla="*/ 690642 w 800785"/>
                <a:gd name="connsiteY2" fmla="*/ 1409232 h 1725039"/>
                <a:gd name="connsiteX3" fmla="*/ 979 w 800785"/>
                <a:gd name="connsiteY3" fmla="*/ 1727429 h 1725039"/>
                <a:gd name="connsiteX4" fmla="*/ 2038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2038" y="979"/>
                  </a:moveTo>
                  <a:cubicBezTo>
                    <a:pt x="464517" y="979"/>
                    <a:pt x="800706" y="381617"/>
                    <a:pt x="800706" y="851152"/>
                  </a:cubicBezTo>
                  <a:cubicBezTo>
                    <a:pt x="800706" y="1008840"/>
                    <a:pt x="760490" y="1282941"/>
                    <a:pt x="690642" y="1409232"/>
                  </a:cubicBezTo>
                  <a:cubicBezTo>
                    <a:pt x="552357" y="1658992"/>
                    <a:pt x="108574" y="1722844"/>
                    <a:pt x="979" y="1727429"/>
                  </a:cubicBezTo>
                  <a:cubicBezTo>
                    <a:pt x="979" y="1275885"/>
                    <a:pt x="2038" y="586928"/>
                    <a:pt x="2038"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5" name="任意多边形: 形状 314">
              <a:extLst>
                <a:ext uri="{FF2B5EF4-FFF2-40B4-BE49-F238E27FC236}">
                  <a16:creationId xmlns:a16="http://schemas.microsoft.com/office/drawing/2014/main" id="{B5AD7BFB-E201-4A2E-BC5E-CC4C797E107E}"/>
                </a:ext>
              </a:extLst>
            </p:cNvPr>
            <p:cNvSpPr/>
            <p:nvPr/>
          </p:nvSpPr>
          <p:spPr>
            <a:xfrm>
              <a:off x="6940406" y="2202353"/>
              <a:ext cx="232827" cy="380990"/>
            </a:xfrm>
            <a:custGeom>
              <a:avLst/>
              <a:gdLst>
                <a:gd name="connsiteX0" fmla="*/ 180246 w 232827"/>
                <a:gd name="connsiteY0" fmla="*/ 3826 h 380990"/>
                <a:gd name="connsiteX1" fmla="*/ 215170 w 232827"/>
                <a:gd name="connsiteY1" fmla="*/ 224307 h 380990"/>
                <a:gd name="connsiteX2" fmla="*/ 54307 w 232827"/>
                <a:gd name="connsiteY2" fmla="*/ 378820 h 380990"/>
                <a:gd name="connsiteX3" fmla="*/ 19383 w 232827"/>
                <a:gd name="connsiteY3" fmla="*/ 158339 h 380990"/>
                <a:gd name="connsiteX4" fmla="*/ 180246 w 232827"/>
                <a:gd name="connsiteY4" fmla="*/ 3826 h 38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0990">
                  <a:moveTo>
                    <a:pt x="180246" y="3826"/>
                  </a:moveTo>
                  <a:cubicBezTo>
                    <a:pt x="234219" y="22170"/>
                    <a:pt x="249741" y="120946"/>
                    <a:pt x="215170" y="224307"/>
                  </a:cubicBezTo>
                  <a:cubicBezTo>
                    <a:pt x="180246" y="328021"/>
                    <a:pt x="108281" y="397164"/>
                    <a:pt x="54307" y="378820"/>
                  </a:cubicBezTo>
                  <a:cubicBezTo>
                    <a:pt x="334" y="360476"/>
                    <a:pt x="-15188" y="261700"/>
                    <a:pt x="19383" y="158339"/>
                  </a:cubicBezTo>
                  <a:cubicBezTo>
                    <a:pt x="53955" y="54978"/>
                    <a:pt x="125919" y="-14165"/>
                    <a:pt x="180246" y="3826"/>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6" name="任意多边形: 形状 315">
              <a:extLst>
                <a:ext uri="{FF2B5EF4-FFF2-40B4-BE49-F238E27FC236}">
                  <a16:creationId xmlns:a16="http://schemas.microsoft.com/office/drawing/2014/main" id="{E461CB41-22E2-4D94-8B35-9142F9E12944}"/>
                </a:ext>
              </a:extLst>
            </p:cNvPr>
            <p:cNvSpPr/>
            <p:nvPr/>
          </p:nvSpPr>
          <p:spPr>
            <a:xfrm>
              <a:off x="5352443" y="2202353"/>
              <a:ext cx="232827" cy="388046"/>
            </a:xfrm>
            <a:custGeom>
              <a:avLst/>
              <a:gdLst>
                <a:gd name="connsiteX0" fmla="*/ 54307 w 232827"/>
                <a:gd name="connsiteY0" fmla="*/ 3893 h 388045"/>
                <a:gd name="connsiteX1" fmla="*/ 19383 w 232827"/>
                <a:gd name="connsiteY1" fmla="*/ 227548 h 388045"/>
                <a:gd name="connsiteX2" fmla="*/ 180246 w 232827"/>
                <a:gd name="connsiteY2" fmla="*/ 384177 h 388045"/>
                <a:gd name="connsiteX3" fmla="*/ 215170 w 232827"/>
                <a:gd name="connsiteY3" fmla="*/ 160522 h 388045"/>
                <a:gd name="connsiteX4" fmla="*/ 54307 w 232827"/>
                <a:gd name="connsiteY4" fmla="*/ 3893 h 388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8045">
                  <a:moveTo>
                    <a:pt x="54307" y="3893"/>
                  </a:moveTo>
                  <a:cubicBezTo>
                    <a:pt x="334" y="22236"/>
                    <a:pt x="-15188" y="122423"/>
                    <a:pt x="19383" y="227548"/>
                  </a:cubicBezTo>
                  <a:cubicBezTo>
                    <a:pt x="54307" y="332673"/>
                    <a:pt x="126272" y="402521"/>
                    <a:pt x="180246" y="384177"/>
                  </a:cubicBezTo>
                  <a:cubicBezTo>
                    <a:pt x="234219" y="365833"/>
                    <a:pt x="249741" y="265647"/>
                    <a:pt x="215170" y="160522"/>
                  </a:cubicBezTo>
                  <a:cubicBezTo>
                    <a:pt x="180246" y="55749"/>
                    <a:pt x="108281" y="-14451"/>
                    <a:pt x="54307" y="3893"/>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7" name="任意多边形: 形状 316">
              <a:extLst>
                <a:ext uri="{FF2B5EF4-FFF2-40B4-BE49-F238E27FC236}">
                  <a16:creationId xmlns:a16="http://schemas.microsoft.com/office/drawing/2014/main" id="{21441EF2-2CAA-4D1B-A239-8B812CA6F854}"/>
                </a:ext>
              </a:extLst>
            </p:cNvPr>
            <p:cNvSpPr/>
            <p:nvPr/>
          </p:nvSpPr>
          <p:spPr>
            <a:xfrm>
              <a:off x="6050784" y="3679869"/>
              <a:ext cx="268104" cy="451544"/>
            </a:xfrm>
            <a:custGeom>
              <a:avLst/>
              <a:gdLst>
                <a:gd name="connsiteX0" fmla="*/ 131151 w 268104"/>
                <a:gd name="connsiteY0" fmla="*/ 2295 h 451544"/>
                <a:gd name="connsiteX1" fmla="*/ 38726 w 268104"/>
                <a:gd name="connsiteY1" fmla="*/ 162452 h 451544"/>
                <a:gd name="connsiteX2" fmla="*/ 979 w 268104"/>
                <a:gd name="connsiteY2" fmla="*/ 452428 h 451544"/>
                <a:gd name="connsiteX3" fmla="*/ 135737 w 268104"/>
                <a:gd name="connsiteY3" fmla="*/ 451723 h 451544"/>
                <a:gd name="connsiteX4" fmla="*/ 267673 w 268104"/>
                <a:gd name="connsiteY4" fmla="*/ 97543 h 451544"/>
                <a:gd name="connsiteX5" fmla="*/ 131151 w 268104"/>
                <a:gd name="connsiteY5" fmla="*/ 2295 h 45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04" h="451544">
                  <a:moveTo>
                    <a:pt x="131151" y="2295"/>
                  </a:moveTo>
                  <a:cubicBezTo>
                    <a:pt x="83527" y="13584"/>
                    <a:pt x="53542" y="90840"/>
                    <a:pt x="38726" y="162452"/>
                  </a:cubicBezTo>
                  <a:cubicBezTo>
                    <a:pt x="20029" y="253114"/>
                    <a:pt x="9446" y="359650"/>
                    <a:pt x="979" y="452428"/>
                  </a:cubicBezTo>
                  <a:cubicBezTo>
                    <a:pt x="70475" y="452781"/>
                    <a:pt x="83880" y="452781"/>
                    <a:pt x="135737" y="451723"/>
                  </a:cubicBezTo>
                  <a:cubicBezTo>
                    <a:pt x="216168" y="341306"/>
                    <a:pt x="275433" y="224540"/>
                    <a:pt x="267673" y="97543"/>
                  </a:cubicBezTo>
                  <a:cubicBezTo>
                    <a:pt x="263792" y="32633"/>
                    <a:pt x="170661" y="-6877"/>
                    <a:pt x="131151" y="2295"/>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18" name="任意多边形: 形状 317">
              <a:extLst>
                <a:ext uri="{FF2B5EF4-FFF2-40B4-BE49-F238E27FC236}">
                  <a16:creationId xmlns:a16="http://schemas.microsoft.com/office/drawing/2014/main" id="{451208E7-C5E3-44FF-9087-D47ABDD06C18}"/>
                </a:ext>
              </a:extLst>
            </p:cNvPr>
            <p:cNvSpPr/>
            <p:nvPr/>
          </p:nvSpPr>
          <p:spPr>
            <a:xfrm>
              <a:off x="5438024" y="1041743"/>
              <a:ext cx="1684797" cy="1366209"/>
            </a:xfrm>
            <a:custGeom>
              <a:avLst/>
              <a:gdLst>
                <a:gd name="connsiteX0" fmla="*/ 922759 w 1684797"/>
                <a:gd name="connsiteY0" fmla="*/ 161 h 1366209"/>
                <a:gd name="connsiteX1" fmla="*/ 1396621 w 1684797"/>
                <a:gd name="connsiteY1" fmla="*/ 274100 h 1366209"/>
                <a:gd name="connsiteX2" fmla="*/ 1620284 w 1684797"/>
                <a:gd name="connsiteY2" fmla="*/ 1366130 h 1366209"/>
                <a:gd name="connsiteX3" fmla="*/ 1620253 w 1684797"/>
                <a:gd name="connsiteY3" fmla="*/ 1366209 h 1366209"/>
                <a:gd name="connsiteX4" fmla="*/ 1602606 w 1684797"/>
                <a:gd name="connsiteY4" fmla="*/ 1276457 h 1366209"/>
                <a:gd name="connsiteX5" fmla="*/ 1453641 w 1684797"/>
                <a:gd name="connsiteY5" fmla="*/ 797848 h 1366209"/>
                <a:gd name="connsiteX6" fmla="*/ 94514 w 1684797"/>
                <a:gd name="connsiteY6" fmla="*/ 1093957 h 1366209"/>
                <a:gd name="connsiteX7" fmla="*/ 29048 w 1684797"/>
                <a:gd name="connsiteY7" fmla="*/ 1226554 h 1366209"/>
                <a:gd name="connsiteX8" fmla="*/ 31142 w 1684797"/>
                <a:gd name="connsiteY8" fmla="*/ 1267940 h 1366209"/>
                <a:gd name="connsiteX9" fmla="*/ 5429 w 1684797"/>
                <a:gd name="connsiteY9" fmla="*/ 1107769 h 1366209"/>
                <a:gd name="connsiteX10" fmla="*/ 922759 w 1684797"/>
                <a:gd name="connsiteY10" fmla="*/ 161 h 1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4797" h="1366209">
                  <a:moveTo>
                    <a:pt x="922759" y="161"/>
                  </a:moveTo>
                  <a:cubicBezTo>
                    <a:pt x="1139861" y="4542"/>
                    <a:pt x="1328231" y="98374"/>
                    <a:pt x="1396621" y="274100"/>
                  </a:cubicBezTo>
                  <a:cubicBezTo>
                    <a:pt x="1708243" y="390673"/>
                    <a:pt x="1739925" y="966801"/>
                    <a:pt x="1620284" y="1366130"/>
                  </a:cubicBezTo>
                  <a:lnTo>
                    <a:pt x="1620253" y="1366209"/>
                  </a:lnTo>
                  <a:lnTo>
                    <a:pt x="1602606" y="1276457"/>
                  </a:lnTo>
                  <a:cubicBezTo>
                    <a:pt x="1565345" y="1187019"/>
                    <a:pt x="1484311" y="1098360"/>
                    <a:pt x="1453641" y="797848"/>
                  </a:cubicBezTo>
                  <a:cubicBezTo>
                    <a:pt x="852158" y="1284810"/>
                    <a:pt x="290276" y="1061320"/>
                    <a:pt x="94514" y="1093957"/>
                  </a:cubicBezTo>
                  <a:cubicBezTo>
                    <a:pt x="51992" y="1101026"/>
                    <a:pt x="31980" y="1169474"/>
                    <a:pt x="29048" y="1226554"/>
                  </a:cubicBezTo>
                  <a:lnTo>
                    <a:pt x="31142" y="1267940"/>
                  </a:lnTo>
                  <a:lnTo>
                    <a:pt x="5429" y="1107769"/>
                  </a:lnTo>
                  <a:cubicBezTo>
                    <a:pt x="-60564" y="340445"/>
                    <a:pt x="488556" y="-8602"/>
                    <a:pt x="922759" y="161"/>
                  </a:cubicBez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grpSp>
      <p:grpSp>
        <p:nvGrpSpPr>
          <p:cNvPr id="319" name="组合 318">
            <a:extLst>
              <a:ext uri="{FF2B5EF4-FFF2-40B4-BE49-F238E27FC236}">
                <a16:creationId xmlns:a16="http://schemas.microsoft.com/office/drawing/2014/main" id="{F7CCA80D-563E-42CA-9255-E5B7EEF67E51}"/>
              </a:ext>
            </a:extLst>
          </p:cNvPr>
          <p:cNvGrpSpPr/>
          <p:nvPr/>
        </p:nvGrpSpPr>
        <p:grpSpPr>
          <a:xfrm>
            <a:off x="3927458" y="4015006"/>
            <a:ext cx="510927" cy="819176"/>
            <a:chOff x="882504" y="1578655"/>
            <a:chExt cx="377651" cy="605493"/>
          </a:xfrm>
        </p:grpSpPr>
        <p:sp>
          <p:nvSpPr>
            <p:cNvPr id="320" name="任意多边形: 形状 319">
              <a:extLst>
                <a:ext uri="{FF2B5EF4-FFF2-40B4-BE49-F238E27FC236}">
                  <a16:creationId xmlns:a16="http://schemas.microsoft.com/office/drawing/2014/main" id="{9B74008C-6CB6-4455-A9F2-629CDD2C70FD}"/>
                </a:ext>
              </a:extLst>
            </p:cNvPr>
            <p:cNvSpPr/>
            <p:nvPr/>
          </p:nvSpPr>
          <p:spPr>
            <a:xfrm>
              <a:off x="1071466" y="2006397"/>
              <a:ext cx="188689" cy="177751"/>
            </a:xfrm>
            <a:custGeom>
              <a:avLst/>
              <a:gdLst>
                <a:gd name="connsiteX0" fmla="*/ 857 w 188689"/>
                <a:gd name="connsiteY0" fmla="*/ 178082 h 177750"/>
                <a:gd name="connsiteX1" fmla="*/ 189068 w 188689"/>
                <a:gd name="connsiteY1" fmla="*/ 176510 h 177750"/>
                <a:gd name="connsiteX2" fmla="*/ 50627 w 188689"/>
                <a:gd name="connsiteY2" fmla="*/ 2041 h 177750"/>
                <a:gd name="connsiteX3" fmla="*/ 37 w 188689"/>
                <a:gd name="connsiteY3" fmla="*/ 263 h 177750"/>
                <a:gd name="connsiteX4" fmla="*/ 37 w 188689"/>
                <a:gd name="connsiteY4" fmla="*/ 468 h 177750"/>
                <a:gd name="connsiteX5" fmla="*/ 857 w 188689"/>
                <a:gd name="connsiteY5" fmla="*/ 178082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89" h="177750">
                  <a:moveTo>
                    <a:pt x="857" y="178082"/>
                  </a:moveTo>
                  <a:lnTo>
                    <a:pt x="189068" y="176510"/>
                  </a:lnTo>
                  <a:cubicBezTo>
                    <a:pt x="189068" y="176510"/>
                    <a:pt x="179633" y="25558"/>
                    <a:pt x="50627" y="2041"/>
                  </a:cubicBezTo>
                  <a:cubicBezTo>
                    <a:pt x="15487" y="-899"/>
                    <a:pt x="37" y="263"/>
                    <a:pt x="37" y="263"/>
                  </a:cubicBezTo>
                  <a:lnTo>
                    <a:pt x="37" y="468"/>
                  </a:lnTo>
                  <a:cubicBezTo>
                    <a:pt x="105" y="110537"/>
                    <a:pt x="857" y="178082"/>
                    <a:pt x="857" y="178082"/>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1" name="任意多边形: 形状 320">
              <a:extLst>
                <a:ext uri="{FF2B5EF4-FFF2-40B4-BE49-F238E27FC236}">
                  <a16:creationId xmlns:a16="http://schemas.microsoft.com/office/drawing/2014/main" id="{51A96686-97FD-4DE8-B33D-F2541A14E6ED}"/>
                </a:ext>
              </a:extLst>
            </p:cNvPr>
            <p:cNvSpPr/>
            <p:nvPr/>
          </p:nvSpPr>
          <p:spPr>
            <a:xfrm>
              <a:off x="882504" y="2006260"/>
              <a:ext cx="188005" cy="177751"/>
            </a:xfrm>
            <a:custGeom>
              <a:avLst/>
              <a:gdLst>
                <a:gd name="connsiteX0" fmla="*/ 187495 w 188005"/>
                <a:gd name="connsiteY0" fmla="*/ 178219 h 177750"/>
                <a:gd name="connsiteX1" fmla="*/ 37 w 188005"/>
                <a:gd name="connsiteY1" fmla="*/ 176646 h 177750"/>
                <a:gd name="connsiteX2" fmla="*/ 137930 w 188005"/>
                <a:gd name="connsiteY2" fmla="*/ 2041 h 177750"/>
                <a:gd name="connsiteX3" fmla="*/ 188247 w 188005"/>
                <a:gd name="connsiteY3" fmla="*/ 263 h 177750"/>
                <a:gd name="connsiteX4" fmla="*/ 188247 w 188005"/>
                <a:gd name="connsiteY4" fmla="*/ 468 h 177750"/>
                <a:gd name="connsiteX5" fmla="*/ 187495 w 188005"/>
                <a:gd name="connsiteY5" fmla="*/ 178219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05" h="177750">
                  <a:moveTo>
                    <a:pt x="187495" y="178219"/>
                  </a:moveTo>
                  <a:lnTo>
                    <a:pt x="37" y="176646"/>
                  </a:lnTo>
                  <a:cubicBezTo>
                    <a:pt x="37" y="176646"/>
                    <a:pt x="9403" y="25558"/>
                    <a:pt x="137930" y="2041"/>
                  </a:cubicBezTo>
                  <a:cubicBezTo>
                    <a:pt x="172933" y="-899"/>
                    <a:pt x="188247" y="263"/>
                    <a:pt x="188247" y="263"/>
                  </a:cubicBezTo>
                  <a:lnTo>
                    <a:pt x="188247" y="468"/>
                  </a:lnTo>
                  <a:cubicBezTo>
                    <a:pt x="188247" y="110674"/>
                    <a:pt x="187495" y="178219"/>
                    <a:pt x="187495" y="178219"/>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2" name="任意多边形: 形状 321">
              <a:extLst>
                <a:ext uri="{FF2B5EF4-FFF2-40B4-BE49-F238E27FC236}">
                  <a16:creationId xmlns:a16="http://schemas.microsoft.com/office/drawing/2014/main" id="{4D08953A-CC63-47A7-9DB6-28EB021C0A76}"/>
                </a:ext>
              </a:extLst>
            </p:cNvPr>
            <p:cNvSpPr/>
            <p:nvPr/>
          </p:nvSpPr>
          <p:spPr>
            <a:xfrm>
              <a:off x="1000229" y="1942770"/>
              <a:ext cx="131262" cy="153139"/>
            </a:xfrm>
            <a:custGeom>
              <a:avLst/>
              <a:gdLst>
                <a:gd name="connsiteX0" fmla="*/ 37 w 131262"/>
                <a:gd name="connsiteY0" fmla="*/ 37 h 153139"/>
                <a:gd name="connsiteX1" fmla="*/ 131709 w 131262"/>
                <a:gd name="connsiteY1" fmla="*/ 37 h 153139"/>
                <a:gd name="connsiteX2" fmla="*/ 131709 w 131262"/>
                <a:gd name="connsiteY2" fmla="*/ 102175 h 153139"/>
                <a:gd name="connsiteX3" fmla="*/ 66283 w 131262"/>
                <a:gd name="connsiteY3" fmla="*/ 153381 h 153139"/>
                <a:gd name="connsiteX4" fmla="*/ 37 w 131262"/>
                <a:gd name="connsiteY4" fmla="*/ 102175 h 153139"/>
                <a:gd name="connsiteX5" fmla="*/ 37 w 131262"/>
                <a:gd name="connsiteY5" fmla="*/ 37 h 15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262" h="153139">
                  <a:moveTo>
                    <a:pt x="37" y="37"/>
                  </a:moveTo>
                  <a:lnTo>
                    <a:pt x="131709" y="37"/>
                  </a:lnTo>
                  <a:lnTo>
                    <a:pt x="131709" y="102175"/>
                  </a:lnTo>
                  <a:cubicBezTo>
                    <a:pt x="131709" y="102175"/>
                    <a:pt x="99235" y="153381"/>
                    <a:pt x="66283" y="153381"/>
                  </a:cubicBezTo>
                  <a:cubicBezTo>
                    <a:pt x="33399" y="153381"/>
                    <a:pt x="37" y="102175"/>
                    <a:pt x="37" y="102175"/>
                  </a:cubicBezTo>
                  <a:lnTo>
                    <a:pt x="37" y="37"/>
                  </a:ln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3" name="任意多边形: 形状 322">
              <a:extLst>
                <a:ext uri="{FF2B5EF4-FFF2-40B4-BE49-F238E27FC236}">
                  <a16:creationId xmlns:a16="http://schemas.microsoft.com/office/drawing/2014/main" id="{6EE894A1-082F-4E47-9F37-B1692D1A6E41}"/>
                </a:ext>
              </a:extLst>
            </p:cNvPr>
            <p:cNvSpPr/>
            <p:nvPr/>
          </p:nvSpPr>
          <p:spPr>
            <a:xfrm>
              <a:off x="1000229" y="1931148"/>
              <a:ext cx="131262" cy="101865"/>
            </a:xfrm>
            <a:custGeom>
              <a:avLst/>
              <a:gdLst>
                <a:gd name="connsiteX0" fmla="*/ 37 w 131262"/>
                <a:gd name="connsiteY0" fmla="*/ 102175 h 101864"/>
                <a:gd name="connsiteX1" fmla="*/ 37 w 131262"/>
                <a:gd name="connsiteY1" fmla="*/ 37 h 101864"/>
                <a:gd name="connsiteX2" fmla="*/ 131709 w 131262"/>
                <a:gd name="connsiteY2" fmla="*/ 37 h 101864"/>
                <a:gd name="connsiteX3" fmla="*/ 131709 w 131262"/>
                <a:gd name="connsiteY3" fmla="*/ 55755 h 101864"/>
              </a:gdLst>
              <a:ahLst/>
              <a:cxnLst>
                <a:cxn ang="0">
                  <a:pos x="connsiteX0" y="connsiteY0"/>
                </a:cxn>
                <a:cxn ang="0">
                  <a:pos x="connsiteX1" y="connsiteY1"/>
                </a:cxn>
                <a:cxn ang="0">
                  <a:pos x="connsiteX2" y="connsiteY2"/>
                </a:cxn>
                <a:cxn ang="0">
                  <a:pos x="connsiteX3" y="connsiteY3"/>
                </a:cxn>
              </a:cxnLst>
              <a:rect l="l" t="t" r="r" b="b"/>
              <a:pathLst>
                <a:path w="131262" h="101864">
                  <a:moveTo>
                    <a:pt x="37" y="102175"/>
                  </a:moveTo>
                  <a:lnTo>
                    <a:pt x="37" y="37"/>
                  </a:lnTo>
                  <a:lnTo>
                    <a:pt x="131709" y="37"/>
                  </a:lnTo>
                  <a:lnTo>
                    <a:pt x="131709" y="55755"/>
                  </a:lnTo>
                </a:path>
              </a:pathLst>
            </a:custGeom>
            <a:solidFill>
              <a:srgbClr val="E5C6A5"/>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4" name="任意多边形: 形状 323">
              <a:extLst>
                <a:ext uri="{FF2B5EF4-FFF2-40B4-BE49-F238E27FC236}">
                  <a16:creationId xmlns:a16="http://schemas.microsoft.com/office/drawing/2014/main" id="{9068BDDA-E555-46BC-9A90-89F4D8D3A252}"/>
                </a:ext>
              </a:extLst>
            </p:cNvPr>
            <p:cNvSpPr/>
            <p:nvPr/>
          </p:nvSpPr>
          <p:spPr>
            <a:xfrm>
              <a:off x="974193" y="1975312"/>
              <a:ext cx="93661" cy="116905"/>
            </a:xfrm>
            <a:custGeom>
              <a:avLst/>
              <a:gdLst>
                <a:gd name="connsiteX0" fmla="*/ 27440 w 93660"/>
                <a:gd name="connsiteY0" fmla="*/ 37 h 116905"/>
                <a:gd name="connsiteX1" fmla="*/ 41523 w 93660"/>
                <a:gd name="connsiteY1" fmla="*/ 65736 h 116905"/>
                <a:gd name="connsiteX2" fmla="*/ 94301 w 93660"/>
                <a:gd name="connsiteY2" fmla="*/ 112361 h 116905"/>
                <a:gd name="connsiteX3" fmla="*/ 9049 w 93660"/>
                <a:gd name="connsiteY3" fmla="*/ 85220 h 116905"/>
                <a:gd name="connsiteX4" fmla="*/ 27440 w 93660"/>
                <a:gd name="connsiteY4" fmla="*/ 37 h 116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60" h="116905">
                  <a:moveTo>
                    <a:pt x="27440" y="37"/>
                  </a:moveTo>
                  <a:cubicBezTo>
                    <a:pt x="39199" y="19863"/>
                    <a:pt x="30311" y="48918"/>
                    <a:pt x="41523" y="65736"/>
                  </a:cubicBezTo>
                  <a:cubicBezTo>
                    <a:pt x="52803" y="82554"/>
                    <a:pt x="75227" y="94655"/>
                    <a:pt x="94301" y="112361"/>
                  </a:cubicBezTo>
                  <a:cubicBezTo>
                    <a:pt x="69211" y="124052"/>
                    <a:pt x="27508" y="116258"/>
                    <a:pt x="9049" y="85220"/>
                  </a:cubicBezTo>
                  <a:cubicBezTo>
                    <a:pt x="-9409" y="54182"/>
                    <a:pt x="2349" y="11659"/>
                    <a:pt x="27440"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5" name="任意多边形: 形状 324">
              <a:extLst>
                <a:ext uri="{FF2B5EF4-FFF2-40B4-BE49-F238E27FC236}">
                  <a16:creationId xmlns:a16="http://schemas.microsoft.com/office/drawing/2014/main" id="{55453547-D1ED-4A5B-967C-678C5B31E5CC}"/>
                </a:ext>
              </a:extLst>
            </p:cNvPr>
            <p:cNvSpPr/>
            <p:nvPr/>
          </p:nvSpPr>
          <p:spPr>
            <a:xfrm>
              <a:off x="1035916" y="2066648"/>
              <a:ext cx="67682" cy="47856"/>
            </a:xfrm>
            <a:custGeom>
              <a:avLst/>
              <a:gdLst>
                <a:gd name="connsiteX0" fmla="*/ 15488 w 67681"/>
                <a:gd name="connsiteY0" fmla="*/ 37 h 47855"/>
                <a:gd name="connsiteX1" fmla="*/ 52679 w 67681"/>
                <a:gd name="connsiteY1" fmla="*/ 37 h 47855"/>
                <a:gd name="connsiteX2" fmla="*/ 68198 w 67681"/>
                <a:gd name="connsiteY2" fmla="*/ 15556 h 47855"/>
                <a:gd name="connsiteX3" fmla="*/ 63549 w 67681"/>
                <a:gd name="connsiteY3" fmla="*/ 32579 h 47855"/>
                <a:gd name="connsiteX4" fmla="*/ 46799 w 67681"/>
                <a:gd name="connsiteY4" fmla="*/ 48098 h 47855"/>
                <a:gd name="connsiteX5" fmla="*/ 21435 w 67681"/>
                <a:gd name="connsiteY5" fmla="*/ 48098 h 47855"/>
                <a:gd name="connsiteX6" fmla="*/ 4686 w 67681"/>
                <a:gd name="connsiteY6" fmla="*/ 32579 h 47855"/>
                <a:gd name="connsiteX7" fmla="*/ 37 w 67681"/>
                <a:gd name="connsiteY7" fmla="*/ 15556 h 47855"/>
                <a:gd name="connsiteX8" fmla="*/ 15488 w 67681"/>
                <a:gd name="connsiteY8" fmla="*/ 37 h 4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81" h="47855">
                  <a:moveTo>
                    <a:pt x="15488" y="37"/>
                  </a:moveTo>
                  <a:lnTo>
                    <a:pt x="52679" y="37"/>
                  </a:lnTo>
                  <a:cubicBezTo>
                    <a:pt x="61224" y="37"/>
                    <a:pt x="68198" y="6942"/>
                    <a:pt x="68198" y="15556"/>
                  </a:cubicBezTo>
                  <a:lnTo>
                    <a:pt x="63549" y="32579"/>
                  </a:lnTo>
                  <a:cubicBezTo>
                    <a:pt x="63549" y="41124"/>
                    <a:pt x="52610" y="48098"/>
                    <a:pt x="46799" y="48098"/>
                  </a:cubicBezTo>
                  <a:lnTo>
                    <a:pt x="21435" y="48098"/>
                  </a:lnTo>
                  <a:cubicBezTo>
                    <a:pt x="15624" y="48098"/>
                    <a:pt x="4686" y="41193"/>
                    <a:pt x="4686" y="32579"/>
                  </a:cubicBezTo>
                  <a:lnTo>
                    <a:pt x="37" y="15556"/>
                  </a:lnTo>
                  <a:cubicBezTo>
                    <a:pt x="-31" y="7010"/>
                    <a:pt x="6942" y="37"/>
                    <a:pt x="15488" y="37"/>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6" name="任意多边形: 形状 325">
              <a:extLst>
                <a:ext uri="{FF2B5EF4-FFF2-40B4-BE49-F238E27FC236}">
                  <a16:creationId xmlns:a16="http://schemas.microsoft.com/office/drawing/2014/main" id="{C3CD0313-EE32-4C18-8F17-F0CC58A7174D}"/>
                </a:ext>
              </a:extLst>
            </p:cNvPr>
            <p:cNvSpPr/>
            <p:nvPr/>
          </p:nvSpPr>
          <p:spPr>
            <a:xfrm>
              <a:off x="1036121" y="1975312"/>
              <a:ext cx="130578" cy="208515"/>
            </a:xfrm>
            <a:custGeom>
              <a:avLst/>
              <a:gdLst>
                <a:gd name="connsiteX0" fmla="*/ 31006 w 130578"/>
                <a:gd name="connsiteY0" fmla="*/ 120839 h 208515"/>
                <a:gd name="connsiteX1" fmla="*/ 9061 w 130578"/>
                <a:gd name="connsiteY1" fmla="*/ 151808 h 208515"/>
                <a:gd name="connsiteX2" fmla="*/ 37 w 130578"/>
                <a:gd name="connsiteY2" fmla="*/ 208278 h 208515"/>
                <a:gd name="connsiteX3" fmla="*/ 52746 w 130578"/>
                <a:gd name="connsiteY3" fmla="*/ 208552 h 208515"/>
                <a:gd name="connsiteX4" fmla="*/ 52405 w 130578"/>
                <a:gd name="connsiteY4" fmla="*/ 140938 h 208515"/>
                <a:gd name="connsiteX5" fmla="*/ 31006 w 130578"/>
                <a:gd name="connsiteY5" fmla="*/ 120839 h 208515"/>
                <a:gd name="connsiteX6" fmla="*/ 97663 w 130578"/>
                <a:gd name="connsiteY6" fmla="*/ 37 h 208515"/>
                <a:gd name="connsiteX7" fmla="*/ 83511 w 130578"/>
                <a:gd name="connsiteY7" fmla="*/ 65668 h 208515"/>
                <a:gd name="connsiteX8" fmla="*/ 30664 w 130578"/>
                <a:gd name="connsiteY8" fmla="*/ 112225 h 208515"/>
                <a:gd name="connsiteX9" fmla="*/ 123778 w 130578"/>
                <a:gd name="connsiteY9" fmla="*/ 77495 h 208515"/>
                <a:gd name="connsiteX10" fmla="*/ 97663 w 130578"/>
                <a:gd name="connsiteY10" fmla="*/ 37 h 20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578" h="208515">
                  <a:moveTo>
                    <a:pt x="31006" y="120839"/>
                  </a:moveTo>
                  <a:cubicBezTo>
                    <a:pt x="19726" y="122958"/>
                    <a:pt x="12616" y="137998"/>
                    <a:pt x="9061" y="151808"/>
                  </a:cubicBezTo>
                  <a:cubicBezTo>
                    <a:pt x="4549" y="169447"/>
                    <a:pt x="2019" y="190298"/>
                    <a:pt x="37" y="208278"/>
                  </a:cubicBezTo>
                  <a:cubicBezTo>
                    <a:pt x="22871" y="208278"/>
                    <a:pt x="29160" y="208278"/>
                    <a:pt x="52746" y="208552"/>
                  </a:cubicBezTo>
                  <a:cubicBezTo>
                    <a:pt x="61019" y="188931"/>
                    <a:pt x="62933" y="164387"/>
                    <a:pt x="52405" y="140938"/>
                  </a:cubicBezTo>
                  <a:cubicBezTo>
                    <a:pt x="47209" y="129248"/>
                    <a:pt x="40372" y="119061"/>
                    <a:pt x="31006" y="120839"/>
                  </a:cubicBezTo>
                  <a:close/>
                  <a:moveTo>
                    <a:pt x="97663" y="37"/>
                  </a:moveTo>
                  <a:cubicBezTo>
                    <a:pt x="85904" y="19794"/>
                    <a:pt x="94791" y="48850"/>
                    <a:pt x="83511" y="65668"/>
                  </a:cubicBezTo>
                  <a:cubicBezTo>
                    <a:pt x="72231" y="82417"/>
                    <a:pt x="49738" y="94518"/>
                    <a:pt x="30664" y="112225"/>
                  </a:cubicBezTo>
                  <a:cubicBezTo>
                    <a:pt x="55823" y="123847"/>
                    <a:pt x="105251" y="108464"/>
                    <a:pt x="123778" y="77495"/>
                  </a:cubicBezTo>
                  <a:cubicBezTo>
                    <a:pt x="142237" y="46457"/>
                    <a:pt x="122753" y="11659"/>
                    <a:pt x="97663"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7" name="任意多边形: 形状 326">
              <a:extLst>
                <a:ext uri="{FF2B5EF4-FFF2-40B4-BE49-F238E27FC236}">
                  <a16:creationId xmlns:a16="http://schemas.microsoft.com/office/drawing/2014/main" id="{001984E6-C264-4B2B-BA1E-D08CA80C7319}"/>
                </a:ext>
              </a:extLst>
            </p:cNvPr>
            <p:cNvSpPr/>
            <p:nvPr/>
          </p:nvSpPr>
          <p:spPr>
            <a:xfrm>
              <a:off x="916550" y="1649892"/>
              <a:ext cx="154506" cy="334308"/>
            </a:xfrm>
            <a:custGeom>
              <a:avLst/>
              <a:gdLst>
                <a:gd name="connsiteX0" fmla="*/ 154748 w 154506"/>
                <a:gd name="connsiteY0" fmla="*/ 37 h 334307"/>
                <a:gd name="connsiteX1" fmla="*/ 37 w 154506"/>
                <a:gd name="connsiteY1" fmla="*/ 164798 h 334307"/>
                <a:gd name="connsiteX2" fmla="*/ 21367 w 154506"/>
                <a:gd name="connsiteY2" fmla="*/ 272952 h 334307"/>
                <a:gd name="connsiteX3" fmla="*/ 154953 w 154506"/>
                <a:gd name="connsiteY3" fmla="*/ 334618 h 334307"/>
                <a:gd name="connsiteX4" fmla="*/ 154748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154748" y="37"/>
                  </a:moveTo>
                  <a:cubicBezTo>
                    <a:pt x="65121" y="37"/>
                    <a:pt x="37" y="73803"/>
                    <a:pt x="37" y="164798"/>
                  </a:cubicBezTo>
                  <a:cubicBezTo>
                    <a:pt x="37" y="195357"/>
                    <a:pt x="7830" y="248477"/>
                    <a:pt x="21367" y="272952"/>
                  </a:cubicBezTo>
                  <a:cubicBezTo>
                    <a:pt x="48098" y="321355"/>
                    <a:pt x="134102" y="333729"/>
                    <a:pt x="154953" y="334618"/>
                  </a:cubicBezTo>
                  <a:cubicBezTo>
                    <a:pt x="155021" y="247178"/>
                    <a:pt x="154748" y="113592"/>
                    <a:pt x="154748"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8" name="任意多边形: 形状 327">
              <a:extLst>
                <a:ext uri="{FF2B5EF4-FFF2-40B4-BE49-F238E27FC236}">
                  <a16:creationId xmlns:a16="http://schemas.microsoft.com/office/drawing/2014/main" id="{B4AC9A59-DAFE-4D21-8D90-A458B8D199A8}"/>
                </a:ext>
              </a:extLst>
            </p:cNvPr>
            <p:cNvSpPr/>
            <p:nvPr/>
          </p:nvSpPr>
          <p:spPr>
            <a:xfrm>
              <a:off x="1071466" y="1649892"/>
              <a:ext cx="154506" cy="334308"/>
            </a:xfrm>
            <a:custGeom>
              <a:avLst/>
              <a:gdLst>
                <a:gd name="connsiteX0" fmla="*/ 242 w 154506"/>
                <a:gd name="connsiteY0" fmla="*/ 37 h 334307"/>
                <a:gd name="connsiteX1" fmla="*/ 155021 w 154506"/>
                <a:gd name="connsiteY1" fmla="*/ 164798 h 334307"/>
                <a:gd name="connsiteX2" fmla="*/ 133691 w 154506"/>
                <a:gd name="connsiteY2" fmla="*/ 272952 h 334307"/>
                <a:gd name="connsiteX3" fmla="*/ 37 w 154506"/>
                <a:gd name="connsiteY3" fmla="*/ 334618 h 334307"/>
                <a:gd name="connsiteX4" fmla="*/ 242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242" y="37"/>
                  </a:moveTo>
                  <a:cubicBezTo>
                    <a:pt x="89869" y="37"/>
                    <a:pt x="155021" y="73803"/>
                    <a:pt x="155021" y="164798"/>
                  </a:cubicBezTo>
                  <a:cubicBezTo>
                    <a:pt x="155021" y="195357"/>
                    <a:pt x="147228" y="248477"/>
                    <a:pt x="133691" y="272952"/>
                  </a:cubicBezTo>
                  <a:cubicBezTo>
                    <a:pt x="106892" y="321355"/>
                    <a:pt x="20888" y="333729"/>
                    <a:pt x="37" y="334618"/>
                  </a:cubicBezTo>
                  <a:cubicBezTo>
                    <a:pt x="37" y="247110"/>
                    <a:pt x="242" y="113592"/>
                    <a:pt x="242"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29" name="任意多边形: 形状 328">
              <a:extLst>
                <a:ext uri="{FF2B5EF4-FFF2-40B4-BE49-F238E27FC236}">
                  <a16:creationId xmlns:a16="http://schemas.microsoft.com/office/drawing/2014/main" id="{6A612B1C-3DC7-4850-ACE8-E003C519B0DC}"/>
                </a:ext>
              </a:extLst>
            </p:cNvPr>
            <p:cNvSpPr/>
            <p:nvPr/>
          </p:nvSpPr>
          <p:spPr>
            <a:xfrm>
              <a:off x="896549" y="1578655"/>
              <a:ext cx="352767" cy="280299"/>
            </a:xfrm>
            <a:custGeom>
              <a:avLst/>
              <a:gdLst>
                <a:gd name="connsiteX0" fmla="*/ 213854 w 352766"/>
                <a:gd name="connsiteY0" fmla="*/ 37 h 280299"/>
                <a:gd name="connsiteX1" fmla="*/ 179466 w 352766"/>
                <a:gd name="connsiteY1" fmla="*/ 37227 h 280299"/>
                <a:gd name="connsiteX2" fmla="*/ 27626 w 352766"/>
                <a:gd name="connsiteY2" fmla="*/ 97663 h 280299"/>
                <a:gd name="connsiteX3" fmla="*/ 17098 w 352766"/>
                <a:gd name="connsiteY3" fmla="*/ 271175 h 280299"/>
                <a:gd name="connsiteX4" fmla="*/ 40205 w 352766"/>
                <a:gd name="connsiteY4" fmla="*/ 269602 h 280299"/>
                <a:gd name="connsiteX5" fmla="*/ 154444 w 352766"/>
                <a:gd name="connsiteY5" fmla="*/ 227762 h 280299"/>
                <a:gd name="connsiteX6" fmla="*/ 290423 w 352766"/>
                <a:gd name="connsiteY6" fmla="*/ 185923 h 280299"/>
                <a:gd name="connsiteX7" fmla="*/ 312300 w 352766"/>
                <a:gd name="connsiteY7" fmla="*/ 280404 h 280299"/>
                <a:gd name="connsiteX8" fmla="*/ 352910 w 352766"/>
                <a:gd name="connsiteY8" fmla="*/ 176625 h 280299"/>
                <a:gd name="connsiteX9" fmla="*/ 295141 w 352766"/>
                <a:gd name="connsiteY9" fmla="*/ 69701 h 280299"/>
                <a:gd name="connsiteX10" fmla="*/ 235799 w 352766"/>
                <a:gd name="connsiteY10" fmla="*/ 44884 h 280299"/>
                <a:gd name="connsiteX11" fmla="*/ 242089 w 352766"/>
                <a:gd name="connsiteY11" fmla="*/ 21640 h 280299"/>
                <a:gd name="connsiteX12" fmla="*/ 217067 w 352766"/>
                <a:gd name="connsiteY12" fmla="*/ 37159 h 280299"/>
                <a:gd name="connsiteX13" fmla="*/ 213854 w 352766"/>
                <a:gd name="connsiteY13" fmla="*/ 37 h 28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2766" h="280299">
                  <a:moveTo>
                    <a:pt x="213854" y="37"/>
                  </a:moveTo>
                  <a:lnTo>
                    <a:pt x="179466" y="37227"/>
                  </a:lnTo>
                  <a:cubicBezTo>
                    <a:pt x="179466" y="37227"/>
                    <a:pt x="79515" y="35245"/>
                    <a:pt x="27626" y="97663"/>
                  </a:cubicBezTo>
                  <a:cubicBezTo>
                    <a:pt x="-20572" y="155568"/>
                    <a:pt x="6911" y="260851"/>
                    <a:pt x="17098" y="271175"/>
                  </a:cubicBezTo>
                  <a:cubicBezTo>
                    <a:pt x="16346" y="266526"/>
                    <a:pt x="42393" y="277464"/>
                    <a:pt x="40205" y="269602"/>
                  </a:cubicBezTo>
                  <a:cubicBezTo>
                    <a:pt x="18465" y="192007"/>
                    <a:pt x="97564" y="241299"/>
                    <a:pt x="154444" y="227762"/>
                  </a:cubicBezTo>
                  <a:cubicBezTo>
                    <a:pt x="232791" y="209099"/>
                    <a:pt x="280852" y="177172"/>
                    <a:pt x="290423" y="185923"/>
                  </a:cubicBezTo>
                  <a:cubicBezTo>
                    <a:pt x="314009" y="212243"/>
                    <a:pt x="312300" y="280404"/>
                    <a:pt x="312300" y="280404"/>
                  </a:cubicBezTo>
                  <a:cubicBezTo>
                    <a:pt x="312300" y="280404"/>
                    <a:pt x="357080" y="243760"/>
                    <a:pt x="352910" y="176625"/>
                  </a:cubicBezTo>
                  <a:cubicBezTo>
                    <a:pt x="350038" y="130547"/>
                    <a:pt x="318248" y="84195"/>
                    <a:pt x="295141" y="69701"/>
                  </a:cubicBezTo>
                  <a:cubicBezTo>
                    <a:pt x="271965" y="55208"/>
                    <a:pt x="255283" y="48166"/>
                    <a:pt x="235799" y="44884"/>
                  </a:cubicBezTo>
                  <a:cubicBezTo>
                    <a:pt x="239901" y="38185"/>
                    <a:pt x="242089" y="21640"/>
                    <a:pt x="242089" y="21640"/>
                  </a:cubicBezTo>
                  <a:lnTo>
                    <a:pt x="217067" y="37159"/>
                  </a:lnTo>
                  <a:lnTo>
                    <a:pt x="213854" y="37"/>
                  </a:lnTo>
                  <a:close/>
                </a:path>
              </a:pathLst>
            </a:custGeom>
            <a:solidFill>
              <a:srgbClr val="333333"/>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0" name="任意多边形: 形状 329">
              <a:extLst>
                <a:ext uri="{FF2B5EF4-FFF2-40B4-BE49-F238E27FC236}">
                  <a16:creationId xmlns:a16="http://schemas.microsoft.com/office/drawing/2014/main" id="{561D447D-5DF4-4A2B-9414-016AF65AB998}"/>
                </a:ext>
              </a:extLst>
            </p:cNvPr>
            <p:cNvSpPr/>
            <p:nvPr/>
          </p:nvSpPr>
          <p:spPr>
            <a:xfrm>
              <a:off x="1207707" y="1809726"/>
              <a:ext cx="45121" cy="73835"/>
            </a:xfrm>
            <a:custGeom>
              <a:avLst/>
              <a:gdLst>
                <a:gd name="connsiteX0" fmla="*/ 34778 w 45121"/>
                <a:gd name="connsiteY0" fmla="*/ 588 h 73834"/>
                <a:gd name="connsiteX1" fmla="*/ 41546 w 45121"/>
                <a:gd name="connsiteY1" fmla="*/ 43317 h 73834"/>
                <a:gd name="connsiteX2" fmla="*/ 10371 w 45121"/>
                <a:gd name="connsiteY2" fmla="*/ 73261 h 73834"/>
                <a:gd name="connsiteX3" fmla="*/ 3603 w 45121"/>
                <a:gd name="connsiteY3" fmla="*/ 30532 h 73834"/>
                <a:gd name="connsiteX4" fmla="*/ 34778 w 45121"/>
                <a:gd name="connsiteY4" fmla="*/ 588 h 73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3834">
                  <a:moveTo>
                    <a:pt x="34778" y="588"/>
                  </a:moveTo>
                  <a:cubicBezTo>
                    <a:pt x="45238" y="4143"/>
                    <a:pt x="48246" y="23286"/>
                    <a:pt x="41546" y="43317"/>
                  </a:cubicBezTo>
                  <a:cubicBezTo>
                    <a:pt x="34778" y="63416"/>
                    <a:pt x="20831" y="76816"/>
                    <a:pt x="10371" y="73261"/>
                  </a:cubicBezTo>
                  <a:cubicBezTo>
                    <a:pt x="-89" y="69706"/>
                    <a:pt x="-3097" y="50564"/>
                    <a:pt x="3603" y="30532"/>
                  </a:cubicBezTo>
                  <a:cubicBezTo>
                    <a:pt x="10303" y="10501"/>
                    <a:pt x="24250" y="-2898"/>
                    <a:pt x="34778" y="588"/>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1" name="任意多边形: 形状 330">
              <a:extLst>
                <a:ext uri="{FF2B5EF4-FFF2-40B4-BE49-F238E27FC236}">
                  <a16:creationId xmlns:a16="http://schemas.microsoft.com/office/drawing/2014/main" id="{777F1B75-3FD5-4DE5-AC5F-1311CD812D82}"/>
                </a:ext>
              </a:extLst>
            </p:cNvPr>
            <p:cNvSpPr/>
            <p:nvPr/>
          </p:nvSpPr>
          <p:spPr>
            <a:xfrm>
              <a:off x="892610" y="1811969"/>
              <a:ext cx="45121" cy="74519"/>
            </a:xfrm>
            <a:custGeom>
              <a:avLst/>
              <a:gdLst>
                <a:gd name="connsiteX0" fmla="*/ 10371 w 45121"/>
                <a:gd name="connsiteY0" fmla="*/ 601 h 74518"/>
                <a:gd name="connsiteX1" fmla="*/ 3603 w 45121"/>
                <a:gd name="connsiteY1" fmla="*/ 43945 h 74518"/>
                <a:gd name="connsiteX2" fmla="*/ 34778 w 45121"/>
                <a:gd name="connsiteY2" fmla="*/ 74299 h 74518"/>
                <a:gd name="connsiteX3" fmla="*/ 41546 w 45121"/>
                <a:gd name="connsiteY3" fmla="*/ 30955 h 74518"/>
                <a:gd name="connsiteX4" fmla="*/ 10371 w 45121"/>
                <a:gd name="connsiteY4" fmla="*/ 601 h 74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4518">
                  <a:moveTo>
                    <a:pt x="10371" y="601"/>
                  </a:moveTo>
                  <a:cubicBezTo>
                    <a:pt x="-89" y="4156"/>
                    <a:pt x="-3097" y="23572"/>
                    <a:pt x="3603" y="43945"/>
                  </a:cubicBezTo>
                  <a:cubicBezTo>
                    <a:pt x="10371" y="64318"/>
                    <a:pt x="24318" y="77854"/>
                    <a:pt x="34778" y="74299"/>
                  </a:cubicBezTo>
                  <a:cubicBezTo>
                    <a:pt x="45238" y="70744"/>
                    <a:pt x="48246" y="51328"/>
                    <a:pt x="41546" y="30955"/>
                  </a:cubicBezTo>
                  <a:cubicBezTo>
                    <a:pt x="34778" y="10651"/>
                    <a:pt x="20831" y="-2954"/>
                    <a:pt x="10371" y="601"/>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2" name="任意多边形: 形状 331">
              <a:extLst>
                <a:ext uri="{FF2B5EF4-FFF2-40B4-BE49-F238E27FC236}">
                  <a16:creationId xmlns:a16="http://schemas.microsoft.com/office/drawing/2014/main" id="{1E7B1BA3-B107-41B0-9184-4B7B45E72439}"/>
                </a:ext>
              </a:extLst>
            </p:cNvPr>
            <p:cNvSpPr/>
            <p:nvPr/>
          </p:nvSpPr>
          <p:spPr>
            <a:xfrm>
              <a:off x="1035301" y="2096064"/>
              <a:ext cx="51274" cy="87508"/>
            </a:xfrm>
            <a:custGeom>
              <a:avLst/>
              <a:gdLst>
                <a:gd name="connsiteX0" fmla="*/ 25263 w 51274"/>
                <a:gd name="connsiteY0" fmla="*/ 292 h 87508"/>
                <a:gd name="connsiteX1" fmla="*/ 7352 w 51274"/>
                <a:gd name="connsiteY1" fmla="*/ 31330 h 87508"/>
                <a:gd name="connsiteX2" fmla="*/ 37 w 51274"/>
                <a:gd name="connsiteY2" fmla="*/ 87526 h 87508"/>
                <a:gd name="connsiteX3" fmla="*/ 26152 w 51274"/>
                <a:gd name="connsiteY3" fmla="*/ 87389 h 87508"/>
                <a:gd name="connsiteX4" fmla="*/ 51721 w 51274"/>
                <a:gd name="connsiteY4" fmla="*/ 18750 h 87508"/>
                <a:gd name="connsiteX5" fmla="*/ 25263 w 51274"/>
                <a:gd name="connsiteY5" fmla="*/ 292 h 8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74" h="87508">
                  <a:moveTo>
                    <a:pt x="25263" y="292"/>
                  </a:moveTo>
                  <a:cubicBezTo>
                    <a:pt x="16034" y="2479"/>
                    <a:pt x="10223" y="17451"/>
                    <a:pt x="7352" y="31330"/>
                  </a:cubicBezTo>
                  <a:cubicBezTo>
                    <a:pt x="3728" y="48900"/>
                    <a:pt x="1677" y="69546"/>
                    <a:pt x="37" y="87526"/>
                  </a:cubicBezTo>
                  <a:cubicBezTo>
                    <a:pt x="13505" y="87595"/>
                    <a:pt x="16102" y="87595"/>
                    <a:pt x="26152" y="87389"/>
                  </a:cubicBezTo>
                  <a:cubicBezTo>
                    <a:pt x="41740" y="65991"/>
                    <a:pt x="53225" y="43362"/>
                    <a:pt x="51721" y="18750"/>
                  </a:cubicBezTo>
                  <a:cubicBezTo>
                    <a:pt x="50969" y="6171"/>
                    <a:pt x="32920" y="-1486"/>
                    <a:pt x="25263" y="292"/>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grpSp>
      <p:grpSp>
        <p:nvGrpSpPr>
          <p:cNvPr id="333" name="组合 332">
            <a:extLst>
              <a:ext uri="{FF2B5EF4-FFF2-40B4-BE49-F238E27FC236}">
                <a16:creationId xmlns:a16="http://schemas.microsoft.com/office/drawing/2014/main" id="{87129929-52BB-4C30-A4BA-4694FFEFD88A}"/>
              </a:ext>
            </a:extLst>
          </p:cNvPr>
          <p:cNvGrpSpPr/>
          <p:nvPr/>
        </p:nvGrpSpPr>
        <p:grpSpPr>
          <a:xfrm>
            <a:off x="6687781" y="4015006"/>
            <a:ext cx="510927" cy="819176"/>
            <a:chOff x="882504" y="1578655"/>
            <a:chExt cx="377651" cy="605493"/>
          </a:xfrm>
        </p:grpSpPr>
        <p:sp>
          <p:nvSpPr>
            <p:cNvPr id="334" name="任意多边形: 形状 333">
              <a:extLst>
                <a:ext uri="{FF2B5EF4-FFF2-40B4-BE49-F238E27FC236}">
                  <a16:creationId xmlns:a16="http://schemas.microsoft.com/office/drawing/2014/main" id="{26B36126-7608-4C97-B144-2C69E36902E8}"/>
                </a:ext>
              </a:extLst>
            </p:cNvPr>
            <p:cNvSpPr/>
            <p:nvPr/>
          </p:nvSpPr>
          <p:spPr>
            <a:xfrm>
              <a:off x="1071466" y="2006397"/>
              <a:ext cx="188689" cy="177751"/>
            </a:xfrm>
            <a:custGeom>
              <a:avLst/>
              <a:gdLst>
                <a:gd name="connsiteX0" fmla="*/ 857 w 188689"/>
                <a:gd name="connsiteY0" fmla="*/ 178082 h 177750"/>
                <a:gd name="connsiteX1" fmla="*/ 189068 w 188689"/>
                <a:gd name="connsiteY1" fmla="*/ 176510 h 177750"/>
                <a:gd name="connsiteX2" fmla="*/ 50627 w 188689"/>
                <a:gd name="connsiteY2" fmla="*/ 2041 h 177750"/>
                <a:gd name="connsiteX3" fmla="*/ 37 w 188689"/>
                <a:gd name="connsiteY3" fmla="*/ 263 h 177750"/>
                <a:gd name="connsiteX4" fmla="*/ 37 w 188689"/>
                <a:gd name="connsiteY4" fmla="*/ 468 h 177750"/>
                <a:gd name="connsiteX5" fmla="*/ 857 w 188689"/>
                <a:gd name="connsiteY5" fmla="*/ 178082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689" h="177750">
                  <a:moveTo>
                    <a:pt x="857" y="178082"/>
                  </a:moveTo>
                  <a:lnTo>
                    <a:pt x="189068" y="176510"/>
                  </a:lnTo>
                  <a:cubicBezTo>
                    <a:pt x="189068" y="176510"/>
                    <a:pt x="179633" y="25558"/>
                    <a:pt x="50627" y="2041"/>
                  </a:cubicBezTo>
                  <a:cubicBezTo>
                    <a:pt x="15487" y="-899"/>
                    <a:pt x="37" y="263"/>
                    <a:pt x="37" y="263"/>
                  </a:cubicBezTo>
                  <a:lnTo>
                    <a:pt x="37" y="468"/>
                  </a:lnTo>
                  <a:cubicBezTo>
                    <a:pt x="105" y="110537"/>
                    <a:pt x="857" y="178082"/>
                    <a:pt x="857" y="178082"/>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5" name="任意多边形: 形状 334">
              <a:extLst>
                <a:ext uri="{FF2B5EF4-FFF2-40B4-BE49-F238E27FC236}">
                  <a16:creationId xmlns:a16="http://schemas.microsoft.com/office/drawing/2014/main" id="{3E7B8C0C-3A11-48A1-B468-A26792AB11F4}"/>
                </a:ext>
              </a:extLst>
            </p:cNvPr>
            <p:cNvSpPr/>
            <p:nvPr/>
          </p:nvSpPr>
          <p:spPr>
            <a:xfrm>
              <a:off x="882504" y="2006260"/>
              <a:ext cx="188005" cy="177751"/>
            </a:xfrm>
            <a:custGeom>
              <a:avLst/>
              <a:gdLst>
                <a:gd name="connsiteX0" fmla="*/ 187495 w 188005"/>
                <a:gd name="connsiteY0" fmla="*/ 178219 h 177750"/>
                <a:gd name="connsiteX1" fmla="*/ 37 w 188005"/>
                <a:gd name="connsiteY1" fmla="*/ 176646 h 177750"/>
                <a:gd name="connsiteX2" fmla="*/ 137930 w 188005"/>
                <a:gd name="connsiteY2" fmla="*/ 2041 h 177750"/>
                <a:gd name="connsiteX3" fmla="*/ 188247 w 188005"/>
                <a:gd name="connsiteY3" fmla="*/ 263 h 177750"/>
                <a:gd name="connsiteX4" fmla="*/ 188247 w 188005"/>
                <a:gd name="connsiteY4" fmla="*/ 468 h 177750"/>
                <a:gd name="connsiteX5" fmla="*/ 187495 w 188005"/>
                <a:gd name="connsiteY5" fmla="*/ 178219 h 17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005" h="177750">
                  <a:moveTo>
                    <a:pt x="187495" y="178219"/>
                  </a:moveTo>
                  <a:lnTo>
                    <a:pt x="37" y="176646"/>
                  </a:lnTo>
                  <a:cubicBezTo>
                    <a:pt x="37" y="176646"/>
                    <a:pt x="9403" y="25558"/>
                    <a:pt x="137930" y="2041"/>
                  </a:cubicBezTo>
                  <a:cubicBezTo>
                    <a:pt x="172933" y="-899"/>
                    <a:pt x="188247" y="263"/>
                    <a:pt x="188247" y="263"/>
                  </a:cubicBezTo>
                  <a:lnTo>
                    <a:pt x="188247" y="468"/>
                  </a:lnTo>
                  <a:cubicBezTo>
                    <a:pt x="188247" y="110674"/>
                    <a:pt x="187495" y="178219"/>
                    <a:pt x="187495" y="178219"/>
                  </a:cubicBezTo>
                  <a:close/>
                </a:path>
              </a:pathLst>
            </a:custGeom>
            <a:solidFill>
              <a:srgbClr val="E1E6F7"/>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6" name="任意多边形: 形状 335">
              <a:extLst>
                <a:ext uri="{FF2B5EF4-FFF2-40B4-BE49-F238E27FC236}">
                  <a16:creationId xmlns:a16="http://schemas.microsoft.com/office/drawing/2014/main" id="{861D17D3-5F1B-4B99-B25B-6C3ED76DD6E9}"/>
                </a:ext>
              </a:extLst>
            </p:cNvPr>
            <p:cNvSpPr/>
            <p:nvPr/>
          </p:nvSpPr>
          <p:spPr>
            <a:xfrm>
              <a:off x="1000229" y="1942770"/>
              <a:ext cx="131262" cy="153139"/>
            </a:xfrm>
            <a:custGeom>
              <a:avLst/>
              <a:gdLst>
                <a:gd name="connsiteX0" fmla="*/ 37 w 131262"/>
                <a:gd name="connsiteY0" fmla="*/ 37 h 153139"/>
                <a:gd name="connsiteX1" fmla="*/ 131709 w 131262"/>
                <a:gd name="connsiteY1" fmla="*/ 37 h 153139"/>
                <a:gd name="connsiteX2" fmla="*/ 131709 w 131262"/>
                <a:gd name="connsiteY2" fmla="*/ 102175 h 153139"/>
                <a:gd name="connsiteX3" fmla="*/ 66283 w 131262"/>
                <a:gd name="connsiteY3" fmla="*/ 153381 h 153139"/>
                <a:gd name="connsiteX4" fmla="*/ 37 w 131262"/>
                <a:gd name="connsiteY4" fmla="*/ 102175 h 153139"/>
                <a:gd name="connsiteX5" fmla="*/ 37 w 131262"/>
                <a:gd name="connsiteY5" fmla="*/ 37 h 153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262" h="153139">
                  <a:moveTo>
                    <a:pt x="37" y="37"/>
                  </a:moveTo>
                  <a:lnTo>
                    <a:pt x="131709" y="37"/>
                  </a:lnTo>
                  <a:lnTo>
                    <a:pt x="131709" y="102175"/>
                  </a:lnTo>
                  <a:cubicBezTo>
                    <a:pt x="131709" y="102175"/>
                    <a:pt x="99235" y="153381"/>
                    <a:pt x="66283" y="153381"/>
                  </a:cubicBezTo>
                  <a:cubicBezTo>
                    <a:pt x="33399" y="153381"/>
                    <a:pt x="37" y="102175"/>
                    <a:pt x="37" y="102175"/>
                  </a:cubicBezTo>
                  <a:lnTo>
                    <a:pt x="37" y="37"/>
                  </a:ln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7" name="任意多边形: 形状 336">
              <a:extLst>
                <a:ext uri="{FF2B5EF4-FFF2-40B4-BE49-F238E27FC236}">
                  <a16:creationId xmlns:a16="http://schemas.microsoft.com/office/drawing/2014/main" id="{F802E090-27C7-418F-8CF0-0F514CBDAC5E}"/>
                </a:ext>
              </a:extLst>
            </p:cNvPr>
            <p:cNvSpPr/>
            <p:nvPr/>
          </p:nvSpPr>
          <p:spPr>
            <a:xfrm>
              <a:off x="1000229" y="1931148"/>
              <a:ext cx="131262" cy="101865"/>
            </a:xfrm>
            <a:custGeom>
              <a:avLst/>
              <a:gdLst>
                <a:gd name="connsiteX0" fmla="*/ 37 w 131262"/>
                <a:gd name="connsiteY0" fmla="*/ 102175 h 101864"/>
                <a:gd name="connsiteX1" fmla="*/ 37 w 131262"/>
                <a:gd name="connsiteY1" fmla="*/ 37 h 101864"/>
                <a:gd name="connsiteX2" fmla="*/ 131709 w 131262"/>
                <a:gd name="connsiteY2" fmla="*/ 37 h 101864"/>
                <a:gd name="connsiteX3" fmla="*/ 131709 w 131262"/>
                <a:gd name="connsiteY3" fmla="*/ 55755 h 101864"/>
              </a:gdLst>
              <a:ahLst/>
              <a:cxnLst>
                <a:cxn ang="0">
                  <a:pos x="connsiteX0" y="connsiteY0"/>
                </a:cxn>
                <a:cxn ang="0">
                  <a:pos x="connsiteX1" y="connsiteY1"/>
                </a:cxn>
                <a:cxn ang="0">
                  <a:pos x="connsiteX2" y="connsiteY2"/>
                </a:cxn>
                <a:cxn ang="0">
                  <a:pos x="connsiteX3" y="connsiteY3"/>
                </a:cxn>
              </a:cxnLst>
              <a:rect l="l" t="t" r="r" b="b"/>
              <a:pathLst>
                <a:path w="131262" h="101864">
                  <a:moveTo>
                    <a:pt x="37" y="102175"/>
                  </a:moveTo>
                  <a:lnTo>
                    <a:pt x="37" y="37"/>
                  </a:lnTo>
                  <a:lnTo>
                    <a:pt x="131709" y="37"/>
                  </a:lnTo>
                  <a:lnTo>
                    <a:pt x="131709" y="55755"/>
                  </a:lnTo>
                </a:path>
              </a:pathLst>
            </a:custGeom>
            <a:solidFill>
              <a:srgbClr val="E5C6A5"/>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8" name="任意多边形: 形状 337">
              <a:extLst>
                <a:ext uri="{FF2B5EF4-FFF2-40B4-BE49-F238E27FC236}">
                  <a16:creationId xmlns:a16="http://schemas.microsoft.com/office/drawing/2014/main" id="{2ECEE989-0C28-45A0-A21B-42A708F895BE}"/>
                </a:ext>
              </a:extLst>
            </p:cNvPr>
            <p:cNvSpPr/>
            <p:nvPr/>
          </p:nvSpPr>
          <p:spPr>
            <a:xfrm>
              <a:off x="974193" y="1975312"/>
              <a:ext cx="93661" cy="116905"/>
            </a:xfrm>
            <a:custGeom>
              <a:avLst/>
              <a:gdLst>
                <a:gd name="connsiteX0" fmla="*/ 27440 w 93660"/>
                <a:gd name="connsiteY0" fmla="*/ 37 h 116905"/>
                <a:gd name="connsiteX1" fmla="*/ 41523 w 93660"/>
                <a:gd name="connsiteY1" fmla="*/ 65736 h 116905"/>
                <a:gd name="connsiteX2" fmla="*/ 94301 w 93660"/>
                <a:gd name="connsiteY2" fmla="*/ 112361 h 116905"/>
                <a:gd name="connsiteX3" fmla="*/ 9049 w 93660"/>
                <a:gd name="connsiteY3" fmla="*/ 85220 h 116905"/>
                <a:gd name="connsiteX4" fmla="*/ 27440 w 93660"/>
                <a:gd name="connsiteY4" fmla="*/ 37 h 1169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3660" h="116905">
                  <a:moveTo>
                    <a:pt x="27440" y="37"/>
                  </a:moveTo>
                  <a:cubicBezTo>
                    <a:pt x="39199" y="19863"/>
                    <a:pt x="30311" y="48918"/>
                    <a:pt x="41523" y="65736"/>
                  </a:cubicBezTo>
                  <a:cubicBezTo>
                    <a:pt x="52803" y="82554"/>
                    <a:pt x="75227" y="94655"/>
                    <a:pt x="94301" y="112361"/>
                  </a:cubicBezTo>
                  <a:cubicBezTo>
                    <a:pt x="69211" y="124052"/>
                    <a:pt x="27508" y="116258"/>
                    <a:pt x="9049" y="85220"/>
                  </a:cubicBezTo>
                  <a:cubicBezTo>
                    <a:pt x="-9409" y="54182"/>
                    <a:pt x="2349" y="11659"/>
                    <a:pt x="27440"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39" name="任意多边形: 形状 338">
              <a:extLst>
                <a:ext uri="{FF2B5EF4-FFF2-40B4-BE49-F238E27FC236}">
                  <a16:creationId xmlns:a16="http://schemas.microsoft.com/office/drawing/2014/main" id="{1DA5D939-77B0-4F6F-B9AD-39C59FF62540}"/>
                </a:ext>
              </a:extLst>
            </p:cNvPr>
            <p:cNvSpPr/>
            <p:nvPr/>
          </p:nvSpPr>
          <p:spPr>
            <a:xfrm>
              <a:off x="1035916" y="2066648"/>
              <a:ext cx="67682" cy="47856"/>
            </a:xfrm>
            <a:custGeom>
              <a:avLst/>
              <a:gdLst>
                <a:gd name="connsiteX0" fmla="*/ 15488 w 67681"/>
                <a:gd name="connsiteY0" fmla="*/ 37 h 47855"/>
                <a:gd name="connsiteX1" fmla="*/ 52679 w 67681"/>
                <a:gd name="connsiteY1" fmla="*/ 37 h 47855"/>
                <a:gd name="connsiteX2" fmla="*/ 68198 w 67681"/>
                <a:gd name="connsiteY2" fmla="*/ 15556 h 47855"/>
                <a:gd name="connsiteX3" fmla="*/ 63549 w 67681"/>
                <a:gd name="connsiteY3" fmla="*/ 32579 h 47855"/>
                <a:gd name="connsiteX4" fmla="*/ 46799 w 67681"/>
                <a:gd name="connsiteY4" fmla="*/ 48098 h 47855"/>
                <a:gd name="connsiteX5" fmla="*/ 21435 w 67681"/>
                <a:gd name="connsiteY5" fmla="*/ 48098 h 47855"/>
                <a:gd name="connsiteX6" fmla="*/ 4686 w 67681"/>
                <a:gd name="connsiteY6" fmla="*/ 32579 h 47855"/>
                <a:gd name="connsiteX7" fmla="*/ 37 w 67681"/>
                <a:gd name="connsiteY7" fmla="*/ 15556 h 47855"/>
                <a:gd name="connsiteX8" fmla="*/ 15488 w 67681"/>
                <a:gd name="connsiteY8" fmla="*/ 37 h 47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81" h="47855">
                  <a:moveTo>
                    <a:pt x="15488" y="37"/>
                  </a:moveTo>
                  <a:lnTo>
                    <a:pt x="52679" y="37"/>
                  </a:lnTo>
                  <a:cubicBezTo>
                    <a:pt x="61224" y="37"/>
                    <a:pt x="68198" y="6942"/>
                    <a:pt x="68198" y="15556"/>
                  </a:cubicBezTo>
                  <a:lnTo>
                    <a:pt x="63549" y="32579"/>
                  </a:lnTo>
                  <a:cubicBezTo>
                    <a:pt x="63549" y="41124"/>
                    <a:pt x="52610" y="48098"/>
                    <a:pt x="46799" y="48098"/>
                  </a:cubicBezTo>
                  <a:lnTo>
                    <a:pt x="21435" y="48098"/>
                  </a:lnTo>
                  <a:cubicBezTo>
                    <a:pt x="15624" y="48098"/>
                    <a:pt x="4686" y="41193"/>
                    <a:pt x="4686" y="32579"/>
                  </a:cubicBezTo>
                  <a:lnTo>
                    <a:pt x="37" y="15556"/>
                  </a:lnTo>
                  <a:cubicBezTo>
                    <a:pt x="-31" y="7010"/>
                    <a:pt x="6942" y="37"/>
                    <a:pt x="15488" y="37"/>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0" name="任意多边形: 形状 339">
              <a:extLst>
                <a:ext uri="{FF2B5EF4-FFF2-40B4-BE49-F238E27FC236}">
                  <a16:creationId xmlns:a16="http://schemas.microsoft.com/office/drawing/2014/main" id="{62BE49B3-050E-4B2B-9739-A56A9064C2B7}"/>
                </a:ext>
              </a:extLst>
            </p:cNvPr>
            <p:cNvSpPr/>
            <p:nvPr/>
          </p:nvSpPr>
          <p:spPr>
            <a:xfrm>
              <a:off x="1036121" y="1975312"/>
              <a:ext cx="130578" cy="208515"/>
            </a:xfrm>
            <a:custGeom>
              <a:avLst/>
              <a:gdLst>
                <a:gd name="connsiteX0" fmla="*/ 31006 w 130578"/>
                <a:gd name="connsiteY0" fmla="*/ 120839 h 208515"/>
                <a:gd name="connsiteX1" fmla="*/ 9061 w 130578"/>
                <a:gd name="connsiteY1" fmla="*/ 151808 h 208515"/>
                <a:gd name="connsiteX2" fmla="*/ 37 w 130578"/>
                <a:gd name="connsiteY2" fmla="*/ 208278 h 208515"/>
                <a:gd name="connsiteX3" fmla="*/ 52746 w 130578"/>
                <a:gd name="connsiteY3" fmla="*/ 208552 h 208515"/>
                <a:gd name="connsiteX4" fmla="*/ 52405 w 130578"/>
                <a:gd name="connsiteY4" fmla="*/ 140938 h 208515"/>
                <a:gd name="connsiteX5" fmla="*/ 31006 w 130578"/>
                <a:gd name="connsiteY5" fmla="*/ 120839 h 208515"/>
                <a:gd name="connsiteX6" fmla="*/ 97663 w 130578"/>
                <a:gd name="connsiteY6" fmla="*/ 37 h 208515"/>
                <a:gd name="connsiteX7" fmla="*/ 83511 w 130578"/>
                <a:gd name="connsiteY7" fmla="*/ 65668 h 208515"/>
                <a:gd name="connsiteX8" fmla="*/ 30664 w 130578"/>
                <a:gd name="connsiteY8" fmla="*/ 112225 h 208515"/>
                <a:gd name="connsiteX9" fmla="*/ 123778 w 130578"/>
                <a:gd name="connsiteY9" fmla="*/ 77495 h 208515"/>
                <a:gd name="connsiteX10" fmla="*/ 97663 w 130578"/>
                <a:gd name="connsiteY10" fmla="*/ 37 h 20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0578" h="208515">
                  <a:moveTo>
                    <a:pt x="31006" y="120839"/>
                  </a:moveTo>
                  <a:cubicBezTo>
                    <a:pt x="19726" y="122958"/>
                    <a:pt x="12616" y="137998"/>
                    <a:pt x="9061" y="151808"/>
                  </a:cubicBezTo>
                  <a:cubicBezTo>
                    <a:pt x="4549" y="169447"/>
                    <a:pt x="2019" y="190298"/>
                    <a:pt x="37" y="208278"/>
                  </a:cubicBezTo>
                  <a:cubicBezTo>
                    <a:pt x="22871" y="208278"/>
                    <a:pt x="29160" y="208278"/>
                    <a:pt x="52746" y="208552"/>
                  </a:cubicBezTo>
                  <a:cubicBezTo>
                    <a:pt x="61019" y="188931"/>
                    <a:pt x="62933" y="164387"/>
                    <a:pt x="52405" y="140938"/>
                  </a:cubicBezTo>
                  <a:cubicBezTo>
                    <a:pt x="47209" y="129248"/>
                    <a:pt x="40372" y="119061"/>
                    <a:pt x="31006" y="120839"/>
                  </a:cubicBezTo>
                  <a:close/>
                  <a:moveTo>
                    <a:pt x="97663" y="37"/>
                  </a:moveTo>
                  <a:cubicBezTo>
                    <a:pt x="85904" y="19794"/>
                    <a:pt x="94791" y="48850"/>
                    <a:pt x="83511" y="65668"/>
                  </a:cubicBezTo>
                  <a:cubicBezTo>
                    <a:pt x="72231" y="82417"/>
                    <a:pt x="49738" y="94518"/>
                    <a:pt x="30664" y="112225"/>
                  </a:cubicBezTo>
                  <a:cubicBezTo>
                    <a:pt x="55823" y="123847"/>
                    <a:pt x="105251" y="108464"/>
                    <a:pt x="123778" y="77495"/>
                  </a:cubicBezTo>
                  <a:cubicBezTo>
                    <a:pt x="142237" y="46457"/>
                    <a:pt x="122753" y="11659"/>
                    <a:pt x="97663" y="37"/>
                  </a:cubicBezTo>
                  <a:close/>
                </a:path>
              </a:pathLst>
            </a:custGeom>
            <a:solidFill>
              <a:srgbClr val="0070C0"/>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1" name="任意多边形: 形状 340">
              <a:extLst>
                <a:ext uri="{FF2B5EF4-FFF2-40B4-BE49-F238E27FC236}">
                  <a16:creationId xmlns:a16="http://schemas.microsoft.com/office/drawing/2014/main" id="{5A63C9C2-7CDF-4DF7-B774-1E34B1EE6407}"/>
                </a:ext>
              </a:extLst>
            </p:cNvPr>
            <p:cNvSpPr/>
            <p:nvPr/>
          </p:nvSpPr>
          <p:spPr>
            <a:xfrm>
              <a:off x="916550" y="1649892"/>
              <a:ext cx="154506" cy="334308"/>
            </a:xfrm>
            <a:custGeom>
              <a:avLst/>
              <a:gdLst>
                <a:gd name="connsiteX0" fmla="*/ 154748 w 154506"/>
                <a:gd name="connsiteY0" fmla="*/ 37 h 334307"/>
                <a:gd name="connsiteX1" fmla="*/ 37 w 154506"/>
                <a:gd name="connsiteY1" fmla="*/ 164798 h 334307"/>
                <a:gd name="connsiteX2" fmla="*/ 21367 w 154506"/>
                <a:gd name="connsiteY2" fmla="*/ 272952 h 334307"/>
                <a:gd name="connsiteX3" fmla="*/ 154953 w 154506"/>
                <a:gd name="connsiteY3" fmla="*/ 334618 h 334307"/>
                <a:gd name="connsiteX4" fmla="*/ 154748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154748" y="37"/>
                  </a:moveTo>
                  <a:cubicBezTo>
                    <a:pt x="65121" y="37"/>
                    <a:pt x="37" y="73803"/>
                    <a:pt x="37" y="164798"/>
                  </a:cubicBezTo>
                  <a:cubicBezTo>
                    <a:pt x="37" y="195357"/>
                    <a:pt x="7830" y="248477"/>
                    <a:pt x="21367" y="272952"/>
                  </a:cubicBezTo>
                  <a:cubicBezTo>
                    <a:pt x="48098" y="321355"/>
                    <a:pt x="134102" y="333729"/>
                    <a:pt x="154953" y="334618"/>
                  </a:cubicBezTo>
                  <a:cubicBezTo>
                    <a:pt x="155021" y="247178"/>
                    <a:pt x="154748" y="113592"/>
                    <a:pt x="154748"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2" name="任意多边形: 形状 341">
              <a:extLst>
                <a:ext uri="{FF2B5EF4-FFF2-40B4-BE49-F238E27FC236}">
                  <a16:creationId xmlns:a16="http://schemas.microsoft.com/office/drawing/2014/main" id="{4A652881-E27F-441A-8A09-6EA805C4A236}"/>
                </a:ext>
              </a:extLst>
            </p:cNvPr>
            <p:cNvSpPr/>
            <p:nvPr/>
          </p:nvSpPr>
          <p:spPr>
            <a:xfrm>
              <a:off x="1071466" y="1649892"/>
              <a:ext cx="154506" cy="334308"/>
            </a:xfrm>
            <a:custGeom>
              <a:avLst/>
              <a:gdLst>
                <a:gd name="connsiteX0" fmla="*/ 242 w 154506"/>
                <a:gd name="connsiteY0" fmla="*/ 37 h 334307"/>
                <a:gd name="connsiteX1" fmla="*/ 155021 w 154506"/>
                <a:gd name="connsiteY1" fmla="*/ 164798 h 334307"/>
                <a:gd name="connsiteX2" fmla="*/ 133691 w 154506"/>
                <a:gd name="connsiteY2" fmla="*/ 272952 h 334307"/>
                <a:gd name="connsiteX3" fmla="*/ 37 w 154506"/>
                <a:gd name="connsiteY3" fmla="*/ 334618 h 334307"/>
                <a:gd name="connsiteX4" fmla="*/ 242 w 154506"/>
                <a:gd name="connsiteY4" fmla="*/ 37 h 334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506" h="334307">
                  <a:moveTo>
                    <a:pt x="242" y="37"/>
                  </a:moveTo>
                  <a:cubicBezTo>
                    <a:pt x="89869" y="37"/>
                    <a:pt x="155021" y="73803"/>
                    <a:pt x="155021" y="164798"/>
                  </a:cubicBezTo>
                  <a:cubicBezTo>
                    <a:pt x="155021" y="195357"/>
                    <a:pt x="147228" y="248477"/>
                    <a:pt x="133691" y="272952"/>
                  </a:cubicBezTo>
                  <a:cubicBezTo>
                    <a:pt x="106892" y="321355"/>
                    <a:pt x="20888" y="333729"/>
                    <a:pt x="37" y="334618"/>
                  </a:cubicBezTo>
                  <a:cubicBezTo>
                    <a:pt x="37" y="247110"/>
                    <a:pt x="242" y="113592"/>
                    <a:pt x="242" y="37"/>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3" name="任意多边形: 形状 342">
              <a:extLst>
                <a:ext uri="{FF2B5EF4-FFF2-40B4-BE49-F238E27FC236}">
                  <a16:creationId xmlns:a16="http://schemas.microsoft.com/office/drawing/2014/main" id="{E4941052-CDA5-42B4-B435-15C6F664483C}"/>
                </a:ext>
              </a:extLst>
            </p:cNvPr>
            <p:cNvSpPr/>
            <p:nvPr/>
          </p:nvSpPr>
          <p:spPr>
            <a:xfrm>
              <a:off x="896549" y="1578655"/>
              <a:ext cx="352767" cy="280299"/>
            </a:xfrm>
            <a:custGeom>
              <a:avLst/>
              <a:gdLst>
                <a:gd name="connsiteX0" fmla="*/ 213854 w 352766"/>
                <a:gd name="connsiteY0" fmla="*/ 37 h 280299"/>
                <a:gd name="connsiteX1" fmla="*/ 179466 w 352766"/>
                <a:gd name="connsiteY1" fmla="*/ 37227 h 280299"/>
                <a:gd name="connsiteX2" fmla="*/ 27626 w 352766"/>
                <a:gd name="connsiteY2" fmla="*/ 97663 h 280299"/>
                <a:gd name="connsiteX3" fmla="*/ 17098 w 352766"/>
                <a:gd name="connsiteY3" fmla="*/ 271175 h 280299"/>
                <a:gd name="connsiteX4" fmla="*/ 40205 w 352766"/>
                <a:gd name="connsiteY4" fmla="*/ 269602 h 280299"/>
                <a:gd name="connsiteX5" fmla="*/ 154444 w 352766"/>
                <a:gd name="connsiteY5" fmla="*/ 227762 h 280299"/>
                <a:gd name="connsiteX6" fmla="*/ 290423 w 352766"/>
                <a:gd name="connsiteY6" fmla="*/ 185923 h 280299"/>
                <a:gd name="connsiteX7" fmla="*/ 312300 w 352766"/>
                <a:gd name="connsiteY7" fmla="*/ 280404 h 280299"/>
                <a:gd name="connsiteX8" fmla="*/ 352910 w 352766"/>
                <a:gd name="connsiteY8" fmla="*/ 176625 h 280299"/>
                <a:gd name="connsiteX9" fmla="*/ 295141 w 352766"/>
                <a:gd name="connsiteY9" fmla="*/ 69701 h 280299"/>
                <a:gd name="connsiteX10" fmla="*/ 235799 w 352766"/>
                <a:gd name="connsiteY10" fmla="*/ 44884 h 280299"/>
                <a:gd name="connsiteX11" fmla="*/ 242089 w 352766"/>
                <a:gd name="connsiteY11" fmla="*/ 21640 h 280299"/>
                <a:gd name="connsiteX12" fmla="*/ 217067 w 352766"/>
                <a:gd name="connsiteY12" fmla="*/ 37159 h 280299"/>
                <a:gd name="connsiteX13" fmla="*/ 213854 w 352766"/>
                <a:gd name="connsiteY13" fmla="*/ 37 h 280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52766" h="280299">
                  <a:moveTo>
                    <a:pt x="213854" y="37"/>
                  </a:moveTo>
                  <a:lnTo>
                    <a:pt x="179466" y="37227"/>
                  </a:lnTo>
                  <a:cubicBezTo>
                    <a:pt x="179466" y="37227"/>
                    <a:pt x="79515" y="35245"/>
                    <a:pt x="27626" y="97663"/>
                  </a:cubicBezTo>
                  <a:cubicBezTo>
                    <a:pt x="-20572" y="155568"/>
                    <a:pt x="6911" y="260851"/>
                    <a:pt x="17098" y="271175"/>
                  </a:cubicBezTo>
                  <a:cubicBezTo>
                    <a:pt x="16346" y="266526"/>
                    <a:pt x="42393" y="277464"/>
                    <a:pt x="40205" y="269602"/>
                  </a:cubicBezTo>
                  <a:cubicBezTo>
                    <a:pt x="18465" y="192007"/>
                    <a:pt x="97564" y="241299"/>
                    <a:pt x="154444" y="227762"/>
                  </a:cubicBezTo>
                  <a:cubicBezTo>
                    <a:pt x="232791" y="209099"/>
                    <a:pt x="280852" y="177172"/>
                    <a:pt x="290423" y="185923"/>
                  </a:cubicBezTo>
                  <a:cubicBezTo>
                    <a:pt x="314009" y="212243"/>
                    <a:pt x="312300" y="280404"/>
                    <a:pt x="312300" y="280404"/>
                  </a:cubicBezTo>
                  <a:cubicBezTo>
                    <a:pt x="312300" y="280404"/>
                    <a:pt x="357080" y="243760"/>
                    <a:pt x="352910" y="176625"/>
                  </a:cubicBezTo>
                  <a:cubicBezTo>
                    <a:pt x="350038" y="130547"/>
                    <a:pt x="318248" y="84195"/>
                    <a:pt x="295141" y="69701"/>
                  </a:cubicBezTo>
                  <a:cubicBezTo>
                    <a:pt x="271965" y="55208"/>
                    <a:pt x="255283" y="48166"/>
                    <a:pt x="235799" y="44884"/>
                  </a:cubicBezTo>
                  <a:cubicBezTo>
                    <a:pt x="239901" y="38185"/>
                    <a:pt x="242089" y="21640"/>
                    <a:pt x="242089" y="21640"/>
                  </a:cubicBezTo>
                  <a:lnTo>
                    <a:pt x="217067" y="37159"/>
                  </a:lnTo>
                  <a:lnTo>
                    <a:pt x="213854" y="37"/>
                  </a:lnTo>
                  <a:close/>
                </a:path>
              </a:pathLst>
            </a:custGeom>
            <a:solidFill>
              <a:srgbClr val="333333"/>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4" name="任意多边形: 形状 343">
              <a:extLst>
                <a:ext uri="{FF2B5EF4-FFF2-40B4-BE49-F238E27FC236}">
                  <a16:creationId xmlns:a16="http://schemas.microsoft.com/office/drawing/2014/main" id="{46E75380-9426-4FA8-91EB-77B34ECB0184}"/>
                </a:ext>
              </a:extLst>
            </p:cNvPr>
            <p:cNvSpPr/>
            <p:nvPr/>
          </p:nvSpPr>
          <p:spPr>
            <a:xfrm>
              <a:off x="1207707" y="1809726"/>
              <a:ext cx="45121" cy="73835"/>
            </a:xfrm>
            <a:custGeom>
              <a:avLst/>
              <a:gdLst>
                <a:gd name="connsiteX0" fmla="*/ 34778 w 45121"/>
                <a:gd name="connsiteY0" fmla="*/ 588 h 73834"/>
                <a:gd name="connsiteX1" fmla="*/ 41546 w 45121"/>
                <a:gd name="connsiteY1" fmla="*/ 43317 h 73834"/>
                <a:gd name="connsiteX2" fmla="*/ 10371 w 45121"/>
                <a:gd name="connsiteY2" fmla="*/ 73261 h 73834"/>
                <a:gd name="connsiteX3" fmla="*/ 3603 w 45121"/>
                <a:gd name="connsiteY3" fmla="*/ 30532 h 73834"/>
                <a:gd name="connsiteX4" fmla="*/ 34778 w 45121"/>
                <a:gd name="connsiteY4" fmla="*/ 588 h 73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3834">
                  <a:moveTo>
                    <a:pt x="34778" y="588"/>
                  </a:moveTo>
                  <a:cubicBezTo>
                    <a:pt x="45238" y="4143"/>
                    <a:pt x="48246" y="23286"/>
                    <a:pt x="41546" y="43317"/>
                  </a:cubicBezTo>
                  <a:cubicBezTo>
                    <a:pt x="34778" y="63416"/>
                    <a:pt x="20831" y="76816"/>
                    <a:pt x="10371" y="73261"/>
                  </a:cubicBezTo>
                  <a:cubicBezTo>
                    <a:pt x="-89" y="69706"/>
                    <a:pt x="-3097" y="50564"/>
                    <a:pt x="3603" y="30532"/>
                  </a:cubicBezTo>
                  <a:cubicBezTo>
                    <a:pt x="10303" y="10501"/>
                    <a:pt x="24250" y="-2898"/>
                    <a:pt x="34778" y="588"/>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5" name="任意多边形: 形状 344">
              <a:extLst>
                <a:ext uri="{FF2B5EF4-FFF2-40B4-BE49-F238E27FC236}">
                  <a16:creationId xmlns:a16="http://schemas.microsoft.com/office/drawing/2014/main" id="{17C5D565-E4AC-421E-B40B-C732D718FAD6}"/>
                </a:ext>
              </a:extLst>
            </p:cNvPr>
            <p:cNvSpPr/>
            <p:nvPr/>
          </p:nvSpPr>
          <p:spPr>
            <a:xfrm>
              <a:off x="892610" y="1811969"/>
              <a:ext cx="45121" cy="74519"/>
            </a:xfrm>
            <a:custGeom>
              <a:avLst/>
              <a:gdLst>
                <a:gd name="connsiteX0" fmla="*/ 10371 w 45121"/>
                <a:gd name="connsiteY0" fmla="*/ 601 h 74518"/>
                <a:gd name="connsiteX1" fmla="*/ 3603 w 45121"/>
                <a:gd name="connsiteY1" fmla="*/ 43945 h 74518"/>
                <a:gd name="connsiteX2" fmla="*/ 34778 w 45121"/>
                <a:gd name="connsiteY2" fmla="*/ 74299 h 74518"/>
                <a:gd name="connsiteX3" fmla="*/ 41546 w 45121"/>
                <a:gd name="connsiteY3" fmla="*/ 30955 h 74518"/>
                <a:gd name="connsiteX4" fmla="*/ 10371 w 45121"/>
                <a:gd name="connsiteY4" fmla="*/ 601 h 745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21" h="74518">
                  <a:moveTo>
                    <a:pt x="10371" y="601"/>
                  </a:moveTo>
                  <a:cubicBezTo>
                    <a:pt x="-89" y="4156"/>
                    <a:pt x="-3097" y="23572"/>
                    <a:pt x="3603" y="43945"/>
                  </a:cubicBezTo>
                  <a:cubicBezTo>
                    <a:pt x="10371" y="64318"/>
                    <a:pt x="24318" y="77854"/>
                    <a:pt x="34778" y="74299"/>
                  </a:cubicBezTo>
                  <a:cubicBezTo>
                    <a:pt x="45238" y="70744"/>
                    <a:pt x="48246" y="51328"/>
                    <a:pt x="41546" y="30955"/>
                  </a:cubicBezTo>
                  <a:cubicBezTo>
                    <a:pt x="34778" y="10651"/>
                    <a:pt x="20831" y="-2954"/>
                    <a:pt x="10371" y="601"/>
                  </a:cubicBezTo>
                  <a:close/>
                </a:path>
              </a:pathLst>
            </a:custGeom>
            <a:solidFill>
              <a:srgbClr val="FFDDB8"/>
            </a:solidFill>
            <a:ln w="679" cap="flat">
              <a:noFill/>
              <a:prstDash val="solid"/>
              <a:miter/>
            </a:ln>
          </p:spPr>
          <p:txBody>
            <a:bodyPr rtlCol="0" anchor="ctr"/>
            <a:lstStyle/>
            <a:p>
              <a:pPr>
                <a:lnSpc>
                  <a:spcPct val="120000"/>
                </a:lnSpc>
              </a:pPr>
              <a:endParaRPr lang="zh-CN" altLang="en-US" sz="2400">
                <a:cs typeface="+mn-ea"/>
                <a:sym typeface="+mn-lt"/>
              </a:endParaRPr>
            </a:p>
          </p:txBody>
        </p:sp>
        <p:sp>
          <p:nvSpPr>
            <p:cNvPr id="346" name="任意多边形: 形状 345">
              <a:extLst>
                <a:ext uri="{FF2B5EF4-FFF2-40B4-BE49-F238E27FC236}">
                  <a16:creationId xmlns:a16="http://schemas.microsoft.com/office/drawing/2014/main" id="{0DBF5B99-D85C-4003-9D51-556BFD5DB25A}"/>
                </a:ext>
              </a:extLst>
            </p:cNvPr>
            <p:cNvSpPr/>
            <p:nvPr/>
          </p:nvSpPr>
          <p:spPr>
            <a:xfrm>
              <a:off x="1035301" y="2096064"/>
              <a:ext cx="51274" cy="87508"/>
            </a:xfrm>
            <a:custGeom>
              <a:avLst/>
              <a:gdLst>
                <a:gd name="connsiteX0" fmla="*/ 25263 w 51274"/>
                <a:gd name="connsiteY0" fmla="*/ 292 h 87508"/>
                <a:gd name="connsiteX1" fmla="*/ 7352 w 51274"/>
                <a:gd name="connsiteY1" fmla="*/ 31330 h 87508"/>
                <a:gd name="connsiteX2" fmla="*/ 37 w 51274"/>
                <a:gd name="connsiteY2" fmla="*/ 87526 h 87508"/>
                <a:gd name="connsiteX3" fmla="*/ 26152 w 51274"/>
                <a:gd name="connsiteY3" fmla="*/ 87389 h 87508"/>
                <a:gd name="connsiteX4" fmla="*/ 51721 w 51274"/>
                <a:gd name="connsiteY4" fmla="*/ 18750 h 87508"/>
                <a:gd name="connsiteX5" fmla="*/ 25263 w 51274"/>
                <a:gd name="connsiteY5" fmla="*/ 292 h 87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74" h="87508">
                  <a:moveTo>
                    <a:pt x="25263" y="292"/>
                  </a:moveTo>
                  <a:cubicBezTo>
                    <a:pt x="16034" y="2479"/>
                    <a:pt x="10223" y="17451"/>
                    <a:pt x="7352" y="31330"/>
                  </a:cubicBezTo>
                  <a:cubicBezTo>
                    <a:pt x="3728" y="48900"/>
                    <a:pt x="1677" y="69546"/>
                    <a:pt x="37" y="87526"/>
                  </a:cubicBezTo>
                  <a:cubicBezTo>
                    <a:pt x="13505" y="87595"/>
                    <a:pt x="16102" y="87595"/>
                    <a:pt x="26152" y="87389"/>
                  </a:cubicBezTo>
                  <a:cubicBezTo>
                    <a:pt x="41740" y="65991"/>
                    <a:pt x="53225" y="43362"/>
                    <a:pt x="51721" y="18750"/>
                  </a:cubicBezTo>
                  <a:cubicBezTo>
                    <a:pt x="50969" y="6171"/>
                    <a:pt x="32920" y="-1486"/>
                    <a:pt x="25263" y="292"/>
                  </a:cubicBezTo>
                  <a:close/>
                </a:path>
              </a:pathLst>
            </a:custGeom>
            <a:solidFill>
              <a:srgbClr val="00B0F0"/>
            </a:solidFill>
            <a:ln w="679" cap="flat">
              <a:noFill/>
              <a:prstDash val="solid"/>
              <a:miter/>
            </a:ln>
          </p:spPr>
          <p:txBody>
            <a:bodyPr rtlCol="0" anchor="ctr"/>
            <a:lstStyle/>
            <a:p>
              <a:pPr>
                <a:lnSpc>
                  <a:spcPct val="120000"/>
                </a:lnSpc>
              </a:pPr>
              <a:endParaRPr lang="zh-CN" altLang="en-US" sz="2400">
                <a:cs typeface="+mn-ea"/>
                <a:sym typeface="+mn-lt"/>
              </a:endParaRPr>
            </a:p>
          </p:txBody>
        </p:sp>
      </p:grpSp>
      <p:grpSp>
        <p:nvGrpSpPr>
          <p:cNvPr id="361" name="组合 360">
            <a:extLst>
              <a:ext uri="{FF2B5EF4-FFF2-40B4-BE49-F238E27FC236}">
                <a16:creationId xmlns:a16="http://schemas.microsoft.com/office/drawing/2014/main" id="{FFABD58E-041C-4B69-83C8-46B132AB3B94}"/>
              </a:ext>
            </a:extLst>
          </p:cNvPr>
          <p:cNvGrpSpPr/>
          <p:nvPr/>
        </p:nvGrpSpPr>
        <p:grpSpPr>
          <a:xfrm>
            <a:off x="9448103" y="4012146"/>
            <a:ext cx="517234" cy="820131"/>
            <a:chOff x="5262345" y="1041743"/>
            <a:chExt cx="1952222" cy="3095460"/>
          </a:xfrm>
        </p:grpSpPr>
        <p:sp>
          <p:nvSpPr>
            <p:cNvPr id="362" name="任意多边形: 形状 361">
              <a:extLst>
                <a:ext uri="{FF2B5EF4-FFF2-40B4-BE49-F238E27FC236}">
                  <a16:creationId xmlns:a16="http://schemas.microsoft.com/office/drawing/2014/main" id="{363B27D7-8B99-460F-88D8-82C2D668EF75}"/>
                </a:ext>
              </a:extLst>
            </p:cNvPr>
            <p:cNvSpPr/>
            <p:nvPr/>
          </p:nvSpPr>
          <p:spPr>
            <a:xfrm>
              <a:off x="5317985" y="2596669"/>
              <a:ext cx="1771025" cy="635506"/>
            </a:xfrm>
            <a:custGeom>
              <a:avLst/>
              <a:gdLst>
                <a:gd name="connsiteX0" fmla="*/ 261291 w 1771025"/>
                <a:gd name="connsiteY0" fmla="*/ 0 h 635506"/>
                <a:gd name="connsiteX1" fmla="*/ 261314 w 1771025"/>
                <a:gd name="connsiteY1" fmla="*/ 0 h 635506"/>
                <a:gd name="connsiteX2" fmla="*/ 607919 w 1771025"/>
                <a:gd name="connsiteY2" fmla="*/ 426685 h 635506"/>
                <a:gd name="connsiteX3" fmla="*/ 894198 w 1771025"/>
                <a:gd name="connsiteY3" fmla="*/ 544135 h 635506"/>
                <a:gd name="connsiteX4" fmla="*/ 1243054 w 1771025"/>
                <a:gd name="connsiteY4" fmla="*/ 426685 h 635506"/>
                <a:gd name="connsiteX5" fmla="*/ 1589631 w 1771025"/>
                <a:gd name="connsiteY5" fmla="*/ 0 h 635506"/>
                <a:gd name="connsiteX6" fmla="*/ 1616072 w 1771025"/>
                <a:gd name="connsiteY6" fmla="*/ 10233 h 635506"/>
                <a:gd name="connsiteX7" fmla="*/ 1593276 w 1771025"/>
                <a:gd name="connsiteY7" fmla="*/ 129175 h 635506"/>
                <a:gd name="connsiteX8" fmla="*/ 1679613 w 1771025"/>
                <a:gd name="connsiteY8" fmla="*/ 433602 h 635506"/>
                <a:gd name="connsiteX9" fmla="*/ 1771025 w 1771025"/>
                <a:gd name="connsiteY9" fmla="*/ 574043 h 635506"/>
                <a:gd name="connsiteX10" fmla="*/ 1621106 w 1771025"/>
                <a:gd name="connsiteY10" fmla="*/ 604187 h 635506"/>
                <a:gd name="connsiteX11" fmla="*/ 0 w 1771025"/>
                <a:gd name="connsiteY11" fmla="*/ 569951 h 635506"/>
                <a:gd name="connsiteX12" fmla="*/ 217831 w 1771025"/>
                <a:gd name="connsiteY12" fmla="*/ 87131 h 635506"/>
                <a:gd name="connsiteX13" fmla="*/ 218230 w 1771025"/>
                <a:gd name="connsiteY13" fmla="*/ 16677 h 635506"/>
                <a:gd name="connsiteX14" fmla="*/ 261291 w 1771025"/>
                <a:gd name="connsiteY14" fmla="*/ 0 h 63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1025" h="635506">
                  <a:moveTo>
                    <a:pt x="261291" y="0"/>
                  </a:moveTo>
                  <a:lnTo>
                    <a:pt x="261314" y="0"/>
                  </a:lnTo>
                  <a:cubicBezTo>
                    <a:pt x="394019" y="231901"/>
                    <a:pt x="443103" y="322443"/>
                    <a:pt x="607919" y="426685"/>
                  </a:cubicBezTo>
                  <a:cubicBezTo>
                    <a:pt x="607919" y="426685"/>
                    <a:pt x="760421" y="522758"/>
                    <a:pt x="894198" y="544135"/>
                  </a:cubicBezTo>
                  <a:cubicBezTo>
                    <a:pt x="1027935" y="565462"/>
                    <a:pt x="1243054" y="426685"/>
                    <a:pt x="1243054" y="426685"/>
                  </a:cubicBezTo>
                  <a:cubicBezTo>
                    <a:pt x="1407893" y="322443"/>
                    <a:pt x="1456929" y="231901"/>
                    <a:pt x="1589631" y="0"/>
                  </a:cubicBezTo>
                  <a:lnTo>
                    <a:pt x="1616072" y="10233"/>
                  </a:lnTo>
                  <a:lnTo>
                    <a:pt x="1593276" y="129175"/>
                  </a:lnTo>
                  <a:cubicBezTo>
                    <a:pt x="1589521" y="208006"/>
                    <a:pt x="1607366" y="304387"/>
                    <a:pt x="1679613" y="433602"/>
                  </a:cubicBezTo>
                  <a:lnTo>
                    <a:pt x="1771025" y="574043"/>
                  </a:lnTo>
                  <a:lnTo>
                    <a:pt x="1621106" y="604187"/>
                  </a:lnTo>
                  <a:cubicBezTo>
                    <a:pt x="1165204" y="668285"/>
                    <a:pt x="358913" y="622404"/>
                    <a:pt x="0" y="569951"/>
                  </a:cubicBezTo>
                  <a:cubicBezTo>
                    <a:pt x="83329" y="430994"/>
                    <a:pt x="196648" y="278073"/>
                    <a:pt x="217831" y="87131"/>
                  </a:cubicBezTo>
                  <a:lnTo>
                    <a:pt x="218230" y="16677"/>
                  </a:lnTo>
                  <a:lnTo>
                    <a:pt x="261291" y="0"/>
                  </a:ln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sp>
          <p:nvSpPr>
            <p:cNvPr id="363" name="任意多边形: 形状 362">
              <a:extLst>
                <a:ext uri="{FF2B5EF4-FFF2-40B4-BE49-F238E27FC236}">
                  <a16:creationId xmlns:a16="http://schemas.microsoft.com/office/drawing/2014/main" id="{1AF91C2E-99C9-438C-A03D-364D79C8F63D}"/>
                </a:ext>
              </a:extLst>
            </p:cNvPr>
            <p:cNvSpPr/>
            <p:nvPr/>
          </p:nvSpPr>
          <p:spPr>
            <a:xfrm>
              <a:off x="6237398" y="3217183"/>
              <a:ext cx="977169" cy="917199"/>
            </a:xfrm>
            <a:custGeom>
              <a:avLst/>
              <a:gdLst>
                <a:gd name="connsiteX0" fmla="*/ 5213 w 977169"/>
                <a:gd name="connsiteY0" fmla="*/ 919700 h 917198"/>
                <a:gd name="connsiteX1" fmla="*/ 976385 w 977169"/>
                <a:gd name="connsiteY1" fmla="*/ 911586 h 917198"/>
                <a:gd name="connsiteX2" fmla="*/ 262028 w 977169"/>
                <a:gd name="connsiteY2" fmla="*/ 11320 h 917198"/>
                <a:gd name="connsiteX3" fmla="*/ 979 w 977169"/>
                <a:gd name="connsiteY3" fmla="*/ 2149 h 917198"/>
                <a:gd name="connsiteX4" fmla="*/ 979 w 977169"/>
                <a:gd name="connsiteY4" fmla="*/ 3207 h 917198"/>
                <a:gd name="connsiteX5" fmla="*/ 5213 w 977169"/>
                <a:gd name="connsiteY5" fmla="*/ 919700 h 917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7169" h="917198">
                  <a:moveTo>
                    <a:pt x="5213" y="919700"/>
                  </a:moveTo>
                  <a:lnTo>
                    <a:pt x="976385" y="911586"/>
                  </a:lnTo>
                  <a:cubicBezTo>
                    <a:pt x="976385" y="911586"/>
                    <a:pt x="927703" y="132673"/>
                    <a:pt x="262028" y="11320"/>
                  </a:cubicBezTo>
                  <a:cubicBezTo>
                    <a:pt x="80705" y="-3849"/>
                    <a:pt x="979" y="2149"/>
                    <a:pt x="979" y="2149"/>
                  </a:cubicBezTo>
                  <a:lnTo>
                    <a:pt x="979" y="3207"/>
                  </a:lnTo>
                  <a:cubicBezTo>
                    <a:pt x="1332" y="571165"/>
                    <a:pt x="5213" y="919700"/>
                    <a:pt x="5213" y="919700"/>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4" name="任意多边形: 形状 363">
              <a:extLst>
                <a:ext uri="{FF2B5EF4-FFF2-40B4-BE49-F238E27FC236}">
                  <a16:creationId xmlns:a16="http://schemas.microsoft.com/office/drawing/2014/main" id="{CB4BECE6-3F79-43C4-BB07-775E52ED5BB0}"/>
                </a:ext>
              </a:extLst>
            </p:cNvPr>
            <p:cNvSpPr/>
            <p:nvPr/>
          </p:nvSpPr>
          <p:spPr>
            <a:xfrm>
              <a:off x="5262345" y="3216477"/>
              <a:ext cx="970114" cy="920726"/>
            </a:xfrm>
            <a:custGeom>
              <a:avLst/>
              <a:gdLst>
                <a:gd name="connsiteX0" fmla="*/ 968271 w 970114"/>
                <a:gd name="connsiteY0" fmla="*/ 920406 h 920726"/>
                <a:gd name="connsiteX1" fmla="*/ 979 w 970114"/>
                <a:gd name="connsiteY1" fmla="*/ 912292 h 920726"/>
                <a:gd name="connsiteX2" fmla="*/ 712514 w 970114"/>
                <a:gd name="connsiteY2" fmla="*/ 11321 h 920726"/>
                <a:gd name="connsiteX3" fmla="*/ 972152 w 970114"/>
                <a:gd name="connsiteY3" fmla="*/ 2149 h 920726"/>
                <a:gd name="connsiteX4" fmla="*/ 972152 w 970114"/>
                <a:gd name="connsiteY4" fmla="*/ 3207 h 920726"/>
                <a:gd name="connsiteX5" fmla="*/ 968271 w 970114"/>
                <a:gd name="connsiteY5" fmla="*/ 920406 h 92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70114" h="920726">
                  <a:moveTo>
                    <a:pt x="968271" y="920406"/>
                  </a:moveTo>
                  <a:lnTo>
                    <a:pt x="979" y="912292"/>
                  </a:lnTo>
                  <a:cubicBezTo>
                    <a:pt x="979" y="912292"/>
                    <a:pt x="49309" y="132673"/>
                    <a:pt x="712514" y="11321"/>
                  </a:cubicBezTo>
                  <a:cubicBezTo>
                    <a:pt x="893131" y="-3849"/>
                    <a:pt x="972152" y="2149"/>
                    <a:pt x="972152" y="2149"/>
                  </a:cubicBezTo>
                  <a:lnTo>
                    <a:pt x="972152" y="3207"/>
                  </a:lnTo>
                  <a:cubicBezTo>
                    <a:pt x="972152" y="571870"/>
                    <a:pt x="968271" y="920406"/>
                    <a:pt x="968271" y="920406"/>
                  </a:cubicBezTo>
                  <a:close/>
                </a:path>
              </a:pathLst>
            </a:custGeom>
            <a:solidFill>
              <a:srgbClr val="E1E6F7"/>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5" name="任意多边形: 形状 364">
              <a:extLst>
                <a:ext uri="{FF2B5EF4-FFF2-40B4-BE49-F238E27FC236}">
                  <a16:creationId xmlns:a16="http://schemas.microsoft.com/office/drawing/2014/main" id="{9CF8E28E-3D11-40FF-A3D5-9DF1EDA8CAB9}"/>
                </a:ext>
              </a:extLst>
            </p:cNvPr>
            <p:cNvSpPr/>
            <p:nvPr/>
          </p:nvSpPr>
          <p:spPr>
            <a:xfrm>
              <a:off x="5869813" y="2888866"/>
              <a:ext cx="680844" cy="790202"/>
            </a:xfrm>
            <a:custGeom>
              <a:avLst/>
              <a:gdLst>
                <a:gd name="connsiteX0" fmla="*/ 979 w 680843"/>
                <a:gd name="connsiteY0" fmla="*/ 979 h 790202"/>
                <a:gd name="connsiteX1" fmla="*/ 680412 w 680843"/>
                <a:gd name="connsiteY1" fmla="*/ 979 h 790202"/>
                <a:gd name="connsiteX2" fmla="*/ 680412 w 680843"/>
                <a:gd name="connsiteY2" fmla="*/ 528016 h 790202"/>
                <a:gd name="connsiteX3" fmla="*/ 342812 w 680843"/>
                <a:gd name="connsiteY3" fmla="*/ 792240 h 790202"/>
                <a:gd name="connsiteX4" fmla="*/ 979 w 680843"/>
                <a:gd name="connsiteY4" fmla="*/ 528016 h 790202"/>
                <a:gd name="connsiteX5" fmla="*/ 979 w 680843"/>
                <a:gd name="connsiteY5" fmla="*/ 979 h 790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0843" h="790202">
                  <a:moveTo>
                    <a:pt x="979" y="979"/>
                  </a:moveTo>
                  <a:lnTo>
                    <a:pt x="680412" y="979"/>
                  </a:lnTo>
                  <a:lnTo>
                    <a:pt x="680412" y="528016"/>
                  </a:lnTo>
                  <a:cubicBezTo>
                    <a:pt x="680412" y="528016"/>
                    <a:pt x="512847" y="792240"/>
                    <a:pt x="342812" y="792240"/>
                  </a:cubicBezTo>
                  <a:cubicBezTo>
                    <a:pt x="173130" y="792240"/>
                    <a:pt x="979" y="528016"/>
                    <a:pt x="979" y="528016"/>
                  </a:cubicBezTo>
                  <a:lnTo>
                    <a:pt x="979" y="979"/>
                  </a:ln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6" name="任意多边形: 形状 365">
              <a:extLst>
                <a:ext uri="{FF2B5EF4-FFF2-40B4-BE49-F238E27FC236}">
                  <a16:creationId xmlns:a16="http://schemas.microsoft.com/office/drawing/2014/main" id="{5F4AC02B-F7DE-4E4D-AA16-E1DDD39AA025}"/>
                </a:ext>
              </a:extLst>
            </p:cNvPr>
            <p:cNvSpPr/>
            <p:nvPr/>
          </p:nvSpPr>
          <p:spPr>
            <a:xfrm>
              <a:off x="5869813" y="2828896"/>
              <a:ext cx="680844" cy="525625"/>
            </a:xfrm>
            <a:custGeom>
              <a:avLst/>
              <a:gdLst>
                <a:gd name="connsiteX0" fmla="*/ 979 w 680843"/>
                <a:gd name="connsiteY0" fmla="*/ 528016 h 525625"/>
                <a:gd name="connsiteX1" fmla="*/ 979 w 680843"/>
                <a:gd name="connsiteY1" fmla="*/ 979 h 525625"/>
                <a:gd name="connsiteX2" fmla="*/ 680412 w 680843"/>
                <a:gd name="connsiteY2" fmla="*/ 979 h 525625"/>
                <a:gd name="connsiteX3" fmla="*/ 680412 w 680843"/>
                <a:gd name="connsiteY3" fmla="*/ 288486 h 525625"/>
              </a:gdLst>
              <a:ahLst/>
              <a:cxnLst>
                <a:cxn ang="0">
                  <a:pos x="connsiteX0" y="connsiteY0"/>
                </a:cxn>
                <a:cxn ang="0">
                  <a:pos x="connsiteX1" y="connsiteY1"/>
                </a:cxn>
                <a:cxn ang="0">
                  <a:pos x="connsiteX2" y="connsiteY2"/>
                </a:cxn>
                <a:cxn ang="0">
                  <a:pos x="connsiteX3" y="connsiteY3"/>
                </a:cxn>
              </a:cxnLst>
              <a:rect l="l" t="t" r="r" b="b"/>
              <a:pathLst>
                <a:path w="680843" h="525625">
                  <a:moveTo>
                    <a:pt x="979" y="528016"/>
                  </a:moveTo>
                  <a:lnTo>
                    <a:pt x="979" y="979"/>
                  </a:lnTo>
                  <a:lnTo>
                    <a:pt x="680412" y="979"/>
                  </a:lnTo>
                  <a:lnTo>
                    <a:pt x="680412" y="288486"/>
                  </a:lnTo>
                </a:path>
              </a:pathLst>
            </a:custGeom>
            <a:solidFill>
              <a:srgbClr val="E5C6A5"/>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7" name="任意多边形: 形状 366">
              <a:extLst>
                <a:ext uri="{FF2B5EF4-FFF2-40B4-BE49-F238E27FC236}">
                  <a16:creationId xmlns:a16="http://schemas.microsoft.com/office/drawing/2014/main" id="{996334A0-8232-4CBF-AB0C-191835D4412B}"/>
                </a:ext>
              </a:extLst>
            </p:cNvPr>
            <p:cNvSpPr/>
            <p:nvPr/>
          </p:nvSpPr>
          <p:spPr>
            <a:xfrm>
              <a:off x="5735468" y="3056784"/>
              <a:ext cx="486821" cy="606762"/>
            </a:xfrm>
            <a:custGeom>
              <a:avLst/>
              <a:gdLst>
                <a:gd name="connsiteX0" fmla="*/ 142380 w 486820"/>
                <a:gd name="connsiteY0" fmla="*/ 979 h 606762"/>
                <a:gd name="connsiteX1" fmla="*/ 215050 w 486820"/>
                <a:gd name="connsiteY1" fmla="*/ 339990 h 606762"/>
                <a:gd name="connsiteX2" fmla="*/ 487388 w 486820"/>
                <a:gd name="connsiteY2" fmla="*/ 580578 h 606762"/>
                <a:gd name="connsiteX3" fmla="*/ 47485 w 486820"/>
                <a:gd name="connsiteY3" fmla="*/ 440529 h 606762"/>
                <a:gd name="connsiteX4" fmla="*/ 142380 w 486820"/>
                <a:gd name="connsiteY4" fmla="*/ 979 h 606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820" h="606762">
                  <a:moveTo>
                    <a:pt x="142380" y="979"/>
                  </a:moveTo>
                  <a:cubicBezTo>
                    <a:pt x="203056" y="103282"/>
                    <a:pt x="157196" y="253209"/>
                    <a:pt x="215050" y="339990"/>
                  </a:cubicBezTo>
                  <a:cubicBezTo>
                    <a:pt x="273257" y="426771"/>
                    <a:pt x="388965" y="489211"/>
                    <a:pt x="487388" y="580578"/>
                  </a:cubicBezTo>
                  <a:cubicBezTo>
                    <a:pt x="357922" y="640902"/>
                    <a:pt x="142733" y="600686"/>
                    <a:pt x="47485" y="440529"/>
                  </a:cubicBezTo>
                  <a:cubicBezTo>
                    <a:pt x="-47762" y="280372"/>
                    <a:pt x="12914" y="60950"/>
                    <a:pt x="142380"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8" name="任意多边形: 形状 367">
              <a:extLst>
                <a:ext uri="{FF2B5EF4-FFF2-40B4-BE49-F238E27FC236}">
                  <a16:creationId xmlns:a16="http://schemas.microsoft.com/office/drawing/2014/main" id="{836310F4-F8F9-4E6B-8F2E-CC84BA8F38F1}"/>
                </a:ext>
              </a:extLst>
            </p:cNvPr>
            <p:cNvSpPr/>
            <p:nvPr/>
          </p:nvSpPr>
          <p:spPr>
            <a:xfrm>
              <a:off x="6053956" y="3528083"/>
              <a:ext cx="352769" cy="246938"/>
            </a:xfrm>
            <a:custGeom>
              <a:avLst/>
              <a:gdLst>
                <a:gd name="connsiteX0" fmla="*/ 80707 w 352768"/>
                <a:gd name="connsiteY0" fmla="*/ 979 h 246938"/>
                <a:gd name="connsiteX1" fmla="*/ 272614 w 352768"/>
                <a:gd name="connsiteY1" fmla="*/ 979 h 246938"/>
                <a:gd name="connsiteX2" fmla="*/ 352692 w 352768"/>
                <a:gd name="connsiteY2" fmla="*/ 81058 h 246938"/>
                <a:gd name="connsiteX3" fmla="*/ 328704 w 352768"/>
                <a:gd name="connsiteY3" fmla="*/ 168897 h 246938"/>
                <a:gd name="connsiteX4" fmla="*/ 242276 w 352768"/>
                <a:gd name="connsiteY4" fmla="*/ 248976 h 246938"/>
                <a:gd name="connsiteX5" fmla="*/ 111398 w 352768"/>
                <a:gd name="connsiteY5" fmla="*/ 248976 h 246938"/>
                <a:gd name="connsiteX6" fmla="*/ 24970 w 352768"/>
                <a:gd name="connsiteY6" fmla="*/ 168897 h 246938"/>
                <a:gd name="connsiteX7" fmla="*/ 982 w 352768"/>
                <a:gd name="connsiteY7" fmla="*/ 81058 h 246938"/>
                <a:gd name="connsiteX8" fmla="*/ 80707 w 352768"/>
                <a:gd name="connsiteY8" fmla="*/ 979 h 2469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768" h="246938">
                  <a:moveTo>
                    <a:pt x="80707" y="979"/>
                  </a:moveTo>
                  <a:lnTo>
                    <a:pt x="272614" y="979"/>
                  </a:lnTo>
                  <a:cubicBezTo>
                    <a:pt x="316710" y="979"/>
                    <a:pt x="352692" y="36609"/>
                    <a:pt x="352692" y="81058"/>
                  </a:cubicBezTo>
                  <a:lnTo>
                    <a:pt x="328704" y="168897"/>
                  </a:lnTo>
                  <a:cubicBezTo>
                    <a:pt x="328704" y="212993"/>
                    <a:pt x="272261" y="248976"/>
                    <a:pt x="242276" y="248976"/>
                  </a:cubicBezTo>
                  <a:lnTo>
                    <a:pt x="111398" y="248976"/>
                  </a:lnTo>
                  <a:cubicBezTo>
                    <a:pt x="81413" y="248976"/>
                    <a:pt x="24970" y="213346"/>
                    <a:pt x="24970" y="168897"/>
                  </a:cubicBezTo>
                  <a:lnTo>
                    <a:pt x="982" y="81058"/>
                  </a:lnTo>
                  <a:cubicBezTo>
                    <a:pt x="629" y="36962"/>
                    <a:pt x="36611" y="979"/>
                    <a:pt x="80707" y="979"/>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69" name="任意多边形: 形状 368">
              <a:extLst>
                <a:ext uri="{FF2B5EF4-FFF2-40B4-BE49-F238E27FC236}">
                  <a16:creationId xmlns:a16="http://schemas.microsoft.com/office/drawing/2014/main" id="{288EC1E8-B486-4739-8B6F-0F19E66AB57E}"/>
                </a:ext>
              </a:extLst>
            </p:cNvPr>
            <p:cNvSpPr/>
            <p:nvPr/>
          </p:nvSpPr>
          <p:spPr>
            <a:xfrm>
              <a:off x="6055017" y="3056784"/>
              <a:ext cx="677316" cy="1075945"/>
            </a:xfrm>
            <a:custGeom>
              <a:avLst/>
              <a:gdLst>
                <a:gd name="connsiteX0" fmla="*/ 160783 w 677316"/>
                <a:gd name="connsiteY0" fmla="*/ 624322 h 1075944"/>
                <a:gd name="connsiteX1" fmla="*/ 47545 w 677316"/>
                <a:gd name="connsiteY1" fmla="*/ 784126 h 1075944"/>
                <a:gd name="connsiteX2" fmla="*/ 979 w 677316"/>
                <a:gd name="connsiteY2" fmla="*/ 1075513 h 1075944"/>
                <a:gd name="connsiteX3" fmla="*/ 272964 w 677316"/>
                <a:gd name="connsiteY3" fmla="*/ 1076924 h 1075944"/>
                <a:gd name="connsiteX4" fmla="*/ 271200 w 677316"/>
                <a:gd name="connsiteY4" fmla="*/ 728036 h 1075944"/>
                <a:gd name="connsiteX5" fmla="*/ 160783 w 677316"/>
                <a:gd name="connsiteY5" fmla="*/ 624322 h 1075944"/>
                <a:gd name="connsiteX6" fmla="*/ 504733 w 677316"/>
                <a:gd name="connsiteY6" fmla="*/ 979 h 1075944"/>
                <a:gd name="connsiteX7" fmla="*/ 431710 w 677316"/>
                <a:gd name="connsiteY7" fmla="*/ 339637 h 1075944"/>
                <a:gd name="connsiteX8" fmla="*/ 159020 w 677316"/>
                <a:gd name="connsiteY8" fmla="*/ 579873 h 1075944"/>
                <a:gd name="connsiteX9" fmla="*/ 639491 w 677316"/>
                <a:gd name="connsiteY9" fmla="*/ 400666 h 1075944"/>
                <a:gd name="connsiteX10" fmla="*/ 504733 w 677316"/>
                <a:gd name="connsiteY10" fmla="*/ 979 h 1075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77316" h="1075944">
                  <a:moveTo>
                    <a:pt x="160783" y="624322"/>
                  </a:moveTo>
                  <a:cubicBezTo>
                    <a:pt x="102577" y="635257"/>
                    <a:pt x="65889" y="712867"/>
                    <a:pt x="47545" y="784126"/>
                  </a:cubicBezTo>
                  <a:cubicBezTo>
                    <a:pt x="24262" y="875140"/>
                    <a:pt x="11210" y="982735"/>
                    <a:pt x="979" y="1075513"/>
                  </a:cubicBezTo>
                  <a:cubicBezTo>
                    <a:pt x="118804" y="1075513"/>
                    <a:pt x="151259" y="1075513"/>
                    <a:pt x="272964" y="1076924"/>
                  </a:cubicBezTo>
                  <a:cubicBezTo>
                    <a:pt x="315649" y="975679"/>
                    <a:pt x="325527" y="849035"/>
                    <a:pt x="271200" y="728036"/>
                  </a:cubicBezTo>
                  <a:cubicBezTo>
                    <a:pt x="244390" y="667712"/>
                    <a:pt x="209113" y="615150"/>
                    <a:pt x="160783" y="624322"/>
                  </a:cubicBezTo>
                  <a:close/>
                  <a:moveTo>
                    <a:pt x="504733" y="979"/>
                  </a:moveTo>
                  <a:cubicBezTo>
                    <a:pt x="444057" y="102929"/>
                    <a:pt x="489917" y="252856"/>
                    <a:pt x="431710" y="339637"/>
                  </a:cubicBezTo>
                  <a:cubicBezTo>
                    <a:pt x="373503" y="426066"/>
                    <a:pt x="257442" y="488506"/>
                    <a:pt x="159020" y="579873"/>
                  </a:cubicBezTo>
                  <a:cubicBezTo>
                    <a:pt x="288838" y="639843"/>
                    <a:pt x="543890" y="560470"/>
                    <a:pt x="639491" y="400666"/>
                  </a:cubicBezTo>
                  <a:cubicBezTo>
                    <a:pt x="734738" y="240509"/>
                    <a:pt x="634199" y="60950"/>
                    <a:pt x="504733" y="979"/>
                  </a:cubicBezTo>
                  <a:close/>
                </a:path>
              </a:pathLst>
            </a:custGeom>
            <a:solidFill>
              <a:srgbClr val="0070C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0" name="任意多边形: 形状 369">
              <a:extLst>
                <a:ext uri="{FF2B5EF4-FFF2-40B4-BE49-F238E27FC236}">
                  <a16:creationId xmlns:a16="http://schemas.microsoft.com/office/drawing/2014/main" id="{2C799152-436F-4D2C-96BA-185F3CE3D5D7}"/>
                </a:ext>
              </a:extLst>
            </p:cNvPr>
            <p:cNvSpPr/>
            <p:nvPr/>
          </p:nvSpPr>
          <p:spPr>
            <a:xfrm>
              <a:off x="5438024" y="1377605"/>
              <a:ext cx="800785" cy="1725039"/>
            </a:xfrm>
            <a:custGeom>
              <a:avLst/>
              <a:gdLst>
                <a:gd name="connsiteX0" fmla="*/ 799295 w 800785"/>
                <a:gd name="connsiteY0" fmla="*/ 979 h 1725039"/>
                <a:gd name="connsiteX1" fmla="*/ 979 w 800785"/>
                <a:gd name="connsiteY1" fmla="*/ 851152 h 1725039"/>
                <a:gd name="connsiteX2" fmla="*/ 111043 w 800785"/>
                <a:gd name="connsiteY2" fmla="*/ 1409232 h 1725039"/>
                <a:gd name="connsiteX3" fmla="*/ 800353 w 800785"/>
                <a:gd name="connsiteY3" fmla="*/ 1727429 h 1725039"/>
                <a:gd name="connsiteX4" fmla="*/ 799295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799295" y="979"/>
                  </a:moveTo>
                  <a:cubicBezTo>
                    <a:pt x="336815" y="979"/>
                    <a:pt x="979" y="381617"/>
                    <a:pt x="979" y="851152"/>
                  </a:cubicBezTo>
                  <a:cubicBezTo>
                    <a:pt x="979" y="1008840"/>
                    <a:pt x="41195" y="1282941"/>
                    <a:pt x="111043" y="1409232"/>
                  </a:cubicBezTo>
                  <a:cubicBezTo>
                    <a:pt x="248976" y="1658992"/>
                    <a:pt x="692759" y="1722844"/>
                    <a:pt x="800353" y="1727429"/>
                  </a:cubicBezTo>
                  <a:cubicBezTo>
                    <a:pt x="800706" y="1276238"/>
                    <a:pt x="799295" y="586928"/>
                    <a:pt x="799295"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1" name="任意多边形: 形状 370">
              <a:extLst>
                <a:ext uri="{FF2B5EF4-FFF2-40B4-BE49-F238E27FC236}">
                  <a16:creationId xmlns:a16="http://schemas.microsoft.com/office/drawing/2014/main" id="{6804E9F4-7439-4706-973B-87459DF0574A}"/>
                </a:ext>
              </a:extLst>
            </p:cNvPr>
            <p:cNvSpPr/>
            <p:nvPr/>
          </p:nvSpPr>
          <p:spPr>
            <a:xfrm>
              <a:off x="6237398" y="1377605"/>
              <a:ext cx="800785" cy="1725039"/>
            </a:xfrm>
            <a:custGeom>
              <a:avLst/>
              <a:gdLst>
                <a:gd name="connsiteX0" fmla="*/ 2038 w 800785"/>
                <a:gd name="connsiteY0" fmla="*/ 979 h 1725039"/>
                <a:gd name="connsiteX1" fmla="*/ 800706 w 800785"/>
                <a:gd name="connsiteY1" fmla="*/ 851152 h 1725039"/>
                <a:gd name="connsiteX2" fmla="*/ 690642 w 800785"/>
                <a:gd name="connsiteY2" fmla="*/ 1409232 h 1725039"/>
                <a:gd name="connsiteX3" fmla="*/ 979 w 800785"/>
                <a:gd name="connsiteY3" fmla="*/ 1727429 h 1725039"/>
                <a:gd name="connsiteX4" fmla="*/ 2038 w 800785"/>
                <a:gd name="connsiteY4" fmla="*/ 979 h 1725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85" h="1725039">
                  <a:moveTo>
                    <a:pt x="2038" y="979"/>
                  </a:moveTo>
                  <a:cubicBezTo>
                    <a:pt x="464517" y="979"/>
                    <a:pt x="800706" y="381617"/>
                    <a:pt x="800706" y="851152"/>
                  </a:cubicBezTo>
                  <a:cubicBezTo>
                    <a:pt x="800706" y="1008840"/>
                    <a:pt x="760490" y="1282941"/>
                    <a:pt x="690642" y="1409232"/>
                  </a:cubicBezTo>
                  <a:cubicBezTo>
                    <a:pt x="552357" y="1658992"/>
                    <a:pt x="108574" y="1722844"/>
                    <a:pt x="979" y="1727429"/>
                  </a:cubicBezTo>
                  <a:cubicBezTo>
                    <a:pt x="979" y="1275885"/>
                    <a:pt x="2038" y="586928"/>
                    <a:pt x="2038" y="979"/>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2" name="任意多边形: 形状 371">
              <a:extLst>
                <a:ext uri="{FF2B5EF4-FFF2-40B4-BE49-F238E27FC236}">
                  <a16:creationId xmlns:a16="http://schemas.microsoft.com/office/drawing/2014/main" id="{AF1CE1B0-550A-44A0-8F03-7C221052699F}"/>
                </a:ext>
              </a:extLst>
            </p:cNvPr>
            <p:cNvSpPr/>
            <p:nvPr/>
          </p:nvSpPr>
          <p:spPr>
            <a:xfrm>
              <a:off x="6940406" y="2202353"/>
              <a:ext cx="232827" cy="380990"/>
            </a:xfrm>
            <a:custGeom>
              <a:avLst/>
              <a:gdLst>
                <a:gd name="connsiteX0" fmla="*/ 180246 w 232827"/>
                <a:gd name="connsiteY0" fmla="*/ 3826 h 380990"/>
                <a:gd name="connsiteX1" fmla="*/ 215170 w 232827"/>
                <a:gd name="connsiteY1" fmla="*/ 224307 h 380990"/>
                <a:gd name="connsiteX2" fmla="*/ 54307 w 232827"/>
                <a:gd name="connsiteY2" fmla="*/ 378820 h 380990"/>
                <a:gd name="connsiteX3" fmla="*/ 19383 w 232827"/>
                <a:gd name="connsiteY3" fmla="*/ 158339 h 380990"/>
                <a:gd name="connsiteX4" fmla="*/ 180246 w 232827"/>
                <a:gd name="connsiteY4" fmla="*/ 3826 h 380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0990">
                  <a:moveTo>
                    <a:pt x="180246" y="3826"/>
                  </a:moveTo>
                  <a:cubicBezTo>
                    <a:pt x="234219" y="22170"/>
                    <a:pt x="249741" y="120946"/>
                    <a:pt x="215170" y="224307"/>
                  </a:cubicBezTo>
                  <a:cubicBezTo>
                    <a:pt x="180246" y="328021"/>
                    <a:pt x="108281" y="397164"/>
                    <a:pt x="54307" y="378820"/>
                  </a:cubicBezTo>
                  <a:cubicBezTo>
                    <a:pt x="334" y="360476"/>
                    <a:pt x="-15188" y="261700"/>
                    <a:pt x="19383" y="158339"/>
                  </a:cubicBezTo>
                  <a:cubicBezTo>
                    <a:pt x="53955" y="54978"/>
                    <a:pt x="125919" y="-14165"/>
                    <a:pt x="180246" y="3826"/>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3" name="任意多边形: 形状 372">
              <a:extLst>
                <a:ext uri="{FF2B5EF4-FFF2-40B4-BE49-F238E27FC236}">
                  <a16:creationId xmlns:a16="http://schemas.microsoft.com/office/drawing/2014/main" id="{A6C4C26E-AC18-458B-81E8-87CD13B37308}"/>
                </a:ext>
              </a:extLst>
            </p:cNvPr>
            <p:cNvSpPr/>
            <p:nvPr/>
          </p:nvSpPr>
          <p:spPr>
            <a:xfrm>
              <a:off x="5352443" y="2202353"/>
              <a:ext cx="232827" cy="388046"/>
            </a:xfrm>
            <a:custGeom>
              <a:avLst/>
              <a:gdLst>
                <a:gd name="connsiteX0" fmla="*/ 54307 w 232827"/>
                <a:gd name="connsiteY0" fmla="*/ 3893 h 388045"/>
                <a:gd name="connsiteX1" fmla="*/ 19383 w 232827"/>
                <a:gd name="connsiteY1" fmla="*/ 227548 h 388045"/>
                <a:gd name="connsiteX2" fmla="*/ 180246 w 232827"/>
                <a:gd name="connsiteY2" fmla="*/ 384177 h 388045"/>
                <a:gd name="connsiteX3" fmla="*/ 215170 w 232827"/>
                <a:gd name="connsiteY3" fmla="*/ 160522 h 388045"/>
                <a:gd name="connsiteX4" fmla="*/ 54307 w 232827"/>
                <a:gd name="connsiteY4" fmla="*/ 3893 h 3880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2827" h="388045">
                  <a:moveTo>
                    <a:pt x="54307" y="3893"/>
                  </a:moveTo>
                  <a:cubicBezTo>
                    <a:pt x="334" y="22236"/>
                    <a:pt x="-15188" y="122423"/>
                    <a:pt x="19383" y="227548"/>
                  </a:cubicBezTo>
                  <a:cubicBezTo>
                    <a:pt x="54307" y="332673"/>
                    <a:pt x="126272" y="402521"/>
                    <a:pt x="180246" y="384177"/>
                  </a:cubicBezTo>
                  <a:cubicBezTo>
                    <a:pt x="234219" y="365833"/>
                    <a:pt x="249741" y="265647"/>
                    <a:pt x="215170" y="160522"/>
                  </a:cubicBezTo>
                  <a:cubicBezTo>
                    <a:pt x="180246" y="55749"/>
                    <a:pt x="108281" y="-14451"/>
                    <a:pt x="54307" y="3893"/>
                  </a:cubicBezTo>
                  <a:close/>
                </a:path>
              </a:pathLst>
            </a:custGeom>
            <a:solidFill>
              <a:srgbClr val="FFDDB8"/>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4" name="任意多边形: 形状 373">
              <a:extLst>
                <a:ext uri="{FF2B5EF4-FFF2-40B4-BE49-F238E27FC236}">
                  <a16:creationId xmlns:a16="http://schemas.microsoft.com/office/drawing/2014/main" id="{FC06DDF6-6310-4409-9FB0-E6626998B65B}"/>
                </a:ext>
              </a:extLst>
            </p:cNvPr>
            <p:cNvSpPr/>
            <p:nvPr/>
          </p:nvSpPr>
          <p:spPr>
            <a:xfrm>
              <a:off x="6050784" y="3679869"/>
              <a:ext cx="268104" cy="451544"/>
            </a:xfrm>
            <a:custGeom>
              <a:avLst/>
              <a:gdLst>
                <a:gd name="connsiteX0" fmla="*/ 131151 w 268104"/>
                <a:gd name="connsiteY0" fmla="*/ 2295 h 451544"/>
                <a:gd name="connsiteX1" fmla="*/ 38726 w 268104"/>
                <a:gd name="connsiteY1" fmla="*/ 162452 h 451544"/>
                <a:gd name="connsiteX2" fmla="*/ 979 w 268104"/>
                <a:gd name="connsiteY2" fmla="*/ 452428 h 451544"/>
                <a:gd name="connsiteX3" fmla="*/ 135737 w 268104"/>
                <a:gd name="connsiteY3" fmla="*/ 451723 h 451544"/>
                <a:gd name="connsiteX4" fmla="*/ 267673 w 268104"/>
                <a:gd name="connsiteY4" fmla="*/ 97543 h 451544"/>
                <a:gd name="connsiteX5" fmla="*/ 131151 w 268104"/>
                <a:gd name="connsiteY5" fmla="*/ 2295 h 45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104" h="451544">
                  <a:moveTo>
                    <a:pt x="131151" y="2295"/>
                  </a:moveTo>
                  <a:cubicBezTo>
                    <a:pt x="83527" y="13584"/>
                    <a:pt x="53542" y="90840"/>
                    <a:pt x="38726" y="162452"/>
                  </a:cubicBezTo>
                  <a:cubicBezTo>
                    <a:pt x="20029" y="253114"/>
                    <a:pt x="9446" y="359650"/>
                    <a:pt x="979" y="452428"/>
                  </a:cubicBezTo>
                  <a:cubicBezTo>
                    <a:pt x="70475" y="452781"/>
                    <a:pt x="83880" y="452781"/>
                    <a:pt x="135737" y="451723"/>
                  </a:cubicBezTo>
                  <a:cubicBezTo>
                    <a:pt x="216168" y="341306"/>
                    <a:pt x="275433" y="224540"/>
                    <a:pt x="267673" y="97543"/>
                  </a:cubicBezTo>
                  <a:cubicBezTo>
                    <a:pt x="263792" y="32633"/>
                    <a:pt x="170661" y="-6877"/>
                    <a:pt x="131151" y="2295"/>
                  </a:cubicBezTo>
                  <a:close/>
                </a:path>
              </a:pathLst>
            </a:custGeom>
            <a:solidFill>
              <a:srgbClr val="00B0F0"/>
            </a:solidFill>
            <a:ln w="3525" cap="flat">
              <a:noFill/>
              <a:prstDash val="solid"/>
              <a:miter/>
            </a:ln>
          </p:spPr>
          <p:txBody>
            <a:bodyPr rtlCol="0" anchor="ctr"/>
            <a:lstStyle/>
            <a:p>
              <a:pPr>
                <a:lnSpc>
                  <a:spcPct val="120000"/>
                </a:lnSpc>
              </a:pPr>
              <a:endParaRPr lang="zh-CN" altLang="en-US">
                <a:cs typeface="+mn-ea"/>
                <a:sym typeface="+mn-lt"/>
              </a:endParaRPr>
            </a:p>
          </p:txBody>
        </p:sp>
        <p:sp>
          <p:nvSpPr>
            <p:cNvPr id="375" name="任意多边形: 形状 374">
              <a:extLst>
                <a:ext uri="{FF2B5EF4-FFF2-40B4-BE49-F238E27FC236}">
                  <a16:creationId xmlns:a16="http://schemas.microsoft.com/office/drawing/2014/main" id="{657620FF-4DD6-4EA0-94B9-4252F8CA2697}"/>
                </a:ext>
              </a:extLst>
            </p:cNvPr>
            <p:cNvSpPr/>
            <p:nvPr/>
          </p:nvSpPr>
          <p:spPr>
            <a:xfrm>
              <a:off x="5438024" y="1041743"/>
              <a:ext cx="1684797" cy="1366209"/>
            </a:xfrm>
            <a:custGeom>
              <a:avLst/>
              <a:gdLst>
                <a:gd name="connsiteX0" fmla="*/ 922759 w 1684797"/>
                <a:gd name="connsiteY0" fmla="*/ 161 h 1366209"/>
                <a:gd name="connsiteX1" fmla="*/ 1396621 w 1684797"/>
                <a:gd name="connsiteY1" fmla="*/ 274100 h 1366209"/>
                <a:gd name="connsiteX2" fmla="*/ 1620284 w 1684797"/>
                <a:gd name="connsiteY2" fmla="*/ 1366130 h 1366209"/>
                <a:gd name="connsiteX3" fmla="*/ 1620253 w 1684797"/>
                <a:gd name="connsiteY3" fmla="*/ 1366209 h 1366209"/>
                <a:gd name="connsiteX4" fmla="*/ 1602606 w 1684797"/>
                <a:gd name="connsiteY4" fmla="*/ 1276457 h 1366209"/>
                <a:gd name="connsiteX5" fmla="*/ 1453641 w 1684797"/>
                <a:gd name="connsiteY5" fmla="*/ 797848 h 1366209"/>
                <a:gd name="connsiteX6" fmla="*/ 94514 w 1684797"/>
                <a:gd name="connsiteY6" fmla="*/ 1093957 h 1366209"/>
                <a:gd name="connsiteX7" fmla="*/ 29048 w 1684797"/>
                <a:gd name="connsiteY7" fmla="*/ 1226554 h 1366209"/>
                <a:gd name="connsiteX8" fmla="*/ 31142 w 1684797"/>
                <a:gd name="connsiteY8" fmla="*/ 1267940 h 1366209"/>
                <a:gd name="connsiteX9" fmla="*/ 5429 w 1684797"/>
                <a:gd name="connsiteY9" fmla="*/ 1107769 h 1366209"/>
                <a:gd name="connsiteX10" fmla="*/ 922759 w 1684797"/>
                <a:gd name="connsiteY10" fmla="*/ 161 h 136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84797" h="1366209">
                  <a:moveTo>
                    <a:pt x="922759" y="161"/>
                  </a:moveTo>
                  <a:cubicBezTo>
                    <a:pt x="1139861" y="4542"/>
                    <a:pt x="1328231" y="98374"/>
                    <a:pt x="1396621" y="274100"/>
                  </a:cubicBezTo>
                  <a:cubicBezTo>
                    <a:pt x="1708243" y="390673"/>
                    <a:pt x="1739925" y="966801"/>
                    <a:pt x="1620284" y="1366130"/>
                  </a:cubicBezTo>
                  <a:lnTo>
                    <a:pt x="1620253" y="1366209"/>
                  </a:lnTo>
                  <a:lnTo>
                    <a:pt x="1602606" y="1276457"/>
                  </a:lnTo>
                  <a:cubicBezTo>
                    <a:pt x="1565345" y="1187019"/>
                    <a:pt x="1484311" y="1098360"/>
                    <a:pt x="1453641" y="797848"/>
                  </a:cubicBezTo>
                  <a:cubicBezTo>
                    <a:pt x="852158" y="1284810"/>
                    <a:pt x="290276" y="1061320"/>
                    <a:pt x="94514" y="1093957"/>
                  </a:cubicBezTo>
                  <a:cubicBezTo>
                    <a:pt x="51992" y="1101026"/>
                    <a:pt x="31980" y="1169474"/>
                    <a:pt x="29048" y="1226554"/>
                  </a:cubicBezTo>
                  <a:lnTo>
                    <a:pt x="31142" y="1267940"/>
                  </a:lnTo>
                  <a:lnTo>
                    <a:pt x="5429" y="1107769"/>
                  </a:lnTo>
                  <a:cubicBezTo>
                    <a:pt x="-60564" y="340445"/>
                    <a:pt x="488556" y="-8602"/>
                    <a:pt x="922759" y="161"/>
                  </a:cubicBezTo>
                  <a:close/>
                </a:path>
              </a:pathLst>
            </a:custGeom>
            <a:solidFill>
              <a:srgbClr val="333333"/>
            </a:solidFill>
            <a:ln w="2260" cap="flat">
              <a:noFill/>
              <a:prstDash val="solid"/>
              <a:miter/>
            </a:ln>
          </p:spPr>
          <p:txBody>
            <a:bodyPr rtlCol="0" anchor="ctr"/>
            <a:lstStyle/>
            <a:p>
              <a:pPr>
                <a:lnSpc>
                  <a:spcPct val="120000"/>
                </a:lnSpc>
              </a:pPr>
              <a:endParaRPr lang="zh-CN" altLang="en-US">
                <a:cs typeface="+mn-ea"/>
                <a:sym typeface="+mn-lt"/>
              </a:endParaRPr>
            </a:p>
          </p:txBody>
        </p:sp>
      </p:grpSp>
    </p:spTree>
    <p:extLst>
      <p:ext uri="{BB962C8B-B14F-4D97-AF65-F5344CB8AC3E}">
        <p14:creationId xmlns:p14="http://schemas.microsoft.com/office/powerpoint/2010/main" val="22134446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3D0819-E51B-4615-9232-ACFBB959FF48}"/>
              </a:ext>
            </a:extLst>
          </p:cNvPr>
          <p:cNvSpPr>
            <a:spLocks noGrp="1"/>
          </p:cNvSpPr>
          <p:nvPr>
            <p:ph type="title"/>
          </p:nvPr>
        </p:nvSpPr>
        <p:spPr/>
        <p:txBody>
          <a:bodyPr/>
          <a:lstStyle/>
          <a:p>
            <a:r>
              <a:rPr lang="zh-CN" altLang="en-US" dirty="0"/>
              <a:t>组织架构图</a:t>
            </a:r>
            <a:r>
              <a:rPr lang="zh-CN" altLang="en-US" sz="1800" b="0" dirty="0">
                <a:latin typeface="Arial"/>
              </a:rPr>
              <a:t>（</a:t>
            </a:r>
            <a:r>
              <a:rPr lang="en-US" altLang="zh-CN" sz="1800" b="0" dirty="0">
                <a:latin typeface="Arial"/>
              </a:rPr>
              <a:t>SmartArt</a:t>
            </a:r>
            <a:r>
              <a:rPr lang="zh-CN" altLang="en-US" sz="1800" b="0" dirty="0">
                <a:latin typeface="Arial"/>
              </a:rPr>
              <a:t>）</a:t>
            </a:r>
            <a:endParaRPr lang="zh-CN" altLang="en-US" dirty="0"/>
          </a:p>
        </p:txBody>
      </p:sp>
      <p:graphicFrame>
        <p:nvGraphicFramePr>
          <p:cNvPr id="4" name="图示 3">
            <a:extLst>
              <a:ext uri="{FF2B5EF4-FFF2-40B4-BE49-F238E27FC236}">
                <a16:creationId xmlns:a16="http://schemas.microsoft.com/office/drawing/2014/main" id="{A76C969B-5355-45D9-B434-8E0DC8F22B7D}"/>
              </a:ext>
            </a:extLst>
          </p:cNvPr>
          <p:cNvGraphicFramePr/>
          <p:nvPr>
            <p:extLst>
              <p:ext uri="{D42A27DB-BD31-4B8C-83A1-F6EECF244321}">
                <p14:modId xmlns:p14="http://schemas.microsoft.com/office/powerpoint/2010/main" val="1288111970"/>
              </p:ext>
            </p:extLst>
          </p:nvPr>
        </p:nvGraphicFramePr>
        <p:xfrm>
          <a:off x="-278422" y="1273411"/>
          <a:ext cx="9038493" cy="4506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文本框 2">
            <a:extLst>
              <a:ext uri="{FF2B5EF4-FFF2-40B4-BE49-F238E27FC236}">
                <a16:creationId xmlns:a16="http://schemas.microsoft.com/office/drawing/2014/main" id="{ADB4A22A-9E1F-492E-8C4B-32257A50465F}"/>
              </a:ext>
            </a:extLst>
          </p:cNvPr>
          <p:cNvSpPr txBox="1"/>
          <p:nvPr/>
        </p:nvSpPr>
        <p:spPr>
          <a:xfrm>
            <a:off x="8661678" y="2268415"/>
            <a:ext cx="2857222" cy="2551211"/>
          </a:xfrm>
          <a:prstGeom prst="rect">
            <a:avLst/>
          </a:prstGeom>
          <a:noFill/>
        </p:spPr>
        <p:txBody>
          <a:bodyPr wrap="square" lIns="0" tIns="0" rIns="0" bIns="0" rtlCol="0">
            <a:spAutoFit/>
          </a:bodyPr>
          <a:lstStyle>
            <a:defPPr>
              <a:defRPr lang="zh-CN"/>
            </a:defPPr>
            <a:lvl1pPr algn="ctr">
              <a:lnSpc>
                <a:spcPct val="150000"/>
              </a:lnSpc>
              <a:defRPr sz="1600">
                <a:solidFill>
                  <a:schemeClr val="tx1">
                    <a:lumMod val="65000"/>
                    <a:lumOff val="35000"/>
                  </a:schemeClr>
                </a:solidFill>
                <a:cs typeface="+mn-ea"/>
              </a:defRPr>
            </a:lvl1pPr>
          </a:lstStyle>
          <a:p>
            <a:pPr algn="just"/>
            <a:r>
              <a:rPr lang="en-US" altLang="zh-CN" sz="2200" b="1" i="1" dirty="0">
                <a:solidFill>
                  <a:schemeClr val="accent1"/>
                </a:solidFill>
                <a:sym typeface="+mn-lt"/>
              </a:rPr>
              <a:t>SmartArt </a:t>
            </a:r>
            <a:r>
              <a:rPr lang="zh-CN" altLang="en-US" sz="2200" b="1" spc="300" dirty="0">
                <a:solidFill>
                  <a:schemeClr val="accent1"/>
                </a:solidFill>
                <a:sym typeface="+mn-lt"/>
              </a:rPr>
              <a:t>图表</a:t>
            </a:r>
            <a:endParaRPr lang="en-US" altLang="zh-CN" sz="2200" b="1" spc="300" dirty="0">
              <a:solidFill>
                <a:schemeClr val="accent1"/>
              </a:solidFill>
              <a:sym typeface="+mn-lt"/>
            </a:endParaRPr>
          </a:p>
          <a:p>
            <a:pPr algn="just"/>
            <a:r>
              <a:rPr lang="zh-CN" altLang="en-US" sz="1050" dirty="0">
                <a:solidFill>
                  <a:schemeClr val="tx1">
                    <a:lumMod val="50000"/>
                    <a:lumOff val="50000"/>
                  </a:schemeClr>
                </a:solidFill>
                <a:sym typeface="+mn-lt"/>
              </a:rPr>
              <a:t>使用时请删除此段内容，将图表居中</a:t>
            </a:r>
            <a:endParaRPr lang="en-US" altLang="zh-CN" sz="1050" dirty="0">
              <a:solidFill>
                <a:schemeClr val="tx1">
                  <a:lumMod val="50000"/>
                  <a:lumOff val="50000"/>
                </a:schemeClr>
              </a:solidFill>
              <a:sym typeface="+mn-lt"/>
            </a:endParaRPr>
          </a:p>
          <a:p>
            <a:pPr algn="just"/>
            <a:r>
              <a:rPr lang="zh-CN" altLang="en-US" dirty="0">
                <a:sym typeface="+mn-lt"/>
              </a:rPr>
              <a:t>使用方法，选中左侧箭头可添加内容，回车键添加内容，</a:t>
            </a:r>
            <a:r>
              <a:rPr lang="en-US" altLang="zh-CN" dirty="0">
                <a:sym typeface="+mn-lt"/>
              </a:rPr>
              <a:t>Tab</a:t>
            </a:r>
            <a:r>
              <a:rPr lang="zh-CN" altLang="en-US" dirty="0">
                <a:sym typeface="+mn-lt"/>
              </a:rPr>
              <a:t>键进行分级，可以自行改变颜色和样式，图表会自动进行调整</a:t>
            </a:r>
            <a:endParaRPr lang="en-US" altLang="zh-CN" dirty="0">
              <a:sym typeface="+mn-lt"/>
            </a:endParaRPr>
          </a:p>
          <a:p>
            <a:pPr algn="just"/>
            <a:endParaRPr lang="zh-CN" altLang="en-US" dirty="0">
              <a:sym typeface="+mn-lt"/>
            </a:endParaRPr>
          </a:p>
        </p:txBody>
      </p:sp>
    </p:spTree>
    <p:extLst>
      <p:ext uri="{BB962C8B-B14F-4D97-AF65-F5344CB8AC3E}">
        <p14:creationId xmlns:p14="http://schemas.microsoft.com/office/powerpoint/2010/main" val="31392250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椭圆 20">
            <a:extLst>
              <a:ext uri="{FF2B5EF4-FFF2-40B4-BE49-F238E27FC236}">
                <a16:creationId xmlns:a16="http://schemas.microsoft.com/office/drawing/2014/main" id="{A02F9401-1E3A-41C5-A504-6E22B65EC34D}"/>
              </a:ext>
            </a:extLst>
          </p:cNvPr>
          <p:cNvSpPr/>
          <p:nvPr/>
        </p:nvSpPr>
        <p:spPr>
          <a:xfrm>
            <a:off x="1012432" y="2183607"/>
            <a:ext cx="2574676" cy="2641689"/>
          </a:xfrm>
          <a:prstGeom prst="ellipse">
            <a:avLst/>
          </a:prstGeom>
          <a:solidFill>
            <a:schemeClr val="accent1">
              <a:lumMod val="20000"/>
              <a:lumOff val="80000"/>
              <a:alpha val="11000"/>
            </a:schemeClr>
          </a:solidFill>
          <a:ln w="19050">
            <a:gradFill>
              <a:gsLst>
                <a:gs pos="0">
                  <a:schemeClr val="accent1"/>
                </a:gs>
                <a:gs pos="79000">
                  <a:schemeClr val="accent1">
                    <a:lumMod val="20000"/>
                    <a:lumOff val="80000"/>
                    <a:alpha val="0"/>
                  </a:schemeClr>
                </a:gs>
              </a:gsLst>
              <a:lin ang="540000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矩形 18">
            <a:extLst>
              <a:ext uri="{FF2B5EF4-FFF2-40B4-BE49-F238E27FC236}">
                <a16:creationId xmlns:a16="http://schemas.microsoft.com/office/drawing/2014/main" id="{B8AA6B95-9FBD-453D-8B99-D3817A7E693A}"/>
              </a:ext>
            </a:extLst>
          </p:cNvPr>
          <p:cNvSpPr/>
          <p:nvPr/>
        </p:nvSpPr>
        <p:spPr>
          <a:xfrm>
            <a:off x="8314988" y="3892184"/>
            <a:ext cx="2262158" cy="497316"/>
          </a:xfrm>
          <a:prstGeom prst="rect">
            <a:avLst/>
          </a:prstGeom>
        </p:spPr>
        <p:txBody>
          <a:bodyPr wrap="none">
            <a:spAutoFit/>
          </a:bodyPr>
          <a:lstStyle/>
          <a:p>
            <a:pPr algn="ctr">
              <a:lnSpc>
                <a:spcPct val="120000"/>
              </a:lnSpc>
            </a:pPr>
            <a:r>
              <a:rPr lang="en-US" altLang="zh-CN" sz="2400" b="1" spc="300" dirty="0">
                <a:solidFill>
                  <a:schemeClr val="accent1"/>
                </a:solidFill>
                <a:cs typeface="+mn-ea"/>
                <a:sym typeface="+mn-lt"/>
              </a:rPr>
              <a:t>——</a:t>
            </a:r>
            <a:r>
              <a:rPr lang="zh-CN" altLang="en-US" sz="2400" b="1" spc="300" dirty="0">
                <a:solidFill>
                  <a:schemeClr val="accent1"/>
                </a:solidFill>
                <a:cs typeface="+mn-ea"/>
                <a:sym typeface="+mn-lt"/>
              </a:rPr>
              <a:t>爱因斯坦</a:t>
            </a:r>
          </a:p>
        </p:txBody>
      </p:sp>
      <p:pic>
        <p:nvPicPr>
          <p:cNvPr id="4" name="图片占位符 3" descr="图片包含 人员, 男士, 室内, 墙壁&#10;&#10;描述已自动生成">
            <a:extLst>
              <a:ext uri="{FF2B5EF4-FFF2-40B4-BE49-F238E27FC236}">
                <a16:creationId xmlns:a16="http://schemas.microsoft.com/office/drawing/2014/main" id="{0681A27E-D775-4334-ABC3-DFD1C453A482}"/>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845" r="38085"/>
          <a:stretch/>
        </p:blipFill>
        <p:spPr>
          <a:xfrm>
            <a:off x="1190599" y="2358849"/>
            <a:ext cx="2218342" cy="2291207"/>
          </a:xfrm>
        </p:spPr>
      </p:pic>
      <p:sp>
        <p:nvSpPr>
          <p:cNvPr id="6" name="标题 5">
            <a:extLst>
              <a:ext uri="{FF2B5EF4-FFF2-40B4-BE49-F238E27FC236}">
                <a16:creationId xmlns:a16="http://schemas.microsoft.com/office/drawing/2014/main" id="{CB171854-2744-4D90-8297-0FA521066A17}"/>
              </a:ext>
            </a:extLst>
          </p:cNvPr>
          <p:cNvSpPr>
            <a:spLocks noGrp="1"/>
          </p:cNvSpPr>
          <p:nvPr>
            <p:ph type="title"/>
          </p:nvPr>
        </p:nvSpPr>
        <p:spPr/>
        <p:txBody>
          <a:bodyPr/>
          <a:lstStyle/>
          <a:p>
            <a:r>
              <a:rPr lang="zh-CN" altLang="en-US" dirty="0">
                <a:latin typeface="+mn-lt"/>
                <a:ea typeface="+mn-ea"/>
                <a:cs typeface="+mn-ea"/>
                <a:sym typeface="+mn-lt"/>
              </a:rPr>
              <a:t>人物名言或人物介绍</a:t>
            </a:r>
          </a:p>
        </p:txBody>
      </p:sp>
      <p:sp>
        <p:nvSpPr>
          <p:cNvPr id="9" name="矩形 8">
            <a:extLst>
              <a:ext uri="{FF2B5EF4-FFF2-40B4-BE49-F238E27FC236}">
                <a16:creationId xmlns:a16="http://schemas.microsoft.com/office/drawing/2014/main" id="{F17292B3-E331-4936-9608-8333BD44E9FD}"/>
              </a:ext>
            </a:extLst>
          </p:cNvPr>
          <p:cNvSpPr/>
          <p:nvPr/>
        </p:nvSpPr>
        <p:spPr>
          <a:xfrm>
            <a:off x="4749469" y="2778277"/>
            <a:ext cx="5827677" cy="960776"/>
          </a:xfrm>
          <a:prstGeom prst="rect">
            <a:avLst/>
          </a:prstGeom>
        </p:spPr>
        <p:txBody>
          <a:bodyPr wrap="square">
            <a:spAutoFit/>
          </a:bodyPr>
          <a:lstStyle/>
          <a:p>
            <a:pPr>
              <a:lnSpc>
                <a:spcPct val="150000"/>
              </a:lnSpc>
            </a:pPr>
            <a:r>
              <a:rPr lang="zh-CN" altLang="en-US" sz="2000" dirty="0">
                <a:solidFill>
                  <a:schemeClr val="tx1">
                    <a:lumMod val="75000"/>
                    <a:lumOff val="25000"/>
                  </a:schemeClr>
                </a:solidFill>
                <a:cs typeface="+mn-ea"/>
                <a:sym typeface="+mn-lt"/>
              </a:rPr>
              <a:t>每个人都身怀天赋，但如果用会不会爬树的能力来评判一只鱼，它会终其一生以为自己愚蠢</a:t>
            </a:r>
          </a:p>
        </p:txBody>
      </p:sp>
      <p:sp>
        <p:nvSpPr>
          <p:cNvPr id="13" name="任意多边形: 形状 12">
            <a:extLst>
              <a:ext uri="{FF2B5EF4-FFF2-40B4-BE49-F238E27FC236}">
                <a16:creationId xmlns:a16="http://schemas.microsoft.com/office/drawing/2014/main" id="{8B93F4B1-C965-4C05-AEC8-CEBA87B941B8}"/>
              </a:ext>
            </a:extLst>
          </p:cNvPr>
          <p:cNvSpPr/>
          <p:nvPr/>
        </p:nvSpPr>
        <p:spPr>
          <a:xfrm>
            <a:off x="3946304" y="2358849"/>
            <a:ext cx="7123212" cy="2917464"/>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41275">
            <a:gradFill>
              <a:gsLst>
                <a:gs pos="0">
                  <a:schemeClr val="accent1"/>
                </a:gs>
                <a:gs pos="84000">
                  <a:schemeClr val="accent1">
                    <a:lumMod val="20000"/>
                    <a:lumOff val="80000"/>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1D4A2907-B96E-461E-8270-94D700AAB0AB}"/>
              </a:ext>
            </a:extLst>
          </p:cNvPr>
          <p:cNvSpPr/>
          <p:nvPr/>
        </p:nvSpPr>
        <p:spPr>
          <a:xfrm>
            <a:off x="3457336" y="1047974"/>
            <a:ext cx="790971" cy="811558"/>
          </a:xfrm>
          <a:prstGeom prst="ellipse">
            <a:avLst/>
          </a:prstGeom>
          <a:solidFill>
            <a:schemeClr val="accent1">
              <a:lumMod val="20000"/>
              <a:lumOff val="80000"/>
              <a:alpha val="23000"/>
            </a:schemeClr>
          </a:solidFill>
          <a:ln w="19050">
            <a:gradFill>
              <a:gsLst>
                <a:gs pos="0">
                  <a:schemeClr val="accent1">
                    <a:alpha val="10000"/>
                  </a:schemeClr>
                </a:gs>
                <a:gs pos="74000">
                  <a:schemeClr val="accent1">
                    <a:lumMod val="20000"/>
                    <a:lumOff val="80000"/>
                    <a:alpha val="0"/>
                  </a:schemeClr>
                </a:gs>
              </a:gsLst>
              <a:lin ang="540000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椭圆 15">
            <a:extLst>
              <a:ext uri="{FF2B5EF4-FFF2-40B4-BE49-F238E27FC236}">
                <a16:creationId xmlns:a16="http://schemas.microsoft.com/office/drawing/2014/main" id="{A0A65084-1961-4AE1-A6EA-F2EDD94478C4}"/>
              </a:ext>
            </a:extLst>
          </p:cNvPr>
          <p:cNvSpPr/>
          <p:nvPr/>
        </p:nvSpPr>
        <p:spPr>
          <a:xfrm>
            <a:off x="863464" y="4682373"/>
            <a:ext cx="386216" cy="396269"/>
          </a:xfrm>
          <a:prstGeom prst="ellipse">
            <a:avLst/>
          </a:prstGeom>
          <a:solidFill>
            <a:schemeClr val="accent1">
              <a:lumMod val="20000"/>
              <a:lumOff val="80000"/>
              <a:alpha val="13000"/>
            </a:schemeClr>
          </a:solidFill>
          <a:ln w="19050">
            <a:gradFill>
              <a:gsLst>
                <a:gs pos="0">
                  <a:schemeClr val="accent1">
                    <a:alpha val="10000"/>
                  </a:schemeClr>
                </a:gs>
                <a:gs pos="74000">
                  <a:schemeClr val="accent1">
                    <a:lumMod val="20000"/>
                    <a:lumOff val="80000"/>
                    <a:alpha val="0"/>
                  </a:schemeClr>
                </a:gs>
              </a:gsLst>
              <a:lin ang="540000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椭圆 16">
            <a:extLst>
              <a:ext uri="{FF2B5EF4-FFF2-40B4-BE49-F238E27FC236}">
                <a16:creationId xmlns:a16="http://schemas.microsoft.com/office/drawing/2014/main" id="{F4EA53A0-EE2D-4ADF-A7DF-3F22DDE6950C}"/>
              </a:ext>
            </a:extLst>
          </p:cNvPr>
          <p:cNvSpPr/>
          <p:nvPr/>
        </p:nvSpPr>
        <p:spPr>
          <a:xfrm>
            <a:off x="4248307" y="4825296"/>
            <a:ext cx="1295631" cy="1329353"/>
          </a:xfrm>
          <a:prstGeom prst="ellipse">
            <a:avLst/>
          </a:prstGeom>
          <a:solidFill>
            <a:schemeClr val="accent1">
              <a:lumMod val="20000"/>
              <a:lumOff val="80000"/>
              <a:alpha val="11000"/>
            </a:schemeClr>
          </a:solidFill>
          <a:ln w="19050">
            <a:gradFill>
              <a:gsLst>
                <a:gs pos="0">
                  <a:schemeClr val="accent1">
                    <a:alpha val="10000"/>
                  </a:schemeClr>
                </a:gs>
                <a:gs pos="74000">
                  <a:schemeClr val="accent1">
                    <a:lumMod val="20000"/>
                    <a:lumOff val="80000"/>
                    <a:alpha val="0"/>
                  </a:schemeClr>
                </a:gs>
              </a:gsLst>
              <a:lin ang="5400000" scaled="0"/>
            </a:gradFill>
            <a:prstDash val="lg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34434356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6E6FDDA6-B7CB-4C3C-81C7-68970597C972}"/>
              </a:ext>
            </a:extLst>
          </p:cNvPr>
          <p:cNvCxnSpPr>
            <a:cxnSpLocks/>
          </p:cNvCxnSpPr>
          <p:nvPr/>
        </p:nvCxnSpPr>
        <p:spPr>
          <a:xfrm>
            <a:off x="1798320" y="3648345"/>
            <a:ext cx="10393680"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useBgFill="1">
        <p:nvSpPr>
          <p:cNvPr id="5" name="椭圆 4">
            <a:extLst>
              <a:ext uri="{FF2B5EF4-FFF2-40B4-BE49-F238E27FC236}">
                <a16:creationId xmlns:a16="http://schemas.microsoft.com/office/drawing/2014/main" id="{1E33F524-6C55-40CC-96B1-AD3697B5DEF6}"/>
              </a:ext>
            </a:extLst>
          </p:cNvPr>
          <p:cNvSpPr/>
          <p:nvPr/>
        </p:nvSpPr>
        <p:spPr>
          <a:xfrm>
            <a:off x="1676625" y="3526650"/>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6" name="椭圆 5">
            <a:extLst>
              <a:ext uri="{FF2B5EF4-FFF2-40B4-BE49-F238E27FC236}">
                <a16:creationId xmlns:a16="http://schemas.microsoft.com/office/drawing/2014/main" id="{6986C3F2-312B-4A4F-BBC0-4CE76AC577C1}"/>
              </a:ext>
            </a:extLst>
          </p:cNvPr>
          <p:cNvSpPr/>
          <p:nvPr/>
        </p:nvSpPr>
        <p:spPr>
          <a:xfrm>
            <a:off x="1731053" y="3581078"/>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1" name="矩形: 圆角 10">
            <a:extLst>
              <a:ext uri="{FF2B5EF4-FFF2-40B4-BE49-F238E27FC236}">
                <a16:creationId xmlns:a16="http://schemas.microsoft.com/office/drawing/2014/main" id="{C7D764BC-D88B-4983-A651-8258B9A1B691}"/>
              </a:ext>
            </a:extLst>
          </p:cNvPr>
          <p:cNvSpPr/>
          <p:nvPr/>
        </p:nvSpPr>
        <p:spPr>
          <a:xfrm>
            <a:off x="1096505" y="3912323"/>
            <a:ext cx="1403628"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1987</a:t>
            </a:r>
            <a:r>
              <a:rPr lang="zh-CN" altLang="en-US" dirty="0">
                <a:cs typeface="+mn-ea"/>
                <a:sym typeface="+mn-lt"/>
              </a:rPr>
              <a:t>年</a:t>
            </a:r>
            <a:r>
              <a:rPr lang="en-US" altLang="zh-CN" dirty="0">
                <a:cs typeface="+mn-ea"/>
                <a:sym typeface="+mn-lt"/>
              </a:rPr>
              <a:t>6</a:t>
            </a:r>
            <a:r>
              <a:rPr lang="zh-CN" altLang="en-US" dirty="0">
                <a:cs typeface="+mn-ea"/>
                <a:sym typeface="+mn-lt"/>
              </a:rPr>
              <a:t>月</a:t>
            </a:r>
          </a:p>
        </p:txBody>
      </p:sp>
      <p:sp>
        <p:nvSpPr>
          <p:cNvPr id="12" name="矩形 11">
            <a:extLst>
              <a:ext uri="{FF2B5EF4-FFF2-40B4-BE49-F238E27FC236}">
                <a16:creationId xmlns:a16="http://schemas.microsoft.com/office/drawing/2014/main" id="{2ED965C9-602E-4C83-8F13-1FC959D8770F}"/>
              </a:ext>
            </a:extLst>
          </p:cNvPr>
          <p:cNvSpPr/>
          <p:nvPr/>
        </p:nvSpPr>
        <p:spPr>
          <a:xfrm>
            <a:off x="658812" y="2364478"/>
            <a:ext cx="2719483" cy="1064522"/>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经国家教委与冶金工业部批准，被东北工学院接收，成立“东北工学院秦皇岛分院”</a:t>
            </a:r>
          </a:p>
        </p:txBody>
      </p:sp>
      <p:sp>
        <p:nvSpPr>
          <p:cNvPr id="15" name="矩形 14">
            <a:extLst>
              <a:ext uri="{FF2B5EF4-FFF2-40B4-BE49-F238E27FC236}">
                <a16:creationId xmlns:a16="http://schemas.microsoft.com/office/drawing/2014/main" id="{E3A60EC6-FF3B-4520-912A-096B923C8A57}"/>
              </a:ext>
            </a:extLst>
          </p:cNvPr>
          <p:cNvSpPr/>
          <p:nvPr/>
        </p:nvSpPr>
        <p:spPr>
          <a:xfrm>
            <a:off x="2844800" y="3822376"/>
            <a:ext cx="4150360" cy="695190"/>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随东北大学复名，</a:t>
            </a:r>
            <a:endParaRPr lang="en-US" altLang="zh-CN" sz="1600" dirty="0">
              <a:solidFill>
                <a:schemeClr val="tx1">
                  <a:lumMod val="65000"/>
                  <a:lumOff val="35000"/>
                </a:schemeClr>
              </a:solidFill>
              <a:cs typeface="+mn-ea"/>
              <a:sym typeface="+mn-lt"/>
            </a:endParaRPr>
          </a:p>
          <a:p>
            <a:pPr algn="ctr">
              <a:lnSpc>
                <a:spcPct val="150000"/>
              </a:lnSpc>
            </a:pPr>
            <a:r>
              <a:rPr lang="zh-CN" altLang="en-US" sz="1600" dirty="0">
                <a:solidFill>
                  <a:schemeClr val="tx1">
                    <a:lumMod val="65000"/>
                    <a:lumOff val="35000"/>
                  </a:schemeClr>
                </a:solidFill>
                <a:cs typeface="+mn-ea"/>
                <a:sym typeface="+mn-lt"/>
              </a:rPr>
              <a:t>更名为“东北大学秦皇岛分校”。</a:t>
            </a:r>
          </a:p>
        </p:txBody>
      </p:sp>
      <p:sp useBgFill="1">
        <p:nvSpPr>
          <p:cNvPr id="17" name="椭圆 16">
            <a:extLst>
              <a:ext uri="{FF2B5EF4-FFF2-40B4-BE49-F238E27FC236}">
                <a16:creationId xmlns:a16="http://schemas.microsoft.com/office/drawing/2014/main" id="{8FB6998C-EB93-437E-AA34-5502D643E8F8}"/>
              </a:ext>
            </a:extLst>
          </p:cNvPr>
          <p:cNvSpPr/>
          <p:nvPr/>
        </p:nvSpPr>
        <p:spPr>
          <a:xfrm>
            <a:off x="4572225" y="3526650"/>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8" name="椭圆 17">
            <a:extLst>
              <a:ext uri="{FF2B5EF4-FFF2-40B4-BE49-F238E27FC236}">
                <a16:creationId xmlns:a16="http://schemas.microsoft.com/office/drawing/2014/main" id="{B1C36D2F-F110-4A61-9175-45BC60BEED14}"/>
              </a:ext>
            </a:extLst>
          </p:cNvPr>
          <p:cNvSpPr/>
          <p:nvPr/>
        </p:nvSpPr>
        <p:spPr>
          <a:xfrm>
            <a:off x="4626653" y="3581078"/>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9" name="矩形: 圆角 18">
            <a:extLst>
              <a:ext uri="{FF2B5EF4-FFF2-40B4-BE49-F238E27FC236}">
                <a16:creationId xmlns:a16="http://schemas.microsoft.com/office/drawing/2014/main" id="{DCD4BB6B-CC3F-4620-9425-81E947C91A4A}"/>
              </a:ext>
            </a:extLst>
          </p:cNvPr>
          <p:cNvSpPr/>
          <p:nvPr/>
        </p:nvSpPr>
        <p:spPr>
          <a:xfrm>
            <a:off x="3992105" y="3005924"/>
            <a:ext cx="1403628"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1993</a:t>
            </a:r>
            <a:r>
              <a:rPr lang="zh-CN" altLang="en-US" dirty="0">
                <a:cs typeface="+mn-ea"/>
                <a:sym typeface="+mn-lt"/>
              </a:rPr>
              <a:t>年</a:t>
            </a:r>
            <a:r>
              <a:rPr lang="en-US" altLang="zh-CN" dirty="0">
                <a:cs typeface="+mn-ea"/>
                <a:sym typeface="+mn-lt"/>
              </a:rPr>
              <a:t>3</a:t>
            </a:r>
            <a:r>
              <a:rPr lang="zh-CN" altLang="en-US" dirty="0">
                <a:cs typeface="+mn-ea"/>
                <a:sym typeface="+mn-lt"/>
              </a:rPr>
              <a:t>月</a:t>
            </a:r>
          </a:p>
        </p:txBody>
      </p:sp>
      <p:sp>
        <p:nvSpPr>
          <p:cNvPr id="20" name="矩形 19">
            <a:extLst>
              <a:ext uri="{FF2B5EF4-FFF2-40B4-BE49-F238E27FC236}">
                <a16:creationId xmlns:a16="http://schemas.microsoft.com/office/drawing/2014/main" id="{7448D435-91EC-42E7-AC26-A5959F25A238}"/>
              </a:ext>
            </a:extLst>
          </p:cNvPr>
          <p:cNvSpPr/>
          <p:nvPr/>
        </p:nvSpPr>
        <p:spPr>
          <a:xfrm>
            <a:off x="6197711" y="1995146"/>
            <a:ext cx="3291615" cy="1433854"/>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作为东北大学的有机组成部分，承担东北大学的“</a:t>
            </a:r>
            <a:r>
              <a:rPr lang="en-US" altLang="zh-CN" sz="1600" dirty="0">
                <a:solidFill>
                  <a:schemeClr val="tx1">
                    <a:lumMod val="65000"/>
                    <a:lumOff val="35000"/>
                  </a:schemeClr>
                </a:solidFill>
                <a:cs typeface="+mn-ea"/>
                <a:sym typeface="+mn-lt"/>
              </a:rPr>
              <a:t>211</a:t>
            </a:r>
            <a:r>
              <a:rPr lang="zh-CN" altLang="en-US" sz="1600" dirty="0">
                <a:solidFill>
                  <a:schemeClr val="tx1">
                    <a:lumMod val="65000"/>
                    <a:lumOff val="35000"/>
                  </a:schemeClr>
                </a:solidFill>
                <a:cs typeface="+mn-ea"/>
                <a:sym typeface="+mn-lt"/>
              </a:rPr>
              <a:t>工程”建设子项目，随东北大学进入首批“</a:t>
            </a:r>
            <a:r>
              <a:rPr lang="en-US" altLang="zh-CN" sz="1600" dirty="0">
                <a:solidFill>
                  <a:schemeClr val="tx1">
                    <a:lumMod val="65000"/>
                    <a:lumOff val="35000"/>
                  </a:schemeClr>
                </a:solidFill>
                <a:cs typeface="+mn-ea"/>
                <a:sym typeface="+mn-lt"/>
              </a:rPr>
              <a:t>211”</a:t>
            </a:r>
            <a:r>
              <a:rPr lang="zh-CN" altLang="en-US" sz="1600" dirty="0">
                <a:solidFill>
                  <a:schemeClr val="tx1">
                    <a:lumMod val="65000"/>
                    <a:lumOff val="35000"/>
                  </a:schemeClr>
                </a:solidFill>
                <a:cs typeface="+mn-ea"/>
                <a:sym typeface="+mn-lt"/>
              </a:rPr>
              <a:t>工程重点建设行列。</a:t>
            </a:r>
          </a:p>
        </p:txBody>
      </p:sp>
      <p:sp useBgFill="1">
        <p:nvSpPr>
          <p:cNvPr id="22" name="椭圆 21">
            <a:extLst>
              <a:ext uri="{FF2B5EF4-FFF2-40B4-BE49-F238E27FC236}">
                <a16:creationId xmlns:a16="http://schemas.microsoft.com/office/drawing/2014/main" id="{8DF9C9DE-6E7E-4BD1-9D63-E19130059B76}"/>
              </a:ext>
            </a:extLst>
          </p:cNvPr>
          <p:cNvSpPr/>
          <p:nvPr/>
        </p:nvSpPr>
        <p:spPr>
          <a:xfrm>
            <a:off x="7721825" y="3526650"/>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3" name="椭圆 22">
            <a:extLst>
              <a:ext uri="{FF2B5EF4-FFF2-40B4-BE49-F238E27FC236}">
                <a16:creationId xmlns:a16="http://schemas.microsoft.com/office/drawing/2014/main" id="{F09ADCA5-444E-450A-BF97-473966960331}"/>
              </a:ext>
            </a:extLst>
          </p:cNvPr>
          <p:cNvSpPr/>
          <p:nvPr/>
        </p:nvSpPr>
        <p:spPr>
          <a:xfrm>
            <a:off x="7776253" y="3581078"/>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4" name="矩形: 圆角 23">
            <a:extLst>
              <a:ext uri="{FF2B5EF4-FFF2-40B4-BE49-F238E27FC236}">
                <a16:creationId xmlns:a16="http://schemas.microsoft.com/office/drawing/2014/main" id="{6189C5A7-9B19-4E2C-A5EC-7B1957F31C6F}"/>
              </a:ext>
            </a:extLst>
          </p:cNvPr>
          <p:cNvSpPr/>
          <p:nvPr/>
        </p:nvSpPr>
        <p:spPr>
          <a:xfrm>
            <a:off x="7227471" y="3909594"/>
            <a:ext cx="1232093"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1996</a:t>
            </a:r>
            <a:r>
              <a:rPr lang="zh-CN" altLang="en-US" dirty="0">
                <a:cs typeface="+mn-ea"/>
                <a:sym typeface="+mn-lt"/>
              </a:rPr>
              <a:t>年</a:t>
            </a:r>
          </a:p>
        </p:txBody>
      </p:sp>
      <p:sp>
        <p:nvSpPr>
          <p:cNvPr id="25" name="矩形 24">
            <a:extLst>
              <a:ext uri="{FF2B5EF4-FFF2-40B4-BE49-F238E27FC236}">
                <a16:creationId xmlns:a16="http://schemas.microsoft.com/office/drawing/2014/main" id="{899E5913-C263-4136-AA80-24714DC31B18}"/>
              </a:ext>
            </a:extLst>
          </p:cNvPr>
          <p:cNvSpPr/>
          <p:nvPr/>
        </p:nvSpPr>
        <p:spPr>
          <a:xfrm>
            <a:off x="9079924" y="3832345"/>
            <a:ext cx="2922595" cy="325858"/>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随东北大学划归教育部</a:t>
            </a:r>
          </a:p>
        </p:txBody>
      </p:sp>
      <p:sp>
        <p:nvSpPr>
          <p:cNvPr id="26" name="矩形: 圆角 25">
            <a:extLst>
              <a:ext uri="{FF2B5EF4-FFF2-40B4-BE49-F238E27FC236}">
                <a16:creationId xmlns:a16="http://schemas.microsoft.com/office/drawing/2014/main" id="{E83D0EBF-472D-43C5-A958-523D3027B9A3}"/>
              </a:ext>
            </a:extLst>
          </p:cNvPr>
          <p:cNvSpPr/>
          <p:nvPr/>
        </p:nvSpPr>
        <p:spPr>
          <a:xfrm>
            <a:off x="10046871" y="3011406"/>
            <a:ext cx="1232093"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1996</a:t>
            </a:r>
            <a:r>
              <a:rPr lang="zh-CN" altLang="en-US" dirty="0">
                <a:cs typeface="+mn-ea"/>
                <a:sym typeface="+mn-lt"/>
              </a:rPr>
              <a:t>年</a:t>
            </a:r>
          </a:p>
        </p:txBody>
      </p:sp>
      <p:sp useBgFill="1">
        <p:nvSpPr>
          <p:cNvPr id="28" name="椭圆 27">
            <a:extLst>
              <a:ext uri="{FF2B5EF4-FFF2-40B4-BE49-F238E27FC236}">
                <a16:creationId xmlns:a16="http://schemas.microsoft.com/office/drawing/2014/main" id="{11707D10-3D10-495F-88E1-3F0976D0018D}"/>
              </a:ext>
            </a:extLst>
          </p:cNvPr>
          <p:cNvSpPr/>
          <p:nvPr/>
        </p:nvSpPr>
        <p:spPr>
          <a:xfrm>
            <a:off x="10541222" y="3524559"/>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9" name="椭圆 28">
            <a:extLst>
              <a:ext uri="{FF2B5EF4-FFF2-40B4-BE49-F238E27FC236}">
                <a16:creationId xmlns:a16="http://schemas.microsoft.com/office/drawing/2014/main" id="{CC97E645-396D-411A-8C35-A5F978C67671}"/>
              </a:ext>
            </a:extLst>
          </p:cNvPr>
          <p:cNvSpPr/>
          <p:nvPr/>
        </p:nvSpPr>
        <p:spPr>
          <a:xfrm>
            <a:off x="10595650" y="3578987"/>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 name="标题 1">
            <a:extLst>
              <a:ext uri="{FF2B5EF4-FFF2-40B4-BE49-F238E27FC236}">
                <a16:creationId xmlns:a16="http://schemas.microsoft.com/office/drawing/2014/main" id="{3A4BD53E-F812-42AC-90E2-D59D611BC8EF}"/>
              </a:ext>
            </a:extLst>
          </p:cNvPr>
          <p:cNvSpPr>
            <a:spLocks noGrp="1"/>
          </p:cNvSpPr>
          <p:nvPr>
            <p:ph type="title"/>
          </p:nvPr>
        </p:nvSpPr>
        <p:spPr/>
        <p:txBody>
          <a:bodyPr/>
          <a:lstStyle/>
          <a:p>
            <a:r>
              <a:rPr lang="zh-CN" altLang="en-US" dirty="0">
                <a:latin typeface="+mn-lt"/>
                <a:ea typeface="+mn-ea"/>
                <a:cs typeface="+mn-ea"/>
                <a:sym typeface="+mn-lt"/>
              </a:rPr>
              <a:t>时间轴页面</a:t>
            </a:r>
          </a:p>
        </p:txBody>
      </p:sp>
    </p:spTree>
    <p:extLst>
      <p:ext uri="{BB962C8B-B14F-4D97-AF65-F5344CB8AC3E}">
        <p14:creationId xmlns:p14="http://schemas.microsoft.com/office/powerpoint/2010/main" val="36584625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a:extLst>
              <a:ext uri="{FF2B5EF4-FFF2-40B4-BE49-F238E27FC236}">
                <a16:creationId xmlns:a16="http://schemas.microsoft.com/office/drawing/2014/main" id="{6E6FDDA6-B7CB-4C3C-81C7-68970597C972}"/>
              </a:ext>
            </a:extLst>
          </p:cNvPr>
          <p:cNvCxnSpPr>
            <a:cxnSpLocks/>
          </p:cNvCxnSpPr>
          <p:nvPr/>
        </p:nvCxnSpPr>
        <p:spPr>
          <a:xfrm>
            <a:off x="1588" y="3654108"/>
            <a:ext cx="10468292" cy="0"/>
          </a:xfrm>
          <a:prstGeom prst="line">
            <a:avLst/>
          </a:prstGeom>
          <a:ln w="127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useBgFill="1">
        <p:nvSpPr>
          <p:cNvPr id="5" name="椭圆 4">
            <a:extLst>
              <a:ext uri="{FF2B5EF4-FFF2-40B4-BE49-F238E27FC236}">
                <a16:creationId xmlns:a16="http://schemas.microsoft.com/office/drawing/2014/main" id="{A2E539EA-1B2C-4A9A-95EC-963BBB102B0B}"/>
              </a:ext>
            </a:extLst>
          </p:cNvPr>
          <p:cNvSpPr/>
          <p:nvPr/>
        </p:nvSpPr>
        <p:spPr>
          <a:xfrm>
            <a:off x="1872568" y="3532413"/>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6" name="椭圆 5">
            <a:extLst>
              <a:ext uri="{FF2B5EF4-FFF2-40B4-BE49-F238E27FC236}">
                <a16:creationId xmlns:a16="http://schemas.microsoft.com/office/drawing/2014/main" id="{B9AD5444-9FEE-414B-846A-2CAD26763F61}"/>
              </a:ext>
            </a:extLst>
          </p:cNvPr>
          <p:cNvSpPr/>
          <p:nvPr/>
        </p:nvSpPr>
        <p:spPr>
          <a:xfrm>
            <a:off x="1926996" y="3586841"/>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7" name="矩形: 圆角 6">
            <a:extLst>
              <a:ext uri="{FF2B5EF4-FFF2-40B4-BE49-F238E27FC236}">
                <a16:creationId xmlns:a16="http://schemas.microsoft.com/office/drawing/2014/main" id="{F3A9CE9F-93E9-4EA1-8058-346FA4714236}"/>
              </a:ext>
            </a:extLst>
          </p:cNvPr>
          <p:cNvSpPr/>
          <p:nvPr/>
        </p:nvSpPr>
        <p:spPr>
          <a:xfrm>
            <a:off x="1378215" y="3918086"/>
            <a:ext cx="1232093"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2001</a:t>
            </a:r>
            <a:r>
              <a:rPr lang="zh-CN" altLang="en-US" dirty="0">
                <a:cs typeface="+mn-ea"/>
                <a:sym typeface="+mn-lt"/>
              </a:rPr>
              <a:t>年</a:t>
            </a:r>
          </a:p>
        </p:txBody>
      </p:sp>
      <p:sp>
        <p:nvSpPr>
          <p:cNvPr id="8" name="矩形 7">
            <a:extLst>
              <a:ext uri="{FF2B5EF4-FFF2-40B4-BE49-F238E27FC236}">
                <a16:creationId xmlns:a16="http://schemas.microsoft.com/office/drawing/2014/main" id="{5850E4DD-3FFA-4E35-B51C-B0AA440E4B95}"/>
              </a:ext>
            </a:extLst>
          </p:cNvPr>
          <p:cNvSpPr/>
          <p:nvPr/>
        </p:nvSpPr>
        <p:spPr>
          <a:xfrm>
            <a:off x="669083" y="2364478"/>
            <a:ext cx="2942803" cy="1064522"/>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经教育部批准，分校继续面向全国独立招收本科生，电子注册和学生毕业统一归口东北大学。</a:t>
            </a:r>
          </a:p>
        </p:txBody>
      </p:sp>
      <p:sp useBgFill="1">
        <p:nvSpPr>
          <p:cNvPr id="10" name="椭圆 9">
            <a:extLst>
              <a:ext uri="{FF2B5EF4-FFF2-40B4-BE49-F238E27FC236}">
                <a16:creationId xmlns:a16="http://schemas.microsoft.com/office/drawing/2014/main" id="{BC9A900E-A090-4839-AD38-CEB86A1A35E4}"/>
              </a:ext>
            </a:extLst>
          </p:cNvPr>
          <p:cNvSpPr/>
          <p:nvPr/>
        </p:nvSpPr>
        <p:spPr>
          <a:xfrm>
            <a:off x="4734856" y="3532412"/>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1" name="椭圆 10">
            <a:extLst>
              <a:ext uri="{FF2B5EF4-FFF2-40B4-BE49-F238E27FC236}">
                <a16:creationId xmlns:a16="http://schemas.microsoft.com/office/drawing/2014/main" id="{E7443C40-5D6E-4C30-9F35-B146936A5551}"/>
              </a:ext>
            </a:extLst>
          </p:cNvPr>
          <p:cNvSpPr/>
          <p:nvPr/>
        </p:nvSpPr>
        <p:spPr>
          <a:xfrm>
            <a:off x="4789284" y="3586840"/>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2" name="矩形: 圆角 11">
            <a:extLst>
              <a:ext uri="{FF2B5EF4-FFF2-40B4-BE49-F238E27FC236}">
                <a16:creationId xmlns:a16="http://schemas.microsoft.com/office/drawing/2014/main" id="{1A9C1BF8-1947-4798-A03D-B13059E28A78}"/>
              </a:ext>
            </a:extLst>
          </p:cNvPr>
          <p:cNvSpPr/>
          <p:nvPr/>
        </p:nvSpPr>
        <p:spPr>
          <a:xfrm>
            <a:off x="4148618" y="3017248"/>
            <a:ext cx="1522412"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2002</a:t>
            </a:r>
            <a:r>
              <a:rPr lang="zh-CN" altLang="en-US" dirty="0">
                <a:cs typeface="+mn-ea"/>
                <a:sym typeface="+mn-lt"/>
              </a:rPr>
              <a:t>年</a:t>
            </a:r>
            <a:r>
              <a:rPr lang="en-US" altLang="zh-CN" dirty="0">
                <a:cs typeface="+mn-ea"/>
                <a:sym typeface="+mn-lt"/>
              </a:rPr>
              <a:t>1</a:t>
            </a:r>
            <a:r>
              <a:rPr lang="zh-CN" altLang="en-US" dirty="0">
                <a:cs typeface="+mn-ea"/>
                <a:sym typeface="+mn-lt"/>
              </a:rPr>
              <a:t>月</a:t>
            </a:r>
          </a:p>
        </p:txBody>
      </p:sp>
      <p:sp>
        <p:nvSpPr>
          <p:cNvPr id="13" name="矩形 12">
            <a:extLst>
              <a:ext uri="{FF2B5EF4-FFF2-40B4-BE49-F238E27FC236}">
                <a16:creationId xmlns:a16="http://schemas.microsoft.com/office/drawing/2014/main" id="{ED988D88-B2EB-4B61-AA2E-EE6CE5E2E613}"/>
              </a:ext>
            </a:extLst>
          </p:cNvPr>
          <p:cNvSpPr/>
          <p:nvPr/>
        </p:nvSpPr>
        <p:spPr>
          <a:xfrm>
            <a:off x="3312730" y="3843065"/>
            <a:ext cx="3222172" cy="695190"/>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随东北大学进入</a:t>
            </a:r>
            <a:endParaRPr lang="en-US" altLang="zh-CN" sz="1600" dirty="0">
              <a:solidFill>
                <a:schemeClr val="tx1">
                  <a:lumMod val="65000"/>
                  <a:lumOff val="35000"/>
                </a:schemeClr>
              </a:solidFill>
              <a:cs typeface="+mn-ea"/>
              <a:sym typeface="+mn-lt"/>
            </a:endParaRPr>
          </a:p>
          <a:p>
            <a:pPr algn="ctr">
              <a:lnSpc>
                <a:spcPct val="150000"/>
              </a:lnSpc>
            </a:pPr>
            <a:r>
              <a:rPr lang="zh-CN" altLang="en-US" sz="1600" dirty="0">
                <a:solidFill>
                  <a:schemeClr val="tx1">
                    <a:lumMod val="65000"/>
                    <a:lumOff val="35000"/>
                  </a:schemeClr>
                </a:solidFill>
                <a:cs typeface="+mn-ea"/>
                <a:sym typeface="+mn-lt"/>
              </a:rPr>
              <a:t>首批“</a:t>
            </a:r>
            <a:r>
              <a:rPr lang="en-US" altLang="zh-CN" sz="1600" dirty="0">
                <a:solidFill>
                  <a:schemeClr val="tx1">
                    <a:lumMod val="65000"/>
                    <a:lumOff val="35000"/>
                  </a:schemeClr>
                </a:solidFill>
                <a:cs typeface="+mn-ea"/>
                <a:sym typeface="+mn-lt"/>
              </a:rPr>
              <a:t>985”</a:t>
            </a:r>
            <a:r>
              <a:rPr lang="zh-CN" altLang="en-US" sz="1600" dirty="0">
                <a:solidFill>
                  <a:schemeClr val="tx1">
                    <a:lumMod val="65000"/>
                    <a:lumOff val="35000"/>
                  </a:schemeClr>
                </a:solidFill>
                <a:cs typeface="+mn-ea"/>
                <a:sym typeface="+mn-lt"/>
              </a:rPr>
              <a:t>工程重点建设行列。</a:t>
            </a:r>
          </a:p>
        </p:txBody>
      </p:sp>
      <p:sp useBgFill="1">
        <p:nvSpPr>
          <p:cNvPr id="15" name="椭圆 14">
            <a:extLst>
              <a:ext uri="{FF2B5EF4-FFF2-40B4-BE49-F238E27FC236}">
                <a16:creationId xmlns:a16="http://schemas.microsoft.com/office/drawing/2014/main" id="{4C892396-4DEE-45AD-937A-151D6EDB51B2}"/>
              </a:ext>
            </a:extLst>
          </p:cNvPr>
          <p:cNvSpPr/>
          <p:nvPr/>
        </p:nvSpPr>
        <p:spPr>
          <a:xfrm>
            <a:off x="7353755" y="3532411"/>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6" name="椭圆 15">
            <a:extLst>
              <a:ext uri="{FF2B5EF4-FFF2-40B4-BE49-F238E27FC236}">
                <a16:creationId xmlns:a16="http://schemas.microsoft.com/office/drawing/2014/main" id="{887B91D3-53FD-411D-BD83-B04C5B7DEE86}"/>
              </a:ext>
            </a:extLst>
          </p:cNvPr>
          <p:cNvSpPr/>
          <p:nvPr/>
        </p:nvSpPr>
        <p:spPr>
          <a:xfrm>
            <a:off x="7408183" y="3586839"/>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17" name="矩形: 圆角 16">
            <a:extLst>
              <a:ext uri="{FF2B5EF4-FFF2-40B4-BE49-F238E27FC236}">
                <a16:creationId xmlns:a16="http://schemas.microsoft.com/office/drawing/2014/main" id="{82679FC2-6A3C-4C24-87BE-9D6D3FF48503}"/>
              </a:ext>
            </a:extLst>
          </p:cNvPr>
          <p:cNvSpPr/>
          <p:nvPr/>
        </p:nvSpPr>
        <p:spPr>
          <a:xfrm>
            <a:off x="6583828" y="3922947"/>
            <a:ext cx="1917774"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2005</a:t>
            </a:r>
            <a:r>
              <a:rPr lang="zh-CN" altLang="en-US" dirty="0">
                <a:cs typeface="+mn-ea"/>
                <a:sym typeface="+mn-lt"/>
              </a:rPr>
              <a:t>年</a:t>
            </a:r>
            <a:r>
              <a:rPr lang="en-US" altLang="zh-CN" dirty="0">
                <a:cs typeface="+mn-ea"/>
                <a:sym typeface="+mn-lt"/>
              </a:rPr>
              <a:t>5</a:t>
            </a:r>
            <a:r>
              <a:rPr lang="zh-CN" altLang="en-US" dirty="0">
                <a:cs typeface="+mn-ea"/>
                <a:sym typeface="+mn-lt"/>
              </a:rPr>
              <a:t>月</a:t>
            </a:r>
            <a:r>
              <a:rPr lang="en-US" altLang="zh-CN" dirty="0">
                <a:cs typeface="+mn-ea"/>
                <a:sym typeface="+mn-lt"/>
              </a:rPr>
              <a:t>12</a:t>
            </a:r>
            <a:r>
              <a:rPr lang="zh-CN" altLang="en-US" dirty="0">
                <a:cs typeface="+mn-ea"/>
                <a:sym typeface="+mn-lt"/>
              </a:rPr>
              <a:t>日</a:t>
            </a:r>
          </a:p>
        </p:txBody>
      </p:sp>
      <p:sp>
        <p:nvSpPr>
          <p:cNvPr id="18" name="矩形 17">
            <a:extLst>
              <a:ext uri="{FF2B5EF4-FFF2-40B4-BE49-F238E27FC236}">
                <a16:creationId xmlns:a16="http://schemas.microsoft.com/office/drawing/2014/main" id="{A794F21F-0344-4426-AD34-CFCE9FE7C277}"/>
              </a:ext>
            </a:extLst>
          </p:cNvPr>
          <p:cNvSpPr/>
          <p:nvPr/>
        </p:nvSpPr>
        <p:spPr>
          <a:xfrm>
            <a:off x="5570684" y="2733810"/>
            <a:ext cx="3944062" cy="695190"/>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成立东北大学研究生院秦皇岛分院，</a:t>
            </a:r>
            <a:endParaRPr lang="en-US" altLang="zh-CN" sz="1600" dirty="0">
              <a:solidFill>
                <a:schemeClr val="tx1">
                  <a:lumMod val="65000"/>
                  <a:lumOff val="35000"/>
                </a:schemeClr>
              </a:solidFill>
              <a:cs typeface="+mn-ea"/>
              <a:sym typeface="+mn-lt"/>
            </a:endParaRPr>
          </a:p>
          <a:p>
            <a:pPr algn="ctr">
              <a:lnSpc>
                <a:spcPct val="150000"/>
              </a:lnSpc>
            </a:pPr>
            <a:r>
              <a:rPr lang="zh-CN" altLang="en-US" sz="1600" dirty="0">
                <a:solidFill>
                  <a:schemeClr val="tx1">
                    <a:lumMod val="65000"/>
                    <a:lumOff val="35000"/>
                  </a:schemeClr>
                </a:solidFill>
                <a:cs typeface="+mn-ea"/>
                <a:sym typeface="+mn-lt"/>
              </a:rPr>
              <a:t>共享东北大学博、硕士点</a:t>
            </a:r>
          </a:p>
        </p:txBody>
      </p:sp>
      <p:sp>
        <p:nvSpPr>
          <p:cNvPr id="21" name="矩形 20">
            <a:extLst>
              <a:ext uri="{FF2B5EF4-FFF2-40B4-BE49-F238E27FC236}">
                <a16:creationId xmlns:a16="http://schemas.microsoft.com/office/drawing/2014/main" id="{741BF9CD-DBEC-4DEA-A405-FDF4B7B2F99C}"/>
              </a:ext>
            </a:extLst>
          </p:cNvPr>
          <p:cNvSpPr/>
          <p:nvPr/>
        </p:nvSpPr>
        <p:spPr>
          <a:xfrm>
            <a:off x="9199777" y="3843065"/>
            <a:ext cx="2587690" cy="695190"/>
          </a:xfrm>
          <a:prstGeom prst="rect">
            <a:avLst/>
          </a:prstGeom>
          <a:noFill/>
        </p:spPr>
        <p:txBody>
          <a:bodyPr wrap="square" lIns="0" tIns="0" rIns="0" bIns="0" rtlCol="0">
            <a:spAutoFit/>
          </a:bodyPr>
          <a:lstStyle/>
          <a:p>
            <a:pPr algn="ctr">
              <a:lnSpc>
                <a:spcPct val="150000"/>
              </a:lnSpc>
            </a:pPr>
            <a:r>
              <a:rPr lang="zh-CN" altLang="en-US" sz="1600" dirty="0">
                <a:solidFill>
                  <a:schemeClr val="tx1">
                    <a:lumMod val="65000"/>
                    <a:lumOff val="35000"/>
                  </a:schemeClr>
                </a:solidFill>
                <a:cs typeface="+mn-ea"/>
                <a:sym typeface="+mn-lt"/>
              </a:rPr>
              <a:t>开始承担东北大学</a:t>
            </a:r>
            <a:endParaRPr lang="en-US" altLang="zh-CN" sz="1600" dirty="0">
              <a:solidFill>
                <a:schemeClr val="tx1">
                  <a:lumMod val="65000"/>
                  <a:lumOff val="35000"/>
                </a:schemeClr>
              </a:solidFill>
              <a:cs typeface="+mn-ea"/>
              <a:sym typeface="+mn-lt"/>
            </a:endParaRPr>
          </a:p>
          <a:p>
            <a:pPr algn="ctr">
              <a:lnSpc>
                <a:spcPct val="150000"/>
              </a:lnSpc>
            </a:pPr>
            <a:r>
              <a:rPr lang="zh-CN" altLang="en-US" sz="1600" dirty="0">
                <a:solidFill>
                  <a:schemeClr val="tx1">
                    <a:lumMod val="65000"/>
                    <a:lumOff val="35000"/>
                  </a:schemeClr>
                </a:solidFill>
                <a:cs typeface="+mn-ea"/>
                <a:sym typeface="+mn-lt"/>
              </a:rPr>
              <a:t>“</a:t>
            </a:r>
            <a:r>
              <a:rPr lang="en-US" altLang="zh-CN" sz="1600" dirty="0">
                <a:solidFill>
                  <a:schemeClr val="tx1">
                    <a:lumMod val="65000"/>
                    <a:lumOff val="35000"/>
                  </a:schemeClr>
                </a:solidFill>
                <a:cs typeface="+mn-ea"/>
                <a:sym typeface="+mn-lt"/>
              </a:rPr>
              <a:t>985</a:t>
            </a:r>
            <a:r>
              <a:rPr lang="zh-CN" altLang="en-US" sz="1600" dirty="0">
                <a:solidFill>
                  <a:schemeClr val="tx1">
                    <a:lumMod val="65000"/>
                    <a:lumOff val="35000"/>
                  </a:schemeClr>
                </a:solidFill>
                <a:cs typeface="+mn-ea"/>
                <a:sym typeface="+mn-lt"/>
              </a:rPr>
              <a:t>工程”建设子项目。</a:t>
            </a:r>
          </a:p>
        </p:txBody>
      </p:sp>
      <p:sp useBgFill="1">
        <p:nvSpPr>
          <p:cNvPr id="23" name="椭圆 22">
            <a:extLst>
              <a:ext uri="{FF2B5EF4-FFF2-40B4-BE49-F238E27FC236}">
                <a16:creationId xmlns:a16="http://schemas.microsoft.com/office/drawing/2014/main" id="{3A4A7E90-B213-4F11-B713-6ABB6B9514A9}"/>
              </a:ext>
            </a:extLst>
          </p:cNvPr>
          <p:cNvSpPr/>
          <p:nvPr/>
        </p:nvSpPr>
        <p:spPr>
          <a:xfrm>
            <a:off x="10319902" y="3532410"/>
            <a:ext cx="243389" cy="243389"/>
          </a:xfrm>
          <a:prstGeom prst="ellipse">
            <a:avLst/>
          </a:prstGeom>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4" name="椭圆 23">
            <a:extLst>
              <a:ext uri="{FF2B5EF4-FFF2-40B4-BE49-F238E27FC236}">
                <a16:creationId xmlns:a16="http://schemas.microsoft.com/office/drawing/2014/main" id="{ED5DFB54-497D-4CBD-A5BB-32CD596A7515}"/>
              </a:ext>
            </a:extLst>
          </p:cNvPr>
          <p:cNvSpPr/>
          <p:nvPr/>
        </p:nvSpPr>
        <p:spPr>
          <a:xfrm>
            <a:off x="10374330" y="3586838"/>
            <a:ext cx="134532" cy="134532"/>
          </a:xfrm>
          <a:prstGeom prst="ellipse">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dirty="0">
              <a:solidFill>
                <a:schemeClr val="tx1">
                  <a:lumMod val="75000"/>
                  <a:lumOff val="25000"/>
                </a:schemeClr>
              </a:solidFill>
              <a:cs typeface="+mn-ea"/>
              <a:sym typeface="+mn-lt"/>
            </a:endParaRPr>
          </a:p>
        </p:txBody>
      </p:sp>
      <p:sp>
        <p:nvSpPr>
          <p:cNvPr id="26" name="矩形: 圆角 25">
            <a:extLst>
              <a:ext uri="{FF2B5EF4-FFF2-40B4-BE49-F238E27FC236}">
                <a16:creationId xmlns:a16="http://schemas.microsoft.com/office/drawing/2014/main" id="{AEFF0458-FB42-4068-9719-8D26E4425C6A}"/>
              </a:ext>
            </a:extLst>
          </p:cNvPr>
          <p:cNvSpPr/>
          <p:nvPr/>
        </p:nvSpPr>
        <p:spPr>
          <a:xfrm>
            <a:off x="9825549" y="3011213"/>
            <a:ext cx="1232093" cy="388987"/>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altLang="zh-CN" dirty="0">
                <a:cs typeface="+mn-ea"/>
                <a:sym typeface="+mn-lt"/>
              </a:rPr>
              <a:t>2006</a:t>
            </a:r>
            <a:r>
              <a:rPr lang="zh-CN" altLang="en-US" dirty="0">
                <a:cs typeface="+mn-ea"/>
                <a:sym typeface="+mn-lt"/>
              </a:rPr>
              <a:t>年</a:t>
            </a:r>
          </a:p>
        </p:txBody>
      </p:sp>
      <p:sp>
        <p:nvSpPr>
          <p:cNvPr id="2" name="标题 1">
            <a:extLst>
              <a:ext uri="{FF2B5EF4-FFF2-40B4-BE49-F238E27FC236}">
                <a16:creationId xmlns:a16="http://schemas.microsoft.com/office/drawing/2014/main" id="{438F692B-76FE-4B3C-AECF-2E677885F3F2}"/>
              </a:ext>
            </a:extLst>
          </p:cNvPr>
          <p:cNvSpPr>
            <a:spLocks noGrp="1"/>
          </p:cNvSpPr>
          <p:nvPr>
            <p:ph type="title"/>
          </p:nvPr>
        </p:nvSpPr>
        <p:spPr/>
        <p:txBody>
          <a:bodyPr/>
          <a:lstStyle/>
          <a:p>
            <a:endParaRPr lang="zh-CN" altLang="en-US">
              <a:latin typeface="+mn-lt"/>
              <a:ea typeface="+mn-ea"/>
              <a:cs typeface="+mn-ea"/>
              <a:sym typeface="+mn-lt"/>
            </a:endParaRPr>
          </a:p>
        </p:txBody>
      </p:sp>
    </p:spTree>
    <p:extLst>
      <p:ext uri="{BB962C8B-B14F-4D97-AF65-F5344CB8AC3E}">
        <p14:creationId xmlns:p14="http://schemas.microsoft.com/office/powerpoint/2010/main" val="2602190116"/>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Group 206">
            <a:extLst>
              <a:ext uri="{FF2B5EF4-FFF2-40B4-BE49-F238E27FC236}">
                <a16:creationId xmlns:a16="http://schemas.microsoft.com/office/drawing/2014/main" id="{EC5AAB28-F53D-41F3-AEC0-F1C3C6CB047C}"/>
              </a:ext>
            </a:extLst>
          </p:cNvPr>
          <p:cNvGrpSpPr/>
          <p:nvPr/>
        </p:nvGrpSpPr>
        <p:grpSpPr>
          <a:xfrm>
            <a:off x="818382" y="1156925"/>
            <a:ext cx="5814029" cy="4745534"/>
            <a:chOff x="0" y="0"/>
            <a:chExt cx="16306314" cy="13309560"/>
          </a:xfrm>
          <a:solidFill>
            <a:schemeClr val="bg1">
              <a:lumMod val="85000"/>
            </a:schemeClr>
          </a:solidFill>
        </p:grpSpPr>
        <p:sp>
          <p:nvSpPr>
            <p:cNvPr id="48" name="Shape 172">
              <a:extLst>
                <a:ext uri="{FF2B5EF4-FFF2-40B4-BE49-F238E27FC236}">
                  <a16:creationId xmlns:a16="http://schemas.microsoft.com/office/drawing/2014/main" id="{B4FC8989-28F8-4E6D-A111-C7475678B49A}"/>
                </a:ext>
              </a:extLst>
            </p:cNvPr>
            <p:cNvSpPr/>
            <p:nvPr/>
          </p:nvSpPr>
          <p:spPr>
            <a:xfrm>
              <a:off x="0" y="1199442"/>
              <a:ext cx="6472773" cy="4913018"/>
            </a:xfrm>
            <a:custGeom>
              <a:avLst/>
              <a:gdLst/>
              <a:ahLst/>
              <a:cxnLst>
                <a:cxn ang="0">
                  <a:pos x="wd2" y="hd2"/>
                </a:cxn>
                <a:cxn ang="5400000">
                  <a:pos x="wd2" y="hd2"/>
                </a:cxn>
                <a:cxn ang="10800000">
                  <a:pos x="wd2" y="hd2"/>
                </a:cxn>
                <a:cxn ang="16200000">
                  <a:pos x="wd2" y="hd2"/>
                </a:cxn>
              </a:cxnLst>
              <a:rect l="0" t="0" r="r" b="b"/>
              <a:pathLst>
                <a:path w="21600" h="21600" extrusionOk="0">
                  <a:moveTo>
                    <a:pt x="121" y="10407"/>
                  </a:moveTo>
                  <a:lnTo>
                    <a:pt x="164" y="11008"/>
                  </a:lnTo>
                  <a:lnTo>
                    <a:pt x="61" y="11323"/>
                  </a:lnTo>
                  <a:lnTo>
                    <a:pt x="135" y="11652"/>
                  </a:lnTo>
                  <a:lnTo>
                    <a:pt x="362" y="11745"/>
                  </a:lnTo>
                  <a:lnTo>
                    <a:pt x="700" y="11874"/>
                  </a:lnTo>
                  <a:lnTo>
                    <a:pt x="935" y="12168"/>
                  </a:lnTo>
                  <a:lnTo>
                    <a:pt x="863" y="12472"/>
                  </a:lnTo>
                  <a:lnTo>
                    <a:pt x="783" y="12805"/>
                  </a:lnTo>
                  <a:lnTo>
                    <a:pt x="780" y="13174"/>
                  </a:lnTo>
                  <a:lnTo>
                    <a:pt x="679" y="13384"/>
                  </a:lnTo>
                  <a:lnTo>
                    <a:pt x="674" y="13701"/>
                  </a:lnTo>
                  <a:lnTo>
                    <a:pt x="725" y="14032"/>
                  </a:lnTo>
                  <a:lnTo>
                    <a:pt x="612" y="14189"/>
                  </a:lnTo>
                  <a:lnTo>
                    <a:pt x="370" y="14035"/>
                  </a:lnTo>
                  <a:lnTo>
                    <a:pt x="134" y="13961"/>
                  </a:lnTo>
                  <a:lnTo>
                    <a:pt x="0" y="14089"/>
                  </a:lnTo>
                  <a:lnTo>
                    <a:pt x="72" y="14311"/>
                  </a:lnTo>
                  <a:lnTo>
                    <a:pt x="322" y="14445"/>
                  </a:lnTo>
                  <a:lnTo>
                    <a:pt x="618" y="14670"/>
                  </a:lnTo>
                  <a:lnTo>
                    <a:pt x="827" y="14901"/>
                  </a:lnTo>
                  <a:lnTo>
                    <a:pt x="967" y="15171"/>
                  </a:lnTo>
                  <a:lnTo>
                    <a:pt x="1152" y="15486"/>
                  </a:lnTo>
                  <a:lnTo>
                    <a:pt x="1177" y="15784"/>
                  </a:lnTo>
                  <a:lnTo>
                    <a:pt x="1062" y="16015"/>
                  </a:lnTo>
                  <a:lnTo>
                    <a:pt x="909" y="16283"/>
                  </a:lnTo>
                  <a:lnTo>
                    <a:pt x="986" y="16480"/>
                  </a:lnTo>
                  <a:lnTo>
                    <a:pt x="1110" y="16687"/>
                  </a:lnTo>
                  <a:lnTo>
                    <a:pt x="1100" y="16922"/>
                  </a:lnTo>
                  <a:lnTo>
                    <a:pt x="1396" y="16923"/>
                  </a:lnTo>
                  <a:lnTo>
                    <a:pt x="1447" y="17171"/>
                  </a:lnTo>
                  <a:lnTo>
                    <a:pt x="1673" y="17482"/>
                  </a:lnTo>
                  <a:lnTo>
                    <a:pt x="2086" y="17851"/>
                  </a:lnTo>
                  <a:lnTo>
                    <a:pt x="2687" y="18176"/>
                  </a:lnTo>
                  <a:lnTo>
                    <a:pt x="2505" y="18441"/>
                  </a:lnTo>
                  <a:lnTo>
                    <a:pt x="2555" y="18705"/>
                  </a:lnTo>
                  <a:lnTo>
                    <a:pt x="2542" y="19058"/>
                  </a:lnTo>
                  <a:lnTo>
                    <a:pt x="2517" y="19467"/>
                  </a:lnTo>
                  <a:lnTo>
                    <a:pt x="2635" y="19697"/>
                  </a:lnTo>
                  <a:lnTo>
                    <a:pt x="2819" y="19888"/>
                  </a:lnTo>
                  <a:lnTo>
                    <a:pt x="3017" y="19997"/>
                  </a:lnTo>
                  <a:lnTo>
                    <a:pt x="3028" y="20210"/>
                  </a:lnTo>
                  <a:lnTo>
                    <a:pt x="3427" y="20312"/>
                  </a:lnTo>
                  <a:lnTo>
                    <a:pt x="3882" y="20382"/>
                  </a:lnTo>
                  <a:lnTo>
                    <a:pt x="4127" y="20283"/>
                  </a:lnTo>
                  <a:lnTo>
                    <a:pt x="4226" y="19885"/>
                  </a:lnTo>
                  <a:lnTo>
                    <a:pt x="4455" y="19623"/>
                  </a:lnTo>
                  <a:lnTo>
                    <a:pt x="4746" y="19335"/>
                  </a:lnTo>
                  <a:lnTo>
                    <a:pt x="4912" y="19149"/>
                  </a:lnTo>
                  <a:lnTo>
                    <a:pt x="5096" y="19339"/>
                  </a:lnTo>
                  <a:lnTo>
                    <a:pt x="5316" y="19516"/>
                  </a:lnTo>
                  <a:lnTo>
                    <a:pt x="5553" y="19501"/>
                  </a:lnTo>
                  <a:lnTo>
                    <a:pt x="5693" y="19704"/>
                  </a:lnTo>
                  <a:lnTo>
                    <a:pt x="5896" y="19849"/>
                  </a:lnTo>
                  <a:lnTo>
                    <a:pt x="6107" y="19936"/>
                  </a:lnTo>
                  <a:lnTo>
                    <a:pt x="6315" y="19900"/>
                  </a:lnTo>
                  <a:lnTo>
                    <a:pt x="6565" y="19741"/>
                  </a:lnTo>
                  <a:lnTo>
                    <a:pt x="6758" y="19625"/>
                  </a:lnTo>
                  <a:lnTo>
                    <a:pt x="7040" y="19687"/>
                  </a:lnTo>
                  <a:lnTo>
                    <a:pt x="7334" y="19871"/>
                  </a:lnTo>
                  <a:lnTo>
                    <a:pt x="7418" y="20170"/>
                  </a:lnTo>
                  <a:lnTo>
                    <a:pt x="7657" y="20379"/>
                  </a:lnTo>
                  <a:lnTo>
                    <a:pt x="7932" y="20559"/>
                  </a:lnTo>
                  <a:lnTo>
                    <a:pt x="8193" y="20660"/>
                  </a:lnTo>
                  <a:lnTo>
                    <a:pt x="8686" y="20600"/>
                  </a:lnTo>
                  <a:lnTo>
                    <a:pt x="9027" y="20498"/>
                  </a:lnTo>
                  <a:lnTo>
                    <a:pt x="9400" y="20397"/>
                  </a:lnTo>
                  <a:lnTo>
                    <a:pt x="9588" y="20471"/>
                  </a:lnTo>
                  <a:lnTo>
                    <a:pt x="9897" y="20588"/>
                  </a:lnTo>
                  <a:lnTo>
                    <a:pt x="10182" y="20553"/>
                  </a:lnTo>
                  <a:lnTo>
                    <a:pt x="10453" y="20448"/>
                  </a:lnTo>
                  <a:lnTo>
                    <a:pt x="10707" y="20173"/>
                  </a:lnTo>
                  <a:lnTo>
                    <a:pt x="10995" y="20114"/>
                  </a:lnTo>
                  <a:lnTo>
                    <a:pt x="11314" y="20134"/>
                  </a:lnTo>
                  <a:lnTo>
                    <a:pt x="11632" y="20138"/>
                  </a:lnTo>
                  <a:lnTo>
                    <a:pt x="12032" y="20154"/>
                  </a:lnTo>
                  <a:lnTo>
                    <a:pt x="12379" y="20225"/>
                  </a:lnTo>
                  <a:lnTo>
                    <a:pt x="12603" y="20247"/>
                  </a:lnTo>
                  <a:lnTo>
                    <a:pt x="12831" y="20356"/>
                  </a:lnTo>
                  <a:lnTo>
                    <a:pt x="13050" y="20548"/>
                  </a:lnTo>
                  <a:lnTo>
                    <a:pt x="13202" y="20722"/>
                  </a:lnTo>
                  <a:lnTo>
                    <a:pt x="13521" y="20774"/>
                  </a:lnTo>
                  <a:lnTo>
                    <a:pt x="13728" y="20934"/>
                  </a:lnTo>
                  <a:lnTo>
                    <a:pt x="13982" y="21315"/>
                  </a:lnTo>
                  <a:lnTo>
                    <a:pt x="14304" y="21365"/>
                  </a:lnTo>
                  <a:lnTo>
                    <a:pt x="14429" y="21162"/>
                  </a:lnTo>
                  <a:lnTo>
                    <a:pt x="14723" y="21347"/>
                  </a:lnTo>
                  <a:lnTo>
                    <a:pt x="15071" y="21565"/>
                  </a:lnTo>
                  <a:lnTo>
                    <a:pt x="15369" y="21600"/>
                  </a:lnTo>
                  <a:lnTo>
                    <a:pt x="15447" y="21297"/>
                  </a:lnTo>
                  <a:lnTo>
                    <a:pt x="15423" y="21025"/>
                  </a:lnTo>
                  <a:lnTo>
                    <a:pt x="15202" y="20846"/>
                  </a:lnTo>
                  <a:lnTo>
                    <a:pt x="15069" y="20602"/>
                  </a:lnTo>
                  <a:lnTo>
                    <a:pt x="15220" y="20414"/>
                  </a:lnTo>
                  <a:lnTo>
                    <a:pt x="15484" y="20365"/>
                  </a:lnTo>
                  <a:lnTo>
                    <a:pt x="15790" y="20299"/>
                  </a:lnTo>
                  <a:lnTo>
                    <a:pt x="15818" y="20031"/>
                  </a:lnTo>
                  <a:lnTo>
                    <a:pt x="15659" y="19839"/>
                  </a:lnTo>
                  <a:lnTo>
                    <a:pt x="15689" y="19602"/>
                  </a:lnTo>
                  <a:lnTo>
                    <a:pt x="15607" y="19362"/>
                  </a:lnTo>
                  <a:lnTo>
                    <a:pt x="15152" y="18815"/>
                  </a:lnTo>
                  <a:lnTo>
                    <a:pt x="15209" y="18012"/>
                  </a:lnTo>
                  <a:lnTo>
                    <a:pt x="15047" y="17955"/>
                  </a:lnTo>
                  <a:lnTo>
                    <a:pt x="15040" y="17706"/>
                  </a:lnTo>
                  <a:lnTo>
                    <a:pt x="15378" y="17553"/>
                  </a:lnTo>
                  <a:lnTo>
                    <a:pt x="15845" y="17443"/>
                  </a:lnTo>
                  <a:lnTo>
                    <a:pt x="16374" y="17358"/>
                  </a:lnTo>
                  <a:lnTo>
                    <a:pt x="16798" y="17302"/>
                  </a:lnTo>
                  <a:lnTo>
                    <a:pt x="17223" y="17387"/>
                  </a:lnTo>
                  <a:lnTo>
                    <a:pt x="17556" y="17493"/>
                  </a:lnTo>
                  <a:lnTo>
                    <a:pt x="17629" y="17184"/>
                  </a:lnTo>
                  <a:lnTo>
                    <a:pt x="17792" y="16997"/>
                  </a:lnTo>
                  <a:lnTo>
                    <a:pt x="17844" y="16533"/>
                  </a:lnTo>
                  <a:lnTo>
                    <a:pt x="17870" y="16132"/>
                  </a:lnTo>
                  <a:lnTo>
                    <a:pt x="17977" y="15786"/>
                  </a:lnTo>
                  <a:lnTo>
                    <a:pt x="18013" y="15388"/>
                  </a:lnTo>
                  <a:lnTo>
                    <a:pt x="18089" y="15111"/>
                  </a:lnTo>
                  <a:lnTo>
                    <a:pt x="18309" y="15134"/>
                  </a:lnTo>
                  <a:lnTo>
                    <a:pt x="18536" y="15286"/>
                  </a:lnTo>
                  <a:lnTo>
                    <a:pt x="18901" y="14847"/>
                  </a:lnTo>
                  <a:lnTo>
                    <a:pt x="19619" y="14009"/>
                  </a:lnTo>
                  <a:lnTo>
                    <a:pt x="19954" y="13771"/>
                  </a:lnTo>
                  <a:lnTo>
                    <a:pt x="20245" y="13672"/>
                  </a:lnTo>
                  <a:lnTo>
                    <a:pt x="20537" y="13669"/>
                  </a:lnTo>
                  <a:lnTo>
                    <a:pt x="20660" y="13861"/>
                  </a:lnTo>
                  <a:lnTo>
                    <a:pt x="20860" y="13599"/>
                  </a:lnTo>
                  <a:lnTo>
                    <a:pt x="21125" y="13531"/>
                  </a:lnTo>
                  <a:lnTo>
                    <a:pt x="21359" y="13348"/>
                  </a:lnTo>
                  <a:lnTo>
                    <a:pt x="21455" y="13150"/>
                  </a:lnTo>
                  <a:lnTo>
                    <a:pt x="21354" y="12957"/>
                  </a:lnTo>
                  <a:lnTo>
                    <a:pt x="21308" y="12675"/>
                  </a:lnTo>
                  <a:lnTo>
                    <a:pt x="21404" y="12407"/>
                  </a:lnTo>
                  <a:lnTo>
                    <a:pt x="21600" y="12161"/>
                  </a:lnTo>
                  <a:lnTo>
                    <a:pt x="21501" y="11824"/>
                  </a:lnTo>
                  <a:lnTo>
                    <a:pt x="21351" y="11514"/>
                  </a:lnTo>
                  <a:lnTo>
                    <a:pt x="21234" y="11257"/>
                  </a:lnTo>
                  <a:lnTo>
                    <a:pt x="21186" y="10877"/>
                  </a:lnTo>
                  <a:lnTo>
                    <a:pt x="21129" y="10411"/>
                  </a:lnTo>
                  <a:lnTo>
                    <a:pt x="21086" y="10123"/>
                  </a:lnTo>
                  <a:lnTo>
                    <a:pt x="20911" y="9967"/>
                  </a:lnTo>
                  <a:lnTo>
                    <a:pt x="21021" y="9659"/>
                  </a:lnTo>
                  <a:lnTo>
                    <a:pt x="20851" y="9579"/>
                  </a:lnTo>
                  <a:lnTo>
                    <a:pt x="20687" y="9539"/>
                  </a:lnTo>
                  <a:lnTo>
                    <a:pt x="20118" y="8788"/>
                  </a:lnTo>
                  <a:lnTo>
                    <a:pt x="19689" y="8331"/>
                  </a:lnTo>
                  <a:lnTo>
                    <a:pt x="19089" y="7927"/>
                  </a:lnTo>
                  <a:lnTo>
                    <a:pt x="18698" y="7879"/>
                  </a:lnTo>
                  <a:lnTo>
                    <a:pt x="18433" y="7848"/>
                  </a:lnTo>
                  <a:lnTo>
                    <a:pt x="18243" y="7659"/>
                  </a:lnTo>
                  <a:lnTo>
                    <a:pt x="18063" y="7605"/>
                  </a:lnTo>
                  <a:lnTo>
                    <a:pt x="17863" y="7484"/>
                  </a:lnTo>
                  <a:lnTo>
                    <a:pt x="17729" y="7375"/>
                  </a:lnTo>
                  <a:lnTo>
                    <a:pt x="17552" y="7339"/>
                  </a:lnTo>
                  <a:lnTo>
                    <a:pt x="17303" y="7114"/>
                  </a:lnTo>
                  <a:lnTo>
                    <a:pt x="17194" y="6713"/>
                  </a:lnTo>
                  <a:lnTo>
                    <a:pt x="17296" y="6304"/>
                  </a:lnTo>
                  <a:lnTo>
                    <a:pt x="17566" y="5950"/>
                  </a:lnTo>
                  <a:lnTo>
                    <a:pt x="17677" y="5722"/>
                  </a:lnTo>
                  <a:lnTo>
                    <a:pt x="17737" y="5299"/>
                  </a:lnTo>
                  <a:lnTo>
                    <a:pt x="17807" y="4907"/>
                  </a:lnTo>
                  <a:lnTo>
                    <a:pt x="17736" y="4509"/>
                  </a:lnTo>
                  <a:lnTo>
                    <a:pt x="17582" y="4198"/>
                  </a:lnTo>
                  <a:lnTo>
                    <a:pt x="17535" y="3792"/>
                  </a:lnTo>
                  <a:lnTo>
                    <a:pt x="17473" y="3344"/>
                  </a:lnTo>
                  <a:lnTo>
                    <a:pt x="17396" y="2989"/>
                  </a:lnTo>
                  <a:lnTo>
                    <a:pt x="17209" y="2789"/>
                  </a:lnTo>
                  <a:lnTo>
                    <a:pt x="17030" y="2735"/>
                  </a:lnTo>
                  <a:lnTo>
                    <a:pt x="16907" y="2448"/>
                  </a:lnTo>
                  <a:lnTo>
                    <a:pt x="16726" y="2367"/>
                  </a:lnTo>
                  <a:lnTo>
                    <a:pt x="16532" y="2354"/>
                  </a:lnTo>
                  <a:lnTo>
                    <a:pt x="16395" y="2081"/>
                  </a:lnTo>
                  <a:lnTo>
                    <a:pt x="16263" y="2002"/>
                  </a:lnTo>
                  <a:lnTo>
                    <a:pt x="16217" y="1820"/>
                  </a:lnTo>
                  <a:lnTo>
                    <a:pt x="16052" y="1578"/>
                  </a:lnTo>
                  <a:lnTo>
                    <a:pt x="15878" y="1256"/>
                  </a:lnTo>
                  <a:lnTo>
                    <a:pt x="15804" y="1092"/>
                  </a:lnTo>
                  <a:lnTo>
                    <a:pt x="15903" y="948"/>
                  </a:lnTo>
                  <a:lnTo>
                    <a:pt x="15738" y="739"/>
                  </a:lnTo>
                  <a:lnTo>
                    <a:pt x="15712" y="578"/>
                  </a:lnTo>
                  <a:lnTo>
                    <a:pt x="15862" y="349"/>
                  </a:lnTo>
                  <a:lnTo>
                    <a:pt x="15873" y="203"/>
                  </a:lnTo>
                  <a:lnTo>
                    <a:pt x="15625" y="160"/>
                  </a:lnTo>
                  <a:lnTo>
                    <a:pt x="15419" y="127"/>
                  </a:lnTo>
                  <a:lnTo>
                    <a:pt x="15220" y="0"/>
                  </a:lnTo>
                  <a:lnTo>
                    <a:pt x="15038" y="32"/>
                  </a:lnTo>
                  <a:lnTo>
                    <a:pt x="14872" y="168"/>
                  </a:lnTo>
                  <a:lnTo>
                    <a:pt x="14825" y="478"/>
                  </a:lnTo>
                  <a:lnTo>
                    <a:pt x="14667" y="729"/>
                  </a:lnTo>
                  <a:lnTo>
                    <a:pt x="14412" y="857"/>
                  </a:lnTo>
                  <a:lnTo>
                    <a:pt x="14069" y="889"/>
                  </a:lnTo>
                  <a:lnTo>
                    <a:pt x="13871" y="898"/>
                  </a:lnTo>
                  <a:lnTo>
                    <a:pt x="13740" y="1213"/>
                  </a:lnTo>
                  <a:lnTo>
                    <a:pt x="13646" y="1614"/>
                  </a:lnTo>
                  <a:lnTo>
                    <a:pt x="13581" y="2033"/>
                  </a:lnTo>
                  <a:lnTo>
                    <a:pt x="13493" y="2531"/>
                  </a:lnTo>
                  <a:lnTo>
                    <a:pt x="13394" y="2898"/>
                  </a:lnTo>
                  <a:lnTo>
                    <a:pt x="13199" y="2852"/>
                  </a:lnTo>
                  <a:lnTo>
                    <a:pt x="13004" y="2805"/>
                  </a:lnTo>
                  <a:lnTo>
                    <a:pt x="12788" y="3058"/>
                  </a:lnTo>
                  <a:lnTo>
                    <a:pt x="12648" y="2946"/>
                  </a:lnTo>
                  <a:lnTo>
                    <a:pt x="12543" y="2688"/>
                  </a:lnTo>
                  <a:lnTo>
                    <a:pt x="12238" y="2662"/>
                  </a:lnTo>
                  <a:lnTo>
                    <a:pt x="11931" y="2486"/>
                  </a:lnTo>
                  <a:lnTo>
                    <a:pt x="11711" y="2273"/>
                  </a:lnTo>
                  <a:lnTo>
                    <a:pt x="11412" y="1991"/>
                  </a:lnTo>
                  <a:lnTo>
                    <a:pt x="11237" y="2204"/>
                  </a:lnTo>
                  <a:lnTo>
                    <a:pt x="10866" y="2780"/>
                  </a:lnTo>
                  <a:lnTo>
                    <a:pt x="10483" y="3318"/>
                  </a:lnTo>
                  <a:lnTo>
                    <a:pt x="10264" y="3693"/>
                  </a:lnTo>
                  <a:lnTo>
                    <a:pt x="10162" y="4145"/>
                  </a:lnTo>
                  <a:lnTo>
                    <a:pt x="10198" y="4462"/>
                  </a:lnTo>
                  <a:lnTo>
                    <a:pt x="10303" y="4762"/>
                  </a:lnTo>
                  <a:lnTo>
                    <a:pt x="10047" y="4810"/>
                  </a:lnTo>
                  <a:lnTo>
                    <a:pt x="9819" y="4737"/>
                  </a:lnTo>
                  <a:lnTo>
                    <a:pt x="9713" y="4436"/>
                  </a:lnTo>
                  <a:lnTo>
                    <a:pt x="9528" y="4435"/>
                  </a:lnTo>
                  <a:lnTo>
                    <a:pt x="9210" y="4344"/>
                  </a:lnTo>
                  <a:lnTo>
                    <a:pt x="8660" y="4354"/>
                  </a:lnTo>
                  <a:lnTo>
                    <a:pt x="8346" y="4290"/>
                  </a:lnTo>
                  <a:lnTo>
                    <a:pt x="8095" y="4396"/>
                  </a:lnTo>
                  <a:lnTo>
                    <a:pt x="7932" y="4470"/>
                  </a:lnTo>
                  <a:lnTo>
                    <a:pt x="7997" y="4749"/>
                  </a:lnTo>
                  <a:lnTo>
                    <a:pt x="8200" y="4921"/>
                  </a:lnTo>
                  <a:lnTo>
                    <a:pt x="8177" y="5238"/>
                  </a:lnTo>
                  <a:lnTo>
                    <a:pt x="8127" y="5578"/>
                  </a:lnTo>
                  <a:lnTo>
                    <a:pt x="8090" y="6198"/>
                  </a:lnTo>
                  <a:lnTo>
                    <a:pt x="8119" y="6843"/>
                  </a:lnTo>
                  <a:lnTo>
                    <a:pt x="8086" y="7340"/>
                  </a:lnTo>
                  <a:lnTo>
                    <a:pt x="7995" y="7498"/>
                  </a:lnTo>
                  <a:lnTo>
                    <a:pt x="7773" y="7435"/>
                  </a:lnTo>
                  <a:lnTo>
                    <a:pt x="7597" y="7523"/>
                  </a:lnTo>
                  <a:lnTo>
                    <a:pt x="7664" y="7772"/>
                  </a:lnTo>
                  <a:lnTo>
                    <a:pt x="7399" y="7917"/>
                  </a:lnTo>
                  <a:lnTo>
                    <a:pt x="7307" y="8235"/>
                  </a:lnTo>
                  <a:lnTo>
                    <a:pt x="7273" y="8545"/>
                  </a:lnTo>
                  <a:lnTo>
                    <a:pt x="7097" y="8735"/>
                  </a:lnTo>
                  <a:lnTo>
                    <a:pt x="6659" y="8994"/>
                  </a:lnTo>
                  <a:lnTo>
                    <a:pt x="6054" y="9155"/>
                  </a:lnTo>
                  <a:lnTo>
                    <a:pt x="5601" y="9288"/>
                  </a:lnTo>
                  <a:lnTo>
                    <a:pt x="5318" y="9378"/>
                  </a:lnTo>
                  <a:lnTo>
                    <a:pt x="5172" y="9175"/>
                  </a:lnTo>
                  <a:lnTo>
                    <a:pt x="5011" y="9435"/>
                  </a:lnTo>
                  <a:lnTo>
                    <a:pt x="4786" y="9412"/>
                  </a:lnTo>
                  <a:lnTo>
                    <a:pt x="4646" y="9587"/>
                  </a:lnTo>
                  <a:lnTo>
                    <a:pt x="4357" y="9542"/>
                  </a:lnTo>
                  <a:lnTo>
                    <a:pt x="4077" y="9374"/>
                  </a:lnTo>
                  <a:lnTo>
                    <a:pt x="3924" y="9209"/>
                  </a:lnTo>
                  <a:lnTo>
                    <a:pt x="3724" y="9327"/>
                  </a:lnTo>
                  <a:lnTo>
                    <a:pt x="3518" y="9579"/>
                  </a:lnTo>
                  <a:lnTo>
                    <a:pt x="3356" y="9838"/>
                  </a:lnTo>
                  <a:lnTo>
                    <a:pt x="3203" y="10003"/>
                  </a:lnTo>
                  <a:lnTo>
                    <a:pt x="3029" y="10012"/>
                  </a:lnTo>
                  <a:lnTo>
                    <a:pt x="2829" y="9930"/>
                  </a:lnTo>
                  <a:lnTo>
                    <a:pt x="2639" y="10022"/>
                  </a:lnTo>
                  <a:lnTo>
                    <a:pt x="2529" y="9824"/>
                  </a:lnTo>
                  <a:lnTo>
                    <a:pt x="2579" y="9582"/>
                  </a:lnTo>
                  <a:lnTo>
                    <a:pt x="2654" y="9341"/>
                  </a:lnTo>
                  <a:lnTo>
                    <a:pt x="2531" y="9273"/>
                  </a:lnTo>
                  <a:lnTo>
                    <a:pt x="2278" y="9460"/>
                  </a:lnTo>
                  <a:lnTo>
                    <a:pt x="2059" y="9490"/>
                  </a:lnTo>
                  <a:lnTo>
                    <a:pt x="1931" y="9253"/>
                  </a:lnTo>
                  <a:lnTo>
                    <a:pt x="1839" y="9117"/>
                  </a:lnTo>
                  <a:lnTo>
                    <a:pt x="1699" y="9300"/>
                  </a:lnTo>
                  <a:lnTo>
                    <a:pt x="1545" y="9493"/>
                  </a:lnTo>
                  <a:lnTo>
                    <a:pt x="1260" y="9530"/>
                  </a:lnTo>
                  <a:lnTo>
                    <a:pt x="949" y="9492"/>
                  </a:lnTo>
                  <a:lnTo>
                    <a:pt x="773" y="9623"/>
                  </a:lnTo>
                  <a:lnTo>
                    <a:pt x="624" y="9897"/>
                  </a:lnTo>
                  <a:lnTo>
                    <a:pt x="467" y="10261"/>
                  </a:lnTo>
                  <a:lnTo>
                    <a:pt x="277" y="10206"/>
                  </a:lnTo>
                  <a:lnTo>
                    <a:pt x="121" y="10407"/>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49" name="Shape 173">
              <a:extLst>
                <a:ext uri="{FF2B5EF4-FFF2-40B4-BE49-F238E27FC236}">
                  <a16:creationId xmlns:a16="http://schemas.microsoft.com/office/drawing/2014/main" id="{AFA8F306-8DBF-4BE2-9D44-98AE9A5A4800}"/>
                </a:ext>
              </a:extLst>
            </p:cNvPr>
            <p:cNvSpPr/>
            <p:nvPr/>
          </p:nvSpPr>
          <p:spPr>
            <a:xfrm>
              <a:off x="477306" y="5536776"/>
              <a:ext cx="6207833" cy="3843961"/>
            </a:xfrm>
            <a:custGeom>
              <a:avLst/>
              <a:gdLst/>
              <a:ahLst/>
              <a:cxnLst>
                <a:cxn ang="0">
                  <a:pos x="wd2" y="hd2"/>
                </a:cxn>
                <a:cxn ang="5400000">
                  <a:pos x="wd2" y="hd2"/>
                </a:cxn>
                <a:cxn ang="10800000">
                  <a:pos x="wd2" y="hd2"/>
                </a:cxn>
                <a:cxn ang="16200000">
                  <a:pos x="wd2" y="hd2"/>
                </a:cxn>
              </a:cxnLst>
              <a:rect l="0" t="0" r="r" b="b"/>
              <a:pathLst>
                <a:path w="21600" h="21600" extrusionOk="0">
                  <a:moveTo>
                    <a:pt x="1536" y="1363"/>
                  </a:moveTo>
                  <a:lnTo>
                    <a:pt x="1386" y="1707"/>
                  </a:lnTo>
                  <a:lnTo>
                    <a:pt x="970" y="1975"/>
                  </a:lnTo>
                  <a:lnTo>
                    <a:pt x="987" y="2308"/>
                  </a:lnTo>
                  <a:lnTo>
                    <a:pt x="931" y="2572"/>
                  </a:lnTo>
                  <a:lnTo>
                    <a:pt x="835" y="2798"/>
                  </a:lnTo>
                  <a:lnTo>
                    <a:pt x="840" y="3140"/>
                  </a:lnTo>
                  <a:lnTo>
                    <a:pt x="985" y="3509"/>
                  </a:lnTo>
                  <a:lnTo>
                    <a:pt x="1056" y="3905"/>
                  </a:lnTo>
                  <a:lnTo>
                    <a:pt x="1266" y="4035"/>
                  </a:lnTo>
                  <a:lnTo>
                    <a:pt x="1492" y="4235"/>
                  </a:lnTo>
                  <a:lnTo>
                    <a:pt x="1371" y="4451"/>
                  </a:lnTo>
                  <a:lnTo>
                    <a:pt x="1356" y="4781"/>
                  </a:lnTo>
                  <a:lnTo>
                    <a:pt x="1371" y="5117"/>
                  </a:lnTo>
                  <a:lnTo>
                    <a:pt x="1263" y="5349"/>
                  </a:lnTo>
                  <a:lnTo>
                    <a:pt x="1037" y="5466"/>
                  </a:lnTo>
                  <a:lnTo>
                    <a:pt x="932" y="5227"/>
                  </a:lnTo>
                  <a:lnTo>
                    <a:pt x="768" y="5390"/>
                  </a:lnTo>
                  <a:lnTo>
                    <a:pt x="574" y="5359"/>
                  </a:lnTo>
                  <a:lnTo>
                    <a:pt x="449" y="5025"/>
                  </a:lnTo>
                  <a:lnTo>
                    <a:pt x="564" y="4687"/>
                  </a:lnTo>
                  <a:lnTo>
                    <a:pt x="431" y="4594"/>
                  </a:lnTo>
                  <a:lnTo>
                    <a:pt x="204" y="4711"/>
                  </a:lnTo>
                  <a:lnTo>
                    <a:pt x="73" y="4962"/>
                  </a:lnTo>
                  <a:lnTo>
                    <a:pt x="114" y="5286"/>
                  </a:lnTo>
                  <a:lnTo>
                    <a:pt x="159" y="5560"/>
                  </a:lnTo>
                  <a:lnTo>
                    <a:pt x="28" y="5891"/>
                  </a:lnTo>
                  <a:lnTo>
                    <a:pt x="123" y="6165"/>
                  </a:lnTo>
                  <a:lnTo>
                    <a:pt x="57" y="6403"/>
                  </a:lnTo>
                  <a:lnTo>
                    <a:pt x="72" y="6686"/>
                  </a:lnTo>
                  <a:lnTo>
                    <a:pt x="147" y="6918"/>
                  </a:lnTo>
                  <a:lnTo>
                    <a:pt x="23" y="7008"/>
                  </a:lnTo>
                  <a:lnTo>
                    <a:pt x="0" y="7392"/>
                  </a:lnTo>
                  <a:lnTo>
                    <a:pt x="74" y="7679"/>
                  </a:lnTo>
                  <a:lnTo>
                    <a:pt x="308" y="7560"/>
                  </a:lnTo>
                  <a:lnTo>
                    <a:pt x="489" y="7492"/>
                  </a:lnTo>
                  <a:lnTo>
                    <a:pt x="512" y="7931"/>
                  </a:lnTo>
                  <a:lnTo>
                    <a:pt x="567" y="8302"/>
                  </a:lnTo>
                  <a:lnTo>
                    <a:pt x="712" y="8595"/>
                  </a:lnTo>
                  <a:lnTo>
                    <a:pt x="968" y="8822"/>
                  </a:lnTo>
                  <a:lnTo>
                    <a:pt x="1087" y="9238"/>
                  </a:lnTo>
                  <a:cubicBezTo>
                    <a:pt x="1131" y="9234"/>
                    <a:pt x="1175" y="9229"/>
                    <a:pt x="1219" y="9224"/>
                  </a:cubicBezTo>
                  <a:cubicBezTo>
                    <a:pt x="1263" y="9220"/>
                    <a:pt x="1307" y="9215"/>
                    <a:pt x="1351" y="9210"/>
                  </a:cubicBezTo>
                  <a:lnTo>
                    <a:pt x="1283" y="9504"/>
                  </a:lnTo>
                  <a:lnTo>
                    <a:pt x="1521" y="10028"/>
                  </a:lnTo>
                  <a:lnTo>
                    <a:pt x="1785" y="10366"/>
                  </a:lnTo>
                  <a:lnTo>
                    <a:pt x="1933" y="10772"/>
                  </a:lnTo>
                  <a:lnTo>
                    <a:pt x="2040" y="11219"/>
                  </a:lnTo>
                  <a:lnTo>
                    <a:pt x="2222" y="11104"/>
                  </a:lnTo>
                  <a:lnTo>
                    <a:pt x="2440" y="10710"/>
                  </a:lnTo>
                  <a:lnTo>
                    <a:pt x="2605" y="10608"/>
                  </a:lnTo>
                  <a:lnTo>
                    <a:pt x="2805" y="10809"/>
                  </a:lnTo>
                  <a:lnTo>
                    <a:pt x="3011" y="11003"/>
                  </a:lnTo>
                  <a:lnTo>
                    <a:pt x="3196" y="11182"/>
                  </a:lnTo>
                  <a:lnTo>
                    <a:pt x="3135" y="11542"/>
                  </a:lnTo>
                  <a:lnTo>
                    <a:pt x="3217" y="11802"/>
                  </a:lnTo>
                  <a:lnTo>
                    <a:pt x="3460" y="12119"/>
                  </a:lnTo>
                  <a:lnTo>
                    <a:pt x="3612" y="12559"/>
                  </a:lnTo>
                  <a:lnTo>
                    <a:pt x="3753" y="12827"/>
                  </a:lnTo>
                  <a:lnTo>
                    <a:pt x="3979" y="13021"/>
                  </a:lnTo>
                  <a:lnTo>
                    <a:pt x="4110" y="13261"/>
                  </a:lnTo>
                  <a:lnTo>
                    <a:pt x="4217" y="13744"/>
                  </a:lnTo>
                  <a:lnTo>
                    <a:pt x="4280" y="14090"/>
                  </a:lnTo>
                  <a:lnTo>
                    <a:pt x="4407" y="14286"/>
                  </a:lnTo>
                  <a:lnTo>
                    <a:pt x="4580" y="14097"/>
                  </a:lnTo>
                  <a:lnTo>
                    <a:pt x="4836" y="14144"/>
                  </a:lnTo>
                  <a:lnTo>
                    <a:pt x="4971" y="14383"/>
                  </a:lnTo>
                  <a:lnTo>
                    <a:pt x="5004" y="14703"/>
                  </a:lnTo>
                  <a:lnTo>
                    <a:pt x="4902" y="14962"/>
                  </a:lnTo>
                  <a:lnTo>
                    <a:pt x="5022" y="15283"/>
                  </a:lnTo>
                  <a:lnTo>
                    <a:pt x="5227" y="15576"/>
                  </a:lnTo>
                  <a:lnTo>
                    <a:pt x="5393" y="15886"/>
                  </a:lnTo>
                  <a:lnTo>
                    <a:pt x="5576" y="15991"/>
                  </a:lnTo>
                  <a:lnTo>
                    <a:pt x="5808" y="15901"/>
                  </a:lnTo>
                  <a:lnTo>
                    <a:pt x="5913" y="16147"/>
                  </a:lnTo>
                  <a:lnTo>
                    <a:pt x="5777" y="16352"/>
                  </a:lnTo>
                  <a:lnTo>
                    <a:pt x="5659" y="16603"/>
                  </a:lnTo>
                  <a:lnTo>
                    <a:pt x="5867" y="16783"/>
                  </a:lnTo>
                  <a:lnTo>
                    <a:pt x="6132" y="16789"/>
                  </a:lnTo>
                  <a:lnTo>
                    <a:pt x="6340" y="16842"/>
                  </a:lnTo>
                  <a:lnTo>
                    <a:pt x="6440" y="17096"/>
                  </a:lnTo>
                  <a:lnTo>
                    <a:pt x="6496" y="17559"/>
                  </a:lnTo>
                  <a:lnTo>
                    <a:pt x="6579" y="17847"/>
                  </a:lnTo>
                  <a:lnTo>
                    <a:pt x="6779" y="17481"/>
                  </a:lnTo>
                  <a:lnTo>
                    <a:pt x="6907" y="17716"/>
                  </a:lnTo>
                  <a:lnTo>
                    <a:pt x="6966" y="18006"/>
                  </a:lnTo>
                  <a:lnTo>
                    <a:pt x="7181" y="18026"/>
                  </a:lnTo>
                  <a:lnTo>
                    <a:pt x="7337" y="17817"/>
                  </a:lnTo>
                  <a:lnTo>
                    <a:pt x="7524" y="18038"/>
                  </a:lnTo>
                  <a:lnTo>
                    <a:pt x="7871" y="18471"/>
                  </a:lnTo>
                  <a:lnTo>
                    <a:pt x="8108" y="18675"/>
                  </a:lnTo>
                  <a:lnTo>
                    <a:pt x="8317" y="18727"/>
                  </a:lnTo>
                  <a:lnTo>
                    <a:pt x="8499" y="18873"/>
                  </a:lnTo>
                  <a:lnTo>
                    <a:pt x="8677" y="18518"/>
                  </a:lnTo>
                  <a:lnTo>
                    <a:pt x="8848" y="18806"/>
                  </a:lnTo>
                  <a:lnTo>
                    <a:pt x="9131" y="18783"/>
                  </a:lnTo>
                  <a:lnTo>
                    <a:pt x="9385" y="18686"/>
                  </a:lnTo>
                  <a:lnTo>
                    <a:pt x="9587" y="18548"/>
                  </a:lnTo>
                  <a:lnTo>
                    <a:pt x="9710" y="18767"/>
                  </a:lnTo>
                  <a:lnTo>
                    <a:pt x="9774" y="19046"/>
                  </a:lnTo>
                  <a:lnTo>
                    <a:pt x="9696" y="19342"/>
                  </a:lnTo>
                  <a:lnTo>
                    <a:pt x="9595" y="19629"/>
                  </a:lnTo>
                  <a:lnTo>
                    <a:pt x="9508" y="19971"/>
                  </a:lnTo>
                  <a:lnTo>
                    <a:pt x="9638" y="20381"/>
                  </a:lnTo>
                  <a:lnTo>
                    <a:pt x="9815" y="20542"/>
                  </a:lnTo>
                  <a:lnTo>
                    <a:pt x="9981" y="20198"/>
                  </a:lnTo>
                  <a:lnTo>
                    <a:pt x="10041" y="19849"/>
                  </a:lnTo>
                  <a:lnTo>
                    <a:pt x="10180" y="19533"/>
                  </a:lnTo>
                  <a:lnTo>
                    <a:pt x="10392" y="19328"/>
                  </a:lnTo>
                  <a:lnTo>
                    <a:pt x="10594" y="18978"/>
                  </a:lnTo>
                  <a:lnTo>
                    <a:pt x="10814" y="18851"/>
                  </a:lnTo>
                  <a:lnTo>
                    <a:pt x="10991" y="18850"/>
                  </a:lnTo>
                  <a:lnTo>
                    <a:pt x="11418" y="18967"/>
                  </a:lnTo>
                  <a:lnTo>
                    <a:pt x="11529" y="19322"/>
                  </a:lnTo>
                  <a:lnTo>
                    <a:pt x="11749" y="19487"/>
                  </a:lnTo>
                  <a:lnTo>
                    <a:pt x="11932" y="19574"/>
                  </a:lnTo>
                  <a:lnTo>
                    <a:pt x="12124" y="19864"/>
                  </a:lnTo>
                  <a:lnTo>
                    <a:pt x="12319" y="19990"/>
                  </a:lnTo>
                  <a:lnTo>
                    <a:pt x="12675" y="19776"/>
                  </a:lnTo>
                  <a:lnTo>
                    <a:pt x="12792" y="20053"/>
                  </a:lnTo>
                  <a:lnTo>
                    <a:pt x="12841" y="20335"/>
                  </a:lnTo>
                  <a:lnTo>
                    <a:pt x="13039" y="20407"/>
                  </a:lnTo>
                  <a:lnTo>
                    <a:pt x="13397" y="20365"/>
                  </a:lnTo>
                  <a:lnTo>
                    <a:pt x="13676" y="20432"/>
                  </a:lnTo>
                  <a:lnTo>
                    <a:pt x="13918" y="20406"/>
                  </a:lnTo>
                  <a:lnTo>
                    <a:pt x="14122" y="20272"/>
                  </a:lnTo>
                  <a:lnTo>
                    <a:pt x="14052" y="20028"/>
                  </a:lnTo>
                  <a:lnTo>
                    <a:pt x="14308" y="19867"/>
                  </a:lnTo>
                  <a:lnTo>
                    <a:pt x="14525" y="19661"/>
                  </a:lnTo>
                  <a:lnTo>
                    <a:pt x="14763" y="19377"/>
                  </a:lnTo>
                  <a:lnTo>
                    <a:pt x="14837" y="19057"/>
                  </a:lnTo>
                  <a:lnTo>
                    <a:pt x="15052" y="19105"/>
                  </a:lnTo>
                  <a:lnTo>
                    <a:pt x="15326" y="19049"/>
                  </a:lnTo>
                  <a:lnTo>
                    <a:pt x="15696" y="18973"/>
                  </a:lnTo>
                  <a:lnTo>
                    <a:pt x="15804" y="18706"/>
                  </a:lnTo>
                  <a:lnTo>
                    <a:pt x="15932" y="18568"/>
                  </a:lnTo>
                  <a:lnTo>
                    <a:pt x="16200" y="18368"/>
                  </a:lnTo>
                  <a:lnTo>
                    <a:pt x="16487" y="18210"/>
                  </a:lnTo>
                  <a:lnTo>
                    <a:pt x="16717" y="18237"/>
                  </a:lnTo>
                  <a:lnTo>
                    <a:pt x="16791" y="18501"/>
                  </a:lnTo>
                  <a:lnTo>
                    <a:pt x="17038" y="18726"/>
                  </a:lnTo>
                  <a:lnTo>
                    <a:pt x="17288" y="18915"/>
                  </a:lnTo>
                  <a:lnTo>
                    <a:pt x="17737" y="18615"/>
                  </a:lnTo>
                  <a:lnTo>
                    <a:pt x="17958" y="18399"/>
                  </a:lnTo>
                  <a:lnTo>
                    <a:pt x="18188" y="18351"/>
                  </a:lnTo>
                  <a:lnTo>
                    <a:pt x="18315" y="18573"/>
                  </a:lnTo>
                  <a:lnTo>
                    <a:pt x="18521" y="18761"/>
                  </a:lnTo>
                  <a:lnTo>
                    <a:pt x="18348" y="19004"/>
                  </a:lnTo>
                  <a:lnTo>
                    <a:pt x="18132" y="19353"/>
                  </a:lnTo>
                  <a:lnTo>
                    <a:pt x="18389" y="19358"/>
                  </a:lnTo>
                  <a:lnTo>
                    <a:pt x="18620" y="19342"/>
                  </a:lnTo>
                  <a:lnTo>
                    <a:pt x="18608" y="19618"/>
                  </a:lnTo>
                  <a:lnTo>
                    <a:pt x="18673" y="19899"/>
                  </a:lnTo>
                  <a:lnTo>
                    <a:pt x="18468" y="20098"/>
                  </a:lnTo>
                  <a:lnTo>
                    <a:pt x="18308" y="20395"/>
                  </a:lnTo>
                  <a:lnTo>
                    <a:pt x="18532" y="20531"/>
                  </a:lnTo>
                  <a:lnTo>
                    <a:pt x="18694" y="20736"/>
                  </a:lnTo>
                  <a:lnTo>
                    <a:pt x="18955" y="20827"/>
                  </a:lnTo>
                  <a:lnTo>
                    <a:pt x="19228" y="20875"/>
                  </a:lnTo>
                  <a:lnTo>
                    <a:pt x="19372" y="21377"/>
                  </a:lnTo>
                  <a:lnTo>
                    <a:pt x="19602" y="20863"/>
                  </a:lnTo>
                  <a:lnTo>
                    <a:pt x="19735" y="20496"/>
                  </a:lnTo>
                  <a:lnTo>
                    <a:pt x="19893" y="20708"/>
                  </a:lnTo>
                  <a:lnTo>
                    <a:pt x="19872" y="21072"/>
                  </a:lnTo>
                  <a:lnTo>
                    <a:pt x="20054" y="21148"/>
                  </a:lnTo>
                  <a:lnTo>
                    <a:pt x="20223" y="21385"/>
                  </a:lnTo>
                  <a:lnTo>
                    <a:pt x="20415" y="21330"/>
                  </a:lnTo>
                  <a:cubicBezTo>
                    <a:pt x="20415" y="21280"/>
                    <a:pt x="20415" y="21230"/>
                    <a:pt x="20415" y="21180"/>
                  </a:cubicBezTo>
                  <a:cubicBezTo>
                    <a:pt x="20415" y="21130"/>
                    <a:pt x="20415" y="21080"/>
                    <a:pt x="20415" y="21030"/>
                  </a:cubicBezTo>
                  <a:lnTo>
                    <a:pt x="20624" y="21324"/>
                  </a:lnTo>
                  <a:lnTo>
                    <a:pt x="20571" y="21600"/>
                  </a:lnTo>
                  <a:lnTo>
                    <a:pt x="20818" y="21556"/>
                  </a:lnTo>
                  <a:lnTo>
                    <a:pt x="20967" y="21438"/>
                  </a:lnTo>
                  <a:lnTo>
                    <a:pt x="20966" y="20924"/>
                  </a:lnTo>
                  <a:lnTo>
                    <a:pt x="20940" y="20459"/>
                  </a:lnTo>
                  <a:lnTo>
                    <a:pt x="20981" y="20036"/>
                  </a:lnTo>
                  <a:lnTo>
                    <a:pt x="21116" y="19904"/>
                  </a:lnTo>
                  <a:lnTo>
                    <a:pt x="21164" y="20302"/>
                  </a:lnTo>
                  <a:lnTo>
                    <a:pt x="21368" y="20175"/>
                  </a:lnTo>
                  <a:lnTo>
                    <a:pt x="21378" y="19756"/>
                  </a:lnTo>
                  <a:lnTo>
                    <a:pt x="21529" y="19499"/>
                  </a:lnTo>
                  <a:lnTo>
                    <a:pt x="21583" y="17772"/>
                  </a:lnTo>
                  <a:lnTo>
                    <a:pt x="21582" y="16520"/>
                  </a:lnTo>
                  <a:lnTo>
                    <a:pt x="21392" y="15849"/>
                  </a:lnTo>
                  <a:lnTo>
                    <a:pt x="21279" y="15288"/>
                  </a:lnTo>
                  <a:lnTo>
                    <a:pt x="21338" y="14946"/>
                  </a:lnTo>
                  <a:lnTo>
                    <a:pt x="21483" y="15214"/>
                  </a:lnTo>
                  <a:lnTo>
                    <a:pt x="21600" y="14986"/>
                  </a:lnTo>
                  <a:lnTo>
                    <a:pt x="21297" y="14421"/>
                  </a:lnTo>
                  <a:lnTo>
                    <a:pt x="21129" y="13484"/>
                  </a:lnTo>
                  <a:lnTo>
                    <a:pt x="20886" y="12678"/>
                  </a:lnTo>
                  <a:lnTo>
                    <a:pt x="20556" y="12350"/>
                  </a:lnTo>
                  <a:lnTo>
                    <a:pt x="20162" y="12340"/>
                  </a:lnTo>
                  <a:lnTo>
                    <a:pt x="19967" y="12810"/>
                  </a:lnTo>
                  <a:lnTo>
                    <a:pt x="19829" y="13151"/>
                  </a:lnTo>
                  <a:lnTo>
                    <a:pt x="19566" y="13268"/>
                  </a:lnTo>
                  <a:lnTo>
                    <a:pt x="19382" y="13140"/>
                  </a:lnTo>
                  <a:lnTo>
                    <a:pt x="19362" y="13480"/>
                  </a:lnTo>
                  <a:lnTo>
                    <a:pt x="19353" y="13924"/>
                  </a:lnTo>
                  <a:lnTo>
                    <a:pt x="19216" y="13863"/>
                  </a:lnTo>
                  <a:lnTo>
                    <a:pt x="18857" y="13253"/>
                  </a:lnTo>
                  <a:lnTo>
                    <a:pt x="18720" y="13427"/>
                  </a:lnTo>
                  <a:lnTo>
                    <a:pt x="18781" y="13870"/>
                  </a:lnTo>
                  <a:lnTo>
                    <a:pt x="18724" y="14096"/>
                  </a:lnTo>
                  <a:lnTo>
                    <a:pt x="18564" y="13658"/>
                  </a:lnTo>
                  <a:lnTo>
                    <a:pt x="17962" y="13484"/>
                  </a:lnTo>
                  <a:lnTo>
                    <a:pt x="17837" y="13067"/>
                  </a:lnTo>
                  <a:lnTo>
                    <a:pt x="18019" y="12695"/>
                  </a:lnTo>
                  <a:lnTo>
                    <a:pt x="17793" y="12367"/>
                  </a:lnTo>
                  <a:lnTo>
                    <a:pt x="17541" y="12263"/>
                  </a:lnTo>
                  <a:lnTo>
                    <a:pt x="17394" y="11708"/>
                  </a:lnTo>
                  <a:lnTo>
                    <a:pt x="17161" y="11337"/>
                  </a:lnTo>
                  <a:lnTo>
                    <a:pt x="16893" y="11497"/>
                  </a:lnTo>
                  <a:lnTo>
                    <a:pt x="16651" y="11627"/>
                  </a:lnTo>
                  <a:lnTo>
                    <a:pt x="16285" y="11406"/>
                  </a:lnTo>
                  <a:lnTo>
                    <a:pt x="16134" y="11209"/>
                  </a:lnTo>
                  <a:lnTo>
                    <a:pt x="15987" y="11425"/>
                  </a:lnTo>
                  <a:lnTo>
                    <a:pt x="15748" y="10962"/>
                  </a:lnTo>
                  <a:lnTo>
                    <a:pt x="15531" y="10949"/>
                  </a:lnTo>
                  <a:lnTo>
                    <a:pt x="15407" y="10679"/>
                  </a:lnTo>
                  <a:lnTo>
                    <a:pt x="14818" y="10464"/>
                  </a:lnTo>
                  <a:lnTo>
                    <a:pt x="14456" y="10173"/>
                  </a:lnTo>
                  <a:lnTo>
                    <a:pt x="14123" y="9763"/>
                  </a:lnTo>
                  <a:lnTo>
                    <a:pt x="13948" y="9366"/>
                  </a:lnTo>
                  <a:lnTo>
                    <a:pt x="13877" y="8986"/>
                  </a:lnTo>
                  <a:lnTo>
                    <a:pt x="13724" y="8880"/>
                  </a:lnTo>
                  <a:lnTo>
                    <a:pt x="13482" y="9131"/>
                  </a:lnTo>
                  <a:lnTo>
                    <a:pt x="13178" y="9086"/>
                  </a:lnTo>
                  <a:lnTo>
                    <a:pt x="12829" y="8712"/>
                  </a:lnTo>
                  <a:lnTo>
                    <a:pt x="12717" y="8297"/>
                  </a:lnTo>
                  <a:lnTo>
                    <a:pt x="12548" y="7771"/>
                  </a:lnTo>
                  <a:lnTo>
                    <a:pt x="12352" y="7303"/>
                  </a:lnTo>
                  <a:lnTo>
                    <a:pt x="12290" y="6978"/>
                  </a:lnTo>
                  <a:lnTo>
                    <a:pt x="12515" y="6606"/>
                  </a:lnTo>
                  <a:lnTo>
                    <a:pt x="12548" y="5950"/>
                  </a:lnTo>
                  <a:lnTo>
                    <a:pt x="12490" y="5654"/>
                  </a:lnTo>
                  <a:lnTo>
                    <a:pt x="12671" y="5532"/>
                  </a:lnTo>
                  <a:lnTo>
                    <a:pt x="12640" y="5197"/>
                  </a:lnTo>
                  <a:lnTo>
                    <a:pt x="12430" y="5294"/>
                  </a:lnTo>
                  <a:lnTo>
                    <a:pt x="12466" y="4946"/>
                  </a:lnTo>
                  <a:lnTo>
                    <a:pt x="12431" y="4604"/>
                  </a:lnTo>
                  <a:lnTo>
                    <a:pt x="12496" y="4247"/>
                  </a:lnTo>
                  <a:lnTo>
                    <a:pt x="12717" y="4083"/>
                  </a:lnTo>
                  <a:lnTo>
                    <a:pt x="12859" y="3684"/>
                  </a:lnTo>
                  <a:lnTo>
                    <a:pt x="12906" y="3360"/>
                  </a:lnTo>
                  <a:lnTo>
                    <a:pt x="12570" y="3105"/>
                  </a:lnTo>
                  <a:lnTo>
                    <a:pt x="12546" y="2815"/>
                  </a:lnTo>
                  <a:lnTo>
                    <a:pt x="12973" y="2739"/>
                  </a:lnTo>
                  <a:lnTo>
                    <a:pt x="12712" y="2348"/>
                  </a:lnTo>
                  <a:lnTo>
                    <a:pt x="12387" y="2081"/>
                  </a:lnTo>
                  <a:lnTo>
                    <a:pt x="12136" y="2047"/>
                  </a:lnTo>
                  <a:lnTo>
                    <a:pt x="11791" y="1596"/>
                  </a:lnTo>
                  <a:lnTo>
                    <a:pt x="11343" y="1397"/>
                  </a:lnTo>
                  <a:lnTo>
                    <a:pt x="10748" y="1259"/>
                  </a:lnTo>
                  <a:lnTo>
                    <a:pt x="9983" y="1305"/>
                  </a:lnTo>
                  <a:lnTo>
                    <a:pt x="9621" y="1255"/>
                  </a:lnTo>
                  <a:lnTo>
                    <a:pt x="9450" y="1384"/>
                  </a:lnTo>
                  <a:lnTo>
                    <a:pt x="9277" y="1629"/>
                  </a:lnTo>
                  <a:lnTo>
                    <a:pt x="8894" y="1842"/>
                  </a:lnTo>
                  <a:lnTo>
                    <a:pt x="8500" y="1737"/>
                  </a:lnTo>
                  <a:lnTo>
                    <a:pt x="8123" y="1590"/>
                  </a:lnTo>
                  <a:lnTo>
                    <a:pt x="7588" y="1733"/>
                  </a:lnTo>
                  <a:lnTo>
                    <a:pt x="6986" y="1869"/>
                  </a:lnTo>
                  <a:lnTo>
                    <a:pt x="6630" y="1770"/>
                  </a:lnTo>
                  <a:lnTo>
                    <a:pt x="6146" y="1381"/>
                  </a:lnTo>
                  <a:lnTo>
                    <a:pt x="6068" y="934"/>
                  </a:lnTo>
                  <a:lnTo>
                    <a:pt x="5767" y="711"/>
                  </a:lnTo>
                  <a:lnTo>
                    <a:pt x="5347" y="607"/>
                  </a:lnTo>
                  <a:lnTo>
                    <a:pt x="4951" y="888"/>
                  </a:lnTo>
                  <a:lnTo>
                    <a:pt x="4757" y="970"/>
                  </a:lnTo>
                  <a:lnTo>
                    <a:pt x="4404" y="819"/>
                  </a:lnTo>
                  <a:lnTo>
                    <a:pt x="4189" y="428"/>
                  </a:lnTo>
                  <a:lnTo>
                    <a:pt x="3930" y="494"/>
                  </a:lnTo>
                  <a:lnTo>
                    <a:pt x="3511" y="0"/>
                  </a:lnTo>
                  <a:lnTo>
                    <a:pt x="3296" y="227"/>
                  </a:lnTo>
                  <a:lnTo>
                    <a:pt x="2706" y="1019"/>
                  </a:lnTo>
                  <a:lnTo>
                    <a:pt x="2608" y="1469"/>
                  </a:lnTo>
                  <a:lnTo>
                    <a:pt x="2388" y="1595"/>
                  </a:lnTo>
                  <a:lnTo>
                    <a:pt x="1536" y="1363"/>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0" name="Shape 174">
              <a:extLst>
                <a:ext uri="{FF2B5EF4-FFF2-40B4-BE49-F238E27FC236}">
                  <a16:creationId xmlns:a16="http://schemas.microsoft.com/office/drawing/2014/main" id="{72730CE2-2027-48B5-BA1A-27FBA9C9EF07}"/>
                </a:ext>
              </a:extLst>
            </p:cNvPr>
            <p:cNvSpPr/>
            <p:nvPr/>
          </p:nvSpPr>
          <p:spPr>
            <a:xfrm>
              <a:off x="4147317" y="8762582"/>
              <a:ext cx="1917340" cy="817388"/>
            </a:xfrm>
            <a:custGeom>
              <a:avLst/>
              <a:gdLst/>
              <a:ahLst/>
              <a:cxnLst>
                <a:cxn ang="0">
                  <a:pos x="wd2" y="hd2"/>
                </a:cxn>
                <a:cxn ang="5400000">
                  <a:pos x="wd2" y="hd2"/>
                </a:cxn>
                <a:cxn ang="10800000">
                  <a:pos x="wd2" y="hd2"/>
                </a:cxn>
                <a:cxn ang="16200000">
                  <a:pos x="wd2" y="hd2"/>
                </a:cxn>
              </a:cxnLst>
              <a:rect l="0" t="0" r="r" b="b"/>
              <a:pathLst>
                <a:path w="21600" h="21600" extrusionOk="0">
                  <a:moveTo>
                    <a:pt x="229" y="9254"/>
                  </a:moveTo>
                  <a:lnTo>
                    <a:pt x="0" y="11413"/>
                  </a:lnTo>
                  <a:lnTo>
                    <a:pt x="138" y="13333"/>
                  </a:lnTo>
                  <a:lnTo>
                    <a:pt x="1205" y="14107"/>
                  </a:lnTo>
                  <a:lnTo>
                    <a:pt x="1600" y="15616"/>
                  </a:lnTo>
                  <a:lnTo>
                    <a:pt x="951" y="17673"/>
                  </a:lnTo>
                  <a:lnTo>
                    <a:pt x="1382" y="20317"/>
                  </a:lnTo>
                  <a:lnTo>
                    <a:pt x="2795" y="20223"/>
                  </a:lnTo>
                  <a:lnTo>
                    <a:pt x="4401" y="20831"/>
                  </a:lnTo>
                  <a:lnTo>
                    <a:pt x="5928" y="21600"/>
                  </a:lnTo>
                  <a:lnTo>
                    <a:pt x="7242" y="21485"/>
                  </a:lnTo>
                  <a:lnTo>
                    <a:pt x="8369" y="19467"/>
                  </a:lnTo>
                  <a:lnTo>
                    <a:pt x="9462" y="17584"/>
                  </a:lnTo>
                  <a:lnTo>
                    <a:pt x="10681" y="16887"/>
                  </a:lnTo>
                  <a:lnTo>
                    <a:pt x="11913" y="15901"/>
                  </a:lnTo>
                  <a:lnTo>
                    <a:pt x="13199" y="14898"/>
                  </a:lnTo>
                  <a:lnTo>
                    <a:pt x="14237" y="13100"/>
                  </a:lnTo>
                  <a:lnTo>
                    <a:pt x="15607" y="11889"/>
                  </a:lnTo>
                  <a:lnTo>
                    <a:pt x="16634" y="12203"/>
                  </a:lnTo>
                  <a:lnTo>
                    <a:pt x="17591" y="12314"/>
                  </a:lnTo>
                  <a:lnTo>
                    <a:pt x="18189" y="13899"/>
                  </a:lnTo>
                  <a:lnTo>
                    <a:pt x="19282" y="16266"/>
                  </a:lnTo>
                  <a:lnTo>
                    <a:pt x="20169" y="17996"/>
                  </a:lnTo>
                  <a:lnTo>
                    <a:pt x="21051" y="17694"/>
                  </a:lnTo>
                  <a:lnTo>
                    <a:pt x="21600" y="16564"/>
                  </a:lnTo>
                  <a:lnTo>
                    <a:pt x="21413" y="14396"/>
                  </a:lnTo>
                  <a:lnTo>
                    <a:pt x="21031" y="12480"/>
                  </a:lnTo>
                  <a:lnTo>
                    <a:pt x="19519" y="12050"/>
                  </a:lnTo>
                  <a:lnTo>
                    <a:pt x="18312" y="10427"/>
                  </a:lnTo>
                  <a:lnTo>
                    <a:pt x="19394" y="8319"/>
                  </a:lnTo>
                  <a:lnTo>
                    <a:pt x="19177" y="6922"/>
                  </a:lnTo>
                  <a:lnTo>
                    <a:pt x="19306" y="5318"/>
                  </a:lnTo>
                  <a:lnTo>
                    <a:pt x="17917" y="5286"/>
                  </a:lnTo>
                  <a:lnTo>
                    <a:pt x="18451" y="4175"/>
                  </a:lnTo>
                  <a:lnTo>
                    <a:pt x="18936" y="2975"/>
                  </a:lnTo>
                  <a:lnTo>
                    <a:pt x="18095" y="1680"/>
                  </a:lnTo>
                  <a:lnTo>
                    <a:pt x="17384" y="832"/>
                  </a:lnTo>
                  <a:lnTo>
                    <a:pt x="16601" y="1216"/>
                  </a:lnTo>
                  <a:lnTo>
                    <a:pt x="14796" y="3132"/>
                  </a:lnTo>
                  <a:lnTo>
                    <a:pt x="13267" y="1572"/>
                  </a:lnTo>
                  <a:lnTo>
                    <a:pt x="12871" y="238"/>
                  </a:lnTo>
                  <a:lnTo>
                    <a:pt x="11866" y="0"/>
                  </a:lnTo>
                  <a:lnTo>
                    <a:pt x="9635" y="2130"/>
                  </a:lnTo>
                  <a:lnTo>
                    <a:pt x="9427" y="3431"/>
                  </a:lnTo>
                  <a:lnTo>
                    <a:pt x="7655" y="3984"/>
                  </a:lnTo>
                  <a:lnTo>
                    <a:pt x="6612" y="3966"/>
                  </a:lnTo>
                  <a:lnTo>
                    <a:pt x="6266" y="5437"/>
                  </a:lnTo>
                  <a:lnTo>
                    <a:pt x="5020" y="7443"/>
                  </a:lnTo>
                  <a:lnTo>
                    <a:pt x="3845" y="8692"/>
                  </a:lnTo>
                  <a:lnTo>
                    <a:pt x="4109" y="9887"/>
                  </a:lnTo>
                  <a:lnTo>
                    <a:pt x="3475" y="10490"/>
                  </a:lnTo>
                  <a:lnTo>
                    <a:pt x="1901" y="9993"/>
                  </a:lnTo>
                  <a:lnTo>
                    <a:pt x="1088" y="10184"/>
                  </a:lnTo>
                  <a:lnTo>
                    <a:pt x="229" y="9254"/>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1" name="Shape 175">
              <a:extLst>
                <a:ext uri="{FF2B5EF4-FFF2-40B4-BE49-F238E27FC236}">
                  <a16:creationId xmlns:a16="http://schemas.microsoft.com/office/drawing/2014/main" id="{D3BC4D6D-147D-4B49-942A-06031D8A5CBF}"/>
                </a:ext>
              </a:extLst>
            </p:cNvPr>
            <p:cNvSpPr/>
            <p:nvPr/>
          </p:nvSpPr>
          <p:spPr>
            <a:xfrm>
              <a:off x="5243436" y="3970020"/>
              <a:ext cx="4525465" cy="3925516"/>
            </a:xfrm>
            <a:custGeom>
              <a:avLst/>
              <a:gdLst/>
              <a:ahLst/>
              <a:cxnLst>
                <a:cxn ang="0">
                  <a:pos x="wd2" y="hd2"/>
                </a:cxn>
                <a:cxn ang="5400000">
                  <a:pos x="wd2" y="hd2"/>
                </a:cxn>
                <a:cxn ang="10800000">
                  <a:pos x="wd2" y="hd2"/>
                </a:cxn>
                <a:cxn ang="16200000">
                  <a:pos x="wd2" y="hd2"/>
                </a:cxn>
              </a:cxnLst>
              <a:rect l="0" t="0" r="r" b="b"/>
              <a:pathLst>
                <a:path w="21600" h="21600" extrusionOk="0">
                  <a:moveTo>
                    <a:pt x="6927" y="43"/>
                  </a:moveTo>
                  <a:lnTo>
                    <a:pt x="5667" y="0"/>
                  </a:lnTo>
                  <a:lnTo>
                    <a:pt x="5301" y="528"/>
                  </a:lnTo>
                  <a:lnTo>
                    <a:pt x="5385" y="961"/>
                  </a:lnTo>
                  <a:lnTo>
                    <a:pt x="5538" y="1257"/>
                  </a:lnTo>
                  <a:lnTo>
                    <a:pt x="5208" y="1525"/>
                  </a:lnTo>
                  <a:lnTo>
                    <a:pt x="4784" y="1663"/>
                  </a:lnTo>
                  <a:lnTo>
                    <a:pt x="4585" y="1906"/>
                  </a:lnTo>
                  <a:lnTo>
                    <a:pt x="4358" y="1700"/>
                  </a:lnTo>
                  <a:lnTo>
                    <a:pt x="3905" y="1740"/>
                  </a:lnTo>
                  <a:lnTo>
                    <a:pt x="3343" y="1941"/>
                  </a:lnTo>
                  <a:lnTo>
                    <a:pt x="2752" y="2378"/>
                  </a:lnTo>
                  <a:lnTo>
                    <a:pt x="1462" y="3771"/>
                  </a:lnTo>
                  <a:lnTo>
                    <a:pt x="1238" y="3603"/>
                  </a:lnTo>
                  <a:lnTo>
                    <a:pt x="792" y="3592"/>
                  </a:lnTo>
                  <a:lnTo>
                    <a:pt x="593" y="4075"/>
                  </a:lnTo>
                  <a:lnTo>
                    <a:pt x="608" y="4514"/>
                  </a:lnTo>
                  <a:lnTo>
                    <a:pt x="489" y="4916"/>
                  </a:lnTo>
                  <a:lnTo>
                    <a:pt x="411" y="5358"/>
                  </a:lnTo>
                  <a:lnTo>
                    <a:pt x="346" y="5952"/>
                  </a:lnTo>
                  <a:lnTo>
                    <a:pt x="58" y="6246"/>
                  </a:lnTo>
                  <a:lnTo>
                    <a:pt x="0" y="6706"/>
                  </a:lnTo>
                  <a:lnTo>
                    <a:pt x="589" y="6918"/>
                  </a:lnTo>
                  <a:lnTo>
                    <a:pt x="583" y="7207"/>
                  </a:lnTo>
                  <a:lnTo>
                    <a:pt x="754" y="7438"/>
                  </a:lnTo>
                  <a:lnTo>
                    <a:pt x="1250" y="7424"/>
                  </a:lnTo>
                  <a:lnTo>
                    <a:pt x="1540" y="7509"/>
                  </a:lnTo>
                  <a:lnTo>
                    <a:pt x="1414" y="7736"/>
                  </a:lnTo>
                  <a:lnTo>
                    <a:pt x="1679" y="7846"/>
                  </a:lnTo>
                  <a:lnTo>
                    <a:pt x="1983" y="7701"/>
                  </a:lnTo>
                  <a:lnTo>
                    <a:pt x="2224" y="7954"/>
                  </a:lnTo>
                  <a:lnTo>
                    <a:pt x="2245" y="8369"/>
                  </a:lnTo>
                  <a:lnTo>
                    <a:pt x="2522" y="8724"/>
                  </a:lnTo>
                  <a:lnTo>
                    <a:pt x="2867" y="8557"/>
                  </a:lnTo>
                  <a:lnTo>
                    <a:pt x="3280" y="8669"/>
                  </a:lnTo>
                  <a:lnTo>
                    <a:pt x="3656" y="8846"/>
                  </a:lnTo>
                  <a:lnTo>
                    <a:pt x="4035" y="9014"/>
                  </a:lnTo>
                  <a:lnTo>
                    <a:pt x="4454" y="8840"/>
                  </a:lnTo>
                  <a:lnTo>
                    <a:pt x="4768" y="9191"/>
                  </a:lnTo>
                  <a:lnTo>
                    <a:pt x="5096" y="9166"/>
                  </a:lnTo>
                  <a:lnTo>
                    <a:pt x="5368" y="9084"/>
                  </a:lnTo>
                  <a:lnTo>
                    <a:pt x="5489" y="8429"/>
                  </a:lnTo>
                  <a:lnTo>
                    <a:pt x="5728" y="8405"/>
                  </a:lnTo>
                  <a:lnTo>
                    <a:pt x="5881" y="7586"/>
                  </a:lnTo>
                  <a:lnTo>
                    <a:pt x="5793" y="7253"/>
                  </a:lnTo>
                  <a:lnTo>
                    <a:pt x="6059" y="7221"/>
                  </a:lnTo>
                  <a:lnTo>
                    <a:pt x="6487" y="7508"/>
                  </a:lnTo>
                  <a:lnTo>
                    <a:pt x="6899" y="8015"/>
                  </a:lnTo>
                  <a:lnTo>
                    <a:pt x="7251" y="8378"/>
                  </a:lnTo>
                  <a:lnTo>
                    <a:pt x="7608" y="7887"/>
                  </a:lnTo>
                  <a:lnTo>
                    <a:pt x="7799" y="8141"/>
                  </a:lnTo>
                  <a:lnTo>
                    <a:pt x="8109" y="7989"/>
                  </a:lnTo>
                  <a:lnTo>
                    <a:pt x="8378" y="7815"/>
                  </a:lnTo>
                  <a:lnTo>
                    <a:pt x="8587" y="8224"/>
                  </a:lnTo>
                  <a:lnTo>
                    <a:pt x="9025" y="8800"/>
                  </a:lnTo>
                  <a:lnTo>
                    <a:pt x="9288" y="9277"/>
                  </a:lnTo>
                  <a:lnTo>
                    <a:pt x="9647" y="9542"/>
                  </a:lnTo>
                  <a:lnTo>
                    <a:pt x="9940" y="9698"/>
                  </a:lnTo>
                  <a:lnTo>
                    <a:pt x="9955" y="9258"/>
                  </a:lnTo>
                  <a:lnTo>
                    <a:pt x="10297" y="9602"/>
                  </a:lnTo>
                  <a:lnTo>
                    <a:pt x="10512" y="9891"/>
                  </a:lnTo>
                  <a:lnTo>
                    <a:pt x="10604" y="10261"/>
                  </a:lnTo>
                  <a:lnTo>
                    <a:pt x="10990" y="10509"/>
                  </a:lnTo>
                  <a:lnTo>
                    <a:pt x="11521" y="10826"/>
                  </a:lnTo>
                  <a:lnTo>
                    <a:pt x="11892" y="11335"/>
                  </a:lnTo>
                  <a:lnTo>
                    <a:pt x="12319" y="11034"/>
                  </a:lnTo>
                  <a:lnTo>
                    <a:pt x="12533" y="11273"/>
                  </a:lnTo>
                  <a:lnTo>
                    <a:pt x="12503" y="11628"/>
                  </a:lnTo>
                  <a:lnTo>
                    <a:pt x="12861" y="12014"/>
                  </a:lnTo>
                  <a:lnTo>
                    <a:pt x="13135" y="12421"/>
                  </a:lnTo>
                  <a:lnTo>
                    <a:pt x="13036" y="12749"/>
                  </a:lnTo>
                  <a:lnTo>
                    <a:pt x="13244" y="13157"/>
                  </a:lnTo>
                  <a:lnTo>
                    <a:pt x="13189" y="13453"/>
                  </a:lnTo>
                  <a:lnTo>
                    <a:pt x="13458" y="13961"/>
                  </a:lnTo>
                  <a:lnTo>
                    <a:pt x="13716" y="14240"/>
                  </a:lnTo>
                  <a:lnTo>
                    <a:pt x="13531" y="14674"/>
                  </a:lnTo>
                  <a:lnTo>
                    <a:pt x="13323" y="14944"/>
                  </a:lnTo>
                  <a:lnTo>
                    <a:pt x="13114" y="15028"/>
                  </a:lnTo>
                  <a:lnTo>
                    <a:pt x="13080" y="15369"/>
                  </a:lnTo>
                  <a:lnTo>
                    <a:pt x="12808" y="15587"/>
                  </a:lnTo>
                  <a:lnTo>
                    <a:pt x="12491" y="15863"/>
                  </a:lnTo>
                  <a:lnTo>
                    <a:pt x="12479" y="16178"/>
                  </a:lnTo>
                  <a:lnTo>
                    <a:pt x="12265" y="16450"/>
                  </a:lnTo>
                  <a:lnTo>
                    <a:pt x="11828" y="16827"/>
                  </a:lnTo>
                  <a:lnTo>
                    <a:pt x="11629" y="17085"/>
                  </a:lnTo>
                  <a:lnTo>
                    <a:pt x="11846" y="17262"/>
                  </a:lnTo>
                  <a:lnTo>
                    <a:pt x="12047" y="17552"/>
                  </a:lnTo>
                  <a:lnTo>
                    <a:pt x="12268" y="17844"/>
                  </a:lnTo>
                  <a:lnTo>
                    <a:pt x="11974" y="18052"/>
                  </a:lnTo>
                  <a:lnTo>
                    <a:pt x="11625" y="18310"/>
                  </a:lnTo>
                  <a:lnTo>
                    <a:pt x="11153" y="18131"/>
                  </a:lnTo>
                  <a:lnTo>
                    <a:pt x="10636" y="17796"/>
                  </a:lnTo>
                  <a:lnTo>
                    <a:pt x="10371" y="17603"/>
                  </a:lnTo>
                  <a:lnTo>
                    <a:pt x="10207" y="17807"/>
                  </a:lnTo>
                  <a:lnTo>
                    <a:pt x="10274" y="18165"/>
                  </a:lnTo>
                  <a:lnTo>
                    <a:pt x="10484" y="18602"/>
                  </a:lnTo>
                  <a:lnTo>
                    <a:pt x="10680" y="18959"/>
                  </a:lnTo>
                  <a:lnTo>
                    <a:pt x="11174" y="19126"/>
                  </a:lnTo>
                  <a:lnTo>
                    <a:pt x="11354" y="19491"/>
                  </a:lnTo>
                  <a:lnTo>
                    <a:pt x="11604" y="19411"/>
                  </a:lnTo>
                  <a:lnTo>
                    <a:pt x="11658" y="19672"/>
                  </a:lnTo>
                  <a:lnTo>
                    <a:pt x="11470" y="20067"/>
                  </a:lnTo>
                  <a:lnTo>
                    <a:pt x="11753" y="20198"/>
                  </a:lnTo>
                  <a:lnTo>
                    <a:pt x="12022" y="19854"/>
                  </a:lnTo>
                  <a:lnTo>
                    <a:pt x="12296" y="19853"/>
                  </a:lnTo>
                  <a:lnTo>
                    <a:pt x="12445" y="19373"/>
                  </a:lnTo>
                  <a:lnTo>
                    <a:pt x="12187" y="19057"/>
                  </a:lnTo>
                  <a:lnTo>
                    <a:pt x="12153" y="18696"/>
                  </a:lnTo>
                  <a:lnTo>
                    <a:pt x="12457" y="18483"/>
                  </a:lnTo>
                  <a:lnTo>
                    <a:pt x="12796" y="18262"/>
                  </a:lnTo>
                  <a:lnTo>
                    <a:pt x="13059" y="17951"/>
                  </a:lnTo>
                  <a:lnTo>
                    <a:pt x="13338" y="18189"/>
                  </a:lnTo>
                  <a:lnTo>
                    <a:pt x="13507" y="18419"/>
                  </a:lnTo>
                  <a:lnTo>
                    <a:pt x="13508" y="18736"/>
                  </a:lnTo>
                  <a:lnTo>
                    <a:pt x="13538" y="19012"/>
                  </a:lnTo>
                  <a:lnTo>
                    <a:pt x="13872" y="19218"/>
                  </a:lnTo>
                  <a:lnTo>
                    <a:pt x="14306" y="19371"/>
                  </a:lnTo>
                  <a:lnTo>
                    <a:pt x="14585" y="19423"/>
                  </a:lnTo>
                  <a:lnTo>
                    <a:pt x="14815" y="19592"/>
                  </a:lnTo>
                  <a:lnTo>
                    <a:pt x="15026" y="19992"/>
                  </a:lnTo>
                  <a:lnTo>
                    <a:pt x="15239" y="20485"/>
                  </a:lnTo>
                  <a:lnTo>
                    <a:pt x="15200" y="20796"/>
                  </a:lnTo>
                  <a:lnTo>
                    <a:pt x="15020" y="21069"/>
                  </a:lnTo>
                  <a:lnTo>
                    <a:pt x="15374" y="21304"/>
                  </a:lnTo>
                  <a:lnTo>
                    <a:pt x="15995" y="21590"/>
                  </a:lnTo>
                  <a:lnTo>
                    <a:pt x="16357" y="21600"/>
                  </a:lnTo>
                  <a:lnTo>
                    <a:pt x="16668" y="21384"/>
                  </a:lnTo>
                  <a:lnTo>
                    <a:pt x="16757" y="21079"/>
                  </a:lnTo>
                  <a:lnTo>
                    <a:pt x="17053" y="21108"/>
                  </a:lnTo>
                  <a:lnTo>
                    <a:pt x="17327" y="20972"/>
                  </a:lnTo>
                  <a:lnTo>
                    <a:pt x="17375" y="20683"/>
                  </a:lnTo>
                  <a:lnTo>
                    <a:pt x="17423" y="20479"/>
                  </a:lnTo>
                  <a:lnTo>
                    <a:pt x="17219" y="20314"/>
                  </a:lnTo>
                  <a:lnTo>
                    <a:pt x="17330" y="19906"/>
                  </a:lnTo>
                  <a:lnTo>
                    <a:pt x="17495" y="19713"/>
                  </a:lnTo>
                  <a:lnTo>
                    <a:pt x="17873" y="19794"/>
                  </a:lnTo>
                  <a:lnTo>
                    <a:pt x="18230" y="19893"/>
                  </a:lnTo>
                  <a:lnTo>
                    <a:pt x="18471" y="19814"/>
                  </a:lnTo>
                  <a:lnTo>
                    <a:pt x="18341" y="19527"/>
                  </a:lnTo>
                  <a:lnTo>
                    <a:pt x="18234" y="19208"/>
                  </a:lnTo>
                  <a:lnTo>
                    <a:pt x="18253" y="18746"/>
                  </a:lnTo>
                  <a:lnTo>
                    <a:pt x="18375" y="18435"/>
                  </a:lnTo>
                  <a:lnTo>
                    <a:pt x="18629" y="18473"/>
                  </a:lnTo>
                  <a:lnTo>
                    <a:pt x="18594" y="18188"/>
                  </a:lnTo>
                  <a:lnTo>
                    <a:pt x="18373" y="18020"/>
                  </a:lnTo>
                  <a:lnTo>
                    <a:pt x="18082" y="17950"/>
                  </a:lnTo>
                  <a:lnTo>
                    <a:pt x="18185" y="17627"/>
                  </a:lnTo>
                  <a:lnTo>
                    <a:pt x="18372" y="17418"/>
                  </a:lnTo>
                  <a:lnTo>
                    <a:pt x="18369" y="17127"/>
                  </a:lnTo>
                  <a:lnTo>
                    <a:pt x="18313" y="16885"/>
                  </a:lnTo>
                  <a:lnTo>
                    <a:pt x="18651" y="16806"/>
                  </a:lnTo>
                  <a:lnTo>
                    <a:pt x="18927" y="16891"/>
                  </a:lnTo>
                  <a:lnTo>
                    <a:pt x="19164" y="17164"/>
                  </a:lnTo>
                  <a:lnTo>
                    <a:pt x="19659" y="17195"/>
                  </a:lnTo>
                  <a:lnTo>
                    <a:pt x="19968" y="17094"/>
                  </a:lnTo>
                  <a:lnTo>
                    <a:pt x="20248" y="16965"/>
                  </a:lnTo>
                  <a:lnTo>
                    <a:pt x="20114" y="16678"/>
                  </a:lnTo>
                  <a:lnTo>
                    <a:pt x="20123" y="16426"/>
                  </a:lnTo>
                  <a:lnTo>
                    <a:pt x="20469" y="16483"/>
                  </a:lnTo>
                  <a:lnTo>
                    <a:pt x="20934" y="16505"/>
                  </a:lnTo>
                  <a:lnTo>
                    <a:pt x="21315" y="16360"/>
                  </a:lnTo>
                  <a:lnTo>
                    <a:pt x="21470" y="16022"/>
                  </a:lnTo>
                  <a:lnTo>
                    <a:pt x="21348" y="15682"/>
                  </a:lnTo>
                  <a:lnTo>
                    <a:pt x="21328" y="15315"/>
                  </a:lnTo>
                  <a:lnTo>
                    <a:pt x="21600" y="15052"/>
                  </a:lnTo>
                  <a:lnTo>
                    <a:pt x="21481" y="14252"/>
                  </a:lnTo>
                  <a:lnTo>
                    <a:pt x="21153" y="14021"/>
                  </a:lnTo>
                  <a:lnTo>
                    <a:pt x="20110" y="13372"/>
                  </a:lnTo>
                  <a:lnTo>
                    <a:pt x="19567" y="13004"/>
                  </a:lnTo>
                  <a:lnTo>
                    <a:pt x="19537" y="12691"/>
                  </a:lnTo>
                  <a:lnTo>
                    <a:pt x="18732" y="12622"/>
                  </a:lnTo>
                  <a:lnTo>
                    <a:pt x="18655" y="12914"/>
                  </a:lnTo>
                  <a:lnTo>
                    <a:pt x="18563" y="13179"/>
                  </a:lnTo>
                  <a:lnTo>
                    <a:pt x="18529" y="13533"/>
                  </a:lnTo>
                  <a:lnTo>
                    <a:pt x="18339" y="13714"/>
                  </a:lnTo>
                  <a:lnTo>
                    <a:pt x="18476" y="14066"/>
                  </a:lnTo>
                  <a:lnTo>
                    <a:pt x="18395" y="14314"/>
                  </a:lnTo>
                  <a:lnTo>
                    <a:pt x="18800" y="14447"/>
                  </a:lnTo>
                  <a:lnTo>
                    <a:pt x="18974" y="14642"/>
                  </a:lnTo>
                  <a:lnTo>
                    <a:pt x="19000" y="14978"/>
                  </a:lnTo>
                  <a:lnTo>
                    <a:pt x="18924" y="15360"/>
                  </a:lnTo>
                  <a:lnTo>
                    <a:pt x="18533" y="15357"/>
                  </a:lnTo>
                  <a:lnTo>
                    <a:pt x="18302" y="15457"/>
                  </a:lnTo>
                  <a:lnTo>
                    <a:pt x="18298" y="15805"/>
                  </a:lnTo>
                  <a:lnTo>
                    <a:pt x="18326" y="16157"/>
                  </a:lnTo>
                  <a:lnTo>
                    <a:pt x="17989" y="16159"/>
                  </a:lnTo>
                  <a:lnTo>
                    <a:pt x="17829" y="16029"/>
                  </a:lnTo>
                  <a:lnTo>
                    <a:pt x="17579" y="15865"/>
                  </a:lnTo>
                  <a:lnTo>
                    <a:pt x="17544" y="15618"/>
                  </a:lnTo>
                  <a:lnTo>
                    <a:pt x="17382" y="15455"/>
                  </a:lnTo>
                  <a:lnTo>
                    <a:pt x="17074" y="15170"/>
                  </a:lnTo>
                  <a:lnTo>
                    <a:pt x="16853" y="14974"/>
                  </a:lnTo>
                  <a:lnTo>
                    <a:pt x="16970" y="14728"/>
                  </a:lnTo>
                  <a:lnTo>
                    <a:pt x="17085" y="14542"/>
                  </a:lnTo>
                  <a:lnTo>
                    <a:pt x="17116" y="14191"/>
                  </a:lnTo>
                  <a:lnTo>
                    <a:pt x="16933" y="13889"/>
                  </a:lnTo>
                  <a:lnTo>
                    <a:pt x="16695" y="13658"/>
                  </a:lnTo>
                  <a:lnTo>
                    <a:pt x="16794" y="13391"/>
                  </a:lnTo>
                  <a:lnTo>
                    <a:pt x="17011" y="13213"/>
                  </a:lnTo>
                  <a:lnTo>
                    <a:pt x="16764" y="12861"/>
                  </a:lnTo>
                  <a:lnTo>
                    <a:pt x="16435" y="12552"/>
                  </a:lnTo>
                  <a:lnTo>
                    <a:pt x="16176" y="12296"/>
                  </a:lnTo>
                  <a:lnTo>
                    <a:pt x="15940" y="12328"/>
                  </a:lnTo>
                  <a:lnTo>
                    <a:pt x="16097" y="11992"/>
                  </a:lnTo>
                  <a:lnTo>
                    <a:pt x="15740" y="11846"/>
                  </a:lnTo>
                  <a:lnTo>
                    <a:pt x="15329" y="11750"/>
                  </a:lnTo>
                  <a:lnTo>
                    <a:pt x="15107" y="11762"/>
                  </a:lnTo>
                  <a:lnTo>
                    <a:pt x="14792" y="11374"/>
                  </a:lnTo>
                  <a:lnTo>
                    <a:pt x="14400" y="10973"/>
                  </a:lnTo>
                  <a:lnTo>
                    <a:pt x="14363" y="10503"/>
                  </a:lnTo>
                  <a:lnTo>
                    <a:pt x="14502" y="10229"/>
                  </a:lnTo>
                  <a:lnTo>
                    <a:pt x="14491" y="9838"/>
                  </a:lnTo>
                  <a:lnTo>
                    <a:pt x="14841" y="9619"/>
                  </a:lnTo>
                  <a:lnTo>
                    <a:pt x="15138" y="9374"/>
                  </a:lnTo>
                  <a:lnTo>
                    <a:pt x="15525" y="8735"/>
                  </a:lnTo>
                  <a:lnTo>
                    <a:pt x="15487" y="8422"/>
                  </a:lnTo>
                  <a:lnTo>
                    <a:pt x="15349" y="8222"/>
                  </a:lnTo>
                  <a:lnTo>
                    <a:pt x="15339" y="7861"/>
                  </a:lnTo>
                  <a:lnTo>
                    <a:pt x="15038" y="7835"/>
                  </a:lnTo>
                  <a:lnTo>
                    <a:pt x="14592" y="8058"/>
                  </a:lnTo>
                  <a:lnTo>
                    <a:pt x="14190" y="8387"/>
                  </a:lnTo>
                  <a:lnTo>
                    <a:pt x="13876" y="8570"/>
                  </a:lnTo>
                  <a:lnTo>
                    <a:pt x="13506" y="8337"/>
                  </a:lnTo>
                  <a:lnTo>
                    <a:pt x="13193" y="8186"/>
                  </a:lnTo>
                  <a:lnTo>
                    <a:pt x="12963" y="8313"/>
                  </a:lnTo>
                  <a:lnTo>
                    <a:pt x="12691" y="8240"/>
                  </a:lnTo>
                  <a:lnTo>
                    <a:pt x="12440" y="8300"/>
                  </a:lnTo>
                  <a:lnTo>
                    <a:pt x="12573" y="8618"/>
                  </a:lnTo>
                  <a:lnTo>
                    <a:pt x="12727" y="8877"/>
                  </a:lnTo>
                  <a:lnTo>
                    <a:pt x="12488" y="9040"/>
                  </a:lnTo>
                  <a:lnTo>
                    <a:pt x="12158" y="9256"/>
                  </a:lnTo>
                  <a:lnTo>
                    <a:pt x="11818" y="9040"/>
                  </a:lnTo>
                  <a:lnTo>
                    <a:pt x="11309" y="8446"/>
                  </a:lnTo>
                  <a:lnTo>
                    <a:pt x="11020" y="8390"/>
                  </a:lnTo>
                  <a:lnTo>
                    <a:pt x="11060" y="7853"/>
                  </a:lnTo>
                  <a:lnTo>
                    <a:pt x="10880" y="7549"/>
                  </a:lnTo>
                  <a:lnTo>
                    <a:pt x="10594" y="7517"/>
                  </a:lnTo>
                  <a:lnTo>
                    <a:pt x="10637" y="7157"/>
                  </a:lnTo>
                  <a:lnTo>
                    <a:pt x="10396" y="7272"/>
                  </a:lnTo>
                  <a:lnTo>
                    <a:pt x="10345" y="6950"/>
                  </a:lnTo>
                  <a:lnTo>
                    <a:pt x="9930" y="6585"/>
                  </a:lnTo>
                  <a:lnTo>
                    <a:pt x="9468" y="6479"/>
                  </a:lnTo>
                  <a:lnTo>
                    <a:pt x="9315" y="6279"/>
                  </a:lnTo>
                  <a:lnTo>
                    <a:pt x="9731" y="5893"/>
                  </a:lnTo>
                  <a:lnTo>
                    <a:pt x="10231" y="5379"/>
                  </a:lnTo>
                  <a:lnTo>
                    <a:pt x="10546" y="5045"/>
                  </a:lnTo>
                  <a:lnTo>
                    <a:pt x="10470" y="4757"/>
                  </a:lnTo>
                  <a:lnTo>
                    <a:pt x="10181" y="4433"/>
                  </a:lnTo>
                  <a:lnTo>
                    <a:pt x="9751" y="4391"/>
                  </a:lnTo>
                  <a:lnTo>
                    <a:pt x="9202" y="4328"/>
                  </a:lnTo>
                  <a:lnTo>
                    <a:pt x="8425" y="4406"/>
                  </a:lnTo>
                  <a:lnTo>
                    <a:pt x="8356" y="4698"/>
                  </a:lnTo>
                  <a:lnTo>
                    <a:pt x="8400" y="5046"/>
                  </a:lnTo>
                  <a:lnTo>
                    <a:pt x="8122" y="4972"/>
                  </a:lnTo>
                  <a:lnTo>
                    <a:pt x="7934" y="4832"/>
                  </a:lnTo>
                  <a:lnTo>
                    <a:pt x="8007" y="4405"/>
                  </a:lnTo>
                  <a:lnTo>
                    <a:pt x="7648" y="3692"/>
                  </a:lnTo>
                  <a:lnTo>
                    <a:pt x="7108" y="3029"/>
                  </a:lnTo>
                  <a:lnTo>
                    <a:pt x="7522" y="2478"/>
                  </a:lnTo>
                  <a:lnTo>
                    <a:pt x="6927" y="43"/>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2" name="Shape 176">
              <a:extLst>
                <a:ext uri="{FF2B5EF4-FFF2-40B4-BE49-F238E27FC236}">
                  <a16:creationId xmlns:a16="http://schemas.microsoft.com/office/drawing/2014/main" id="{D4B0C6E5-E2ED-4019-B01A-2B9882A5AC92}"/>
                </a:ext>
              </a:extLst>
            </p:cNvPr>
            <p:cNvSpPr/>
            <p:nvPr/>
          </p:nvSpPr>
          <p:spPr>
            <a:xfrm>
              <a:off x="6680695" y="118103"/>
              <a:ext cx="7295066" cy="6009589"/>
            </a:xfrm>
            <a:custGeom>
              <a:avLst/>
              <a:gdLst/>
              <a:ahLst/>
              <a:cxnLst>
                <a:cxn ang="0">
                  <a:pos x="wd2" y="hd2"/>
                </a:cxn>
                <a:cxn ang="5400000">
                  <a:pos x="wd2" y="hd2"/>
                </a:cxn>
                <a:cxn ang="10800000">
                  <a:pos x="wd2" y="hd2"/>
                </a:cxn>
                <a:cxn ang="16200000">
                  <a:pos x="wd2" y="hd2"/>
                </a:cxn>
              </a:cxnLst>
              <a:rect l="0" t="0" r="r" b="b"/>
              <a:pathLst>
                <a:path w="21600" h="21600" extrusionOk="0">
                  <a:moveTo>
                    <a:pt x="0" y="13890"/>
                  </a:moveTo>
                  <a:lnTo>
                    <a:pt x="524" y="13986"/>
                  </a:lnTo>
                  <a:lnTo>
                    <a:pt x="1125" y="14233"/>
                  </a:lnTo>
                  <a:lnTo>
                    <a:pt x="1768" y="14392"/>
                  </a:lnTo>
                  <a:lnTo>
                    <a:pt x="2407" y="14486"/>
                  </a:lnTo>
                  <a:lnTo>
                    <a:pt x="2913" y="14500"/>
                  </a:lnTo>
                  <a:lnTo>
                    <a:pt x="3358" y="14604"/>
                  </a:lnTo>
                  <a:lnTo>
                    <a:pt x="3629" y="14705"/>
                  </a:lnTo>
                  <a:lnTo>
                    <a:pt x="3777" y="14883"/>
                  </a:lnTo>
                  <a:lnTo>
                    <a:pt x="3870" y="15144"/>
                  </a:lnTo>
                  <a:lnTo>
                    <a:pt x="4016" y="15246"/>
                  </a:lnTo>
                  <a:lnTo>
                    <a:pt x="4388" y="15321"/>
                  </a:lnTo>
                  <a:lnTo>
                    <a:pt x="4695" y="15566"/>
                  </a:lnTo>
                  <a:lnTo>
                    <a:pt x="4909" y="15689"/>
                  </a:lnTo>
                  <a:lnTo>
                    <a:pt x="5225" y="15789"/>
                  </a:lnTo>
                  <a:lnTo>
                    <a:pt x="5431" y="15860"/>
                  </a:lnTo>
                  <a:lnTo>
                    <a:pt x="5746" y="15864"/>
                  </a:lnTo>
                  <a:lnTo>
                    <a:pt x="5910" y="15862"/>
                  </a:lnTo>
                  <a:lnTo>
                    <a:pt x="5911" y="16107"/>
                  </a:lnTo>
                  <a:lnTo>
                    <a:pt x="6259" y="16149"/>
                  </a:lnTo>
                  <a:lnTo>
                    <a:pt x="6567" y="15986"/>
                  </a:lnTo>
                  <a:lnTo>
                    <a:pt x="7082" y="15723"/>
                  </a:lnTo>
                  <a:lnTo>
                    <a:pt x="7682" y="15390"/>
                  </a:lnTo>
                  <a:lnTo>
                    <a:pt x="8210" y="15214"/>
                  </a:lnTo>
                  <a:lnTo>
                    <a:pt x="8475" y="15198"/>
                  </a:lnTo>
                  <a:lnTo>
                    <a:pt x="9281" y="15217"/>
                  </a:lnTo>
                  <a:lnTo>
                    <a:pt x="9892" y="15205"/>
                  </a:lnTo>
                  <a:lnTo>
                    <a:pt x="10137" y="14954"/>
                  </a:lnTo>
                  <a:lnTo>
                    <a:pt x="10453" y="14828"/>
                  </a:lnTo>
                  <a:lnTo>
                    <a:pt x="10647" y="14782"/>
                  </a:lnTo>
                  <a:lnTo>
                    <a:pt x="10891" y="14264"/>
                  </a:lnTo>
                  <a:lnTo>
                    <a:pt x="11100" y="13955"/>
                  </a:lnTo>
                  <a:lnTo>
                    <a:pt x="11376" y="13893"/>
                  </a:lnTo>
                  <a:lnTo>
                    <a:pt x="11582" y="13686"/>
                  </a:lnTo>
                  <a:lnTo>
                    <a:pt x="11815" y="13475"/>
                  </a:lnTo>
                  <a:lnTo>
                    <a:pt x="11657" y="13218"/>
                  </a:lnTo>
                  <a:lnTo>
                    <a:pt x="11489" y="12856"/>
                  </a:lnTo>
                  <a:lnTo>
                    <a:pt x="11368" y="12579"/>
                  </a:lnTo>
                  <a:lnTo>
                    <a:pt x="11438" y="12282"/>
                  </a:lnTo>
                  <a:lnTo>
                    <a:pt x="11537" y="12025"/>
                  </a:lnTo>
                  <a:lnTo>
                    <a:pt x="11619" y="11728"/>
                  </a:lnTo>
                  <a:lnTo>
                    <a:pt x="11771" y="11620"/>
                  </a:lnTo>
                  <a:lnTo>
                    <a:pt x="11961" y="11666"/>
                  </a:lnTo>
                  <a:lnTo>
                    <a:pt x="12163" y="11742"/>
                  </a:lnTo>
                  <a:lnTo>
                    <a:pt x="12382" y="11890"/>
                  </a:lnTo>
                  <a:lnTo>
                    <a:pt x="12646" y="12017"/>
                  </a:lnTo>
                  <a:lnTo>
                    <a:pt x="13014" y="11991"/>
                  </a:lnTo>
                  <a:lnTo>
                    <a:pt x="13368" y="11790"/>
                  </a:lnTo>
                  <a:lnTo>
                    <a:pt x="13711" y="11514"/>
                  </a:lnTo>
                  <a:lnTo>
                    <a:pt x="13902" y="11100"/>
                  </a:lnTo>
                  <a:lnTo>
                    <a:pt x="14315" y="11130"/>
                  </a:lnTo>
                  <a:lnTo>
                    <a:pt x="14603" y="11018"/>
                  </a:lnTo>
                  <a:lnTo>
                    <a:pt x="14954" y="10810"/>
                  </a:lnTo>
                  <a:lnTo>
                    <a:pt x="15048" y="10635"/>
                  </a:lnTo>
                  <a:lnTo>
                    <a:pt x="15035" y="10268"/>
                  </a:lnTo>
                  <a:lnTo>
                    <a:pt x="15180" y="9954"/>
                  </a:lnTo>
                  <a:lnTo>
                    <a:pt x="15484" y="9753"/>
                  </a:lnTo>
                  <a:lnTo>
                    <a:pt x="15734" y="9796"/>
                  </a:lnTo>
                  <a:lnTo>
                    <a:pt x="15848" y="9639"/>
                  </a:lnTo>
                  <a:lnTo>
                    <a:pt x="15852" y="9409"/>
                  </a:lnTo>
                  <a:lnTo>
                    <a:pt x="16006" y="9392"/>
                  </a:lnTo>
                  <a:lnTo>
                    <a:pt x="16158" y="9498"/>
                  </a:lnTo>
                  <a:lnTo>
                    <a:pt x="16384" y="9274"/>
                  </a:lnTo>
                  <a:lnTo>
                    <a:pt x="16503" y="9139"/>
                  </a:lnTo>
                  <a:lnTo>
                    <a:pt x="16669" y="9179"/>
                  </a:lnTo>
                  <a:lnTo>
                    <a:pt x="16826" y="9240"/>
                  </a:lnTo>
                  <a:lnTo>
                    <a:pt x="16907" y="9118"/>
                  </a:lnTo>
                  <a:lnTo>
                    <a:pt x="17054" y="9117"/>
                  </a:lnTo>
                  <a:lnTo>
                    <a:pt x="17324" y="9205"/>
                  </a:lnTo>
                  <a:lnTo>
                    <a:pt x="17584" y="9178"/>
                  </a:lnTo>
                  <a:lnTo>
                    <a:pt x="17686" y="9043"/>
                  </a:lnTo>
                  <a:lnTo>
                    <a:pt x="17759" y="8788"/>
                  </a:lnTo>
                  <a:lnTo>
                    <a:pt x="17590" y="8573"/>
                  </a:lnTo>
                  <a:lnTo>
                    <a:pt x="17337" y="8294"/>
                  </a:lnTo>
                  <a:lnTo>
                    <a:pt x="17128" y="8015"/>
                  </a:lnTo>
                  <a:lnTo>
                    <a:pt x="17050" y="7834"/>
                  </a:lnTo>
                  <a:lnTo>
                    <a:pt x="16918" y="7816"/>
                  </a:lnTo>
                  <a:lnTo>
                    <a:pt x="16778" y="7684"/>
                  </a:lnTo>
                  <a:lnTo>
                    <a:pt x="16601" y="7544"/>
                  </a:lnTo>
                  <a:lnTo>
                    <a:pt x="16355" y="7543"/>
                  </a:lnTo>
                  <a:lnTo>
                    <a:pt x="16057" y="7535"/>
                  </a:lnTo>
                  <a:lnTo>
                    <a:pt x="15917" y="7764"/>
                  </a:lnTo>
                  <a:lnTo>
                    <a:pt x="15776" y="7994"/>
                  </a:lnTo>
                  <a:lnTo>
                    <a:pt x="15590" y="7801"/>
                  </a:lnTo>
                  <a:lnTo>
                    <a:pt x="15384" y="7741"/>
                  </a:lnTo>
                  <a:lnTo>
                    <a:pt x="14950" y="7863"/>
                  </a:lnTo>
                  <a:lnTo>
                    <a:pt x="14785" y="7966"/>
                  </a:lnTo>
                  <a:lnTo>
                    <a:pt x="14622" y="8050"/>
                  </a:lnTo>
                  <a:lnTo>
                    <a:pt x="14442" y="7877"/>
                  </a:lnTo>
                  <a:lnTo>
                    <a:pt x="14297" y="7557"/>
                  </a:lnTo>
                  <a:lnTo>
                    <a:pt x="14438" y="7309"/>
                  </a:lnTo>
                  <a:lnTo>
                    <a:pt x="14566" y="7098"/>
                  </a:lnTo>
                  <a:lnTo>
                    <a:pt x="14567" y="6743"/>
                  </a:lnTo>
                  <a:lnTo>
                    <a:pt x="14748" y="6255"/>
                  </a:lnTo>
                  <a:lnTo>
                    <a:pt x="14998" y="5543"/>
                  </a:lnTo>
                  <a:lnTo>
                    <a:pt x="15146" y="5147"/>
                  </a:lnTo>
                  <a:lnTo>
                    <a:pt x="15338" y="5337"/>
                  </a:lnTo>
                  <a:lnTo>
                    <a:pt x="15562" y="5374"/>
                  </a:lnTo>
                  <a:lnTo>
                    <a:pt x="15819" y="5375"/>
                  </a:lnTo>
                  <a:lnTo>
                    <a:pt x="16018" y="5375"/>
                  </a:lnTo>
                  <a:lnTo>
                    <a:pt x="16175" y="5150"/>
                  </a:lnTo>
                  <a:lnTo>
                    <a:pt x="16392" y="4998"/>
                  </a:lnTo>
                  <a:lnTo>
                    <a:pt x="16565" y="4853"/>
                  </a:lnTo>
                  <a:lnTo>
                    <a:pt x="16761" y="4701"/>
                  </a:lnTo>
                  <a:lnTo>
                    <a:pt x="16925" y="4542"/>
                  </a:lnTo>
                  <a:lnTo>
                    <a:pt x="16967" y="4335"/>
                  </a:lnTo>
                  <a:lnTo>
                    <a:pt x="16870" y="4241"/>
                  </a:lnTo>
                  <a:lnTo>
                    <a:pt x="16748" y="4202"/>
                  </a:lnTo>
                  <a:lnTo>
                    <a:pt x="16869" y="3947"/>
                  </a:lnTo>
                  <a:lnTo>
                    <a:pt x="17247" y="2754"/>
                  </a:lnTo>
                  <a:lnTo>
                    <a:pt x="17254" y="2458"/>
                  </a:lnTo>
                  <a:lnTo>
                    <a:pt x="17424" y="2189"/>
                  </a:lnTo>
                  <a:lnTo>
                    <a:pt x="17608" y="1868"/>
                  </a:lnTo>
                  <a:lnTo>
                    <a:pt x="17729" y="1682"/>
                  </a:lnTo>
                  <a:lnTo>
                    <a:pt x="17646" y="1529"/>
                  </a:lnTo>
                  <a:lnTo>
                    <a:pt x="17576" y="1355"/>
                  </a:lnTo>
                  <a:lnTo>
                    <a:pt x="17609" y="1194"/>
                  </a:lnTo>
                  <a:lnTo>
                    <a:pt x="17498" y="1104"/>
                  </a:lnTo>
                  <a:lnTo>
                    <a:pt x="17281" y="1180"/>
                  </a:lnTo>
                  <a:lnTo>
                    <a:pt x="17135" y="1137"/>
                  </a:lnTo>
                  <a:lnTo>
                    <a:pt x="17147" y="869"/>
                  </a:lnTo>
                  <a:lnTo>
                    <a:pt x="17303" y="578"/>
                  </a:lnTo>
                  <a:lnTo>
                    <a:pt x="17433" y="367"/>
                  </a:lnTo>
                  <a:lnTo>
                    <a:pt x="17616" y="237"/>
                  </a:lnTo>
                  <a:lnTo>
                    <a:pt x="17756" y="199"/>
                  </a:lnTo>
                  <a:lnTo>
                    <a:pt x="17911" y="115"/>
                  </a:lnTo>
                  <a:lnTo>
                    <a:pt x="18004" y="0"/>
                  </a:lnTo>
                  <a:lnTo>
                    <a:pt x="18166" y="35"/>
                  </a:lnTo>
                  <a:lnTo>
                    <a:pt x="18304" y="277"/>
                  </a:lnTo>
                  <a:lnTo>
                    <a:pt x="18421" y="481"/>
                  </a:lnTo>
                  <a:lnTo>
                    <a:pt x="18271" y="754"/>
                  </a:lnTo>
                  <a:lnTo>
                    <a:pt x="18111" y="1040"/>
                  </a:lnTo>
                  <a:lnTo>
                    <a:pt x="18222" y="1228"/>
                  </a:lnTo>
                  <a:lnTo>
                    <a:pt x="18501" y="1372"/>
                  </a:lnTo>
                  <a:lnTo>
                    <a:pt x="18647" y="1267"/>
                  </a:lnTo>
                  <a:lnTo>
                    <a:pt x="18775" y="1187"/>
                  </a:lnTo>
                  <a:lnTo>
                    <a:pt x="18965" y="1318"/>
                  </a:lnTo>
                  <a:lnTo>
                    <a:pt x="19106" y="1442"/>
                  </a:lnTo>
                  <a:lnTo>
                    <a:pt x="19135" y="1787"/>
                  </a:lnTo>
                  <a:lnTo>
                    <a:pt x="19263" y="2231"/>
                  </a:lnTo>
                  <a:lnTo>
                    <a:pt x="19441" y="2560"/>
                  </a:lnTo>
                  <a:lnTo>
                    <a:pt x="19669" y="2743"/>
                  </a:lnTo>
                  <a:lnTo>
                    <a:pt x="19812" y="2589"/>
                  </a:lnTo>
                  <a:lnTo>
                    <a:pt x="19955" y="2524"/>
                  </a:lnTo>
                  <a:lnTo>
                    <a:pt x="20216" y="2540"/>
                  </a:lnTo>
                  <a:lnTo>
                    <a:pt x="20428" y="2515"/>
                  </a:lnTo>
                  <a:lnTo>
                    <a:pt x="20492" y="2377"/>
                  </a:lnTo>
                  <a:lnTo>
                    <a:pt x="20622" y="2406"/>
                  </a:lnTo>
                  <a:lnTo>
                    <a:pt x="20726" y="2187"/>
                  </a:lnTo>
                  <a:lnTo>
                    <a:pt x="20835" y="1988"/>
                  </a:lnTo>
                  <a:lnTo>
                    <a:pt x="20940" y="1882"/>
                  </a:lnTo>
                  <a:lnTo>
                    <a:pt x="21164" y="2169"/>
                  </a:lnTo>
                  <a:lnTo>
                    <a:pt x="21436" y="2392"/>
                  </a:lnTo>
                  <a:lnTo>
                    <a:pt x="21558" y="2610"/>
                  </a:lnTo>
                  <a:lnTo>
                    <a:pt x="21600" y="2896"/>
                  </a:lnTo>
                  <a:lnTo>
                    <a:pt x="21508" y="3157"/>
                  </a:lnTo>
                  <a:lnTo>
                    <a:pt x="21473" y="3355"/>
                  </a:lnTo>
                  <a:lnTo>
                    <a:pt x="21355" y="3589"/>
                  </a:lnTo>
                  <a:lnTo>
                    <a:pt x="21288" y="3839"/>
                  </a:lnTo>
                  <a:lnTo>
                    <a:pt x="21248" y="4164"/>
                  </a:lnTo>
                  <a:lnTo>
                    <a:pt x="21240" y="4502"/>
                  </a:lnTo>
                  <a:lnTo>
                    <a:pt x="21275" y="4802"/>
                  </a:lnTo>
                  <a:lnTo>
                    <a:pt x="21296" y="5090"/>
                  </a:lnTo>
                  <a:lnTo>
                    <a:pt x="21245" y="5287"/>
                  </a:lnTo>
                  <a:lnTo>
                    <a:pt x="21059" y="5346"/>
                  </a:lnTo>
                  <a:lnTo>
                    <a:pt x="21001" y="5588"/>
                  </a:lnTo>
                  <a:lnTo>
                    <a:pt x="20948" y="5930"/>
                  </a:lnTo>
                  <a:lnTo>
                    <a:pt x="20928" y="6250"/>
                  </a:lnTo>
                  <a:lnTo>
                    <a:pt x="21000" y="6473"/>
                  </a:lnTo>
                  <a:lnTo>
                    <a:pt x="20979" y="6646"/>
                  </a:lnTo>
                  <a:lnTo>
                    <a:pt x="20830" y="6632"/>
                  </a:lnTo>
                  <a:lnTo>
                    <a:pt x="20784" y="6398"/>
                  </a:lnTo>
                  <a:lnTo>
                    <a:pt x="20749" y="6256"/>
                  </a:lnTo>
                  <a:lnTo>
                    <a:pt x="20633" y="6341"/>
                  </a:lnTo>
                  <a:lnTo>
                    <a:pt x="20463" y="6694"/>
                  </a:lnTo>
                  <a:lnTo>
                    <a:pt x="20329" y="6920"/>
                  </a:lnTo>
                  <a:lnTo>
                    <a:pt x="20155" y="7183"/>
                  </a:lnTo>
                  <a:lnTo>
                    <a:pt x="19948" y="7336"/>
                  </a:lnTo>
                  <a:lnTo>
                    <a:pt x="19765" y="7581"/>
                  </a:lnTo>
                  <a:lnTo>
                    <a:pt x="19674" y="7825"/>
                  </a:lnTo>
                  <a:lnTo>
                    <a:pt x="19650" y="8023"/>
                  </a:lnTo>
                  <a:lnTo>
                    <a:pt x="19724" y="8171"/>
                  </a:lnTo>
                  <a:lnTo>
                    <a:pt x="19859" y="8285"/>
                  </a:lnTo>
                  <a:lnTo>
                    <a:pt x="19975" y="8580"/>
                  </a:lnTo>
                  <a:lnTo>
                    <a:pt x="20096" y="8695"/>
                  </a:lnTo>
                  <a:lnTo>
                    <a:pt x="20279" y="8435"/>
                  </a:lnTo>
                  <a:lnTo>
                    <a:pt x="20367" y="8318"/>
                  </a:lnTo>
                  <a:lnTo>
                    <a:pt x="20429" y="8534"/>
                  </a:lnTo>
                  <a:lnTo>
                    <a:pt x="20552" y="8538"/>
                  </a:lnTo>
                  <a:lnTo>
                    <a:pt x="20486" y="8751"/>
                  </a:lnTo>
                  <a:lnTo>
                    <a:pt x="20333" y="8811"/>
                  </a:lnTo>
                  <a:lnTo>
                    <a:pt x="20189" y="8933"/>
                  </a:lnTo>
                  <a:lnTo>
                    <a:pt x="20255" y="9269"/>
                  </a:lnTo>
                  <a:lnTo>
                    <a:pt x="20233" y="9532"/>
                  </a:lnTo>
                  <a:lnTo>
                    <a:pt x="20052" y="9630"/>
                  </a:lnTo>
                  <a:lnTo>
                    <a:pt x="20074" y="9838"/>
                  </a:lnTo>
                  <a:lnTo>
                    <a:pt x="20069" y="10061"/>
                  </a:lnTo>
                  <a:lnTo>
                    <a:pt x="19925" y="10108"/>
                  </a:lnTo>
                  <a:lnTo>
                    <a:pt x="19814" y="9986"/>
                  </a:lnTo>
                  <a:lnTo>
                    <a:pt x="19728" y="9891"/>
                  </a:lnTo>
                  <a:lnTo>
                    <a:pt x="19637" y="10046"/>
                  </a:lnTo>
                  <a:lnTo>
                    <a:pt x="19517" y="9866"/>
                  </a:lnTo>
                  <a:lnTo>
                    <a:pt x="19373" y="9790"/>
                  </a:lnTo>
                  <a:lnTo>
                    <a:pt x="19327" y="10067"/>
                  </a:lnTo>
                  <a:lnTo>
                    <a:pt x="19264" y="10228"/>
                  </a:lnTo>
                  <a:lnTo>
                    <a:pt x="19469" y="10309"/>
                  </a:lnTo>
                  <a:lnTo>
                    <a:pt x="19539" y="10472"/>
                  </a:lnTo>
                  <a:lnTo>
                    <a:pt x="19662" y="10650"/>
                  </a:lnTo>
                  <a:lnTo>
                    <a:pt x="19706" y="10847"/>
                  </a:lnTo>
                  <a:lnTo>
                    <a:pt x="19669" y="11092"/>
                  </a:lnTo>
                  <a:lnTo>
                    <a:pt x="19701" y="11371"/>
                  </a:lnTo>
                  <a:lnTo>
                    <a:pt x="19770" y="11614"/>
                  </a:lnTo>
                  <a:lnTo>
                    <a:pt x="19875" y="11726"/>
                  </a:lnTo>
                  <a:lnTo>
                    <a:pt x="19942" y="11937"/>
                  </a:lnTo>
                  <a:lnTo>
                    <a:pt x="20076" y="12051"/>
                  </a:lnTo>
                  <a:lnTo>
                    <a:pt x="20170" y="11969"/>
                  </a:lnTo>
                  <a:lnTo>
                    <a:pt x="20328" y="11791"/>
                  </a:lnTo>
                  <a:lnTo>
                    <a:pt x="20508" y="11607"/>
                  </a:lnTo>
                  <a:lnTo>
                    <a:pt x="20633" y="11813"/>
                  </a:lnTo>
                  <a:lnTo>
                    <a:pt x="20739" y="12000"/>
                  </a:lnTo>
                  <a:lnTo>
                    <a:pt x="20800" y="12227"/>
                  </a:lnTo>
                  <a:lnTo>
                    <a:pt x="20895" y="12398"/>
                  </a:lnTo>
                  <a:lnTo>
                    <a:pt x="20969" y="12599"/>
                  </a:lnTo>
                  <a:lnTo>
                    <a:pt x="20939" y="12790"/>
                  </a:lnTo>
                  <a:lnTo>
                    <a:pt x="20827" y="12913"/>
                  </a:lnTo>
                  <a:lnTo>
                    <a:pt x="20975" y="13008"/>
                  </a:lnTo>
                  <a:lnTo>
                    <a:pt x="21138" y="13064"/>
                  </a:lnTo>
                  <a:lnTo>
                    <a:pt x="21121" y="13421"/>
                  </a:lnTo>
                  <a:lnTo>
                    <a:pt x="20963" y="13497"/>
                  </a:lnTo>
                  <a:lnTo>
                    <a:pt x="20842" y="13573"/>
                  </a:lnTo>
                  <a:lnTo>
                    <a:pt x="20796" y="13740"/>
                  </a:lnTo>
                  <a:lnTo>
                    <a:pt x="20661" y="13831"/>
                  </a:lnTo>
                  <a:lnTo>
                    <a:pt x="20463" y="13879"/>
                  </a:lnTo>
                  <a:lnTo>
                    <a:pt x="20288" y="13881"/>
                  </a:lnTo>
                  <a:lnTo>
                    <a:pt x="20164" y="13872"/>
                  </a:lnTo>
                  <a:lnTo>
                    <a:pt x="20103" y="14056"/>
                  </a:lnTo>
                  <a:lnTo>
                    <a:pt x="19881" y="14027"/>
                  </a:lnTo>
                  <a:lnTo>
                    <a:pt x="19805" y="14161"/>
                  </a:lnTo>
                  <a:lnTo>
                    <a:pt x="19749" y="14322"/>
                  </a:lnTo>
                  <a:lnTo>
                    <a:pt x="19558" y="14396"/>
                  </a:lnTo>
                  <a:lnTo>
                    <a:pt x="19328" y="14566"/>
                  </a:lnTo>
                  <a:lnTo>
                    <a:pt x="18911" y="14929"/>
                  </a:lnTo>
                  <a:lnTo>
                    <a:pt x="18627" y="15239"/>
                  </a:lnTo>
                  <a:lnTo>
                    <a:pt x="18504" y="15539"/>
                  </a:lnTo>
                  <a:lnTo>
                    <a:pt x="18257" y="15081"/>
                  </a:lnTo>
                  <a:lnTo>
                    <a:pt x="18178" y="14948"/>
                  </a:lnTo>
                  <a:lnTo>
                    <a:pt x="18053" y="14952"/>
                  </a:lnTo>
                  <a:lnTo>
                    <a:pt x="17940" y="14829"/>
                  </a:lnTo>
                  <a:lnTo>
                    <a:pt x="17776" y="14928"/>
                  </a:lnTo>
                  <a:lnTo>
                    <a:pt x="17795" y="15132"/>
                  </a:lnTo>
                  <a:lnTo>
                    <a:pt x="17865" y="15324"/>
                  </a:lnTo>
                  <a:lnTo>
                    <a:pt x="17867" y="15521"/>
                  </a:lnTo>
                  <a:lnTo>
                    <a:pt x="17931" y="15768"/>
                  </a:lnTo>
                  <a:lnTo>
                    <a:pt x="17962" y="15946"/>
                  </a:lnTo>
                  <a:lnTo>
                    <a:pt x="17871" y="16145"/>
                  </a:lnTo>
                  <a:lnTo>
                    <a:pt x="17636" y="16150"/>
                  </a:lnTo>
                  <a:lnTo>
                    <a:pt x="17416" y="16168"/>
                  </a:lnTo>
                  <a:lnTo>
                    <a:pt x="17142" y="16277"/>
                  </a:lnTo>
                  <a:lnTo>
                    <a:pt x="17047" y="16043"/>
                  </a:lnTo>
                  <a:lnTo>
                    <a:pt x="16920" y="15874"/>
                  </a:lnTo>
                  <a:lnTo>
                    <a:pt x="16910" y="15677"/>
                  </a:lnTo>
                  <a:lnTo>
                    <a:pt x="17046" y="15591"/>
                  </a:lnTo>
                  <a:lnTo>
                    <a:pt x="16914" y="15337"/>
                  </a:lnTo>
                  <a:lnTo>
                    <a:pt x="16704" y="14870"/>
                  </a:lnTo>
                  <a:lnTo>
                    <a:pt x="16536" y="14567"/>
                  </a:lnTo>
                  <a:lnTo>
                    <a:pt x="16326" y="14618"/>
                  </a:lnTo>
                  <a:lnTo>
                    <a:pt x="16198" y="14762"/>
                  </a:lnTo>
                  <a:lnTo>
                    <a:pt x="15942" y="14798"/>
                  </a:lnTo>
                  <a:lnTo>
                    <a:pt x="15826" y="14957"/>
                  </a:lnTo>
                  <a:lnTo>
                    <a:pt x="15831" y="15232"/>
                  </a:lnTo>
                  <a:lnTo>
                    <a:pt x="15821" y="15441"/>
                  </a:lnTo>
                  <a:lnTo>
                    <a:pt x="15747" y="15611"/>
                  </a:lnTo>
                  <a:lnTo>
                    <a:pt x="15523" y="15570"/>
                  </a:lnTo>
                  <a:lnTo>
                    <a:pt x="15346" y="15548"/>
                  </a:lnTo>
                  <a:lnTo>
                    <a:pt x="15172" y="15842"/>
                  </a:lnTo>
                  <a:lnTo>
                    <a:pt x="15067" y="15601"/>
                  </a:lnTo>
                  <a:lnTo>
                    <a:pt x="14904" y="15640"/>
                  </a:lnTo>
                  <a:lnTo>
                    <a:pt x="14789" y="15807"/>
                  </a:lnTo>
                  <a:lnTo>
                    <a:pt x="14617" y="15892"/>
                  </a:lnTo>
                  <a:lnTo>
                    <a:pt x="14497" y="16065"/>
                  </a:lnTo>
                  <a:lnTo>
                    <a:pt x="14312" y="16182"/>
                  </a:lnTo>
                  <a:lnTo>
                    <a:pt x="14205" y="16078"/>
                  </a:lnTo>
                  <a:lnTo>
                    <a:pt x="14219" y="15833"/>
                  </a:lnTo>
                  <a:lnTo>
                    <a:pt x="14204" y="15597"/>
                  </a:lnTo>
                  <a:lnTo>
                    <a:pt x="14078" y="15442"/>
                  </a:lnTo>
                  <a:lnTo>
                    <a:pt x="13951" y="15543"/>
                  </a:lnTo>
                  <a:lnTo>
                    <a:pt x="13834" y="15789"/>
                  </a:lnTo>
                  <a:lnTo>
                    <a:pt x="13736" y="16029"/>
                  </a:lnTo>
                  <a:lnTo>
                    <a:pt x="13666" y="16202"/>
                  </a:lnTo>
                  <a:lnTo>
                    <a:pt x="13461" y="16288"/>
                  </a:lnTo>
                  <a:lnTo>
                    <a:pt x="13451" y="16500"/>
                  </a:lnTo>
                  <a:lnTo>
                    <a:pt x="13481" y="16691"/>
                  </a:lnTo>
                  <a:lnTo>
                    <a:pt x="13432" y="16870"/>
                  </a:lnTo>
                  <a:lnTo>
                    <a:pt x="13505" y="17024"/>
                  </a:lnTo>
                  <a:lnTo>
                    <a:pt x="13570" y="17337"/>
                  </a:lnTo>
                  <a:lnTo>
                    <a:pt x="13547" y="17525"/>
                  </a:lnTo>
                  <a:lnTo>
                    <a:pt x="13345" y="17707"/>
                  </a:lnTo>
                  <a:lnTo>
                    <a:pt x="13193" y="17865"/>
                  </a:lnTo>
                  <a:lnTo>
                    <a:pt x="12976" y="17869"/>
                  </a:lnTo>
                  <a:lnTo>
                    <a:pt x="12761" y="17864"/>
                  </a:lnTo>
                  <a:lnTo>
                    <a:pt x="12613" y="18041"/>
                  </a:lnTo>
                  <a:lnTo>
                    <a:pt x="12355" y="18047"/>
                  </a:lnTo>
                  <a:lnTo>
                    <a:pt x="12176" y="18040"/>
                  </a:lnTo>
                  <a:lnTo>
                    <a:pt x="12063" y="18255"/>
                  </a:lnTo>
                  <a:lnTo>
                    <a:pt x="11994" y="18519"/>
                  </a:lnTo>
                  <a:lnTo>
                    <a:pt x="11911" y="18800"/>
                  </a:lnTo>
                  <a:lnTo>
                    <a:pt x="11792" y="18928"/>
                  </a:lnTo>
                  <a:lnTo>
                    <a:pt x="11596" y="18852"/>
                  </a:lnTo>
                  <a:lnTo>
                    <a:pt x="11437" y="19018"/>
                  </a:lnTo>
                  <a:lnTo>
                    <a:pt x="11266" y="19197"/>
                  </a:lnTo>
                  <a:lnTo>
                    <a:pt x="11175" y="19052"/>
                  </a:lnTo>
                  <a:lnTo>
                    <a:pt x="11081" y="18927"/>
                  </a:lnTo>
                  <a:lnTo>
                    <a:pt x="10929" y="19096"/>
                  </a:lnTo>
                  <a:lnTo>
                    <a:pt x="10791" y="19344"/>
                  </a:lnTo>
                  <a:lnTo>
                    <a:pt x="10654" y="19238"/>
                  </a:lnTo>
                  <a:lnTo>
                    <a:pt x="10517" y="19239"/>
                  </a:lnTo>
                  <a:lnTo>
                    <a:pt x="10417" y="19070"/>
                  </a:lnTo>
                  <a:lnTo>
                    <a:pt x="10227" y="19135"/>
                  </a:lnTo>
                  <a:cubicBezTo>
                    <a:pt x="10253" y="19168"/>
                    <a:pt x="10280" y="19202"/>
                    <a:pt x="10306" y="19235"/>
                  </a:cubicBezTo>
                  <a:cubicBezTo>
                    <a:pt x="10333" y="19269"/>
                    <a:pt x="10359" y="19302"/>
                    <a:pt x="10386" y="19336"/>
                  </a:cubicBezTo>
                  <a:lnTo>
                    <a:pt x="10187" y="19381"/>
                  </a:lnTo>
                  <a:lnTo>
                    <a:pt x="10065" y="19591"/>
                  </a:lnTo>
                  <a:lnTo>
                    <a:pt x="9935" y="19795"/>
                  </a:lnTo>
                  <a:lnTo>
                    <a:pt x="9821" y="19945"/>
                  </a:lnTo>
                  <a:lnTo>
                    <a:pt x="9697" y="20076"/>
                  </a:lnTo>
                  <a:lnTo>
                    <a:pt x="9488" y="20339"/>
                  </a:lnTo>
                  <a:lnTo>
                    <a:pt x="9366" y="20574"/>
                  </a:lnTo>
                  <a:lnTo>
                    <a:pt x="9315" y="20755"/>
                  </a:lnTo>
                  <a:lnTo>
                    <a:pt x="9466" y="20991"/>
                  </a:lnTo>
                  <a:lnTo>
                    <a:pt x="9319" y="21054"/>
                  </a:lnTo>
                  <a:lnTo>
                    <a:pt x="9185" y="21018"/>
                  </a:lnTo>
                  <a:lnTo>
                    <a:pt x="9155" y="21213"/>
                  </a:lnTo>
                  <a:lnTo>
                    <a:pt x="9172" y="21399"/>
                  </a:lnTo>
                  <a:lnTo>
                    <a:pt x="8912" y="21429"/>
                  </a:lnTo>
                  <a:lnTo>
                    <a:pt x="8736" y="21436"/>
                  </a:lnTo>
                  <a:lnTo>
                    <a:pt x="8417" y="21317"/>
                  </a:lnTo>
                  <a:lnTo>
                    <a:pt x="8245" y="21199"/>
                  </a:lnTo>
                  <a:lnTo>
                    <a:pt x="8064" y="21101"/>
                  </a:lnTo>
                  <a:lnTo>
                    <a:pt x="7827" y="20964"/>
                  </a:lnTo>
                  <a:lnTo>
                    <a:pt x="7614" y="20858"/>
                  </a:lnTo>
                  <a:lnTo>
                    <a:pt x="7374" y="20790"/>
                  </a:lnTo>
                  <a:lnTo>
                    <a:pt x="7268" y="20561"/>
                  </a:lnTo>
                  <a:lnTo>
                    <a:pt x="7496" y="20077"/>
                  </a:lnTo>
                  <a:lnTo>
                    <a:pt x="7632" y="19801"/>
                  </a:lnTo>
                  <a:lnTo>
                    <a:pt x="7656" y="19575"/>
                  </a:lnTo>
                  <a:lnTo>
                    <a:pt x="7525" y="19453"/>
                  </a:lnTo>
                  <a:lnTo>
                    <a:pt x="7515" y="19275"/>
                  </a:lnTo>
                  <a:lnTo>
                    <a:pt x="7348" y="19258"/>
                  </a:lnTo>
                  <a:lnTo>
                    <a:pt x="7225" y="19361"/>
                  </a:lnTo>
                  <a:lnTo>
                    <a:pt x="7061" y="19516"/>
                  </a:lnTo>
                  <a:lnTo>
                    <a:pt x="6972" y="19641"/>
                  </a:lnTo>
                  <a:lnTo>
                    <a:pt x="6831" y="19816"/>
                  </a:lnTo>
                  <a:lnTo>
                    <a:pt x="6741" y="20013"/>
                  </a:lnTo>
                  <a:lnTo>
                    <a:pt x="6693" y="20227"/>
                  </a:lnTo>
                  <a:lnTo>
                    <a:pt x="6742" y="20439"/>
                  </a:lnTo>
                  <a:lnTo>
                    <a:pt x="6690" y="20649"/>
                  </a:lnTo>
                  <a:lnTo>
                    <a:pt x="6645" y="20919"/>
                  </a:lnTo>
                  <a:lnTo>
                    <a:pt x="6543" y="21211"/>
                  </a:lnTo>
                  <a:lnTo>
                    <a:pt x="6336" y="21350"/>
                  </a:lnTo>
                  <a:lnTo>
                    <a:pt x="5380" y="21583"/>
                  </a:lnTo>
                  <a:lnTo>
                    <a:pt x="5096" y="21600"/>
                  </a:lnTo>
                  <a:lnTo>
                    <a:pt x="4714" y="21127"/>
                  </a:lnTo>
                  <a:lnTo>
                    <a:pt x="4603" y="21030"/>
                  </a:lnTo>
                  <a:lnTo>
                    <a:pt x="4589" y="20686"/>
                  </a:lnTo>
                  <a:lnTo>
                    <a:pt x="4701" y="20495"/>
                  </a:lnTo>
                  <a:lnTo>
                    <a:pt x="4701" y="20241"/>
                  </a:lnTo>
                  <a:lnTo>
                    <a:pt x="5104" y="19933"/>
                  </a:lnTo>
                  <a:lnTo>
                    <a:pt x="5344" y="19571"/>
                  </a:lnTo>
                  <a:lnTo>
                    <a:pt x="5315" y="19411"/>
                  </a:lnTo>
                  <a:lnTo>
                    <a:pt x="5209" y="19225"/>
                  </a:lnTo>
                  <a:lnTo>
                    <a:pt x="5212" y="19039"/>
                  </a:lnTo>
                  <a:lnTo>
                    <a:pt x="5017" y="19037"/>
                  </a:lnTo>
                  <a:lnTo>
                    <a:pt x="4326" y="19508"/>
                  </a:lnTo>
                  <a:lnTo>
                    <a:pt x="3915" y="19263"/>
                  </a:lnTo>
                  <a:lnTo>
                    <a:pt x="3785" y="19344"/>
                  </a:lnTo>
                  <a:lnTo>
                    <a:pt x="3580" y="19275"/>
                  </a:lnTo>
                  <a:lnTo>
                    <a:pt x="3696" y="19708"/>
                  </a:lnTo>
                  <a:lnTo>
                    <a:pt x="3279" y="19942"/>
                  </a:lnTo>
                  <a:lnTo>
                    <a:pt x="3062" y="19805"/>
                  </a:lnTo>
                  <a:lnTo>
                    <a:pt x="2721" y="19381"/>
                  </a:lnTo>
                  <a:lnTo>
                    <a:pt x="2540" y="19405"/>
                  </a:lnTo>
                  <a:lnTo>
                    <a:pt x="2539" y="18970"/>
                  </a:lnTo>
                  <a:lnTo>
                    <a:pt x="2454" y="18831"/>
                  </a:lnTo>
                  <a:lnTo>
                    <a:pt x="2292" y="18845"/>
                  </a:lnTo>
                  <a:lnTo>
                    <a:pt x="2290" y="18601"/>
                  </a:lnTo>
                  <a:lnTo>
                    <a:pt x="2175" y="18669"/>
                  </a:lnTo>
                  <a:lnTo>
                    <a:pt x="2121" y="18403"/>
                  </a:lnTo>
                  <a:lnTo>
                    <a:pt x="1882" y="18224"/>
                  </a:lnTo>
                  <a:lnTo>
                    <a:pt x="1617" y="18133"/>
                  </a:lnTo>
                  <a:lnTo>
                    <a:pt x="1463" y="17924"/>
                  </a:lnTo>
                  <a:lnTo>
                    <a:pt x="2264" y="17120"/>
                  </a:lnTo>
                  <a:lnTo>
                    <a:pt x="2193" y="16975"/>
                  </a:lnTo>
                  <a:lnTo>
                    <a:pt x="2037" y="16783"/>
                  </a:lnTo>
                  <a:lnTo>
                    <a:pt x="1419" y="16730"/>
                  </a:lnTo>
                  <a:lnTo>
                    <a:pt x="996" y="16758"/>
                  </a:lnTo>
                  <a:lnTo>
                    <a:pt x="968" y="16936"/>
                  </a:lnTo>
                  <a:lnTo>
                    <a:pt x="1008" y="17215"/>
                  </a:lnTo>
                  <a:lnTo>
                    <a:pt x="776" y="17151"/>
                  </a:lnTo>
                  <a:lnTo>
                    <a:pt x="595" y="17030"/>
                  </a:lnTo>
                  <a:lnTo>
                    <a:pt x="685" y="16743"/>
                  </a:lnTo>
                  <a:lnTo>
                    <a:pt x="450" y="16274"/>
                  </a:lnTo>
                  <a:lnTo>
                    <a:pt x="86" y="15794"/>
                  </a:lnTo>
                  <a:lnTo>
                    <a:pt x="372" y="15447"/>
                  </a:lnTo>
                  <a:lnTo>
                    <a:pt x="0" y="1389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3" name="Shape 177">
              <a:extLst>
                <a:ext uri="{FF2B5EF4-FFF2-40B4-BE49-F238E27FC236}">
                  <a16:creationId xmlns:a16="http://schemas.microsoft.com/office/drawing/2014/main" id="{BEEE0AE9-F217-43F6-A1F9-12F81511DDF9}"/>
                </a:ext>
              </a:extLst>
            </p:cNvPr>
            <p:cNvSpPr/>
            <p:nvPr/>
          </p:nvSpPr>
          <p:spPr>
            <a:xfrm>
              <a:off x="8502663" y="5449651"/>
              <a:ext cx="975023" cy="1473897"/>
            </a:xfrm>
            <a:custGeom>
              <a:avLst/>
              <a:gdLst/>
              <a:ahLst/>
              <a:cxnLst>
                <a:cxn ang="0">
                  <a:pos x="wd2" y="hd2"/>
                </a:cxn>
                <a:cxn ang="5400000">
                  <a:pos x="wd2" y="hd2"/>
                </a:cxn>
                <a:cxn ang="10800000">
                  <a:pos x="wd2" y="hd2"/>
                </a:cxn>
                <a:cxn ang="16200000">
                  <a:pos x="wd2" y="hd2"/>
                </a:cxn>
              </a:cxnLst>
              <a:rect l="0" t="0" r="r" b="b"/>
              <a:pathLst>
                <a:path w="21600" h="21600" extrusionOk="0">
                  <a:moveTo>
                    <a:pt x="0" y="9710"/>
                  </a:moveTo>
                  <a:lnTo>
                    <a:pt x="4740" y="8975"/>
                  </a:lnTo>
                  <a:lnTo>
                    <a:pt x="6871" y="8797"/>
                  </a:lnTo>
                  <a:lnTo>
                    <a:pt x="8384" y="8231"/>
                  </a:lnTo>
                  <a:lnTo>
                    <a:pt x="9844" y="5112"/>
                  </a:lnTo>
                  <a:lnTo>
                    <a:pt x="9221" y="4268"/>
                  </a:lnTo>
                  <a:lnTo>
                    <a:pt x="10159" y="2524"/>
                  </a:lnTo>
                  <a:lnTo>
                    <a:pt x="14465" y="0"/>
                  </a:lnTo>
                  <a:lnTo>
                    <a:pt x="16311" y="115"/>
                  </a:lnTo>
                  <a:lnTo>
                    <a:pt x="16323" y="1029"/>
                  </a:lnTo>
                  <a:lnTo>
                    <a:pt x="17377" y="1565"/>
                  </a:lnTo>
                  <a:lnTo>
                    <a:pt x="17181" y="2689"/>
                  </a:lnTo>
                  <a:lnTo>
                    <a:pt x="14483" y="5581"/>
                  </a:lnTo>
                  <a:lnTo>
                    <a:pt x="14967" y="6465"/>
                  </a:lnTo>
                  <a:lnTo>
                    <a:pt x="19131" y="7375"/>
                  </a:lnTo>
                  <a:lnTo>
                    <a:pt x="21600" y="8160"/>
                  </a:lnTo>
                  <a:lnTo>
                    <a:pt x="19816" y="9033"/>
                  </a:lnTo>
                  <a:lnTo>
                    <a:pt x="18926" y="10237"/>
                  </a:lnTo>
                  <a:lnTo>
                    <a:pt x="18573" y="11443"/>
                  </a:lnTo>
                  <a:lnTo>
                    <a:pt x="18442" y="12327"/>
                  </a:lnTo>
                  <a:lnTo>
                    <a:pt x="15062" y="12175"/>
                  </a:lnTo>
                  <a:lnTo>
                    <a:pt x="14341" y="13444"/>
                  </a:lnTo>
                  <a:lnTo>
                    <a:pt x="14237" y="14359"/>
                  </a:lnTo>
                  <a:lnTo>
                    <a:pt x="13308" y="14922"/>
                  </a:lnTo>
                  <a:lnTo>
                    <a:pt x="13946" y="15618"/>
                  </a:lnTo>
                  <a:lnTo>
                    <a:pt x="13643" y="16338"/>
                  </a:lnTo>
                  <a:lnTo>
                    <a:pt x="15053" y="16543"/>
                  </a:lnTo>
                  <a:lnTo>
                    <a:pt x="16581" y="17393"/>
                  </a:lnTo>
                  <a:lnTo>
                    <a:pt x="16584" y="18064"/>
                  </a:lnTo>
                  <a:lnTo>
                    <a:pt x="15952" y="19484"/>
                  </a:lnTo>
                  <a:lnTo>
                    <a:pt x="14139" y="19514"/>
                  </a:lnTo>
                  <a:lnTo>
                    <a:pt x="13064" y="19716"/>
                  </a:lnTo>
                  <a:lnTo>
                    <a:pt x="13148" y="21600"/>
                  </a:lnTo>
                  <a:lnTo>
                    <a:pt x="11388" y="21577"/>
                  </a:lnTo>
                  <a:lnTo>
                    <a:pt x="9165" y="20711"/>
                  </a:lnTo>
                  <a:lnTo>
                    <a:pt x="8948" y="19968"/>
                  </a:lnTo>
                  <a:lnTo>
                    <a:pt x="5571" y="18155"/>
                  </a:lnTo>
                  <a:lnTo>
                    <a:pt x="6838" y="17057"/>
                  </a:lnTo>
                  <a:lnTo>
                    <a:pt x="6826" y="16134"/>
                  </a:lnTo>
                  <a:lnTo>
                    <a:pt x="5057" y="14655"/>
                  </a:lnTo>
                  <a:lnTo>
                    <a:pt x="5425" y="13882"/>
                  </a:lnTo>
                  <a:lnTo>
                    <a:pt x="6363" y="13437"/>
                  </a:lnTo>
                  <a:lnTo>
                    <a:pt x="4719" y="12372"/>
                  </a:lnTo>
                  <a:lnTo>
                    <a:pt x="2846" y="11333"/>
                  </a:lnTo>
                  <a:lnTo>
                    <a:pt x="1217" y="11330"/>
                  </a:lnTo>
                  <a:lnTo>
                    <a:pt x="2119" y="10379"/>
                  </a:lnTo>
                  <a:lnTo>
                    <a:pt x="0" y="971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4" name="Shape 178">
              <a:extLst>
                <a:ext uri="{FF2B5EF4-FFF2-40B4-BE49-F238E27FC236}">
                  <a16:creationId xmlns:a16="http://schemas.microsoft.com/office/drawing/2014/main" id="{99B6EDE0-1AFD-46CE-8394-DAF40DFEDEA4}"/>
                </a:ext>
              </a:extLst>
            </p:cNvPr>
            <p:cNvSpPr/>
            <p:nvPr/>
          </p:nvSpPr>
          <p:spPr>
            <a:xfrm>
              <a:off x="8729901" y="5370641"/>
              <a:ext cx="1739323" cy="2897077"/>
            </a:xfrm>
            <a:custGeom>
              <a:avLst/>
              <a:gdLst/>
              <a:ahLst/>
              <a:cxnLst>
                <a:cxn ang="0">
                  <a:pos x="wd2" y="hd2"/>
                </a:cxn>
                <a:cxn ang="5400000">
                  <a:pos x="wd2" y="hd2"/>
                </a:cxn>
                <a:cxn ang="10800000">
                  <a:pos x="wd2" y="hd2"/>
                </a:cxn>
                <a:cxn ang="16200000">
                  <a:pos x="wd2" y="hd2"/>
                </a:cxn>
              </a:cxnLst>
              <a:rect l="0" t="0" r="r" b="b"/>
              <a:pathLst>
                <a:path w="21600" h="21600" extrusionOk="0">
                  <a:moveTo>
                    <a:pt x="21200" y="83"/>
                  </a:moveTo>
                  <a:lnTo>
                    <a:pt x="20830" y="0"/>
                  </a:lnTo>
                  <a:lnTo>
                    <a:pt x="20084" y="446"/>
                  </a:lnTo>
                  <a:lnTo>
                    <a:pt x="19822" y="840"/>
                  </a:lnTo>
                  <a:lnTo>
                    <a:pt x="19465" y="632"/>
                  </a:lnTo>
                  <a:lnTo>
                    <a:pt x="18809" y="652"/>
                  </a:lnTo>
                  <a:lnTo>
                    <a:pt x="18344" y="322"/>
                  </a:lnTo>
                  <a:lnTo>
                    <a:pt x="17213" y="479"/>
                  </a:lnTo>
                  <a:lnTo>
                    <a:pt x="17834" y="926"/>
                  </a:lnTo>
                  <a:lnTo>
                    <a:pt x="17220" y="942"/>
                  </a:lnTo>
                  <a:lnTo>
                    <a:pt x="16480" y="1575"/>
                  </a:lnTo>
                  <a:lnTo>
                    <a:pt x="15193" y="2429"/>
                  </a:lnTo>
                  <a:lnTo>
                    <a:pt x="14157" y="2947"/>
                  </a:lnTo>
                  <a:lnTo>
                    <a:pt x="13377" y="3899"/>
                  </a:lnTo>
                  <a:lnTo>
                    <a:pt x="14036" y="4365"/>
                  </a:lnTo>
                  <a:lnTo>
                    <a:pt x="13599" y="4433"/>
                  </a:lnTo>
                  <a:lnTo>
                    <a:pt x="13043" y="4289"/>
                  </a:lnTo>
                  <a:lnTo>
                    <a:pt x="12811" y="4772"/>
                  </a:lnTo>
                  <a:lnTo>
                    <a:pt x="12907" y="5149"/>
                  </a:lnTo>
                  <a:lnTo>
                    <a:pt x="11183" y="5204"/>
                  </a:lnTo>
                  <a:lnTo>
                    <a:pt x="8908" y="4692"/>
                  </a:lnTo>
                  <a:lnTo>
                    <a:pt x="8050" y="5088"/>
                  </a:lnTo>
                  <a:lnTo>
                    <a:pt x="7568" y="5882"/>
                  </a:lnTo>
                  <a:lnTo>
                    <a:pt x="7367" y="6654"/>
                  </a:lnTo>
                  <a:lnTo>
                    <a:pt x="7478" y="7267"/>
                  </a:lnTo>
                  <a:lnTo>
                    <a:pt x="12441" y="8946"/>
                  </a:lnTo>
                  <a:lnTo>
                    <a:pt x="12674" y="9858"/>
                  </a:lnTo>
                  <a:lnTo>
                    <a:pt x="12035" y="10268"/>
                  </a:lnTo>
                  <a:lnTo>
                    <a:pt x="12010" y="10814"/>
                  </a:lnTo>
                  <a:lnTo>
                    <a:pt x="12423" y="11282"/>
                  </a:lnTo>
                  <a:lnTo>
                    <a:pt x="12075" y="11599"/>
                  </a:lnTo>
                  <a:lnTo>
                    <a:pt x="11282" y="11824"/>
                  </a:lnTo>
                  <a:lnTo>
                    <a:pt x="9064" y="11730"/>
                  </a:lnTo>
                  <a:lnTo>
                    <a:pt x="8997" y="12135"/>
                  </a:lnTo>
                  <a:lnTo>
                    <a:pt x="9084" y="12487"/>
                  </a:lnTo>
                  <a:lnTo>
                    <a:pt x="8066" y="12752"/>
                  </a:lnTo>
                  <a:lnTo>
                    <a:pt x="6610" y="12716"/>
                  </a:lnTo>
                  <a:lnTo>
                    <a:pt x="6031" y="12311"/>
                  </a:lnTo>
                  <a:lnTo>
                    <a:pt x="4781" y="12228"/>
                  </a:lnTo>
                  <a:lnTo>
                    <a:pt x="4183" y="12444"/>
                  </a:lnTo>
                  <a:lnTo>
                    <a:pt x="4411" y="13089"/>
                  </a:lnTo>
                  <a:lnTo>
                    <a:pt x="3867" y="13402"/>
                  </a:lnTo>
                  <a:lnTo>
                    <a:pt x="3609" y="13904"/>
                  </a:lnTo>
                  <a:lnTo>
                    <a:pt x="4525" y="14118"/>
                  </a:lnTo>
                  <a:lnTo>
                    <a:pt x="5020" y="14291"/>
                  </a:lnTo>
                  <a:lnTo>
                    <a:pt x="4878" y="14529"/>
                  </a:lnTo>
                  <a:lnTo>
                    <a:pt x="4338" y="14440"/>
                  </a:lnTo>
                  <a:lnTo>
                    <a:pt x="4135" y="14833"/>
                  </a:lnTo>
                  <a:lnTo>
                    <a:pt x="3998" y="15528"/>
                  </a:lnTo>
                  <a:lnTo>
                    <a:pt x="4138" y="15851"/>
                  </a:lnTo>
                  <a:lnTo>
                    <a:pt x="4587" y="16271"/>
                  </a:lnTo>
                  <a:lnTo>
                    <a:pt x="4125" y="16440"/>
                  </a:lnTo>
                  <a:lnTo>
                    <a:pt x="2258" y="16144"/>
                  </a:lnTo>
                  <a:lnTo>
                    <a:pt x="1639" y="16472"/>
                  </a:lnTo>
                  <a:lnTo>
                    <a:pt x="1328" y="17108"/>
                  </a:lnTo>
                  <a:lnTo>
                    <a:pt x="1938" y="17338"/>
                  </a:lnTo>
                  <a:lnTo>
                    <a:pt x="1601" y="17896"/>
                  </a:lnTo>
                  <a:lnTo>
                    <a:pt x="1115" y="18031"/>
                  </a:lnTo>
                  <a:lnTo>
                    <a:pt x="211" y="18019"/>
                  </a:lnTo>
                  <a:lnTo>
                    <a:pt x="0" y="18395"/>
                  </a:lnTo>
                  <a:lnTo>
                    <a:pt x="766" y="18773"/>
                  </a:lnTo>
                  <a:lnTo>
                    <a:pt x="1569" y="18520"/>
                  </a:lnTo>
                  <a:lnTo>
                    <a:pt x="2213" y="18416"/>
                  </a:lnTo>
                  <a:lnTo>
                    <a:pt x="2620" y="18625"/>
                  </a:lnTo>
                  <a:lnTo>
                    <a:pt x="3271" y="18931"/>
                  </a:lnTo>
                  <a:lnTo>
                    <a:pt x="4277" y="18759"/>
                  </a:lnTo>
                  <a:lnTo>
                    <a:pt x="5031" y="18714"/>
                  </a:lnTo>
                  <a:lnTo>
                    <a:pt x="5650" y="18809"/>
                  </a:lnTo>
                  <a:lnTo>
                    <a:pt x="6146" y="19276"/>
                  </a:lnTo>
                  <a:lnTo>
                    <a:pt x="6908" y="19811"/>
                  </a:lnTo>
                  <a:lnTo>
                    <a:pt x="7319" y="19454"/>
                  </a:lnTo>
                  <a:lnTo>
                    <a:pt x="7949" y="19592"/>
                  </a:lnTo>
                  <a:lnTo>
                    <a:pt x="8508" y="19848"/>
                  </a:lnTo>
                  <a:lnTo>
                    <a:pt x="9014" y="20147"/>
                  </a:lnTo>
                  <a:lnTo>
                    <a:pt x="9405" y="20316"/>
                  </a:lnTo>
                  <a:lnTo>
                    <a:pt x="10293" y="20285"/>
                  </a:lnTo>
                  <a:lnTo>
                    <a:pt x="10794" y="20080"/>
                  </a:lnTo>
                  <a:lnTo>
                    <a:pt x="11521" y="20211"/>
                  </a:lnTo>
                  <a:lnTo>
                    <a:pt x="12220" y="20414"/>
                  </a:lnTo>
                  <a:lnTo>
                    <a:pt x="12902" y="20622"/>
                  </a:lnTo>
                  <a:lnTo>
                    <a:pt x="13516" y="20872"/>
                  </a:lnTo>
                  <a:lnTo>
                    <a:pt x="14048" y="21126"/>
                  </a:lnTo>
                  <a:lnTo>
                    <a:pt x="14569" y="21322"/>
                  </a:lnTo>
                  <a:lnTo>
                    <a:pt x="14940" y="21572"/>
                  </a:lnTo>
                  <a:lnTo>
                    <a:pt x="15564" y="21579"/>
                  </a:lnTo>
                  <a:lnTo>
                    <a:pt x="16070" y="21600"/>
                  </a:lnTo>
                  <a:lnTo>
                    <a:pt x="16038" y="20929"/>
                  </a:lnTo>
                  <a:lnTo>
                    <a:pt x="16065" y="20258"/>
                  </a:lnTo>
                  <a:lnTo>
                    <a:pt x="15765" y="19786"/>
                  </a:lnTo>
                  <a:lnTo>
                    <a:pt x="15967" y="19477"/>
                  </a:lnTo>
                  <a:lnTo>
                    <a:pt x="16562" y="19326"/>
                  </a:lnTo>
                  <a:lnTo>
                    <a:pt x="17115" y="19337"/>
                  </a:lnTo>
                  <a:lnTo>
                    <a:pt x="17680" y="19376"/>
                  </a:lnTo>
                  <a:lnTo>
                    <a:pt x="17967" y="19215"/>
                  </a:lnTo>
                  <a:lnTo>
                    <a:pt x="18530" y="19018"/>
                  </a:lnTo>
                  <a:lnTo>
                    <a:pt x="18389" y="18684"/>
                  </a:lnTo>
                  <a:lnTo>
                    <a:pt x="17860" y="18409"/>
                  </a:lnTo>
                  <a:lnTo>
                    <a:pt x="17083" y="18458"/>
                  </a:lnTo>
                  <a:lnTo>
                    <a:pt x="16619" y="18381"/>
                  </a:lnTo>
                  <a:lnTo>
                    <a:pt x="16863" y="18088"/>
                  </a:lnTo>
                  <a:lnTo>
                    <a:pt x="16624" y="17881"/>
                  </a:lnTo>
                  <a:lnTo>
                    <a:pt x="16120" y="17871"/>
                  </a:lnTo>
                  <a:lnTo>
                    <a:pt x="15689" y="17769"/>
                  </a:lnTo>
                  <a:lnTo>
                    <a:pt x="15641" y="17567"/>
                  </a:lnTo>
                  <a:lnTo>
                    <a:pt x="16082" y="17410"/>
                  </a:lnTo>
                  <a:lnTo>
                    <a:pt x="16907" y="17519"/>
                  </a:lnTo>
                  <a:lnTo>
                    <a:pt x="17734" y="17494"/>
                  </a:lnTo>
                  <a:lnTo>
                    <a:pt x="18459" y="17574"/>
                  </a:lnTo>
                  <a:lnTo>
                    <a:pt x="19144" y="17549"/>
                  </a:lnTo>
                  <a:lnTo>
                    <a:pt x="19708" y="17372"/>
                  </a:lnTo>
                  <a:lnTo>
                    <a:pt x="20045" y="17808"/>
                  </a:lnTo>
                  <a:lnTo>
                    <a:pt x="20727" y="17792"/>
                  </a:lnTo>
                  <a:lnTo>
                    <a:pt x="21094" y="17599"/>
                  </a:lnTo>
                  <a:lnTo>
                    <a:pt x="21425" y="17362"/>
                  </a:lnTo>
                  <a:lnTo>
                    <a:pt x="21552" y="17059"/>
                  </a:lnTo>
                  <a:lnTo>
                    <a:pt x="21467" y="16615"/>
                  </a:lnTo>
                  <a:lnTo>
                    <a:pt x="21196" y="16366"/>
                  </a:lnTo>
                  <a:lnTo>
                    <a:pt x="20592" y="16007"/>
                  </a:lnTo>
                  <a:lnTo>
                    <a:pt x="20111" y="15727"/>
                  </a:lnTo>
                  <a:lnTo>
                    <a:pt x="20116" y="15350"/>
                  </a:lnTo>
                  <a:lnTo>
                    <a:pt x="19870" y="15112"/>
                  </a:lnTo>
                  <a:lnTo>
                    <a:pt x="19668" y="14895"/>
                  </a:lnTo>
                  <a:lnTo>
                    <a:pt x="19510" y="14743"/>
                  </a:lnTo>
                  <a:lnTo>
                    <a:pt x="19196" y="14682"/>
                  </a:lnTo>
                  <a:lnTo>
                    <a:pt x="19459" y="14376"/>
                  </a:lnTo>
                  <a:lnTo>
                    <a:pt x="19106" y="14193"/>
                  </a:lnTo>
                  <a:lnTo>
                    <a:pt x="18748" y="13783"/>
                  </a:lnTo>
                  <a:lnTo>
                    <a:pt x="18481" y="13373"/>
                  </a:lnTo>
                  <a:lnTo>
                    <a:pt x="18549" y="12877"/>
                  </a:lnTo>
                  <a:lnTo>
                    <a:pt x="18680" y="12465"/>
                  </a:lnTo>
                  <a:lnTo>
                    <a:pt x="19005" y="11928"/>
                  </a:lnTo>
                  <a:lnTo>
                    <a:pt x="19356" y="11447"/>
                  </a:lnTo>
                  <a:lnTo>
                    <a:pt x="19549" y="10887"/>
                  </a:lnTo>
                  <a:lnTo>
                    <a:pt x="19628" y="10455"/>
                  </a:lnTo>
                  <a:lnTo>
                    <a:pt x="19432" y="10055"/>
                  </a:lnTo>
                  <a:lnTo>
                    <a:pt x="19223" y="9705"/>
                  </a:lnTo>
                  <a:lnTo>
                    <a:pt x="19311" y="9118"/>
                  </a:lnTo>
                  <a:lnTo>
                    <a:pt x="19324" y="8883"/>
                  </a:lnTo>
                  <a:lnTo>
                    <a:pt x="19248" y="8601"/>
                  </a:lnTo>
                  <a:lnTo>
                    <a:pt x="19098" y="8330"/>
                  </a:lnTo>
                  <a:lnTo>
                    <a:pt x="18832" y="8129"/>
                  </a:lnTo>
                  <a:lnTo>
                    <a:pt x="18798" y="7724"/>
                  </a:lnTo>
                  <a:lnTo>
                    <a:pt x="18933" y="7453"/>
                  </a:lnTo>
                  <a:lnTo>
                    <a:pt x="19376" y="6924"/>
                  </a:lnTo>
                  <a:lnTo>
                    <a:pt x="19570" y="6638"/>
                  </a:lnTo>
                  <a:lnTo>
                    <a:pt x="19765" y="6295"/>
                  </a:lnTo>
                  <a:lnTo>
                    <a:pt x="19885" y="5898"/>
                  </a:lnTo>
                  <a:lnTo>
                    <a:pt x="20359" y="5706"/>
                  </a:lnTo>
                  <a:lnTo>
                    <a:pt x="20284" y="5410"/>
                  </a:lnTo>
                  <a:lnTo>
                    <a:pt x="19920" y="5072"/>
                  </a:lnTo>
                  <a:lnTo>
                    <a:pt x="19585" y="4858"/>
                  </a:lnTo>
                  <a:lnTo>
                    <a:pt x="19409" y="4441"/>
                  </a:lnTo>
                  <a:lnTo>
                    <a:pt x="19279" y="4090"/>
                  </a:lnTo>
                  <a:lnTo>
                    <a:pt x="19429" y="3734"/>
                  </a:lnTo>
                  <a:lnTo>
                    <a:pt x="19737" y="3443"/>
                  </a:lnTo>
                  <a:lnTo>
                    <a:pt x="20421" y="3099"/>
                  </a:lnTo>
                  <a:lnTo>
                    <a:pt x="20579" y="2852"/>
                  </a:lnTo>
                  <a:lnTo>
                    <a:pt x="20657" y="2587"/>
                  </a:lnTo>
                  <a:lnTo>
                    <a:pt x="20936" y="2186"/>
                  </a:lnTo>
                  <a:lnTo>
                    <a:pt x="21171" y="1896"/>
                  </a:lnTo>
                  <a:lnTo>
                    <a:pt x="21430" y="1461"/>
                  </a:lnTo>
                  <a:lnTo>
                    <a:pt x="21467" y="1262"/>
                  </a:lnTo>
                  <a:lnTo>
                    <a:pt x="21540" y="1037"/>
                  </a:lnTo>
                  <a:lnTo>
                    <a:pt x="21600" y="762"/>
                  </a:lnTo>
                  <a:lnTo>
                    <a:pt x="21395" y="462"/>
                  </a:lnTo>
                  <a:lnTo>
                    <a:pt x="21200" y="83"/>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5" name="Shape 179">
              <a:extLst>
                <a:ext uri="{FF2B5EF4-FFF2-40B4-BE49-F238E27FC236}">
                  <a16:creationId xmlns:a16="http://schemas.microsoft.com/office/drawing/2014/main" id="{A0822026-926A-44AD-8CAC-ED0A9F767FE4}"/>
                </a:ext>
              </a:extLst>
            </p:cNvPr>
            <p:cNvSpPr/>
            <p:nvPr/>
          </p:nvSpPr>
          <p:spPr>
            <a:xfrm>
              <a:off x="10202500" y="4833569"/>
              <a:ext cx="1243842" cy="2410355"/>
            </a:xfrm>
            <a:custGeom>
              <a:avLst/>
              <a:gdLst/>
              <a:ahLst/>
              <a:cxnLst>
                <a:cxn ang="0">
                  <a:pos x="wd2" y="hd2"/>
                </a:cxn>
                <a:cxn ang="5400000">
                  <a:pos x="wd2" y="hd2"/>
                </a:cxn>
                <a:cxn ang="10800000">
                  <a:pos x="wd2" y="hd2"/>
                </a:cxn>
                <a:cxn ang="16200000">
                  <a:pos x="wd2" y="hd2"/>
                </a:cxn>
              </a:cxnLst>
              <a:rect l="0" t="0" r="r" b="b"/>
              <a:pathLst>
                <a:path w="21600" h="21600" extrusionOk="0">
                  <a:moveTo>
                    <a:pt x="17695" y="0"/>
                  </a:moveTo>
                  <a:lnTo>
                    <a:pt x="18710" y="556"/>
                  </a:lnTo>
                  <a:lnTo>
                    <a:pt x="19569" y="1220"/>
                  </a:lnTo>
                  <a:lnTo>
                    <a:pt x="19906" y="1838"/>
                  </a:lnTo>
                  <a:lnTo>
                    <a:pt x="20674" y="2054"/>
                  </a:lnTo>
                  <a:lnTo>
                    <a:pt x="20609" y="2435"/>
                  </a:lnTo>
                  <a:lnTo>
                    <a:pt x="19046" y="2744"/>
                  </a:lnTo>
                  <a:lnTo>
                    <a:pt x="18103" y="3129"/>
                  </a:lnTo>
                  <a:lnTo>
                    <a:pt x="19022" y="3507"/>
                  </a:lnTo>
                  <a:lnTo>
                    <a:pt x="19720" y="3581"/>
                  </a:lnTo>
                  <a:lnTo>
                    <a:pt x="20304" y="3843"/>
                  </a:lnTo>
                  <a:lnTo>
                    <a:pt x="20628" y="4235"/>
                  </a:lnTo>
                  <a:lnTo>
                    <a:pt x="21049" y="4604"/>
                  </a:lnTo>
                  <a:lnTo>
                    <a:pt x="21600" y="4926"/>
                  </a:lnTo>
                  <a:lnTo>
                    <a:pt x="21186" y="5243"/>
                  </a:lnTo>
                  <a:lnTo>
                    <a:pt x="21095" y="5851"/>
                  </a:lnTo>
                  <a:lnTo>
                    <a:pt x="20709" y="6128"/>
                  </a:lnTo>
                  <a:lnTo>
                    <a:pt x="20071" y="6382"/>
                  </a:lnTo>
                  <a:lnTo>
                    <a:pt x="19464" y="6471"/>
                  </a:lnTo>
                  <a:lnTo>
                    <a:pt x="19215" y="6189"/>
                  </a:lnTo>
                  <a:lnTo>
                    <a:pt x="18480" y="6359"/>
                  </a:lnTo>
                  <a:lnTo>
                    <a:pt x="17889" y="6591"/>
                  </a:lnTo>
                  <a:lnTo>
                    <a:pt x="17615" y="7076"/>
                  </a:lnTo>
                  <a:lnTo>
                    <a:pt x="18076" y="7363"/>
                  </a:lnTo>
                  <a:lnTo>
                    <a:pt x="17634" y="7743"/>
                  </a:lnTo>
                  <a:lnTo>
                    <a:pt x="17194" y="7965"/>
                  </a:lnTo>
                  <a:lnTo>
                    <a:pt x="16900" y="8273"/>
                  </a:lnTo>
                  <a:lnTo>
                    <a:pt x="16761" y="8656"/>
                  </a:lnTo>
                  <a:lnTo>
                    <a:pt x="17159" y="9100"/>
                  </a:lnTo>
                  <a:lnTo>
                    <a:pt x="17738" y="9356"/>
                  </a:lnTo>
                  <a:lnTo>
                    <a:pt x="18096" y="9670"/>
                  </a:lnTo>
                  <a:lnTo>
                    <a:pt x="18645" y="10202"/>
                  </a:lnTo>
                  <a:lnTo>
                    <a:pt x="19683" y="10933"/>
                  </a:lnTo>
                  <a:lnTo>
                    <a:pt x="19706" y="11394"/>
                  </a:lnTo>
                  <a:lnTo>
                    <a:pt x="19555" y="11748"/>
                  </a:lnTo>
                  <a:lnTo>
                    <a:pt x="19178" y="12079"/>
                  </a:lnTo>
                  <a:lnTo>
                    <a:pt x="18827" y="12394"/>
                  </a:lnTo>
                  <a:lnTo>
                    <a:pt x="18541" y="12830"/>
                  </a:lnTo>
                  <a:lnTo>
                    <a:pt x="18324" y="13143"/>
                  </a:lnTo>
                  <a:lnTo>
                    <a:pt x="18024" y="13392"/>
                  </a:lnTo>
                  <a:lnTo>
                    <a:pt x="17657" y="13878"/>
                  </a:lnTo>
                  <a:lnTo>
                    <a:pt x="17103" y="14030"/>
                  </a:lnTo>
                  <a:lnTo>
                    <a:pt x="16628" y="14268"/>
                  </a:lnTo>
                  <a:lnTo>
                    <a:pt x="17335" y="14871"/>
                  </a:lnTo>
                  <a:lnTo>
                    <a:pt x="17915" y="15297"/>
                  </a:lnTo>
                  <a:lnTo>
                    <a:pt x="18275" y="15649"/>
                  </a:lnTo>
                  <a:lnTo>
                    <a:pt x="17989" y="16073"/>
                  </a:lnTo>
                  <a:lnTo>
                    <a:pt x="18187" y="16644"/>
                  </a:lnTo>
                  <a:lnTo>
                    <a:pt x="17989" y="17059"/>
                  </a:lnTo>
                  <a:lnTo>
                    <a:pt x="17773" y="17315"/>
                  </a:lnTo>
                  <a:lnTo>
                    <a:pt x="17731" y="17772"/>
                  </a:lnTo>
                  <a:lnTo>
                    <a:pt x="17296" y="18036"/>
                  </a:lnTo>
                  <a:lnTo>
                    <a:pt x="16726" y="18404"/>
                  </a:lnTo>
                  <a:lnTo>
                    <a:pt x="15756" y="18775"/>
                  </a:lnTo>
                  <a:lnTo>
                    <a:pt x="14652" y="19108"/>
                  </a:lnTo>
                  <a:lnTo>
                    <a:pt x="13242" y="19182"/>
                  </a:lnTo>
                  <a:lnTo>
                    <a:pt x="12178" y="19248"/>
                  </a:lnTo>
                  <a:lnTo>
                    <a:pt x="10844" y="19195"/>
                  </a:lnTo>
                  <a:lnTo>
                    <a:pt x="9947" y="19108"/>
                  </a:lnTo>
                  <a:lnTo>
                    <a:pt x="9577" y="19472"/>
                  </a:lnTo>
                  <a:lnTo>
                    <a:pt x="8587" y="19804"/>
                  </a:lnTo>
                  <a:lnTo>
                    <a:pt x="7934" y="19965"/>
                  </a:lnTo>
                  <a:lnTo>
                    <a:pt x="7180" y="20356"/>
                  </a:lnTo>
                  <a:lnTo>
                    <a:pt x="6111" y="20678"/>
                  </a:lnTo>
                  <a:lnTo>
                    <a:pt x="5011" y="20705"/>
                  </a:lnTo>
                  <a:lnTo>
                    <a:pt x="4199" y="20955"/>
                  </a:lnTo>
                  <a:lnTo>
                    <a:pt x="3310" y="21296"/>
                  </a:lnTo>
                  <a:lnTo>
                    <a:pt x="2329" y="21360"/>
                  </a:lnTo>
                  <a:lnTo>
                    <a:pt x="1106" y="21600"/>
                  </a:lnTo>
                  <a:lnTo>
                    <a:pt x="476" y="21563"/>
                  </a:lnTo>
                  <a:lnTo>
                    <a:pt x="0" y="20948"/>
                  </a:lnTo>
                  <a:lnTo>
                    <a:pt x="297" y="19488"/>
                  </a:lnTo>
                  <a:lnTo>
                    <a:pt x="1346" y="18346"/>
                  </a:lnTo>
                  <a:lnTo>
                    <a:pt x="1579" y="17369"/>
                  </a:lnTo>
                  <a:lnTo>
                    <a:pt x="992" y="16562"/>
                  </a:lnTo>
                  <a:lnTo>
                    <a:pt x="1113" y="15167"/>
                  </a:lnTo>
                  <a:lnTo>
                    <a:pt x="569" y="14623"/>
                  </a:lnTo>
                  <a:lnTo>
                    <a:pt x="457" y="13915"/>
                  </a:lnTo>
                  <a:lnTo>
                    <a:pt x="1565" y="12665"/>
                  </a:lnTo>
                  <a:lnTo>
                    <a:pt x="2034" y="11753"/>
                  </a:lnTo>
                  <a:lnTo>
                    <a:pt x="2753" y="11494"/>
                  </a:lnTo>
                  <a:lnTo>
                    <a:pt x="2123" y="11050"/>
                  </a:lnTo>
                  <a:lnTo>
                    <a:pt x="1444" y="10639"/>
                  </a:lnTo>
                  <a:lnTo>
                    <a:pt x="1118" y="9760"/>
                  </a:lnTo>
                  <a:lnTo>
                    <a:pt x="1553" y="8971"/>
                  </a:lnTo>
                  <a:lnTo>
                    <a:pt x="2794" y="8439"/>
                  </a:lnTo>
                  <a:lnTo>
                    <a:pt x="3263" y="7625"/>
                  </a:lnTo>
                  <a:lnTo>
                    <a:pt x="4115" y="6734"/>
                  </a:lnTo>
                  <a:lnTo>
                    <a:pt x="4345" y="5710"/>
                  </a:lnTo>
                  <a:lnTo>
                    <a:pt x="3868" y="4907"/>
                  </a:lnTo>
                  <a:lnTo>
                    <a:pt x="4952" y="5385"/>
                  </a:lnTo>
                  <a:lnTo>
                    <a:pt x="6893" y="4519"/>
                  </a:lnTo>
                  <a:lnTo>
                    <a:pt x="8014" y="4778"/>
                  </a:lnTo>
                  <a:lnTo>
                    <a:pt x="8661" y="4466"/>
                  </a:lnTo>
                  <a:lnTo>
                    <a:pt x="9529" y="3085"/>
                  </a:lnTo>
                  <a:lnTo>
                    <a:pt x="10129" y="2556"/>
                  </a:lnTo>
                  <a:lnTo>
                    <a:pt x="12916" y="2628"/>
                  </a:lnTo>
                  <a:lnTo>
                    <a:pt x="13611" y="2144"/>
                  </a:lnTo>
                  <a:lnTo>
                    <a:pt x="16378" y="2151"/>
                  </a:lnTo>
                  <a:lnTo>
                    <a:pt x="18183" y="1376"/>
                  </a:lnTo>
                  <a:lnTo>
                    <a:pt x="18278" y="869"/>
                  </a:lnTo>
                  <a:lnTo>
                    <a:pt x="17695" y="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6" name="Shape 180">
              <a:extLst>
                <a:ext uri="{FF2B5EF4-FFF2-40B4-BE49-F238E27FC236}">
                  <a16:creationId xmlns:a16="http://schemas.microsoft.com/office/drawing/2014/main" id="{9B56CE61-5829-4B1D-A129-8373FF9F0247}"/>
                </a:ext>
              </a:extLst>
            </p:cNvPr>
            <p:cNvSpPr/>
            <p:nvPr/>
          </p:nvSpPr>
          <p:spPr>
            <a:xfrm>
              <a:off x="10229112" y="6550183"/>
              <a:ext cx="1944369" cy="1804850"/>
            </a:xfrm>
            <a:custGeom>
              <a:avLst/>
              <a:gdLst/>
              <a:ahLst/>
              <a:cxnLst>
                <a:cxn ang="0">
                  <a:pos x="wd2" y="hd2"/>
                </a:cxn>
                <a:cxn ang="5400000">
                  <a:pos x="wd2" y="hd2"/>
                </a:cxn>
                <a:cxn ang="10800000">
                  <a:pos x="wd2" y="hd2"/>
                </a:cxn>
                <a:cxn ang="16200000">
                  <a:pos x="wd2" y="hd2"/>
                </a:cxn>
              </a:cxnLst>
              <a:rect l="0" t="0" r="r" b="b"/>
              <a:pathLst>
                <a:path w="21600" h="21600" extrusionOk="0">
                  <a:moveTo>
                    <a:pt x="17212" y="397"/>
                  </a:moveTo>
                  <a:lnTo>
                    <a:pt x="16599" y="836"/>
                  </a:lnTo>
                  <a:lnTo>
                    <a:pt x="16201" y="352"/>
                  </a:lnTo>
                  <a:lnTo>
                    <a:pt x="15791" y="445"/>
                  </a:lnTo>
                  <a:lnTo>
                    <a:pt x="15409" y="1029"/>
                  </a:lnTo>
                  <a:lnTo>
                    <a:pt x="14701" y="706"/>
                  </a:lnTo>
                  <a:lnTo>
                    <a:pt x="13941" y="668"/>
                  </a:lnTo>
                  <a:lnTo>
                    <a:pt x="12866" y="372"/>
                  </a:lnTo>
                  <a:lnTo>
                    <a:pt x="12046" y="80"/>
                  </a:lnTo>
                  <a:lnTo>
                    <a:pt x="11168" y="0"/>
                  </a:lnTo>
                  <a:lnTo>
                    <a:pt x="11048" y="964"/>
                  </a:lnTo>
                  <a:lnTo>
                    <a:pt x="11201" y="1699"/>
                  </a:lnTo>
                  <a:lnTo>
                    <a:pt x="10921" y="2590"/>
                  </a:lnTo>
                  <a:lnTo>
                    <a:pt x="10837" y="3238"/>
                  </a:lnTo>
                  <a:lnTo>
                    <a:pt x="9952" y="4172"/>
                  </a:lnTo>
                  <a:lnTo>
                    <a:pt x="9066" y="4710"/>
                  </a:lnTo>
                  <a:lnTo>
                    <a:pt x="7488" y="4990"/>
                  </a:lnTo>
                  <a:lnTo>
                    <a:pt x="5956" y="4795"/>
                  </a:lnTo>
                  <a:lnTo>
                    <a:pt x="5740" y="5318"/>
                  </a:lnTo>
                  <a:lnTo>
                    <a:pt x="4645" y="5901"/>
                  </a:lnTo>
                  <a:lnTo>
                    <a:pt x="4171" y="6493"/>
                  </a:lnTo>
                  <a:lnTo>
                    <a:pt x="3590" y="6946"/>
                  </a:lnTo>
                  <a:lnTo>
                    <a:pt x="2825" y="6997"/>
                  </a:lnTo>
                  <a:lnTo>
                    <a:pt x="1742" y="7729"/>
                  </a:lnTo>
                  <a:lnTo>
                    <a:pt x="961" y="7864"/>
                  </a:lnTo>
                  <a:lnTo>
                    <a:pt x="0" y="8367"/>
                  </a:lnTo>
                  <a:lnTo>
                    <a:pt x="421" y="8824"/>
                  </a:lnTo>
                  <a:lnTo>
                    <a:pt x="547" y="9096"/>
                  </a:lnTo>
                  <a:lnTo>
                    <a:pt x="254" y="9642"/>
                  </a:lnTo>
                  <a:lnTo>
                    <a:pt x="788" y="9838"/>
                  </a:lnTo>
                  <a:lnTo>
                    <a:pt x="1145" y="10571"/>
                  </a:lnTo>
                  <a:lnTo>
                    <a:pt x="1122" y="11291"/>
                  </a:lnTo>
                  <a:lnTo>
                    <a:pt x="1967" y="11951"/>
                  </a:lnTo>
                  <a:lnTo>
                    <a:pt x="2416" y="12627"/>
                  </a:lnTo>
                  <a:lnTo>
                    <a:pt x="2448" y="13705"/>
                  </a:lnTo>
                  <a:lnTo>
                    <a:pt x="2951" y="14202"/>
                  </a:lnTo>
                  <a:lnTo>
                    <a:pt x="3562" y="15173"/>
                  </a:lnTo>
                  <a:lnTo>
                    <a:pt x="3939" y="16041"/>
                  </a:lnTo>
                  <a:lnTo>
                    <a:pt x="4861" y="16529"/>
                  </a:lnTo>
                  <a:lnTo>
                    <a:pt x="5829" y="17017"/>
                  </a:lnTo>
                  <a:lnTo>
                    <a:pt x="6738" y="17564"/>
                  </a:lnTo>
                  <a:lnTo>
                    <a:pt x="7420" y="17809"/>
                  </a:lnTo>
                  <a:lnTo>
                    <a:pt x="8127" y="17310"/>
                  </a:lnTo>
                  <a:lnTo>
                    <a:pt x="8578" y="17714"/>
                  </a:lnTo>
                  <a:lnTo>
                    <a:pt x="9521" y="17363"/>
                  </a:lnTo>
                  <a:lnTo>
                    <a:pt x="10231" y="17191"/>
                  </a:lnTo>
                  <a:lnTo>
                    <a:pt x="10562" y="17744"/>
                  </a:lnTo>
                  <a:lnTo>
                    <a:pt x="11236" y="17860"/>
                  </a:lnTo>
                  <a:lnTo>
                    <a:pt x="11559" y="17461"/>
                  </a:lnTo>
                  <a:lnTo>
                    <a:pt x="11888" y="17056"/>
                  </a:lnTo>
                  <a:lnTo>
                    <a:pt x="12339" y="17321"/>
                  </a:lnTo>
                  <a:lnTo>
                    <a:pt x="12205" y="17879"/>
                  </a:lnTo>
                  <a:lnTo>
                    <a:pt x="11871" y="18518"/>
                  </a:lnTo>
                  <a:lnTo>
                    <a:pt x="12147" y="19097"/>
                  </a:lnTo>
                  <a:lnTo>
                    <a:pt x="12458" y="19570"/>
                  </a:lnTo>
                  <a:lnTo>
                    <a:pt x="12952" y="19683"/>
                  </a:lnTo>
                  <a:lnTo>
                    <a:pt x="13032" y="20285"/>
                  </a:lnTo>
                  <a:lnTo>
                    <a:pt x="13776" y="19752"/>
                  </a:lnTo>
                  <a:lnTo>
                    <a:pt x="14766" y="20151"/>
                  </a:lnTo>
                  <a:lnTo>
                    <a:pt x="15178" y="19993"/>
                  </a:lnTo>
                  <a:lnTo>
                    <a:pt x="15116" y="20787"/>
                  </a:lnTo>
                  <a:lnTo>
                    <a:pt x="15613" y="21079"/>
                  </a:lnTo>
                  <a:lnTo>
                    <a:pt x="16311" y="21170"/>
                  </a:lnTo>
                  <a:lnTo>
                    <a:pt x="16905" y="21054"/>
                  </a:lnTo>
                  <a:lnTo>
                    <a:pt x="17622" y="20510"/>
                  </a:lnTo>
                  <a:lnTo>
                    <a:pt x="17516" y="21477"/>
                  </a:lnTo>
                  <a:lnTo>
                    <a:pt x="18046" y="21600"/>
                  </a:lnTo>
                  <a:lnTo>
                    <a:pt x="18134" y="20545"/>
                  </a:lnTo>
                  <a:lnTo>
                    <a:pt x="18869" y="19619"/>
                  </a:lnTo>
                  <a:lnTo>
                    <a:pt x="19484" y="19651"/>
                  </a:lnTo>
                  <a:lnTo>
                    <a:pt x="19854" y="19195"/>
                  </a:lnTo>
                  <a:lnTo>
                    <a:pt x="19683" y="18176"/>
                  </a:lnTo>
                  <a:lnTo>
                    <a:pt x="19747" y="17129"/>
                  </a:lnTo>
                  <a:lnTo>
                    <a:pt x="19551" y="16637"/>
                  </a:lnTo>
                  <a:lnTo>
                    <a:pt x="19289" y="16376"/>
                  </a:lnTo>
                  <a:lnTo>
                    <a:pt x="18707" y="16612"/>
                  </a:lnTo>
                  <a:lnTo>
                    <a:pt x="18336" y="17070"/>
                  </a:lnTo>
                  <a:lnTo>
                    <a:pt x="17937" y="16562"/>
                  </a:lnTo>
                  <a:lnTo>
                    <a:pt x="17501" y="16208"/>
                  </a:lnTo>
                  <a:lnTo>
                    <a:pt x="16976" y="16113"/>
                  </a:lnTo>
                  <a:lnTo>
                    <a:pt x="17043" y="15508"/>
                  </a:lnTo>
                  <a:lnTo>
                    <a:pt x="16836" y="15139"/>
                  </a:lnTo>
                  <a:lnTo>
                    <a:pt x="16357" y="14716"/>
                  </a:lnTo>
                  <a:lnTo>
                    <a:pt x="15869" y="14528"/>
                  </a:lnTo>
                  <a:lnTo>
                    <a:pt x="16027" y="14044"/>
                  </a:lnTo>
                  <a:lnTo>
                    <a:pt x="16492" y="14118"/>
                  </a:lnTo>
                  <a:lnTo>
                    <a:pt x="17001" y="14177"/>
                  </a:lnTo>
                  <a:lnTo>
                    <a:pt x="17287" y="13789"/>
                  </a:lnTo>
                  <a:lnTo>
                    <a:pt x="17400" y="13258"/>
                  </a:lnTo>
                  <a:lnTo>
                    <a:pt x="17412" y="12598"/>
                  </a:lnTo>
                  <a:lnTo>
                    <a:pt x="17559" y="12084"/>
                  </a:lnTo>
                  <a:lnTo>
                    <a:pt x="18006" y="12002"/>
                  </a:lnTo>
                  <a:lnTo>
                    <a:pt x="18182" y="11476"/>
                  </a:lnTo>
                  <a:lnTo>
                    <a:pt x="18024" y="10392"/>
                  </a:lnTo>
                  <a:lnTo>
                    <a:pt x="18107" y="9862"/>
                  </a:lnTo>
                  <a:lnTo>
                    <a:pt x="18470" y="9556"/>
                  </a:lnTo>
                  <a:lnTo>
                    <a:pt x="18970" y="9789"/>
                  </a:lnTo>
                  <a:lnTo>
                    <a:pt x="19391" y="10044"/>
                  </a:lnTo>
                  <a:lnTo>
                    <a:pt x="19432" y="10544"/>
                  </a:lnTo>
                  <a:lnTo>
                    <a:pt x="19676" y="11010"/>
                  </a:lnTo>
                  <a:lnTo>
                    <a:pt x="20320" y="10864"/>
                  </a:lnTo>
                  <a:lnTo>
                    <a:pt x="20820" y="10538"/>
                  </a:lnTo>
                  <a:lnTo>
                    <a:pt x="21600" y="10138"/>
                  </a:lnTo>
                  <a:lnTo>
                    <a:pt x="21575" y="9588"/>
                  </a:lnTo>
                  <a:lnTo>
                    <a:pt x="21280" y="9133"/>
                  </a:lnTo>
                  <a:lnTo>
                    <a:pt x="21329" y="8640"/>
                  </a:lnTo>
                  <a:lnTo>
                    <a:pt x="20735" y="8503"/>
                  </a:lnTo>
                  <a:lnTo>
                    <a:pt x="20098" y="8276"/>
                  </a:lnTo>
                  <a:lnTo>
                    <a:pt x="20112" y="7683"/>
                  </a:lnTo>
                  <a:lnTo>
                    <a:pt x="20072" y="7252"/>
                  </a:lnTo>
                  <a:lnTo>
                    <a:pt x="19356" y="7369"/>
                  </a:lnTo>
                  <a:lnTo>
                    <a:pt x="18394" y="7376"/>
                  </a:lnTo>
                  <a:lnTo>
                    <a:pt x="17689" y="7185"/>
                  </a:lnTo>
                  <a:lnTo>
                    <a:pt x="17475" y="6577"/>
                  </a:lnTo>
                  <a:lnTo>
                    <a:pt x="17164" y="6278"/>
                  </a:lnTo>
                  <a:lnTo>
                    <a:pt x="16815" y="6304"/>
                  </a:lnTo>
                  <a:lnTo>
                    <a:pt x="16488" y="5932"/>
                  </a:lnTo>
                  <a:lnTo>
                    <a:pt x="16021" y="5689"/>
                  </a:lnTo>
                  <a:lnTo>
                    <a:pt x="15431" y="5747"/>
                  </a:lnTo>
                  <a:lnTo>
                    <a:pt x="15276" y="5162"/>
                  </a:lnTo>
                  <a:lnTo>
                    <a:pt x="15763" y="4433"/>
                  </a:lnTo>
                  <a:lnTo>
                    <a:pt x="16469" y="3999"/>
                  </a:lnTo>
                  <a:lnTo>
                    <a:pt x="17038" y="3400"/>
                  </a:lnTo>
                  <a:lnTo>
                    <a:pt x="17172" y="2666"/>
                  </a:lnTo>
                  <a:lnTo>
                    <a:pt x="17805" y="2351"/>
                  </a:lnTo>
                  <a:lnTo>
                    <a:pt x="18359" y="1859"/>
                  </a:lnTo>
                  <a:lnTo>
                    <a:pt x="18683" y="1524"/>
                  </a:lnTo>
                  <a:lnTo>
                    <a:pt x="19039" y="1266"/>
                  </a:lnTo>
                  <a:lnTo>
                    <a:pt x="19384" y="729"/>
                  </a:lnTo>
                  <a:lnTo>
                    <a:pt x="18784" y="653"/>
                  </a:lnTo>
                  <a:lnTo>
                    <a:pt x="18088" y="1386"/>
                  </a:lnTo>
                  <a:lnTo>
                    <a:pt x="17512" y="1524"/>
                  </a:lnTo>
                  <a:lnTo>
                    <a:pt x="17059" y="2022"/>
                  </a:lnTo>
                  <a:lnTo>
                    <a:pt x="16797" y="2239"/>
                  </a:lnTo>
                  <a:lnTo>
                    <a:pt x="16829" y="1692"/>
                  </a:lnTo>
                  <a:lnTo>
                    <a:pt x="17306" y="951"/>
                  </a:lnTo>
                  <a:lnTo>
                    <a:pt x="17212" y="397"/>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7" name="Shape 181">
              <a:extLst>
                <a:ext uri="{FF2B5EF4-FFF2-40B4-BE49-F238E27FC236}">
                  <a16:creationId xmlns:a16="http://schemas.microsoft.com/office/drawing/2014/main" id="{0F0C80A7-ECCA-4831-A0EF-71F87BBE10BF}"/>
                </a:ext>
              </a:extLst>
            </p:cNvPr>
            <p:cNvSpPr/>
            <p:nvPr/>
          </p:nvSpPr>
          <p:spPr>
            <a:xfrm>
              <a:off x="11142558" y="4151453"/>
              <a:ext cx="1790207" cy="2509157"/>
            </a:xfrm>
            <a:custGeom>
              <a:avLst/>
              <a:gdLst/>
              <a:ahLst/>
              <a:cxnLst>
                <a:cxn ang="0">
                  <a:pos x="wd2" y="hd2"/>
                </a:cxn>
                <a:cxn ang="5400000">
                  <a:pos x="wd2" y="hd2"/>
                </a:cxn>
                <a:cxn ang="10800000">
                  <a:pos x="wd2" y="hd2"/>
                </a:cxn>
                <a:cxn ang="16200000">
                  <a:pos x="wd2" y="hd2"/>
                </a:cxn>
              </a:cxnLst>
              <a:rect l="0" t="0" r="r" b="b"/>
              <a:pathLst>
                <a:path w="21600" h="21600" extrusionOk="0">
                  <a:moveTo>
                    <a:pt x="14124" y="12956"/>
                  </a:moveTo>
                  <a:lnTo>
                    <a:pt x="14603" y="13447"/>
                  </a:lnTo>
                  <a:lnTo>
                    <a:pt x="14942" y="13802"/>
                  </a:lnTo>
                  <a:lnTo>
                    <a:pt x="15057" y="14170"/>
                  </a:lnTo>
                  <a:lnTo>
                    <a:pt x="14777" y="14590"/>
                  </a:lnTo>
                  <a:lnTo>
                    <a:pt x="14224" y="14839"/>
                  </a:lnTo>
                  <a:lnTo>
                    <a:pt x="13996" y="15184"/>
                  </a:lnTo>
                  <a:lnTo>
                    <a:pt x="13776" y="15438"/>
                  </a:lnTo>
                  <a:lnTo>
                    <a:pt x="12881" y="15587"/>
                  </a:lnTo>
                  <a:lnTo>
                    <a:pt x="11920" y="15573"/>
                  </a:lnTo>
                  <a:lnTo>
                    <a:pt x="11522" y="15880"/>
                  </a:lnTo>
                  <a:lnTo>
                    <a:pt x="10750" y="16642"/>
                  </a:lnTo>
                  <a:lnTo>
                    <a:pt x="10289" y="16628"/>
                  </a:lnTo>
                  <a:lnTo>
                    <a:pt x="9956" y="16510"/>
                  </a:lnTo>
                  <a:lnTo>
                    <a:pt x="9886" y="16830"/>
                  </a:lnTo>
                  <a:lnTo>
                    <a:pt x="10055" y="17141"/>
                  </a:lnTo>
                  <a:lnTo>
                    <a:pt x="9633" y="17211"/>
                  </a:lnTo>
                  <a:lnTo>
                    <a:pt x="9160" y="17268"/>
                  </a:lnTo>
                  <a:lnTo>
                    <a:pt x="8843" y="17770"/>
                  </a:lnTo>
                  <a:lnTo>
                    <a:pt x="8510" y="18570"/>
                  </a:lnTo>
                  <a:lnTo>
                    <a:pt x="8041" y="18901"/>
                  </a:lnTo>
                  <a:lnTo>
                    <a:pt x="7496" y="19325"/>
                  </a:lnTo>
                  <a:lnTo>
                    <a:pt x="7109" y="19680"/>
                  </a:lnTo>
                  <a:lnTo>
                    <a:pt x="6978" y="20083"/>
                  </a:lnTo>
                  <a:lnTo>
                    <a:pt x="7205" y="20528"/>
                  </a:lnTo>
                  <a:lnTo>
                    <a:pt x="7675" y="20865"/>
                  </a:lnTo>
                  <a:lnTo>
                    <a:pt x="7528" y="21212"/>
                  </a:lnTo>
                  <a:lnTo>
                    <a:pt x="7001" y="21387"/>
                  </a:lnTo>
                  <a:lnTo>
                    <a:pt x="6560" y="21001"/>
                  </a:lnTo>
                  <a:lnTo>
                    <a:pt x="6214" y="21058"/>
                  </a:lnTo>
                  <a:lnTo>
                    <a:pt x="5751" y="21600"/>
                  </a:lnTo>
                  <a:lnTo>
                    <a:pt x="4717" y="21367"/>
                  </a:lnTo>
                  <a:lnTo>
                    <a:pt x="3552" y="21190"/>
                  </a:lnTo>
                  <a:lnTo>
                    <a:pt x="1792" y="20803"/>
                  </a:lnTo>
                  <a:lnTo>
                    <a:pt x="1161" y="20879"/>
                  </a:lnTo>
                  <a:lnTo>
                    <a:pt x="0" y="19546"/>
                  </a:lnTo>
                  <a:lnTo>
                    <a:pt x="531" y="19134"/>
                  </a:lnTo>
                  <a:lnTo>
                    <a:pt x="974" y="18965"/>
                  </a:lnTo>
                  <a:lnTo>
                    <a:pt x="1238" y="18517"/>
                  </a:lnTo>
                  <a:lnTo>
                    <a:pt x="1516" y="17925"/>
                  </a:lnTo>
                  <a:lnTo>
                    <a:pt x="1878" y="17362"/>
                  </a:lnTo>
                  <a:lnTo>
                    <a:pt x="2164" y="16774"/>
                  </a:lnTo>
                  <a:lnTo>
                    <a:pt x="2132" y="16325"/>
                  </a:lnTo>
                  <a:lnTo>
                    <a:pt x="1354" y="15474"/>
                  </a:lnTo>
                  <a:lnTo>
                    <a:pt x="869" y="14891"/>
                  </a:lnTo>
                  <a:lnTo>
                    <a:pt x="441" y="14687"/>
                  </a:lnTo>
                  <a:lnTo>
                    <a:pt x="92" y="14168"/>
                  </a:lnTo>
                  <a:lnTo>
                    <a:pt x="447" y="13425"/>
                  </a:lnTo>
                  <a:lnTo>
                    <a:pt x="1083" y="12975"/>
                  </a:lnTo>
                  <a:lnTo>
                    <a:pt x="708" y="12668"/>
                  </a:lnTo>
                  <a:lnTo>
                    <a:pt x="1005" y="12063"/>
                  </a:lnTo>
                  <a:lnTo>
                    <a:pt x="2116" y="11614"/>
                  </a:lnTo>
                  <a:lnTo>
                    <a:pt x="2389" y="11995"/>
                  </a:lnTo>
                  <a:lnTo>
                    <a:pt x="3085" y="11569"/>
                  </a:lnTo>
                  <a:lnTo>
                    <a:pt x="3307" y="11263"/>
                  </a:lnTo>
                  <a:lnTo>
                    <a:pt x="3362" y="10837"/>
                  </a:lnTo>
                  <a:lnTo>
                    <a:pt x="3295" y="10425"/>
                  </a:lnTo>
                  <a:lnTo>
                    <a:pt x="2628" y="9657"/>
                  </a:lnTo>
                  <a:lnTo>
                    <a:pt x="2148" y="9381"/>
                  </a:lnTo>
                  <a:lnTo>
                    <a:pt x="1639" y="9292"/>
                  </a:lnTo>
                  <a:lnTo>
                    <a:pt x="1008" y="8875"/>
                  </a:lnTo>
                  <a:lnTo>
                    <a:pt x="1870" y="8407"/>
                  </a:lnTo>
                  <a:lnTo>
                    <a:pt x="2920" y="8119"/>
                  </a:lnTo>
                  <a:lnTo>
                    <a:pt x="2775" y="7852"/>
                  </a:lnTo>
                  <a:lnTo>
                    <a:pt x="2432" y="7731"/>
                  </a:lnTo>
                  <a:lnTo>
                    <a:pt x="2067" y="7052"/>
                  </a:lnTo>
                  <a:lnTo>
                    <a:pt x="1673" y="6493"/>
                  </a:lnTo>
                  <a:lnTo>
                    <a:pt x="850" y="5870"/>
                  </a:lnTo>
                  <a:lnTo>
                    <a:pt x="958" y="5175"/>
                  </a:lnTo>
                  <a:lnTo>
                    <a:pt x="937" y="4084"/>
                  </a:lnTo>
                  <a:lnTo>
                    <a:pt x="1766" y="3877"/>
                  </a:lnTo>
                  <a:lnTo>
                    <a:pt x="2859" y="2414"/>
                  </a:lnTo>
                  <a:lnTo>
                    <a:pt x="3685" y="2069"/>
                  </a:lnTo>
                  <a:lnTo>
                    <a:pt x="4388" y="2560"/>
                  </a:lnTo>
                  <a:lnTo>
                    <a:pt x="4366" y="3458"/>
                  </a:lnTo>
                  <a:lnTo>
                    <a:pt x="4542" y="3894"/>
                  </a:lnTo>
                  <a:lnTo>
                    <a:pt x="5151" y="3651"/>
                  </a:lnTo>
                  <a:lnTo>
                    <a:pt x="5714" y="3195"/>
                  </a:lnTo>
                  <a:lnTo>
                    <a:pt x="6428" y="3001"/>
                  </a:lnTo>
                  <a:lnTo>
                    <a:pt x="6921" y="2571"/>
                  </a:lnTo>
                  <a:lnTo>
                    <a:pt x="7807" y="2499"/>
                  </a:lnTo>
                  <a:lnTo>
                    <a:pt x="8062" y="2964"/>
                  </a:lnTo>
                  <a:lnTo>
                    <a:pt x="8683" y="2399"/>
                  </a:lnTo>
                  <a:lnTo>
                    <a:pt x="10393" y="2516"/>
                  </a:lnTo>
                  <a:lnTo>
                    <a:pt x="10534" y="2167"/>
                  </a:lnTo>
                  <a:lnTo>
                    <a:pt x="10498" y="1087"/>
                  </a:lnTo>
                  <a:lnTo>
                    <a:pt x="11066" y="530"/>
                  </a:lnTo>
                  <a:lnTo>
                    <a:pt x="12205" y="570"/>
                  </a:lnTo>
                  <a:lnTo>
                    <a:pt x="12639" y="118"/>
                  </a:lnTo>
                  <a:lnTo>
                    <a:pt x="13799" y="0"/>
                  </a:lnTo>
                  <a:lnTo>
                    <a:pt x="15896" y="2663"/>
                  </a:lnTo>
                  <a:lnTo>
                    <a:pt x="15285" y="2885"/>
                  </a:lnTo>
                  <a:lnTo>
                    <a:pt x="15338" y="3207"/>
                  </a:lnTo>
                  <a:lnTo>
                    <a:pt x="15857" y="3643"/>
                  </a:lnTo>
                  <a:lnTo>
                    <a:pt x="16136" y="4159"/>
                  </a:lnTo>
                  <a:lnTo>
                    <a:pt x="17096" y="3887"/>
                  </a:lnTo>
                  <a:lnTo>
                    <a:pt x="18947" y="3872"/>
                  </a:lnTo>
                  <a:lnTo>
                    <a:pt x="18721" y="4455"/>
                  </a:lnTo>
                  <a:lnTo>
                    <a:pt x="18062" y="4794"/>
                  </a:lnTo>
                  <a:lnTo>
                    <a:pt x="18108" y="5139"/>
                  </a:lnTo>
                  <a:lnTo>
                    <a:pt x="17782" y="5431"/>
                  </a:lnTo>
                  <a:lnTo>
                    <a:pt x="18159" y="5751"/>
                  </a:lnTo>
                  <a:lnTo>
                    <a:pt x="18823" y="6032"/>
                  </a:lnTo>
                  <a:lnTo>
                    <a:pt x="19230" y="6372"/>
                  </a:lnTo>
                  <a:lnTo>
                    <a:pt x="20124" y="6217"/>
                  </a:lnTo>
                  <a:lnTo>
                    <a:pt x="20401" y="6577"/>
                  </a:lnTo>
                  <a:lnTo>
                    <a:pt x="20850" y="7158"/>
                  </a:lnTo>
                  <a:lnTo>
                    <a:pt x="21345" y="7839"/>
                  </a:lnTo>
                  <a:lnTo>
                    <a:pt x="21600" y="8120"/>
                  </a:lnTo>
                  <a:lnTo>
                    <a:pt x="20924" y="8432"/>
                  </a:lnTo>
                  <a:lnTo>
                    <a:pt x="19975" y="8948"/>
                  </a:lnTo>
                  <a:lnTo>
                    <a:pt x="19744" y="9425"/>
                  </a:lnTo>
                  <a:lnTo>
                    <a:pt x="19861" y="9918"/>
                  </a:lnTo>
                  <a:lnTo>
                    <a:pt x="19699" y="10321"/>
                  </a:lnTo>
                  <a:lnTo>
                    <a:pt x="19180" y="10623"/>
                  </a:lnTo>
                  <a:lnTo>
                    <a:pt x="18463" y="10946"/>
                  </a:lnTo>
                  <a:lnTo>
                    <a:pt x="17730" y="11021"/>
                  </a:lnTo>
                  <a:lnTo>
                    <a:pt x="17026" y="11284"/>
                  </a:lnTo>
                  <a:lnTo>
                    <a:pt x="16512" y="11398"/>
                  </a:lnTo>
                  <a:lnTo>
                    <a:pt x="16096" y="10898"/>
                  </a:lnTo>
                  <a:lnTo>
                    <a:pt x="15498" y="10931"/>
                  </a:lnTo>
                  <a:lnTo>
                    <a:pt x="15024" y="10476"/>
                  </a:lnTo>
                  <a:lnTo>
                    <a:pt x="15079" y="9742"/>
                  </a:lnTo>
                  <a:lnTo>
                    <a:pt x="14635" y="9805"/>
                  </a:lnTo>
                  <a:lnTo>
                    <a:pt x="14258" y="9721"/>
                  </a:lnTo>
                  <a:lnTo>
                    <a:pt x="13817" y="9267"/>
                  </a:lnTo>
                  <a:lnTo>
                    <a:pt x="13599" y="8714"/>
                  </a:lnTo>
                  <a:lnTo>
                    <a:pt x="14483" y="8502"/>
                  </a:lnTo>
                  <a:lnTo>
                    <a:pt x="14219" y="8249"/>
                  </a:lnTo>
                  <a:lnTo>
                    <a:pt x="13452" y="7902"/>
                  </a:lnTo>
                  <a:lnTo>
                    <a:pt x="13077" y="7776"/>
                  </a:lnTo>
                  <a:lnTo>
                    <a:pt x="12579" y="7601"/>
                  </a:lnTo>
                  <a:lnTo>
                    <a:pt x="12367" y="7229"/>
                  </a:lnTo>
                  <a:lnTo>
                    <a:pt x="12527" y="6831"/>
                  </a:lnTo>
                  <a:lnTo>
                    <a:pt x="12931" y="6736"/>
                  </a:lnTo>
                  <a:lnTo>
                    <a:pt x="13093" y="6378"/>
                  </a:lnTo>
                  <a:lnTo>
                    <a:pt x="12556" y="6348"/>
                  </a:lnTo>
                  <a:lnTo>
                    <a:pt x="11546" y="6407"/>
                  </a:lnTo>
                  <a:lnTo>
                    <a:pt x="10812" y="5858"/>
                  </a:lnTo>
                  <a:lnTo>
                    <a:pt x="10141" y="5420"/>
                  </a:lnTo>
                  <a:lnTo>
                    <a:pt x="9441" y="5853"/>
                  </a:lnTo>
                  <a:lnTo>
                    <a:pt x="9634" y="6223"/>
                  </a:lnTo>
                  <a:lnTo>
                    <a:pt x="7282" y="7232"/>
                  </a:lnTo>
                  <a:lnTo>
                    <a:pt x="7917" y="7689"/>
                  </a:lnTo>
                  <a:lnTo>
                    <a:pt x="7980" y="8119"/>
                  </a:lnTo>
                  <a:lnTo>
                    <a:pt x="7485" y="8302"/>
                  </a:lnTo>
                  <a:lnTo>
                    <a:pt x="6953" y="8448"/>
                  </a:lnTo>
                  <a:lnTo>
                    <a:pt x="6406" y="8711"/>
                  </a:lnTo>
                  <a:lnTo>
                    <a:pt x="6229" y="8999"/>
                  </a:lnTo>
                  <a:lnTo>
                    <a:pt x="6621" y="9317"/>
                  </a:lnTo>
                  <a:lnTo>
                    <a:pt x="6473" y="9773"/>
                  </a:lnTo>
                  <a:lnTo>
                    <a:pt x="6751" y="10151"/>
                  </a:lnTo>
                  <a:lnTo>
                    <a:pt x="7493" y="10317"/>
                  </a:lnTo>
                  <a:lnTo>
                    <a:pt x="8117" y="10252"/>
                  </a:lnTo>
                  <a:lnTo>
                    <a:pt x="8951" y="10178"/>
                  </a:lnTo>
                  <a:lnTo>
                    <a:pt x="9446" y="10496"/>
                  </a:lnTo>
                  <a:lnTo>
                    <a:pt x="10022" y="10580"/>
                  </a:lnTo>
                  <a:lnTo>
                    <a:pt x="10460" y="10074"/>
                  </a:lnTo>
                  <a:lnTo>
                    <a:pt x="11171" y="10007"/>
                  </a:lnTo>
                  <a:lnTo>
                    <a:pt x="11648" y="9640"/>
                  </a:lnTo>
                  <a:lnTo>
                    <a:pt x="11800" y="9251"/>
                  </a:lnTo>
                  <a:lnTo>
                    <a:pt x="11231" y="9082"/>
                  </a:lnTo>
                  <a:lnTo>
                    <a:pt x="10936" y="8767"/>
                  </a:lnTo>
                  <a:lnTo>
                    <a:pt x="11381" y="8499"/>
                  </a:lnTo>
                  <a:lnTo>
                    <a:pt x="12042" y="8433"/>
                  </a:lnTo>
                  <a:lnTo>
                    <a:pt x="12386" y="8676"/>
                  </a:lnTo>
                  <a:lnTo>
                    <a:pt x="12540" y="9137"/>
                  </a:lnTo>
                  <a:lnTo>
                    <a:pt x="12624" y="9659"/>
                  </a:lnTo>
                  <a:lnTo>
                    <a:pt x="11319" y="10345"/>
                  </a:lnTo>
                  <a:lnTo>
                    <a:pt x="11667" y="11018"/>
                  </a:lnTo>
                  <a:lnTo>
                    <a:pt x="11783" y="11459"/>
                  </a:lnTo>
                  <a:lnTo>
                    <a:pt x="11345" y="11689"/>
                  </a:lnTo>
                  <a:lnTo>
                    <a:pt x="11210" y="12131"/>
                  </a:lnTo>
                  <a:lnTo>
                    <a:pt x="11355" y="12579"/>
                  </a:lnTo>
                  <a:lnTo>
                    <a:pt x="12049" y="12706"/>
                  </a:lnTo>
                  <a:lnTo>
                    <a:pt x="12655" y="13033"/>
                  </a:lnTo>
                  <a:lnTo>
                    <a:pt x="14124" y="12956"/>
                  </a:lnTo>
                  <a:close/>
                </a:path>
              </a:pathLst>
            </a:custGeom>
            <a:solidFill>
              <a:schemeClr val="accent1"/>
            </a:solid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dirty="0">
                <a:cs typeface="+mn-ea"/>
                <a:sym typeface="+mn-lt"/>
              </a:endParaRPr>
            </a:p>
          </p:txBody>
        </p:sp>
        <p:sp>
          <p:nvSpPr>
            <p:cNvPr id="58" name="Shape 182">
              <a:extLst>
                <a:ext uri="{FF2B5EF4-FFF2-40B4-BE49-F238E27FC236}">
                  <a16:creationId xmlns:a16="http://schemas.microsoft.com/office/drawing/2014/main" id="{6A50D4E0-3C29-432F-93A0-D122C2AA11AF}"/>
                </a:ext>
              </a:extLst>
            </p:cNvPr>
            <p:cNvSpPr/>
            <p:nvPr/>
          </p:nvSpPr>
          <p:spPr>
            <a:xfrm>
              <a:off x="11653649" y="4766144"/>
              <a:ext cx="594342" cy="618813"/>
            </a:xfrm>
            <a:custGeom>
              <a:avLst/>
              <a:gdLst/>
              <a:ahLst/>
              <a:cxnLst>
                <a:cxn ang="0">
                  <a:pos x="wd2" y="hd2"/>
                </a:cxn>
                <a:cxn ang="5400000">
                  <a:pos x="wd2" y="hd2"/>
                </a:cxn>
                <a:cxn ang="10800000">
                  <a:pos x="wd2" y="hd2"/>
                </a:cxn>
                <a:cxn ang="16200000">
                  <a:pos x="wd2" y="hd2"/>
                </a:cxn>
              </a:cxnLst>
              <a:rect l="0" t="0" r="r" b="b"/>
              <a:pathLst>
                <a:path w="21600" h="21600" extrusionOk="0">
                  <a:moveTo>
                    <a:pt x="21406" y="9796"/>
                  </a:moveTo>
                  <a:lnTo>
                    <a:pt x="17788" y="13454"/>
                  </a:lnTo>
                  <a:lnTo>
                    <a:pt x="16086" y="13600"/>
                  </a:lnTo>
                  <a:lnTo>
                    <a:pt x="15111" y="14362"/>
                  </a:lnTo>
                  <a:lnTo>
                    <a:pt x="17418" y="15630"/>
                  </a:lnTo>
                  <a:lnTo>
                    <a:pt x="17484" y="17546"/>
                  </a:lnTo>
                  <a:lnTo>
                    <a:pt x="15361" y="19436"/>
                  </a:lnTo>
                  <a:lnTo>
                    <a:pt x="13555" y="19781"/>
                  </a:lnTo>
                  <a:lnTo>
                    <a:pt x="12013" y="21587"/>
                  </a:lnTo>
                  <a:lnTo>
                    <a:pt x="9535" y="21600"/>
                  </a:lnTo>
                  <a:lnTo>
                    <a:pt x="8129" y="20379"/>
                  </a:lnTo>
                  <a:lnTo>
                    <a:pt x="4264" y="21015"/>
                  </a:lnTo>
                  <a:lnTo>
                    <a:pt x="1687" y="20383"/>
                  </a:lnTo>
                  <a:lnTo>
                    <a:pt x="273" y="18489"/>
                  </a:lnTo>
                  <a:lnTo>
                    <a:pt x="847" y="16712"/>
                  </a:lnTo>
                  <a:lnTo>
                    <a:pt x="0" y="15259"/>
                  </a:lnTo>
                  <a:lnTo>
                    <a:pt x="389" y="13520"/>
                  </a:lnTo>
                  <a:lnTo>
                    <a:pt x="2242" y="12325"/>
                  </a:lnTo>
                  <a:lnTo>
                    <a:pt x="5148" y="11251"/>
                  </a:lnTo>
                  <a:lnTo>
                    <a:pt x="4880" y="10034"/>
                  </a:lnTo>
                  <a:lnTo>
                    <a:pt x="2767" y="7929"/>
                  </a:lnTo>
                  <a:lnTo>
                    <a:pt x="10148" y="3341"/>
                  </a:lnTo>
                  <a:lnTo>
                    <a:pt x="9462" y="2202"/>
                  </a:lnTo>
                  <a:lnTo>
                    <a:pt x="12071" y="0"/>
                  </a:lnTo>
                  <a:lnTo>
                    <a:pt x="16624" y="4057"/>
                  </a:lnTo>
                  <a:lnTo>
                    <a:pt x="19234" y="3771"/>
                  </a:lnTo>
                  <a:lnTo>
                    <a:pt x="21600" y="4256"/>
                  </a:lnTo>
                  <a:lnTo>
                    <a:pt x="21108" y="6256"/>
                  </a:lnTo>
                  <a:lnTo>
                    <a:pt x="19808" y="6799"/>
                  </a:lnTo>
                  <a:lnTo>
                    <a:pt x="19555" y="8146"/>
                  </a:lnTo>
                  <a:lnTo>
                    <a:pt x="21406" y="9796"/>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59" name="Shape 183">
              <a:extLst>
                <a:ext uri="{FF2B5EF4-FFF2-40B4-BE49-F238E27FC236}">
                  <a16:creationId xmlns:a16="http://schemas.microsoft.com/office/drawing/2014/main" id="{4E80E323-5633-478D-9494-881F227D1B0F}"/>
                </a:ext>
              </a:extLst>
            </p:cNvPr>
            <p:cNvSpPr/>
            <p:nvPr/>
          </p:nvSpPr>
          <p:spPr>
            <a:xfrm>
              <a:off x="12053045" y="5043997"/>
              <a:ext cx="383323" cy="637213"/>
            </a:xfrm>
            <a:custGeom>
              <a:avLst/>
              <a:gdLst/>
              <a:ahLst/>
              <a:cxnLst>
                <a:cxn ang="0">
                  <a:pos x="wd2" y="hd2"/>
                </a:cxn>
                <a:cxn ang="5400000">
                  <a:pos x="wd2" y="hd2"/>
                </a:cxn>
                <a:cxn ang="10800000">
                  <a:pos x="wd2" y="hd2"/>
                </a:cxn>
                <a:cxn ang="16200000">
                  <a:pos x="wd2" y="hd2"/>
                </a:cxn>
              </a:cxnLst>
              <a:rect l="0" t="0" r="r" b="b"/>
              <a:pathLst>
                <a:path w="21600" h="21600" extrusionOk="0">
                  <a:moveTo>
                    <a:pt x="12465" y="339"/>
                  </a:moveTo>
                  <a:lnTo>
                    <a:pt x="9997" y="0"/>
                  </a:lnTo>
                  <a:lnTo>
                    <a:pt x="4960" y="3287"/>
                  </a:lnTo>
                  <a:lnTo>
                    <a:pt x="6461" y="4652"/>
                  </a:lnTo>
                  <a:lnTo>
                    <a:pt x="7289" y="7437"/>
                  </a:lnTo>
                  <a:lnTo>
                    <a:pt x="992" y="10593"/>
                  </a:lnTo>
                  <a:lnTo>
                    <a:pt x="2299" y="12916"/>
                  </a:lnTo>
                  <a:lnTo>
                    <a:pt x="3155" y="14711"/>
                  </a:lnTo>
                  <a:lnTo>
                    <a:pt x="1238" y="15377"/>
                  </a:lnTo>
                  <a:lnTo>
                    <a:pt x="0" y="16955"/>
                  </a:lnTo>
                  <a:lnTo>
                    <a:pt x="1274" y="19838"/>
                  </a:lnTo>
                  <a:lnTo>
                    <a:pt x="5067" y="20488"/>
                  </a:lnTo>
                  <a:lnTo>
                    <a:pt x="7717" y="21600"/>
                  </a:lnTo>
                  <a:lnTo>
                    <a:pt x="14843" y="21200"/>
                  </a:lnTo>
                  <a:lnTo>
                    <a:pt x="15847" y="17851"/>
                  </a:lnTo>
                  <a:lnTo>
                    <a:pt x="17183" y="15165"/>
                  </a:lnTo>
                  <a:lnTo>
                    <a:pt x="19018" y="13132"/>
                  </a:lnTo>
                  <a:lnTo>
                    <a:pt x="21600" y="12233"/>
                  </a:lnTo>
                  <a:lnTo>
                    <a:pt x="20317" y="11076"/>
                  </a:lnTo>
                  <a:lnTo>
                    <a:pt x="20120" y="7568"/>
                  </a:lnTo>
                  <a:lnTo>
                    <a:pt x="17387" y="7841"/>
                  </a:lnTo>
                  <a:lnTo>
                    <a:pt x="15696" y="7306"/>
                  </a:lnTo>
                  <a:lnTo>
                    <a:pt x="13251" y="4554"/>
                  </a:lnTo>
                  <a:lnTo>
                    <a:pt x="17909" y="3650"/>
                  </a:lnTo>
                  <a:lnTo>
                    <a:pt x="15538" y="1761"/>
                  </a:lnTo>
                  <a:lnTo>
                    <a:pt x="12465" y="339"/>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0" name="Shape 184">
              <a:extLst>
                <a:ext uri="{FF2B5EF4-FFF2-40B4-BE49-F238E27FC236}">
                  <a16:creationId xmlns:a16="http://schemas.microsoft.com/office/drawing/2014/main" id="{ED19510A-85A0-4991-BD17-70451BD493EC}"/>
                </a:ext>
              </a:extLst>
            </p:cNvPr>
            <p:cNvSpPr/>
            <p:nvPr/>
          </p:nvSpPr>
          <p:spPr>
            <a:xfrm>
              <a:off x="11582140" y="5788483"/>
              <a:ext cx="2245852" cy="1403691"/>
            </a:xfrm>
            <a:custGeom>
              <a:avLst/>
              <a:gdLst/>
              <a:ahLst/>
              <a:cxnLst>
                <a:cxn ang="0">
                  <a:pos x="wd2" y="hd2"/>
                </a:cxn>
                <a:cxn ang="5400000">
                  <a:pos x="wd2" y="hd2"/>
                </a:cxn>
                <a:cxn ang="10800000">
                  <a:pos x="wd2" y="hd2"/>
                </a:cxn>
                <a:cxn ang="16200000">
                  <a:pos x="wd2" y="hd2"/>
                </a:cxn>
              </a:cxnLst>
              <a:rect l="0" t="0" r="r" b="b"/>
              <a:pathLst>
                <a:path w="21600" h="21600" extrusionOk="0">
                  <a:moveTo>
                    <a:pt x="8682" y="1634"/>
                  </a:moveTo>
                  <a:lnTo>
                    <a:pt x="8328" y="676"/>
                  </a:lnTo>
                  <a:lnTo>
                    <a:pt x="7752" y="0"/>
                  </a:lnTo>
                  <a:lnTo>
                    <a:pt x="7449" y="706"/>
                  </a:lnTo>
                  <a:lnTo>
                    <a:pt x="7000" y="1149"/>
                  </a:lnTo>
                  <a:lnTo>
                    <a:pt x="6727" y="2183"/>
                  </a:lnTo>
                  <a:lnTo>
                    <a:pt x="6185" y="2471"/>
                  </a:lnTo>
                  <a:lnTo>
                    <a:pt x="5300" y="2404"/>
                  </a:lnTo>
                  <a:lnTo>
                    <a:pt x="4812" y="3237"/>
                  </a:lnTo>
                  <a:lnTo>
                    <a:pt x="4325" y="4384"/>
                  </a:lnTo>
                  <a:lnTo>
                    <a:pt x="3984" y="4294"/>
                  </a:lnTo>
                  <a:lnTo>
                    <a:pt x="3670" y="4017"/>
                  </a:lnTo>
                  <a:lnTo>
                    <a:pt x="3541" y="4887"/>
                  </a:lnTo>
                  <a:lnTo>
                    <a:pt x="3376" y="5457"/>
                  </a:lnTo>
                  <a:lnTo>
                    <a:pt x="2985" y="5520"/>
                  </a:lnTo>
                  <a:lnTo>
                    <a:pt x="2662" y="6591"/>
                  </a:lnTo>
                  <a:lnTo>
                    <a:pt x="2440" y="7913"/>
                  </a:lnTo>
                  <a:lnTo>
                    <a:pt x="1667" y="9068"/>
                  </a:lnTo>
                  <a:lnTo>
                    <a:pt x="1301" y="9854"/>
                  </a:lnTo>
                  <a:lnTo>
                    <a:pt x="1134" y="10816"/>
                  </a:lnTo>
                  <a:lnTo>
                    <a:pt x="1384" y="11677"/>
                  </a:lnTo>
                  <a:lnTo>
                    <a:pt x="1847" y="12470"/>
                  </a:lnTo>
                  <a:lnTo>
                    <a:pt x="1679" y="13093"/>
                  </a:lnTo>
                  <a:lnTo>
                    <a:pt x="1411" y="13786"/>
                  </a:lnTo>
                  <a:lnTo>
                    <a:pt x="1432" y="15005"/>
                  </a:lnTo>
                  <a:lnTo>
                    <a:pt x="2297" y="13901"/>
                  </a:lnTo>
                  <a:lnTo>
                    <a:pt x="2737" y="13838"/>
                  </a:lnTo>
                  <a:lnTo>
                    <a:pt x="3343" y="12772"/>
                  </a:lnTo>
                  <a:lnTo>
                    <a:pt x="3567" y="12843"/>
                  </a:lnTo>
                  <a:lnTo>
                    <a:pt x="3075" y="13689"/>
                  </a:lnTo>
                  <a:lnTo>
                    <a:pt x="2215" y="14677"/>
                  </a:lnTo>
                  <a:lnTo>
                    <a:pt x="1677" y="15052"/>
                  </a:lnTo>
                  <a:lnTo>
                    <a:pt x="1536" y="16089"/>
                  </a:lnTo>
                  <a:lnTo>
                    <a:pt x="931" y="16835"/>
                  </a:lnTo>
                  <a:lnTo>
                    <a:pt x="401" y="17264"/>
                  </a:lnTo>
                  <a:lnTo>
                    <a:pt x="0" y="18268"/>
                  </a:lnTo>
                  <a:lnTo>
                    <a:pt x="219" y="19575"/>
                  </a:lnTo>
                  <a:lnTo>
                    <a:pt x="903" y="19404"/>
                  </a:lnTo>
                  <a:lnTo>
                    <a:pt x="1581" y="20210"/>
                  </a:lnTo>
                  <a:lnTo>
                    <a:pt x="2015" y="20355"/>
                  </a:lnTo>
                  <a:lnTo>
                    <a:pt x="2278" y="21381"/>
                  </a:lnTo>
                  <a:lnTo>
                    <a:pt x="2866" y="21589"/>
                  </a:lnTo>
                  <a:lnTo>
                    <a:pt x="4327" y="21325"/>
                  </a:lnTo>
                  <a:lnTo>
                    <a:pt x="4908" y="20518"/>
                  </a:lnTo>
                  <a:lnTo>
                    <a:pt x="4984" y="19219"/>
                  </a:lnTo>
                  <a:lnTo>
                    <a:pt x="5787" y="18849"/>
                  </a:lnTo>
                  <a:lnTo>
                    <a:pt x="6393" y="19191"/>
                  </a:lnTo>
                  <a:lnTo>
                    <a:pt x="6505" y="20280"/>
                  </a:lnTo>
                  <a:lnTo>
                    <a:pt x="6960" y="20984"/>
                  </a:lnTo>
                  <a:lnTo>
                    <a:pt x="7276" y="21600"/>
                  </a:lnTo>
                  <a:lnTo>
                    <a:pt x="7476" y="20982"/>
                  </a:lnTo>
                  <a:lnTo>
                    <a:pt x="7885" y="20848"/>
                  </a:lnTo>
                  <a:lnTo>
                    <a:pt x="8286" y="21314"/>
                  </a:lnTo>
                  <a:lnTo>
                    <a:pt x="8852" y="20596"/>
                  </a:lnTo>
                  <a:lnTo>
                    <a:pt x="9348" y="19725"/>
                  </a:lnTo>
                  <a:lnTo>
                    <a:pt x="9671" y="20174"/>
                  </a:lnTo>
                  <a:lnTo>
                    <a:pt x="9877" y="20843"/>
                  </a:lnTo>
                  <a:lnTo>
                    <a:pt x="10258" y="21392"/>
                  </a:lnTo>
                  <a:lnTo>
                    <a:pt x="10833" y="20963"/>
                  </a:lnTo>
                  <a:lnTo>
                    <a:pt x="10796" y="19883"/>
                  </a:lnTo>
                  <a:lnTo>
                    <a:pt x="11086" y="19258"/>
                  </a:lnTo>
                  <a:lnTo>
                    <a:pt x="11420" y="19675"/>
                  </a:lnTo>
                  <a:lnTo>
                    <a:pt x="11694" y="19081"/>
                  </a:lnTo>
                  <a:lnTo>
                    <a:pt x="11942" y="17858"/>
                  </a:lnTo>
                  <a:lnTo>
                    <a:pt x="12417" y="17251"/>
                  </a:lnTo>
                  <a:lnTo>
                    <a:pt x="13273" y="16856"/>
                  </a:lnTo>
                  <a:lnTo>
                    <a:pt x="13730" y="15380"/>
                  </a:lnTo>
                  <a:lnTo>
                    <a:pt x="13972" y="14231"/>
                  </a:lnTo>
                  <a:lnTo>
                    <a:pt x="14436" y="13129"/>
                  </a:lnTo>
                  <a:lnTo>
                    <a:pt x="14913" y="12460"/>
                  </a:lnTo>
                  <a:lnTo>
                    <a:pt x="15391" y="11720"/>
                  </a:lnTo>
                  <a:lnTo>
                    <a:pt x="15409" y="11319"/>
                  </a:lnTo>
                  <a:lnTo>
                    <a:pt x="14999" y="11078"/>
                  </a:lnTo>
                  <a:lnTo>
                    <a:pt x="14990" y="10564"/>
                  </a:lnTo>
                  <a:lnTo>
                    <a:pt x="15457" y="10116"/>
                  </a:lnTo>
                  <a:lnTo>
                    <a:pt x="15783" y="11118"/>
                  </a:lnTo>
                  <a:lnTo>
                    <a:pt x="16424" y="10786"/>
                  </a:lnTo>
                  <a:lnTo>
                    <a:pt x="16437" y="10022"/>
                  </a:lnTo>
                  <a:lnTo>
                    <a:pt x="16509" y="9364"/>
                  </a:lnTo>
                  <a:lnTo>
                    <a:pt x="16629" y="8763"/>
                  </a:lnTo>
                  <a:lnTo>
                    <a:pt x="16928" y="9184"/>
                  </a:lnTo>
                  <a:lnTo>
                    <a:pt x="17231" y="8919"/>
                  </a:lnTo>
                  <a:lnTo>
                    <a:pt x="17264" y="8277"/>
                  </a:lnTo>
                  <a:lnTo>
                    <a:pt x="16865" y="8305"/>
                  </a:lnTo>
                  <a:lnTo>
                    <a:pt x="16514" y="8048"/>
                  </a:lnTo>
                  <a:lnTo>
                    <a:pt x="17003" y="7633"/>
                  </a:lnTo>
                  <a:lnTo>
                    <a:pt x="17463" y="7926"/>
                  </a:lnTo>
                  <a:lnTo>
                    <a:pt x="18014" y="7091"/>
                  </a:lnTo>
                  <a:lnTo>
                    <a:pt x="18465" y="6153"/>
                  </a:lnTo>
                  <a:lnTo>
                    <a:pt x="18749" y="6768"/>
                  </a:lnTo>
                  <a:lnTo>
                    <a:pt x="19111" y="6161"/>
                  </a:lnTo>
                  <a:lnTo>
                    <a:pt x="19511" y="5370"/>
                  </a:lnTo>
                  <a:lnTo>
                    <a:pt x="20277" y="5277"/>
                  </a:lnTo>
                  <a:lnTo>
                    <a:pt x="20510" y="5962"/>
                  </a:lnTo>
                  <a:lnTo>
                    <a:pt x="21009" y="5745"/>
                  </a:lnTo>
                  <a:lnTo>
                    <a:pt x="21239" y="5131"/>
                  </a:lnTo>
                  <a:lnTo>
                    <a:pt x="21314" y="4735"/>
                  </a:lnTo>
                  <a:lnTo>
                    <a:pt x="20988" y="4483"/>
                  </a:lnTo>
                  <a:lnTo>
                    <a:pt x="21315" y="3885"/>
                  </a:lnTo>
                  <a:lnTo>
                    <a:pt x="21329" y="3154"/>
                  </a:lnTo>
                  <a:lnTo>
                    <a:pt x="21600" y="2545"/>
                  </a:lnTo>
                  <a:lnTo>
                    <a:pt x="21163" y="2363"/>
                  </a:lnTo>
                  <a:lnTo>
                    <a:pt x="20437" y="2395"/>
                  </a:lnTo>
                  <a:lnTo>
                    <a:pt x="20031" y="2358"/>
                  </a:lnTo>
                  <a:lnTo>
                    <a:pt x="19921" y="1793"/>
                  </a:lnTo>
                  <a:lnTo>
                    <a:pt x="19376" y="2387"/>
                  </a:lnTo>
                  <a:lnTo>
                    <a:pt x="18915" y="2532"/>
                  </a:lnTo>
                  <a:lnTo>
                    <a:pt x="18608" y="2571"/>
                  </a:lnTo>
                  <a:lnTo>
                    <a:pt x="18352" y="2903"/>
                  </a:lnTo>
                  <a:lnTo>
                    <a:pt x="17946" y="2339"/>
                  </a:lnTo>
                  <a:lnTo>
                    <a:pt x="17463" y="2307"/>
                  </a:lnTo>
                  <a:lnTo>
                    <a:pt x="17244" y="1894"/>
                  </a:lnTo>
                  <a:lnTo>
                    <a:pt x="17116" y="1400"/>
                  </a:lnTo>
                  <a:lnTo>
                    <a:pt x="16563" y="1446"/>
                  </a:lnTo>
                  <a:lnTo>
                    <a:pt x="16312" y="1067"/>
                  </a:lnTo>
                  <a:lnTo>
                    <a:pt x="16054" y="913"/>
                  </a:lnTo>
                  <a:lnTo>
                    <a:pt x="15960" y="104"/>
                  </a:lnTo>
                  <a:lnTo>
                    <a:pt x="15777" y="919"/>
                  </a:lnTo>
                  <a:lnTo>
                    <a:pt x="15527" y="1619"/>
                  </a:lnTo>
                  <a:lnTo>
                    <a:pt x="15079" y="2326"/>
                  </a:lnTo>
                  <a:lnTo>
                    <a:pt x="14517" y="3083"/>
                  </a:lnTo>
                  <a:lnTo>
                    <a:pt x="14220" y="3573"/>
                  </a:lnTo>
                  <a:lnTo>
                    <a:pt x="13770" y="4245"/>
                  </a:lnTo>
                  <a:lnTo>
                    <a:pt x="13949" y="5023"/>
                  </a:lnTo>
                  <a:lnTo>
                    <a:pt x="13553" y="5505"/>
                  </a:lnTo>
                  <a:lnTo>
                    <a:pt x="13242" y="5756"/>
                  </a:lnTo>
                  <a:lnTo>
                    <a:pt x="12885" y="5953"/>
                  </a:lnTo>
                  <a:lnTo>
                    <a:pt x="12472" y="5902"/>
                  </a:lnTo>
                  <a:lnTo>
                    <a:pt x="12143" y="5815"/>
                  </a:lnTo>
                  <a:lnTo>
                    <a:pt x="11751" y="5583"/>
                  </a:lnTo>
                  <a:lnTo>
                    <a:pt x="11171" y="5195"/>
                  </a:lnTo>
                  <a:lnTo>
                    <a:pt x="11104" y="4594"/>
                  </a:lnTo>
                  <a:lnTo>
                    <a:pt x="11219" y="4015"/>
                  </a:lnTo>
                  <a:lnTo>
                    <a:pt x="11417" y="3443"/>
                  </a:lnTo>
                  <a:lnTo>
                    <a:pt x="11559" y="2710"/>
                  </a:lnTo>
                  <a:lnTo>
                    <a:pt x="11201" y="2547"/>
                  </a:lnTo>
                  <a:lnTo>
                    <a:pt x="10875" y="2331"/>
                  </a:lnTo>
                  <a:lnTo>
                    <a:pt x="11140" y="1754"/>
                  </a:lnTo>
                  <a:lnTo>
                    <a:pt x="11141" y="919"/>
                  </a:lnTo>
                  <a:lnTo>
                    <a:pt x="10862" y="573"/>
                  </a:lnTo>
                  <a:lnTo>
                    <a:pt x="10605" y="338"/>
                  </a:lnTo>
                  <a:lnTo>
                    <a:pt x="10307" y="1084"/>
                  </a:lnTo>
                  <a:lnTo>
                    <a:pt x="9923" y="1329"/>
                  </a:lnTo>
                  <a:lnTo>
                    <a:pt x="9648" y="865"/>
                  </a:lnTo>
                  <a:lnTo>
                    <a:pt x="9314" y="783"/>
                  </a:lnTo>
                  <a:lnTo>
                    <a:pt x="8682" y="1634"/>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1" name="Shape 185">
              <a:extLst>
                <a:ext uri="{FF2B5EF4-FFF2-40B4-BE49-F238E27FC236}">
                  <a16:creationId xmlns:a16="http://schemas.microsoft.com/office/drawing/2014/main" id="{6CD0E6D5-AD0A-4E28-B6E6-2F14E030685E}"/>
                </a:ext>
              </a:extLst>
            </p:cNvPr>
            <p:cNvSpPr/>
            <p:nvPr/>
          </p:nvSpPr>
          <p:spPr>
            <a:xfrm>
              <a:off x="12591298" y="3693237"/>
              <a:ext cx="1905947" cy="1822484"/>
            </a:xfrm>
            <a:custGeom>
              <a:avLst/>
              <a:gdLst/>
              <a:ahLst/>
              <a:cxnLst>
                <a:cxn ang="0">
                  <a:pos x="wd2" y="hd2"/>
                </a:cxn>
                <a:cxn ang="5400000">
                  <a:pos x="wd2" y="hd2"/>
                </a:cxn>
                <a:cxn ang="10800000">
                  <a:pos x="wd2" y="hd2"/>
                </a:cxn>
                <a:cxn ang="16200000">
                  <a:pos x="wd2" y="hd2"/>
                </a:cxn>
              </a:cxnLst>
              <a:rect l="0" t="0" r="r" b="b"/>
              <a:pathLst>
                <a:path w="21600" h="21600" extrusionOk="0">
                  <a:moveTo>
                    <a:pt x="13675" y="864"/>
                  </a:moveTo>
                  <a:lnTo>
                    <a:pt x="14031" y="0"/>
                  </a:lnTo>
                  <a:lnTo>
                    <a:pt x="15018" y="588"/>
                  </a:lnTo>
                  <a:lnTo>
                    <a:pt x="16110" y="1174"/>
                  </a:lnTo>
                  <a:lnTo>
                    <a:pt x="16098" y="2037"/>
                  </a:lnTo>
                  <a:lnTo>
                    <a:pt x="16752" y="2405"/>
                  </a:lnTo>
                  <a:lnTo>
                    <a:pt x="16984" y="1577"/>
                  </a:lnTo>
                  <a:lnTo>
                    <a:pt x="17267" y="927"/>
                  </a:lnTo>
                  <a:lnTo>
                    <a:pt x="17841" y="1157"/>
                  </a:lnTo>
                  <a:lnTo>
                    <a:pt x="17633" y="1731"/>
                  </a:lnTo>
                  <a:lnTo>
                    <a:pt x="17712" y="2319"/>
                  </a:lnTo>
                  <a:lnTo>
                    <a:pt x="18340" y="3057"/>
                  </a:lnTo>
                  <a:lnTo>
                    <a:pt x="18841" y="3853"/>
                  </a:lnTo>
                  <a:lnTo>
                    <a:pt x="19133" y="4648"/>
                  </a:lnTo>
                  <a:lnTo>
                    <a:pt x="19721" y="5105"/>
                  </a:lnTo>
                  <a:lnTo>
                    <a:pt x="19602" y="5837"/>
                  </a:lnTo>
                  <a:lnTo>
                    <a:pt x="19942" y="6795"/>
                  </a:lnTo>
                  <a:lnTo>
                    <a:pt x="20325" y="7348"/>
                  </a:lnTo>
                  <a:lnTo>
                    <a:pt x="20873" y="7836"/>
                  </a:lnTo>
                  <a:lnTo>
                    <a:pt x="21459" y="8947"/>
                  </a:lnTo>
                  <a:lnTo>
                    <a:pt x="21152" y="9673"/>
                  </a:lnTo>
                  <a:lnTo>
                    <a:pt x="21600" y="10076"/>
                  </a:lnTo>
                  <a:lnTo>
                    <a:pt x="21394" y="10728"/>
                  </a:lnTo>
                  <a:lnTo>
                    <a:pt x="20692" y="11145"/>
                  </a:lnTo>
                  <a:lnTo>
                    <a:pt x="20062" y="11669"/>
                  </a:lnTo>
                  <a:lnTo>
                    <a:pt x="19666" y="12288"/>
                  </a:lnTo>
                  <a:lnTo>
                    <a:pt x="18740" y="13064"/>
                  </a:lnTo>
                  <a:lnTo>
                    <a:pt x="18034" y="13663"/>
                  </a:lnTo>
                  <a:lnTo>
                    <a:pt x="17435" y="14566"/>
                  </a:lnTo>
                  <a:lnTo>
                    <a:pt x="17153" y="15147"/>
                  </a:lnTo>
                  <a:lnTo>
                    <a:pt x="16699" y="15443"/>
                  </a:lnTo>
                  <a:lnTo>
                    <a:pt x="16028" y="15594"/>
                  </a:lnTo>
                  <a:lnTo>
                    <a:pt x="15541" y="15660"/>
                  </a:lnTo>
                  <a:lnTo>
                    <a:pt x="15059" y="16055"/>
                  </a:lnTo>
                  <a:lnTo>
                    <a:pt x="14522" y="15992"/>
                  </a:lnTo>
                  <a:lnTo>
                    <a:pt x="14247" y="16453"/>
                  </a:lnTo>
                  <a:lnTo>
                    <a:pt x="13521" y="16991"/>
                  </a:lnTo>
                  <a:lnTo>
                    <a:pt x="12896" y="17439"/>
                  </a:lnTo>
                  <a:lnTo>
                    <a:pt x="12444" y="17810"/>
                  </a:lnTo>
                  <a:lnTo>
                    <a:pt x="11927" y="18326"/>
                  </a:lnTo>
                  <a:lnTo>
                    <a:pt x="11498" y="18765"/>
                  </a:lnTo>
                  <a:lnTo>
                    <a:pt x="11035" y="19404"/>
                  </a:lnTo>
                  <a:lnTo>
                    <a:pt x="10692" y="19749"/>
                  </a:lnTo>
                  <a:lnTo>
                    <a:pt x="10376" y="20146"/>
                  </a:lnTo>
                  <a:lnTo>
                    <a:pt x="9944" y="20037"/>
                  </a:lnTo>
                  <a:lnTo>
                    <a:pt x="9652" y="20516"/>
                  </a:lnTo>
                  <a:lnTo>
                    <a:pt x="9093" y="20957"/>
                  </a:lnTo>
                  <a:lnTo>
                    <a:pt x="8619" y="21486"/>
                  </a:lnTo>
                  <a:lnTo>
                    <a:pt x="8196" y="21600"/>
                  </a:lnTo>
                  <a:lnTo>
                    <a:pt x="8152" y="20778"/>
                  </a:lnTo>
                  <a:lnTo>
                    <a:pt x="8262" y="20269"/>
                  </a:lnTo>
                  <a:lnTo>
                    <a:pt x="9235" y="19973"/>
                  </a:lnTo>
                  <a:lnTo>
                    <a:pt x="9886" y="19746"/>
                  </a:lnTo>
                  <a:lnTo>
                    <a:pt x="9815" y="19175"/>
                  </a:lnTo>
                  <a:lnTo>
                    <a:pt x="9560" y="19018"/>
                  </a:lnTo>
                  <a:lnTo>
                    <a:pt x="9996" y="18442"/>
                  </a:lnTo>
                  <a:lnTo>
                    <a:pt x="9505" y="18455"/>
                  </a:lnTo>
                  <a:lnTo>
                    <a:pt x="8995" y="18586"/>
                  </a:lnTo>
                  <a:lnTo>
                    <a:pt x="8496" y="18578"/>
                  </a:lnTo>
                  <a:lnTo>
                    <a:pt x="8426" y="18190"/>
                  </a:lnTo>
                  <a:lnTo>
                    <a:pt x="8864" y="17614"/>
                  </a:lnTo>
                  <a:lnTo>
                    <a:pt x="9252" y="17377"/>
                  </a:lnTo>
                  <a:lnTo>
                    <a:pt x="9138" y="17060"/>
                  </a:lnTo>
                  <a:lnTo>
                    <a:pt x="8743" y="16762"/>
                  </a:lnTo>
                  <a:lnTo>
                    <a:pt x="9021" y="16438"/>
                  </a:lnTo>
                  <a:lnTo>
                    <a:pt x="9558" y="16000"/>
                  </a:lnTo>
                  <a:lnTo>
                    <a:pt x="10037" y="15533"/>
                  </a:lnTo>
                  <a:lnTo>
                    <a:pt x="10486" y="14795"/>
                  </a:lnTo>
                  <a:lnTo>
                    <a:pt x="10717" y="14299"/>
                  </a:lnTo>
                  <a:lnTo>
                    <a:pt x="10970" y="13843"/>
                  </a:lnTo>
                  <a:lnTo>
                    <a:pt x="11083" y="13504"/>
                  </a:lnTo>
                  <a:lnTo>
                    <a:pt x="10867" y="13122"/>
                  </a:lnTo>
                  <a:lnTo>
                    <a:pt x="10609" y="12768"/>
                  </a:lnTo>
                  <a:lnTo>
                    <a:pt x="10232" y="12328"/>
                  </a:lnTo>
                  <a:lnTo>
                    <a:pt x="9880" y="11945"/>
                  </a:lnTo>
                  <a:lnTo>
                    <a:pt x="9753" y="11407"/>
                  </a:lnTo>
                  <a:lnTo>
                    <a:pt x="9268" y="11407"/>
                  </a:lnTo>
                  <a:lnTo>
                    <a:pt x="8942" y="11804"/>
                  </a:lnTo>
                  <a:lnTo>
                    <a:pt x="7870" y="11796"/>
                  </a:lnTo>
                  <a:lnTo>
                    <a:pt x="7169" y="12330"/>
                  </a:lnTo>
                  <a:lnTo>
                    <a:pt x="6796" y="12727"/>
                  </a:lnTo>
                  <a:lnTo>
                    <a:pt x="6655" y="13268"/>
                  </a:lnTo>
                  <a:lnTo>
                    <a:pt x="6253" y="13724"/>
                  </a:lnTo>
                  <a:lnTo>
                    <a:pt x="5987" y="14303"/>
                  </a:lnTo>
                  <a:lnTo>
                    <a:pt x="5698" y="14788"/>
                  </a:lnTo>
                  <a:lnTo>
                    <a:pt x="5290" y="15358"/>
                  </a:lnTo>
                  <a:lnTo>
                    <a:pt x="4576" y="16299"/>
                  </a:lnTo>
                  <a:lnTo>
                    <a:pt x="3620" y="16718"/>
                  </a:lnTo>
                  <a:lnTo>
                    <a:pt x="2393" y="14280"/>
                  </a:lnTo>
                  <a:lnTo>
                    <a:pt x="1493" y="14433"/>
                  </a:lnTo>
                  <a:lnTo>
                    <a:pt x="1095" y="13863"/>
                  </a:lnTo>
                  <a:lnTo>
                    <a:pt x="481" y="13468"/>
                  </a:lnTo>
                  <a:lnTo>
                    <a:pt x="0" y="12971"/>
                  </a:lnTo>
                  <a:lnTo>
                    <a:pt x="447" y="12466"/>
                  </a:lnTo>
                  <a:lnTo>
                    <a:pt x="498" y="11816"/>
                  </a:lnTo>
                  <a:lnTo>
                    <a:pt x="1045" y="11430"/>
                  </a:lnTo>
                  <a:lnTo>
                    <a:pt x="1344" y="10543"/>
                  </a:lnTo>
                  <a:lnTo>
                    <a:pt x="1614" y="10127"/>
                  </a:lnTo>
                  <a:lnTo>
                    <a:pt x="1286" y="8908"/>
                  </a:lnTo>
                  <a:lnTo>
                    <a:pt x="1285" y="8223"/>
                  </a:lnTo>
                  <a:lnTo>
                    <a:pt x="992" y="7644"/>
                  </a:lnTo>
                  <a:lnTo>
                    <a:pt x="924" y="6717"/>
                  </a:lnTo>
                  <a:lnTo>
                    <a:pt x="1828" y="6318"/>
                  </a:lnTo>
                  <a:lnTo>
                    <a:pt x="2243" y="6819"/>
                  </a:lnTo>
                  <a:lnTo>
                    <a:pt x="2862" y="6769"/>
                  </a:lnTo>
                  <a:lnTo>
                    <a:pt x="3830" y="8556"/>
                  </a:lnTo>
                  <a:lnTo>
                    <a:pt x="4174" y="7757"/>
                  </a:lnTo>
                  <a:lnTo>
                    <a:pt x="5580" y="6399"/>
                  </a:lnTo>
                  <a:lnTo>
                    <a:pt x="7326" y="5115"/>
                  </a:lnTo>
                  <a:lnTo>
                    <a:pt x="8521" y="4656"/>
                  </a:lnTo>
                  <a:lnTo>
                    <a:pt x="8987" y="3643"/>
                  </a:lnTo>
                  <a:lnTo>
                    <a:pt x="9849" y="3774"/>
                  </a:lnTo>
                  <a:lnTo>
                    <a:pt x="10152" y="3084"/>
                  </a:lnTo>
                  <a:lnTo>
                    <a:pt x="11204" y="3261"/>
                  </a:lnTo>
                  <a:lnTo>
                    <a:pt x="12519" y="2845"/>
                  </a:lnTo>
                  <a:lnTo>
                    <a:pt x="12690" y="2183"/>
                  </a:lnTo>
                  <a:lnTo>
                    <a:pt x="13735" y="1733"/>
                  </a:lnTo>
                  <a:lnTo>
                    <a:pt x="13675" y="864"/>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2" name="Shape 186">
              <a:extLst>
                <a:ext uri="{FF2B5EF4-FFF2-40B4-BE49-F238E27FC236}">
                  <a16:creationId xmlns:a16="http://schemas.microsoft.com/office/drawing/2014/main" id="{09322A6F-D182-4033-BEBD-EA99F2C1DF8E}"/>
                </a:ext>
              </a:extLst>
            </p:cNvPr>
            <p:cNvSpPr/>
            <p:nvPr/>
          </p:nvSpPr>
          <p:spPr>
            <a:xfrm>
              <a:off x="3989994" y="5112336"/>
              <a:ext cx="4149758" cy="2955104"/>
            </a:xfrm>
            <a:custGeom>
              <a:avLst/>
              <a:gdLst/>
              <a:ahLst/>
              <a:cxnLst>
                <a:cxn ang="0">
                  <a:pos x="wd2" y="hd2"/>
                </a:cxn>
                <a:cxn ang="5400000">
                  <a:pos x="wd2" y="hd2"/>
                </a:cxn>
                <a:cxn ang="10800000">
                  <a:pos x="wd2" y="hd2"/>
                </a:cxn>
                <a:cxn ang="16200000">
                  <a:pos x="wd2" y="hd2"/>
                </a:cxn>
              </a:cxnLst>
              <a:rect l="0" t="0" r="r" b="b"/>
              <a:pathLst>
                <a:path w="21600" h="21600" extrusionOk="0">
                  <a:moveTo>
                    <a:pt x="12214" y="15808"/>
                  </a:moveTo>
                  <a:lnTo>
                    <a:pt x="12135" y="16141"/>
                  </a:lnTo>
                  <a:lnTo>
                    <a:pt x="12451" y="16559"/>
                  </a:lnTo>
                  <a:lnTo>
                    <a:pt x="12668" y="16838"/>
                  </a:lnTo>
                  <a:lnTo>
                    <a:pt x="12443" y="17072"/>
                  </a:lnTo>
                  <a:lnTo>
                    <a:pt x="12244" y="17437"/>
                  </a:lnTo>
                  <a:lnTo>
                    <a:pt x="11996" y="17952"/>
                  </a:lnTo>
                  <a:lnTo>
                    <a:pt x="11869" y="18385"/>
                  </a:lnTo>
                  <a:lnTo>
                    <a:pt x="12021" y="18737"/>
                  </a:lnTo>
                  <a:lnTo>
                    <a:pt x="12429" y="19187"/>
                  </a:lnTo>
                  <a:lnTo>
                    <a:pt x="11975" y="19306"/>
                  </a:lnTo>
                  <a:lnTo>
                    <a:pt x="11497" y="20250"/>
                  </a:lnTo>
                  <a:lnTo>
                    <a:pt x="11052" y="20473"/>
                  </a:lnTo>
                  <a:lnTo>
                    <a:pt x="10770" y="20352"/>
                  </a:lnTo>
                  <a:lnTo>
                    <a:pt x="10742" y="21338"/>
                  </a:lnTo>
                  <a:lnTo>
                    <a:pt x="10445" y="21234"/>
                  </a:lnTo>
                  <a:lnTo>
                    <a:pt x="9929" y="20471"/>
                  </a:lnTo>
                  <a:lnTo>
                    <a:pt x="9828" y="20644"/>
                  </a:lnTo>
                  <a:lnTo>
                    <a:pt x="9896" y="21116"/>
                  </a:lnTo>
                  <a:lnTo>
                    <a:pt x="9756" y="21600"/>
                  </a:lnTo>
                  <a:lnTo>
                    <a:pt x="9458" y="20966"/>
                  </a:lnTo>
                  <a:lnTo>
                    <a:pt x="8530" y="20784"/>
                  </a:lnTo>
                  <a:lnTo>
                    <a:pt x="8319" y="20120"/>
                  </a:lnTo>
                  <a:lnTo>
                    <a:pt x="8578" y="19658"/>
                  </a:lnTo>
                  <a:lnTo>
                    <a:pt x="8342" y="19289"/>
                  </a:lnTo>
                  <a:lnTo>
                    <a:pt x="7902" y="19083"/>
                  </a:lnTo>
                  <a:lnTo>
                    <a:pt x="7685" y="18392"/>
                  </a:lnTo>
                  <a:lnTo>
                    <a:pt x="7390" y="18005"/>
                  </a:lnTo>
                  <a:lnTo>
                    <a:pt x="6641" y="18343"/>
                  </a:lnTo>
                  <a:lnTo>
                    <a:pt x="6091" y="18097"/>
                  </a:lnTo>
                  <a:lnTo>
                    <a:pt x="5875" y="17830"/>
                  </a:lnTo>
                  <a:lnTo>
                    <a:pt x="5659" y="18114"/>
                  </a:lnTo>
                  <a:lnTo>
                    <a:pt x="5259" y="17463"/>
                  </a:lnTo>
                  <a:lnTo>
                    <a:pt x="4921" y="17441"/>
                  </a:lnTo>
                  <a:lnTo>
                    <a:pt x="4667" y="17089"/>
                  </a:lnTo>
                  <a:lnTo>
                    <a:pt x="3875" y="16811"/>
                  </a:lnTo>
                  <a:lnTo>
                    <a:pt x="3181" y="16376"/>
                  </a:lnTo>
                  <a:lnTo>
                    <a:pt x="2780" y="15865"/>
                  </a:lnTo>
                  <a:lnTo>
                    <a:pt x="2499" y="15401"/>
                  </a:lnTo>
                  <a:lnTo>
                    <a:pt x="2419" y="14847"/>
                  </a:lnTo>
                  <a:lnTo>
                    <a:pt x="2243" y="14834"/>
                  </a:lnTo>
                  <a:lnTo>
                    <a:pt x="1863" y="15128"/>
                  </a:lnTo>
                  <a:lnTo>
                    <a:pt x="1380" y="15066"/>
                  </a:lnTo>
                  <a:lnTo>
                    <a:pt x="809" y="14496"/>
                  </a:lnTo>
                  <a:lnTo>
                    <a:pt x="474" y="13248"/>
                  </a:lnTo>
                  <a:lnTo>
                    <a:pt x="124" y="12734"/>
                  </a:lnTo>
                  <a:lnTo>
                    <a:pt x="0" y="12122"/>
                  </a:lnTo>
                  <a:lnTo>
                    <a:pt x="375" y="11645"/>
                  </a:lnTo>
                  <a:lnTo>
                    <a:pt x="458" y="10857"/>
                  </a:lnTo>
                  <a:lnTo>
                    <a:pt x="311" y="10508"/>
                  </a:lnTo>
                  <a:lnTo>
                    <a:pt x="612" y="10155"/>
                  </a:lnTo>
                  <a:lnTo>
                    <a:pt x="460" y="10057"/>
                  </a:lnTo>
                  <a:lnTo>
                    <a:pt x="205" y="10166"/>
                  </a:lnTo>
                  <a:lnTo>
                    <a:pt x="312" y="9513"/>
                  </a:lnTo>
                  <a:lnTo>
                    <a:pt x="237" y="9004"/>
                  </a:lnTo>
                  <a:lnTo>
                    <a:pt x="345" y="8505"/>
                  </a:lnTo>
                  <a:lnTo>
                    <a:pt x="702" y="8272"/>
                  </a:lnTo>
                  <a:lnTo>
                    <a:pt x="867" y="7931"/>
                  </a:lnTo>
                  <a:lnTo>
                    <a:pt x="949" y="7537"/>
                  </a:lnTo>
                  <a:lnTo>
                    <a:pt x="434" y="7300"/>
                  </a:lnTo>
                  <a:lnTo>
                    <a:pt x="430" y="6657"/>
                  </a:lnTo>
                  <a:lnTo>
                    <a:pt x="1018" y="6561"/>
                  </a:lnTo>
                  <a:lnTo>
                    <a:pt x="1352" y="6778"/>
                  </a:lnTo>
                  <a:lnTo>
                    <a:pt x="1578" y="6678"/>
                  </a:lnTo>
                  <a:lnTo>
                    <a:pt x="1753" y="6429"/>
                  </a:lnTo>
                  <a:lnTo>
                    <a:pt x="2789" y="7094"/>
                  </a:lnTo>
                  <a:lnTo>
                    <a:pt x="3178" y="7193"/>
                  </a:lnTo>
                  <a:lnTo>
                    <a:pt x="3230" y="6871"/>
                  </a:lnTo>
                  <a:lnTo>
                    <a:pt x="3172" y="6405"/>
                  </a:lnTo>
                  <a:lnTo>
                    <a:pt x="2877" y="6184"/>
                  </a:lnTo>
                  <a:lnTo>
                    <a:pt x="2591" y="5704"/>
                  </a:lnTo>
                  <a:lnTo>
                    <a:pt x="2861" y="5214"/>
                  </a:lnTo>
                  <a:lnTo>
                    <a:pt x="3845" y="5049"/>
                  </a:lnTo>
                  <a:lnTo>
                    <a:pt x="3807" y="4755"/>
                  </a:lnTo>
                  <a:lnTo>
                    <a:pt x="3547" y="4434"/>
                  </a:lnTo>
                  <a:lnTo>
                    <a:pt x="3631" y="4022"/>
                  </a:lnTo>
                  <a:lnTo>
                    <a:pt x="3511" y="3655"/>
                  </a:lnTo>
                  <a:lnTo>
                    <a:pt x="2789" y="2778"/>
                  </a:lnTo>
                  <a:lnTo>
                    <a:pt x="2885" y="1450"/>
                  </a:lnTo>
                  <a:lnTo>
                    <a:pt x="2608" y="1341"/>
                  </a:lnTo>
                  <a:lnTo>
                    <a:pt x="2628" y="727"/>
                  </a:lnTo>
                  <a:lnTo>
                    <a:pt x="3284" y="367"/>
                  </a:lnTo>
                  <a:lnTo>
                    <a:pt x="4650" y="74"/>
                  </a:lnTo>
                  <a:lnTo>
                    <a:pt x="5520" y="0"/>
                  </a:lnTo>
                  <a:lnTo>
                    <a:pt x="6691" y="414"/>
                  </a:lnTo>
                  <a:lnTo>
                    <a:pt x="7334" y="752"/>
                  </a:lnTo>
                  <a:lnTo>
                    <a:pt x="7290" y="1153"/>
                  </a:lnTo>
                  <a:lnTo>
                    <a:pt x="7459" y="1464"/>
                  </a:lnTo>
                  <a:lnTo>
                    <a:pt x="7955" y="1402"/>
                  </a:lnTo>
                  <a:lnTo>
                    <a:pt x="8346" y="1555"/>
                  </a:lnTo>
                  <a:lnTo>
                    <a:pt x="8189" y="1871"/>
                  </a:lnTo>
                  <a:lnTo>
                    <a:pt x="8414" y="1948"/>
                  </a:lnTo>
                  <a:lnTo>
                    <a:pt x="8709" y="1705"/>
                  </a:lnTo>
                  <a:lnTo>
                    <a:pt x="9130" y="2275"/>
                  </a:lnTo>
                  <a:lnTo>
                    <a:pt x="9056" y="2748"/>
                  </a:lnTo>
                  <a:lnTo>
                    <a:pt x="9279" y="3061"/>
                  </a:lnTo>
                  <a:lnTo>
                    <a:pt x="9688" y="2860"/>
                  </a:lnTo>
                  <a:lnTo>
                    <a:pt x="10093" y="3001"/>
                  </a:lnTo>
                  <a:lnTo>
                    <a:pt x="10964" y="3495"/>
                  </a:lnTo>
                  <a:lnTo>
                    <a:pt x="11360" y="3256"/>
                  </a:lnTo>
                  <a:lnTo>
                    <a:pt x="11786" y="3764"/>
                  </a:lnTo>
                  <a:lnTo>
                    <a:pt x="12086" y="3726"/>
                  </a:lnTo>
                  <a:lnTo>
                    <a:pt x="12347" y="3596"/>
                  </a:lnTo>
                  <a:lnTo>
                    <a:pt x="12472" y="2725"/>
                  </a:lnTo>
                  <a:lnTo>
                    <a:pt x="12748" y="2691"/>
                  </a:lnTo>
                  <a:lnTo>
                    <a:pt x="12854" y="1815"/>
                  </a:lnTo>
                  <a:lnTo>
                    <a:pt x="12760" y="1205"/>
                  </a:lnTo>
                  <a:lnTo>
                    <a:pt x="13197" y="1113"/>
                  </a:lnTo>
                  <a:lnTo>
                    <a:pt x="13722" y="1562"/>
                  </a:lnTo>
                  <a:lnTo>
                    <a:pt x="14457" y="2609"/>
                  </a:lnTo>
                  <a:lnTo>
                    <a:pt x="14862" y="2009"/>
                  </a:lnTo>
                  <a:lnTo>
                    <a:pt x="15075" y="2363"/>
                  </a:lnTo>
                  <a:lnTo>
                    <a:pt x="15645" y="1935"/>
                  </a:lnTo>
                  <a:lnTo>
                    <a:pt x="15981" y="2435"/>
                  </a:lnTo>
                  <a:lnTo>
                    <a:pt x="16233" y="2857"/>
                  </a:lnTo>
                  <a:lnTo>
                    <a:pt x="16736" y="3923"/>
                  </a:lnTo>
                  <a:lnTo>
                    <a:pt x="17292" y="4396"/>
                  </a:lnTo>
                  <a:lnTo>
                    <a:pt x="17309" y="3752"/>
                  </a:lnTo>
                  <a:lnTo>
                    <a:pt x="17799" y="4326"/>
                  </a:lnTo>
                  <a:lnTo>
                    <a:pt x="18113" y="4770"/>
                  </a:lnTo>
                  <a:lnTo>
                    <a:pt x="18189" y="5243"/>
                  </a:lnTo>
                  <a:lnTo>
                    <a:pt x="19155" y="5933"/>
                  </a:lnTo>
                  <a:lnTo>
                    <a:pt x="19535" y="6658"/>
                  </a:lnTo>
                  <a:lnTo>
                    <a:pt x="19972" y="6168"/>
                  </a:lnTo>
                  <a:lnTo>
                    <a:pt x="20305" y="6568"/>
                  </a:lnTo>
                  <a:lnTo>
                    <a:pt x="20252" y="7076"/>
                  </a:lnTo>
                  <a:lnTo>
                    <a:pt x="20581" y="7495"/>
                  </a:lnTo>
                  <a:lnTo>
                    <a:pt x="20961" y="8174"/>
                  </a:lnTo>
                  <a:lnTo>
                    <a:pt x="20871" y="8570"/>
                  </a:lnTo>
                  <a:lnTo>
                    <a:pt x="21058" y="9114"/>
                  </a:lnTo>
                  <a:lnTo>
                    <a:pt x="21036" y="9546"/>
                  </a:lnTo>
                  <a:lnTo>
                    <a:pt x="21276" y="10201"/>
                  </a:lnTo>
                  <a:lnTo>
                    <a:pt x="21600" y="10612"/>
                  </a:lnTo>
                  <a:lnTo>
                    <a:pt x="21380" y="11226"/>
                  </a:lnTo>
                  <a:lnTo>
                    <a:pt x="21143" y="11625"/>
                  </a:lnTo>
                  <a:lnTo>
                    <a:pt x="20915" y="11733"/>
                  </a:lnTo>
                  <a:lnTo>
                    <a:pt x="20924" y="12127"/>
                  </a:lnTo>
                  <a:lnTo>
                    <a:pt x="20276" y="12745"/>
                  </a:lnTo>
                  <a:lnTo>
                    <a:pt x="20249" y="13199"/>
                  </a:lnTo>
                  <a:lnTo>
                    <a:pt x="19931" y="13644"/>
                  </a:lnTo>
                  <a:lnTo>
                    <a:pt x="19516" y="14071"/>
                  </a:lnTo>
                  <a:lnTo>
                    <a:pt x="19340" y="14315"/>
                  </a:lnTo>
                  <a:lnTo>
                    <a:pt x="19542" y="14523"/>
                  </a:lnTo>
                  <a:lnTo>
                    <a:pt x="20058" y="15388"/>
                  </a:lnTo>
                  <a:lnTo>
                    <a:pt x="19247" y="16084"/>
                  </a:lnTo>
                  <a:lnTo>
                    <a:pt x="18600" y="15773"/>
                  </a:lnTo>
                  <a:lnTo>
                    <a:pt x="17873" y="15179"/>
                  </a:lnTo>
                  <a:lnTo>
                    <a:pt x="17758" y="15399"/>
                  </a:lnTo>
                  <a:lnTo>
                    <a:pt x="17880" y="15892"/>
                  </a:lnTo>
                  <a:lnTo>
                    <a:pt x="18245" y="16642"/>
                  </a:lnTo>
                  <a:lnTo>
                    <a:pt x="18742" y="16949"/>
                  </a:lnTo>
                  <a:lnTo>
                    <a:pt x="18976" y="17494"/>
                  </a:lnTo>
                  <a:lnTo>
                    <a:pt x="18881" y="17805"/>
                  </a:lnTo>
                  <a:lnTo>
                    <a:pt x="18838" y="18157"/>
                  </a:lnTo>
                  <a:lnTo>
                    <a:pt x="18769" y="18513"/>
                  </a:lnTo>
                  <a:lnTo>
                    <a:pt x="18451" y="18373"/>
                  </a:lnTo>
                  <a:lnTo>
                    <a:pt x="18087" y="18454"/>
                  </a:lnTo>
                  <a:lnTo>
                    <a:pt x="17944" y="18804"/>
                  </a:lnTo>
                  <a:lnTo>
                    <a:pt x="18055" y="19271"/>
                  </a:lnTo>
                  <a:lnTo>
                    <a:pt x="17962" y="19653"/>
                  </a:lnTo>
                  <a:lnTo>
                    <a:pt x="17739" y="19686"/>
                  </a:lnTo>
                  <a:lnTo>
                    <a:pt x="17594" y="19652"/>
                  </a:lnTo>
                  <a:lnTo>
                    <a:pt x="17431" y="19822"/>
                  </a:lnTo>
                  <a:lnTo>
                    <a:pt x="17265" y="19620"/>
                  </a:lnTo>
                  <a:lnTo>
                    <a:pt x="17047" y="19991"/>
                  </a:lnTo>
                  <a:lnTo>
                    <a:pt x="16823" y="20190"/>
                  </a:lnTo>
                  <a:lnTo>
                    <a:pt x="16688" y="19987"/>
                  </a:lnTo>
                  <a:lnTo>
                    <a:pt x="16854" y="19691"/>
                  </a:lnTo>
                  <a:lnTo>
                    <a:pt x="16714" y="19287"/>
                  </a:lnTo>
                  <a:lnTo>
                    <a:pt x="16559" y="19162"/>
                  </a:lnTo>
                  <a:lnTo>
                    <a:pt x="16437" y="19484"/>
                  </a:lnTo>
                  <a:lnTo>
                    <a:pt x="16195" y="19548"/>
                  </a:lnTo>
                  <a:lnTo>
                    <a:pt x="16135" y="19239"/>
                  </a:lnTo>
                  <a:lnTo>
                    <a:pt x="16352" y="18944"/>
                  </a:lnTo>
                  <a:lnTo>
                    <a:pt x="16123" y="18686"/>
                  </a:lnTo>
                  <a:lnTo>
                    <a:pt x="15882" y="18497"/>
                  </a:lnTo>
                  <a:lnTo>
                    <a:pt x="15716" y="18746"/>
                  </a:lnTo>
                  <a:lnTo>
                    <a:pt x="15635" y="19023"/>
                  </a:lnTo>
                  <a:lnTo>
                    <a:pt x="15271" y="18909"/>
                  </a:lnTo>
                  <a:lnTo>
                    <a:pt x="14955" y="18695"/>
                  </a:lnTo>
                  <a:lnTo>
                    <a:pt x="14850" y="18354"/>
                  </a:lnTo>
                  <a:lnTo>
                    <a:pt x="14601" y="18202"/>
                  </a:lnTo>
                  <a:lnTo>
                    <a:pt x="14349" y="18045"/>
                  </a:lnTo>
                  <a:lnTo>
                    <a:pt x="14179" y="17082"/>
                  </a:lnTo>
                  <a:lnTo>
                    <a:pt x="13924" y="16415"/>
                  </a:lnTo>
                  <a:lnTo>
                    <a:pt x="13726" y="15659"/>
                  </a:lnTo>
                  <a:lnTo>
                    <a:pt x="13467" y="15599"/>
                  </a:lnTo>
                  <a:lnTo>
                    <a:pt x="13100" y="15535"/>
                  </a:lnTo>
                  <a:lnTo>
                    <a:pt x="12882" y="15323"/>
                  </a:lnTo>
                  <a:lnTo>
                    <a:pt x="12673" y="15248"/>
                  </a:lnTo>
                  <a:lnTo>
                    <a:pt x="12496" y="15482"/>
                  </a:lnTo>
                  <a:lnTo>
                    <a:pt x="12214" y="15808"/>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3" name="Shape 187">
              <a:extLst>
                <a:ext uri="{FF2B5EF4-FFF2-40B4-BE49-F238E27FC236}">
                  <a16:creationId xmlns:a16="http://schemas.microsoft.com/office/drawing/2014/main" id="{58CF1493-8604-43AD-B0F0-CF7517C04B1B}"/>
                </a:ext>
              </a:extLst>
            </p:cNvPr>
            <p:cNvSpPr/>
            <p:nvPr/>
          </p:nvSpPr>
          <p:spPr>
            <a:xfrm>
              <a:off x="6255049" y="7181034"/>
              <a:ext cx="3418138" cy="3059990"/>
            </a:xfrm>
            <a:custGeom>
              <a:avLst/>
              <a:gdLst/>
              <a:ahLst/>
              <a:cxnLst>
                <a:cxn ang="0">
                  <a:pos x="wd2" y="hd2"/>
                </a:cxn>
                <a:cxn ang="5400000">
                  <a:pos x="wd2" y="hd2"/>
                </a:cxn>
                <a:cxn ang="10800000">
                  <a:pos x="wd2" y="hd2"/>
                </a:cxn>
                <a:cxn ang="16200000">
                  <a:pos x="wd2" y="hd2"/>
                </a:cxn>
              </a:cxnLst>
              <a:rect l="0" t="0" r="r" b="b"/>
              <a:pathLst>
                <a:path w="21600" h="21600" extrusionOk="0">
                  <a:moveTo>
                    <a:pt x="8958" y="2053"/>
                  </a:moveTo>
                  <a:lnTo>
                    <a:pt x="8485" y="2276"/>
                  </a:lnTo>
                  <a:lnTo>
                    <a:pt x="8414" y="3098"/>
                  </a:lnTo>
                  <a:lnTo>
                    <a:pt x="8168" y="3001"/>
                  </a:lnTo>
                  <a:lnTo>
                    <a:pt x="7594" y="3092"/>
                  </a:lnTo>
                  <a:lnTo>
                    <a:pt x="7338" y="3512"/>
                  </a:lnTo>
                  <a:lnTo>
                    <a:pt x="7530" y="4052"/>
                  </a:lnTo>
                  <a:lnTo>
                    <a:pt x="7372" y="4273"/>
                  </a:lnTo>
                  <a:lnTo>
                    <a:pt x="7125" y="4162"/>
                  </a:lnTo>
                  <a:lnTo>
                    <a:pt x="6867" y="4353"/>
                  </a:lnTo>
                  <a:lnTo>
                    <a:pt x="6652" y="4195"/>
                  </a:lnTo>
                  <a:cubicBezTo>
                    <a:pt x="6581" y="4277"/>
                    <a:pt x="6511" y="4359"/>
                    <a:pt x="6440" y="4441"/>
                  </a:cubicBezTo>
                  <a:cubicBezTo>
                    <a:pt x="6370" y="4523"/>
                    <a:pt x="6299" y="4605"/>
                    <a:pt x="6229" y="4687"/>
                  </a:cubicBezTo>
                  <a:lnTo>
                    <a:pt x="6271" y="4244"/>
                  </a:lnTo>
                  <a:lnTo>
                    <a:pt x="5968" y="3747"/>
                  </a:lnTo>
                  <a:lnTo>
                    <a:pt x="5604" y="4073"/>
                  </a:lnTo>
                  <a:lnTo>
                    <a:pt x="5752" y="3661"/>
                  </a:lnTo>
                  <a:lnTo>
                    <a:pt x="4970" y="3093"/>
                  </a:lnTo>
                  <a:lnTo>
                    <a:pt x="4595" y="3442"/>
                  </a:lnTo>
                  <a:lnTo>
                    <a:pt x="4382" y="3543"/>
                  </a:lnTo>
                  <a:lnTo>
                    <a:pt x="3977" y="3424"/>
                  </a:lnTo>
                  <a:lnTo>
                    <a:pt x="3823" y="3018"/>
                  </a:lnTo>
                  <a:lnTo>
                    <a:pt x="3204" y="2773"/>
                  </a:lnTo>
                  <a:lnTo>
                    <a:pt x="3027" y="1753"/>
                  </a:lnTo>
                  <a:lnTo>
                    <a:pt x="2749" y="1187"/>
                  </a:lnTo>
                  <a:lnTo>
                    <a:pt x="2484" y="353"/>
                  </a:lnTo>
                  <a:lnTo>
                    <a:pt x="1654" y="310"/>
                  </a:lnTo>
                  <a:lnTo>
                    <a:pt x="1401" y="51"/>
                  </a:lnTo>
                  <a:lnTo>
                    <a:pt x="1036" y="0"/>
                  </a:lnTo>
                  <a:lnTo>
                    <a:pt x="393" y="544"/>
                  </a:lnTo>
                  <a:lnTo>
                    <a:pt x="289" y="1057"/>
                  </a:lnTo>
                  <a:lnTo>
                    <a:pt x="979" y="1657"/>
                  </a:lnTo>
                  <a:lnTo>
                    <a:pt x="655" y="1825"/>
                  </a:lnTo>
                  <a:lnTo>
                    <a:pt x="194" y="2670"/>
                  </a:lnTo>
                  <a:lnTo>
                    <a:pt x="0" y="3204"/>
                  </a:lnTo>
                  <a:lnTo>
                    <a:pt x="265" y="3593"/>
                  </a:lnTo>
                  <a:lnTo>
                    <a:pt x="814" y="4093"/>
                  </a:lnTo>
                  <a:lnTo>
                    <a:pt x="1409" y="4442"/>
                  </a:lnTo>
                  <a:lnTo>
                    <a:pt x="1763" y="5224"/>
                  </a:lnTo>
                  <a:lnTo>
                    <a:pt x="2092" y="6577"/>
                  </a:lnTo>
                  <a:cubicBezTo>
                    <a:pt x="2160" y="6701"/>
                    <a:pt x="2239" y="6817"/>
                    <a:pt x="2328" y="6923"/>
                  </a:cubicBezTo>
                  <a:cubicBezTo>
                    <a:pt x="2415" y="7029"/>
                    <a:pt x="2511" y="7125"/>
                    <a:pt x="2614" y="7210"/>
                  </a:cubicBezTo>
                  <a:lnTo>
                    <a:pt x="2485" y="7447"/>
                  </a:lnTo>
                  <a:lnTo>
                    <a:pt x="2177" y="7105"/>
                  </a:lnTo>
                  <a:lnTo>
                    <a:pt x="2053" y="7644"/>
                  </a:lnTo>
                  <a:lnTo>
                    <a:pt x="2640" y="9215"/>
                  </a:lnTo>
                  <a:lnTo>
                    <a:pt x="2537" y="12979"/>
                  </a:lnTo>
                  <a:lnTo>
                    <a:pt x="2449" y="13895"/>
                  </a:lnTo>
                  <a:lnTo>
                    <a:pt x="2421" y="14833"/>
                  </a:lnTo>
                  <a:lnTo>
                    <a:pt x="2673" y="15388"/>
                  </a:lnTo>
                  <a:lnTo>
                    <a:pt x="2994" y="15574"/>
                  </a:lnTo>
                  <a:lnTo>
                    <a:pt x="2995" y="15090"/>
                  </a:lnTo>
                  <a:lnTo>
                    <a:pt x="2882" y="14729"/>
                  </a:lnTo>
                  <a:lnTo>
                    <a:pt x="3239" y="14471"/>
                  </a:lnTo>
                  <a:lnTo>
                    <a:pt x="3566" y="14037"/>
                  </a:lnTo>
                  <a:lnTo>
                    <a:pt x="3894" y="14422"/>
                  </a:lnTo>
                  <a:lnTo>
                    <a:pt x="4071" y="14955"/>
                  </a:lnTo>
                  <a:lnTo>
                    <a:pt x="4439" y="15322"/>
                  </a:lnTo>
                  <a:lnTo>
                    <a:pt x="4330" y="15727"/>
                  </a:lnTo>
                  <a:lnTo>
                    <a:pt x="4063" y="15940"/>
                  </a:lnTo>
                  <a:lnTo>
                    <a:pt x="4325" y="16292"/>
                  </a:lnTo>
                  <a:lnTo>
                    <a:pt x="4589" y="16729"/>
                  </a:lnTo>
                  <a:lnTo>
                    <a:pt x="4651" y="17082"/>
                  </a:lnTo>
                  <a:lnTo>
                    <a:pt x="5044" y="16811"/>
                  </a:lnTo>
                  <a:lnTo>
                    <a:pt x="5461" y="16626"/>
                  </a:lnTo>
                  <a:lnTo>
                    <a:pt x="5780" y="17391"/>
                  </a:lnTo>
                  <a:lnTo>
                    <a:pt x="5848" y="17927"/>
                  </a:lnTo>
                  <a:lnTo>
                    <a:pt x="6119" y="18331"/>
                  </a:lnTo>
                  <a:lnTo>
                    <a:pt x="6156" y="18672"/>
                  </a:lnTo>
                  <a:lnTo>
                    <a:pt x="6289" y="19061"/>
                  </a:lnTo>
                  <a:lnTo>
                    <a:pt x="6527" y="19464"/>
                  </a:lnTo>
                  <a:lnTo>
                    <a:pt x="6703" y="19789"/>
                  </a:lnTo>
                  <a:lnTo>
                    <a:pt x="6961" y="19795"/>
                  </a:lnTo>
                  <a:lnTo>
                    <a:pt x="6588" y="20187"/>
                  </a:lnTo>
                  <a:lnTo>
                    <a:pt x="6806" y="20519"/>
                  </a:lnTo>
                  <a:lnTo>
                    <a:pt x="7128" y="20678"/>
                  </a:lnTo>
                  <a:lnTo>
                    <a:pt x="7051" y="21139"/>
                  </a:lnTo>
                  <a:lnTo>
                    <a:pt x="7355" y="21345"/>
                  </a:lnTo>
                  <a:lnTo>
                    <a:pt x="7552" y="21600"/>
                  </a:lnTo>
                  <a:lnTo>
                    <a:pt x="7901" y="21571"/>
                  </a:lnTo>
                  <a:lnTo>
                    <a:pt x="8204" y="21592"/>
                  </a:lnTo>
                  <a:lnTo>
                    <a:pt x="8431" y="21234"/>
                  </a:lnTo>
                  <a:lnTo>
                    <a:pt x="8771" y="21015"/>
                  </a:lnTo>
                  <a:lnTo>
                    <a:pt x="9070" y="21024"/>
                  </a:lnTo>
                  <a:lnTo>
                    <a:pt x="9009" y="21440"/>
                  </a:lnTo>
                  <a:lnTo>
                    <a:pt x="9341" y="21402"/>
                  </a:lnTo>
                  <a:lnTo>
                    <a:pt x="9481" y="21127"/>
                  </a:lnTo>
                  <a:lnTo>
                    <a:pt x="9822" y="21033"/>
                  </a:lnTo>
                  <a:lnTo>
                    <a:pt x="9982" y="20629"/>
                  </a:lnTo>
                  <a:lnTo>
                    <a:pt x="9906" y="19901"/>
                  </a:lnTo>
                  <a:lnTo>
                    <a:pt x="9747" y="19200"/>
                  </a:lnTo>
                  <a:lnTo>
                    <a:pt x="9777" y="18582"/>
                  </a:lnTo>
                  <a:lnTo>
                    <a:pt x="10107" y="18211"/>
                  </a:lnTo>
                  <a:lnTo>
                    <a:pt x="10527" y="17991"/>
                  </a:lnTo>
                  <a:lnTo>
                    <a:pt x="11075" y="17442"/>
                  </a:lnTo>
                  <a:lnTo>
                    <a:pt x="11315" y="16928"/>
                  </a:lnTo>
                  <a:lnTo>
                    <a:pt x="11046" y="16764"/>
                  </a:lnTo>
                  <a:lnTo>
                    <a:pt x="11196" y="16381"/>
                  </a:lnTo>
                  <a:lnTo>
                    <a:pt x="11528" y="16089"/>
                  </a:lnTo>
                  <a:lnTo>
                    <a:pt x="11718" y="16401"/>
                  </a:lnTo>
                  <a:lnTo>
                    <a:pt x="11952" y="16048"/>
                  </a:lnTo>
                  <a:lnTo>
                    <a:pt x="11802" y="15725"/>
                  </a:lnTo>
                  <a:lnTo>
                    <a:pt x="11787" y="15360"/>
                  </a:lnTo>
                  <a:lnTo>
                    <a:pt x="12228" y="15206"/>
                  </a:lnTo>
                  <a:lnTo>
                    <a:pt x="12747" y="15255"/>
                  </a:lnTo>
                  <a:lnTo>
                    <a:pt x="13049" y="15426"/>
                  </a:lnTo>
                  <a:lnTo>
                    <a:pt x="12777" y="15788"/>
                  </a:lnTo>
                  <a:lnTo>
                    <a:pt x="12751" y="16163"/>
                  </a:lnTo>
                  <a:lnTo>
                    <a:pt x="13119" y="16334"/>
                  </a:lnTo>
                  <a:lnTo>
                    <a:pt x="13042" y="16775"/>
                  </a:lnTo>
                  <a:lnTo>
                    <a:pt x="12889" y="17152"/>
                  </a:lnTo>
                  <a:lnTo>
                    <a:pt x="13281" y="17380"/>
                  </a:lnTo>
                  <a:lnTo>
                    <a:pt x="13748" y="17460"/>
                  </a:lnTo>
                  <a:lnTo>
                    <a:pt x="14157" y="17144"/>
                  </a:lnTo>
                  <a:lnTo>
                    <a:pt x="14513" y="16761"/>
                  </a:lnTo>
                  <a:lnTo>
                    <a:pt x="14826" y="17041"/>
                  </a:lnTo>
                  <a:lnTo>
                    <a:pt x="14672" y="17524"/>
                  </a:lnTo>
                  <a:lnTo>
                    <a:pt x="14855" y="18049"/>
                  </a:lnTo>
                  <a:lnTo>
                    <a:pt x="15289" y="17860"/>
                  </a:lnTo>
                  <a:lnTo>
                    <a:pt x="15650" y="18080"/>
                  </a:lnTo>
                  <a:lnTo>
                    <a:pt x="16316" y="17951"/>
                  </a:lnTo>
                  <a:lnTo>
                    <a:pt x="16842" y="17792"/>
                  </a:lnTo>
                  <a:lnTo>
                    <a:pt x="16997" y="17405"/>
                  </a:lnTo>
                  <a:lnTo>
                    <a:pt x="16765" y="16943"/>
                  </a:lnTo>
                  <a:lnTo>
                    <a:pt x="16425" y="16917"/>
                  </a:lnTo>
                  <a:lnTo>
                    <a:pt x="16066" y="16733"/>
                  </a:lnTo>
                  <a:lnTo>
                    <a:pt x="15967" y="16485"/>
                  </a:lnTo>
                  <a:lnTo>
                    <a:pt x="15716" y="16596"/>
                  </a:lnTo>
                  <a:lnTo>
                    <a:pt x="15460" y="16251"/>
                  </a:lnTo>
                  <a:lnTo>
                    <a:pt x="15574" y="15885"/>
                  </a:lnTo>
                  <a:lnTo>
                    <a:pt x="15982" y="15656"/>
                  </a:lnTo>
                  <a:lnTo>
                    <a:pt x="16323" y="15519"/>
                  </a:lnTo>
                  <a:lnTo>
                    <a:pt x="16761" y="15730"/>
                  </a:lnTo>
                  <a:lnTo>
                    <a:pt x="17079" y="15747"/>
                  </a:lnTo>
                  <a:lnTo>
                    <a:pt x="16913" y="15157"/>
                  </a:lnTo>
                  <a:lnTo>
                    <a:pt x="16898" y="14780"/>
                  </a:lnTo>
                  <a:lnTo>
                    <a:pt x="16460" y="14723"/>
                  </a:lnTo>
                  <a:lnTo>
                    <a:pt x="15975" y="14714"/>
                  </a:lnTo>
                  <a:lnTo>
                    <a:pt x="15757" y="14386"/>
                  </a:lnTo>
                  <a:lnTo>
                    <a:pt x="15911" y="13919"/>
                  </a:lnTo>
                  <a:lnTo>
                    <a:pt x="15633" y="13762"/>
                  </a:lnTo>
                  <a:lnTo>
                    <a:pt x="15396" y="13777"/>
                  </a:lnTo>
                  <a:lnTo>
                    <a:pt x="15133" y="13340"/>
                  </a:lnTo>
                  <a:lnTo>
                    <a:pt x="14966" y="12964"/>
                  </a:lnTo>
                  <a:lnTo>
                    <a:pt x="15579" y="12558"/>
                  </a:lnTo>
                  <a:lnTo>
                    <a:pt x="15968" y="12188"/>
                  </a:lnTo>
                  <a:lnTo>
                    <a:pt x="15892" y="11799"/>
                  </a:lnTo>
                  <a:lnTo>
                    <a:pt x="15623" y="11664"/>
                  </a:lnTo>
                  <a:lnTo>
                    <a:pt x="15893" y="11211"/>
                  </a:lnTo>
                  <a:lnTo>
                    <a:pt x="16147" y="10843"/>
                  </a:lnTo>
                  <a:lnTo>
                    <a:pt x="16577" y="10966"/>
                  </a:lnTo>
                  <a:lnTo>
                    <a:pt x="16679" y="11403"/>
                  </a:lnTo>
                  <a:lnTo>
                    <a:pt x="17003" y="11510"/>
                  </a:lnTo>
                  <a:lnTo>
                    <a:pt x="17298" y="11190"/>
                  </a:lnTo>
                  <a:lnTo>
                    <a:pt x="17610" y="11210"/>
                  </a:lnTo>
                  <a:lnTo>
                    <a:pt x="17775" y="11515"/>
                  </a:lnTo>
                  <a:lnTo>
                    <a:pt x="17939" y="11938"/>
                  </a:lnTo>
                  <a:lnTo>
                    <a:pt x="18360" y="11970"/>
                  </a:lnTo>
                  <a:lnTo>
                    <a:pt x="18895" y="11647"/>
                  </a:lnTo>
                  <a:lnTo>
                    <a:pt x="19294" y="11078"/>
                  </a:lnTo>
                  <a:lnTo>
                    <a:pt x="19504" y="10462"/>
                  </a:lnTo>
                  <a:lnTo>
                    <a:pt x="19437" y="10038"/>
                  </a:lnTo>
                  <a:lnTo>
                    <a:pt x="19765" y="9912"/>
                  </a:lnTo>
                  <a:lnTo>
                    <a:pt x="20045" y="9965"/>
                  </a:lnTo>
                  <a:lnTo>
                    <a:pt x="20346" y="9653"/>
                  </a:lnTo>
                  <a:lnTo>
                    <a:pt x="20578" y="9199"/>
                  </a:lnTo>
                  <a:lnTo>
                    <a:pt x="20805" y="8702"/>
                  </a:lnTo>
                  <a:lnTo>
                    <a:pt x="21033" y="8230"/>
                  </a:lnTo>
                  <a:lnTo>
                    <a:pt x="21371" y="7836"/>
                  </a:lnTo>
                  <a:lnTo>
                    <a:pt x="21600" y="7584"/>
                  </a:lnTo>
                  <a:lnTo>
                    <a:pt x="21311" y="7383"/>
                  </a:lnTo>
                  <a:lnTo>
                    <a:pt x="21099" y="7195"/>
                  </a:lnTo>
                  <a:lnTo>
                    <a:pt x="21337" y="6896"/>
                  </a:lnTo>
                  <a:lnTo>
                    <a:pt x="21395" y="6702"/>
                  </a:lnTo>
                  <a:lnTo>
                    <a:pt x="21377" y="6384"/>
                  </a:lnTo>
                  <a:lnTo>
                    <a:pt x="21091" y="6070"/>
                  </a:lnTo>
                  <a:lnTo>
                    <a:pt x="20813" y="6370"/>
                  </a:lnTo>
                  <a:lnTo>
                    <a:pt x="20514" y="6345"/>
                  </a:lnTo>
                  <a:lnTo>
                    <a:pt x="19923" y="5837"/>
                  </a:lnTo>
                  <a:lnTo>
                    <a:pt x="19441" y="5544"/>
                  </a:lnTo>
                  <a:lnTo>
                    <a:pt x="19180" y="5813"/>
                  </a:lnTo>
                  <a:lnTo>
                    <a:pt x="18818" y="5317"/>
                  </a:lnTo>
                  <a:lnTo>
                    <a:pt x="18587" y="4931"/>
                  </a:lnTo>
                  <a:lnTo>
                    <a:pt x="18138" y="4812"/>
                  </a:lnTo>
                  <a:lnTo>
                    <a:pt x="17600" y="4854"/>
                  </a:lnTo>
                  <a:lnTo>
                    <a:pt x="17353" y="5005"/>
                  </a:lnTo>
                  <a:lnTo>
                    <a:pt x="16859" y="4556"/>
                  </a:lnTo>
                  <a:lnTo>
                    <a:pt x="16394" y="4661"/>
                  </a:lnTo>
                  <a:lnTo>
                    <a:pt x="16096" y="4824"/>
                  </a:lnTo>
                  <a:lnTo>
                    <a:pt x="15682" y="4533"/>
                  </a:lnTo>
                  <a:lnTo>
                    <a:pt x="15246" y="4887"/>
                  </a:lnTo>
                  <a:lnTo>
                    <a:pt x="14861" y="4937"/>
                  </a:lnTo>
                  <a:lnTo>
                    <a:pt x="13661" y="4403"/>
                  </a:lnTo>
                  <a:lnTo>
                    <a:pt x="13843" y="4081"/>
                  </a:lnTo>
                  <a:lnTo>
                    <a:pt x="13905" y="3601"/>
                  </a:lnTo>
                  <a:lnTo>
                    <a:pt x="13314" y="2410"/>
                  </a:lnTo>
                  <a:lnTo>
                    <a:pt x="12966" y="2169"/>
                  </a:lnTo>
                  <a:lnTo>
                    <a:pt x="12372" y="2044"/>
                  </a:lnTo>
                  <a:lnTo>
                    <a:pt x="11609" y="1696"/>
                  </a:lnTo>
                  <a:lnTo>
                    <a:pt x="11623" y="993"/>
                  </a:lnTo>
                  <a:lnTo>
                    <a:pt x="11346" y="588"/>
                  </a:lnTo>
                  <a:lnTo>
                    <a:pt x="10875" y="219"/>
                  </a:lnTo>
                  <a:lnTo>
                    <a:pt x="10539" y="626"/>
                  </a:lnTo>
                  <a:lnTo>
                    <a:pt x="9997" y="1004"/>
                  </a:lnTo>
                  <a:lnTo>
                    <a:pt x="9568" y="1276"/>
                  </a:lnTo>
                  <a:lnTo>
                    <a:pt x="9632" y="1858"/>
                  </a:lnTo>
                  <a:lnTo>
                    <a:pt x="10010" y="2248"/>
                  </a:lnTo>
                  <a:lnTo>
                    <a:pt x="9829" y="2700"/>
                  </a:lnTo>
                  <a:lnTo>
                    <a:pt x="9541" y="2701"/>
                  </a:lnTo>
                  <a:lnTo>
                    <a:pt x="9147" y="3200"/>
                  </a:lnTo>
                  <a:lnTo>
                    <a:pt x="8957" y="3012"/>
                  </a:lnTo>
                  <a:lnTo>
                    <a:pt x="9119" y="2618"/>
                  </a:lnTo>
                  <a:lnTo>
                    <a:pt x="8958" y="2053"/>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4" name="Shape 188">
              <a:extLst>
                <a:ext uri="{FF2B5EF4-FFF2-40B4-BE49-F238E27FC236}">
                  <a16:creationId xmlns:a16="http://schemas.microsoft.com/office/drawing/2014/main" id="{61F22A09-B880-4DBD-B013-5CC60C50F1D7}"/>
                </a:ext>
              </a:extLst>
            </p:cNvPr>
            <p:cNvSpPr/>
            <p:nvPr/>
          </p:nvSpPr>
          <p:spPr>
            <a:xfrm>
              <a:off x="8601051" y="8056213"/>
              <a:ext cx="1585444" cy="1545768"/>
            </a:xfrm>
            <a:custGeom>
              <a:avLst/>
              <a:gdLst/>
              <a:ahLst/>
              <a:cxnLst>
                <a:cxn ang="0">
                  <a:pos x="wd2" y="hd2"/>
                </a:cxn>
                <a:cxn ang="5400000">
                  <a:pos x="wd2" y="hd2"/>
                </a:cxn>
                <a:cxn ang="10800000">
                  <a:pos x="wd2" y="hd2"/>
                </a:cxn>
                <a:cxn ang="16200000">
                  <a:pos x="wd2" y="hd2"/>
                </a:cxn>
              </a:cxnLst>
              <a:rect l="0" t="0" r="r" b="b"/>
              <a:pathLst>
                <a:path w="21600" h="21600" extrusionOk="0">
                  <a:moveTo>
                    <a:pt x="19203" y="2687"/>
                  </a:moveTo>
                  <a:lnTo>
                    <a:pt x="19674" y="2718"/>
                  </a:lnTo>
                  <a:lnTo>
                    <a:pt x="19725" y="3511"/>
                  </a:lnTo>
                  <a:lnTo>
                    <a:pt x="20333" y="3934"/>
                  </a:lnTo>
                  <a:lnTo>
                    <a:pt x="21076" y="4342"/>
                  </a:lnTo>
                  <a:lnTo>
                    <a:pt x="21496" y="4876"/>
                  </a:lnTo>
                  <a:lnTo>
                    <a:pt x="21600" y="5783"/>
                  </a:lnTo>
                  <a:lnTo>
                    <a:pt x="21481" y="6788"/>
                  </a:lnTo>
                  <a:lnTo>
                    <a:pt x="21344" y="7882"/>
                  </a:lnTo>
                  <a:lnTo>
                    <a:pt x="20686" y="7656"/>
                  </a:lnTo>
                  <a:lnTo>
                    <a:pt x="20251" y="7312"/>
                  </a:lnTo>
                  <a:lnTo>
                    <a:pt x="19618" y="7853"/>
                  </a:lnTo>
                  <a:lnTo>
                    <a:pt x="19070" y="8441"/>
                  </a:lnTo>
                  <a:lnTo>
                    <a:pt x="18419" y="9083"/>
                  </a:lnTo>
                  <a:lnTo>
                    <a:pt x="17935" y="9355"/>
                  </a:lnTo>
                  <a:lnTo>
                    <a:pt x="17699" y="8748"/>
                  </a:lnTo>
                  <a:lnTo>
                    <a:pt x="17306" y="9147"/>
                  </a:lnTo>
                  <a:lnTo>
                    <a:pt x="16839" y="9031"/>
                  </a:lnTo>
                  <a:lnTo>
                    <a:pt x="16515" y="8547"/>
                  </a:lnTo>
                  <a:lnTo>
                    <a:pt x="16049" y="8861"/>
                  </a:lnTo>
                  <a:lnTo>
                    <a:pt x="15703" y="9129"/>
                  </a:lnTo>
                  <a:lnTo>
                    <a:pt x="14575" y="9243"/>
                  </a:lnTo>
                  <a:lnTo>
                    <a:pt x="13874" y="9650"/>
                  </a:lnTo>
                  <a:lnTo>
                    <a:pt x="14615" y="10280"/>
                  </a:lnTo>
                  <a:lnTo>
                    <a:pt x="14703" y="11334"/>
                  </a:lnTo>
                  <a:lnTo>
                    <a:pt x="14325" y="12075"/>
                  </a:lnTo>
                  <a:lnTo>
                    <a:pt x="13834" y="12564"/>
                  </a:lnTo>
                  <a:lnTo>
                    <a:pt x="14315" y="13390"/>
                  </a:lnTo>
                  <a:lnTo>
                    <a:pt x="14704" y="12741"/>
                  </a:lnTo>
                  <a:lnTo>
                    <a:pt x="15246" y="12525"/>
                  </a:lnTo>
                  <a:lnTo>
                    <a:pt x="15349" y="13371"/>
                  </a:lnTo>
                  <a:lnTo>
                    <a:pt x="16037" y="13686"/>
                  </a:lnTo>
                  <a:lnTo>
                    <a:pt x="16082" y="14482"/>
                  </a:lnTo>
                  <a:lnTo>
                    <a:pt x="16438" y="15251"/>
                  </a:lnTo>
                  <a:lnTo>
                    <a:pt x="17019" y="15011"/>
                  </a:lnTo>
                  <a:lnTo>
                    <a:pt x="17068" y="15859"/>
                  </a:lnTo>
                  <a:lnTo>
                    <a:pt x="17703" y="16235"/>
                  </a:lnTo>
                  <a:lnTo>
                    <a:pt x="17807" y="16973"/>
                  </a:lnTo>
                  <a:lnTo>
                    <a:pt x="17415" y="17582"/>
                  </a:lnTo>
                  <a:lnTo>
                    <a:pt x="17886" y="18158"/>
                  </a:lnTo>
                  <a:lnTo>
                    <a:pt x="17542" y="18800"/>
                  </a:lnTo>
                  <a:lnTo>
                    <a:pt x="17305" y="19367"/>
                  </a:lnTo>
                  <a:lnTo>
                    <a:pt x="17710" y="19773"/>
                  </a:lnTo>
                  <a:lnTo>
                    <a:pt x="17115" y="20214"/>
                  </a:lnTo>
                  <a:lnTo>
                    <a:pt x="17026" y="21088"/>
                  </a:lnTo>
                  <a:lnTo>
                    <a:pt x="16608" y="21600"/>
                  </a:lnTo>
                  <a:lnTo>
                    <a:pt x="16075" y="21221"/>
                  </a:lnTo>
                  <a:lnTo>
                    <a:pt x="15913" y="20784"/>
                  </a:lnTo>
                  <a:lnTo>
                    <a:pt x="15444" y="21061"/>
                  </a:lnTo>
                  <a:lnTo>
                    <a:pt x="15427" y="20188"/>
                  </a:lnTo>
                  <a:lnTo>
                    <a:pt x="15383" y="19331"/>
                  </a:lnTo>
                  <a:lnTo>
                    <a:pt x="14949" y="19732"/>
                  </a:lnTo>
                  <a:lnTo>
                    <a:pt x="14651" y="20422"/>
                  </a:lnTo>
                  <a:lnTo>
                    <a:pt x="14412" y="20016"/>
                  </a:lnTo>
                  <a:lnTo>
                    <a:pt x="14723" y="19308"/>
                  </a:lnTo>
                  <a:lnTo>
                    <a:pt x="14655" y="18883"/>
                  </a:lnTo>
                  <a:lnTo>
                    <a:pt x="14038" y="18922"/>
                  </a:lnTo>
                  <a:lnTo>
                    <a:pt x="13626" y="18340"/>
                  </a:lnTo>
                  <a:lnTo>
                    <a:pt x="13661" y="17412"/>
                  </a:lnTo>
                  <a:lnTo>
                    <a:pt x="13460" y="16680"/>
                  </a:lnTo>
                  <a:lnTo>
                    <a:pt x="12714" y="16943"/>
                  </a:lnTo>
                  <a:lnTo>
                    <a:pt x="12047" y="16975"/>
                  </a:lnTo>
                  <a:lnTo>
                    <a:pt x="11464" y="17175"/>
                  </a:lnTo>
                  <a:lnTo>
                    <a:pt x="10999" y="16549"/>
                  </a:lnTo>
                  <a:lnTo>
                    <a:pt x="10770" y="16139"/>
                  </a:lnTo>
                  <a:lnTo>
                    <a:pt x="9975" y="16110"/>
                  </a:lnTo>
                  <a:lnTo>
                    <a:pt x="9169" y="16186"/>
                  </a:lnTo>
                  <a:lnTo>
                    <a:pt x="9373" y="16970"/>
                  </a:lnTo>
                  <a:lnTo>
                    <a:pt x="9669" y="17590"/>
                  </a:lnTo>
                  <a:lnTo>
                    <a:pt x="9158" y="17784"/>
                  </a:lnTo>
                  <a:lnTo>
                    <a:pt x="8686" y="17855"/>
                  </a:lnTo>
                  <a:lnTo>
                    <a:pt x="8135" y="17398"/>
                  </a:lnTo>
                  <a:lnTo>
                    <a:pt x="7730" y="17718"/>
                  </a:lnTo>
                  <a:lnTo>
                    <a:pt x="7513" y="18258"/>
                  </a:lnTo>
                  <a:lnTo>
                    <a:pt x="6800" y="17688"/>
                  </a:lnTo>
                  <a:lnTo>
                    <a:pt x="6667" y="18342"/>
                  </a:lnTo>
                  <a:lnTo>
                    <a:pt x="6838" y="18945"/>
                  </a:lnTo>
                  <a:lnTo>
                    <a:pt x="6455" y="19441"/>
                  </a:lnTo>
                  <a:lnTo>
                    <a:pt x="5957" y="19439"/>
                  </a:lnTo>
                  <a:lnTo>
                    <a:pt x="6027" y="18468"/>
                  </a:lnTo>
                  <a:lnTo>
                    <a:pt x="5674" y="17710"/>
                  </a:lnTo>
                  <a:lnTo>
                    <a:pt x="5497" y="18485"/>
                  </a:lnTo>
                  <a:lnTo>
                    <a:pt x="5405" y="19144"/>
                  </a:lnTo>
                  <a:lnTo>
                    <a:pt x="4594" y="18780"/>
                  </a:lnTo>
                  <a:lnTo>
                    <a:pt x="4337" y="17915"/>
                  </a:lnTo>
                  <a:lnTo>
                    <a:pt x="4350" y="17315"/>
                  </a:lnTo>
                  <a:lnTo>
                    <a:pt x="2402" y="17120"/>
                  </a:lnTo>
                  <a:lnTo>
                    <a:pt x="1742" y="16343"/>
                  </a:lnTo>
                  <a:lnTo>
                    <a:pt x="2093" y="15475"/>
                  </a:lnTo>
                  <a:lnTo>
                    <a:pt x="1741" y="15259"/>
                  </a:lnTo>
                  <a:lnTo>
                    <a:pt x="1143" y="15288"/>
                  </a:lnTo>
                  <a:lnTo>
                    <a:pt x="0" y="13307"/>
                  </a:lnTo>
                  <a:lnTo>
                    <a:pt x="1454" y="12638"/>
                  </a:lnTo>
                  <a:lnTo>
                    <a:pt x="2353" y="11821"/>
                  </a:lnTo>
                  <a:lnTo>
                    <a:pt x="2192" y="11313"/>
                  </a:lnTo>
                  <a:lnTo>
                    <a:pt x="1503" y="10980"/>
                  </a:lnTo>
                  <a:lnTo>
                    <a:pt x="2800" y="8964"/>
                  </a:lnTo>
                  <a:lnTo>
                    <a:pt x="4164" y="9223"/>
                  </a:lnTo>
                  <a:lnTo>
                    <a:pt x="4224" y="10187"/>
                  </a:lnTo>
                  <a:lnTo>
                    <a:pt x="4779" y="10287"/>
                  </a:lnTo>
                  <a:lnTo>
                    <a:pt x="5286" y="9806"/>
                  </a:lnTo>
                  <a:lnTo>
                    <a:pt x="6250" y="9830"/>
                  </a:lnTo>
                  <a:lnTo>
                    <a:pt x="6900" y="11210"/>
                  </a:lnTo>
                  <a:lnTo>
                    <a:pt x="7584" y="11355"/>
                  </a:lnTo>
                  <a:lnTo>
                    <a:pt x="8668" y="10686"/>
                  </a:lnTo>
                  <a:lnTo>
                    <a:pt x="9725" y="9107"/>
                  </a:lnTo>
                  <a:lnTo>
                    <a:pt x="9873" y="7561"/>
                  </a:lnTo>
                  <a:lnTo>
                    <a:pt x="10700" y="7116"/>
                  </a:lnTo>
                  <a:lnTo>
                    <a:pt x="11402" y="7157"/>
                  </a:lnTo>
                  <a:lnTo>
                    <a:pt x="12058" y="6321"/>
                  </a:lnTo>
                  <a:lnTo>
                    <a:pt x="13189" y="4027"/>
                  </a:lnTo>
                  <a:lnTo>
                    <a:pt x="14350" y="2847"/>
                  </a:lnTo>
                  <a:lnTo>
                    <a:pt x="13344" y="2107"/>
                  </a:lnTo>
                  <a:lnTo>
                    <a:pt x="13839" y="1360"/>
                  </a:lnTo>
                  <a:lnTo>
                    <a:pt x="14005" y="376"/>
                  </a:lnTo>
                  <a:lnTo>
                    <a:pt x="14335" y="0"/>
                  </a:lnTo>
                  <a:lnTo>
                    <a:pt x="15391" y="510"/>
                  </a:lnTo>
                  <a:lnTo>
                    <a:pt x="17168" y="1734"/>
                  </a:lnTo>
                  <a:lnTo>
                    <a:pt x="18203" y="2454"/>
                  </a:lnTo>
                  <a:lnTo>
                    <a:pt x="19203" y="2687"/>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5" name="Shape 189">
              <a:extLst>
                <a:ext uri="{FF2B5EF4-FFF2-40B4-BE49-F238E27FC236}">
                  <a16:creationId xmlns:a16="http://schemas.microsoft.com/office/drawing/2014/main" id="{FAFCCE68-EA44-4EE8-97FA-9F8EFC61FA7E}"/>
                </a:ext>
              </a:extLst>
            </p:cNvPr>
            <p:cNvSpPr/>
            <p:nvPr/>
          </p:nvSpPr>
          <p:spPr>
            <a:xfrm>
              <a:off x="9593787" y="7685790"/>
              <a:ext cx="2527793" cy="1543429"/>
            </a:xfrm>
            <a:custGeom>
              <a:avLst/>
              <a:gdLst/>
              <a:ahLst/>
              <a:cxnLst>
                <a:cxn ang="0">
                  <a:pos x="wd2" y="hd2"/>
                </a:cxn>
                <a:cxn ang="5400000">
                  <a:pos x="wd2" y="hd2"/>
                </a:cxn>
                <a:cxn ang="10800000">
                  <a:pos x="wd2" y="hd2"/>
                </a:cxn>
                <a:cxn ang="16200000">
                  <a:pos x="wd2" y="hd2"/>
                </a:cxn>
              </a:cxnLst>
              <a:rect l="0" t="0" r="r" b="b"/>
              <a:pathLst>
                <a:path w="21600" h="21600" extrusionOk="0">
                  <a:moveTo>
                    <a:pt x="7229" y="2"/>
                  </a:moveTo>
                  <a:lnTo>
                    <a:pt x="6913" y="672"/>
                  </a:lnTo>
                  <a:lnTo>
                    <a:pt x="6585" y="795"/>
                  </a:lnTo>
                  <a:lnTo>
                    <a:pt x="6236" y="0"/>
                  </a:lnTo>
                  <a:lnTo>
                    <a:pt x="5820" y="273"/>
                  </a:lnTo>
                  <a:lnTo>
                    <a:pt x="5048" y="310"/>
                  </a:lnTo>
                  <a:lnTo>
                    <a:pt x="4578" y="329"/>
                  </a:lnTo>
                  <a:lnTo>
                    <a:pt x="4064" y="325"/>
                  </a:lnTo>
                  <a:lnTo>
                    <a:pt x="3627" y="48"/>
                  </a:lnTo>
                  <a:lnTo>
                    <a:pt x="3294" y="460"/>
                  </a:lnTo>
                  <a:lnTo>
                    <a:pt x="3281" y="1157"/>
                  </a:lnTo>
                  <a:lnTo>
                    <a:pt x="3847" y="1490"/>
                  </a:lnTo>
                  <a:lnTo>
                    <a:pt x="3986" y="2202"/>
                  </a:lnTo>
                  <a:lnTo>
                    <a:pt x="4457" y="2474"/>
                  </a:lnTo>
                  <a:lnTo>
                    <a:pt x="4911" y="2437"/>
                  </a:lnTo>
                  <a:lnTo>
                    <a:pt x="5213" y="2815"/>
                  </a:lnTo>
                  <a:lnTo>
                    <a:pt x="5180" y="3376"/>
                  </a:lnTo>
                  <a:lnTo>
                    <a:pt x="4820" y="3624"/>
                  </a:lnTo>
                  <a:lnTo>
                    <a:pt x="4234" y="3752"/>
                  </a:lnTo>
                  <a:lnTo>
                    <a:pt x="3789" y="3679"/>
                  </a:lnTo>
                  <a:lnTo>
                    <a:pt x="3433" y="4211"/>
                  </a:lnTo>
                  <a:lnTo>
                    <a:pt x="3368" y="4922"/>
                  </a:lnTo>
                  <a:lnTo>
                    <a:pt x="3484" y="5751"/>
                  </a:lnTo>
                  <a:lnTo>
                    <a:pt x="3508" y="6836"/>
                  </a:lnTo>
                  <a:lnTo>
                    <a:pt x="3529" y="8112"/>
                  </a:lnTo>
                  <a:lnTo>
                    <a:pt x="3812" y="8686"/>
                  </a:lnTo>
                  <a:lnTo>
                    <a:pt x="3981" y="9174"/>
                  </a:lnTo>
                  <a:lnTo>
                    <a:pt x="4527" y="9665"/>
                  </a:lnTo>
                  <a:lnTo>
                    <a:pt x="4867" y="10263"/>
                  </a:lnTo>
                  <a:lnTo>
                    <a:pt x="4958" y="10894"/>
                  </a:lnTo>
                  <a:lnTo>
                    <a:pt x="4841" y="12834"/>
                  </a:lnTo>
                  <a:lnTo>
                    <a:pt x="4520" y="12689"/>
                  </a:lnTo>
                  <a:lnTo>
                    <a:pt x="4274" y="12213"/>
                  </a:lnTo>
                  <a:lnTo>
                    <a:pt x="3583" y="13109"/>
                  </a:lnTo>
                  <a:lnTo>
                    <a:pt x="2904" y="14333"/>
                  </a:lnTo>
                  <a:lnTo>
                    <a:pt x="2715" y="13713"/>
                  </a:lnTo>
                  <a:lnTo>
                    <a:pt x="2344" y="14152"/>
                  </a:lnTo>
                  <a:lnTo>
                    <a:pt x="2124" y="13978"/>
                  </a:lnTo>
                  <a:lnTo>
                    <a:pt x="1971" y="13447"/>
                  </a:lnTo>
                  <a:lnTo>
                    <a:pt x="1382" y="14112"/>
                  </a:lnTo>
                  <a:lnTo>
                    <a:pt x="663" y="14248"/>
                  </a:lnTo>
                  <a:lnTo>
                    <a:pt x="0" y="14917"/>
                  </a:lnTo>
                  <a:lnTo>
                    <a:pt x="632" y="15709"/>
                  </a:lnTo>
                  <a:lnTo>
                    <a:pt x="667" y="16564"/>
                  </a:lnTo>
                  <a:lnTo>
                    <a:pt x="66" y="17785"/>
                  </a:lnTo>
                  <a:lnTo>
                    <a:pt x="605" y="19147"/>
                  </a:lnTo>
                  <a:lnTo>
                    <a:pt x="968" y="18219"/>
                  </a:lnTo>
                  <a:lnTo>
                    <a:pt x="1023" y="18776"/>
                  </a:lnTo>
                  <a:lnTo>
                    <a:pt x="1369" y="19110"/>
                  </a:lnTo>
                  <a:lnTo>
                    <a:pt x="1427" y="19849"/>
                  </a:lnTo>
                  <a:lnTo>
                    <a:pt x="1647" y="20546"/>
                  </a:lnTo>
                  <a:cubicBezTo>
                    <a:pt x="1546" y="20779"/>
                    <a:pt x="1733" y="21054"/>
                    <a:pt x="1864" y="20865"/>
                  </a:cubicBezTo>
                  <a:cubicBezTo>
                    <a:pt x="1939" y="20755"/>
                    <a:pt x="1974" y="20471"/>
                    <a:pt x="2066" y="20592"/>
                  </a:cubicBezTo>
                  <a:cubicBezTo>
                    <a:pt x="2108" y="20646"/>
                    <a:pt x="2082" y="20744"/>
                    <a:pt x="2064" y="20831"/>
                  </a:cubicBezTo>
                  <a:cubicBezTo>
                    <a:pt x="2040" y="20947"/>
                    <a:pt x="2046" y="21075"/>
                    <a:pt x="2081" y="21183"/>
                  </a:cubicBezTo>
                  <a:lnTo>
                    <a:pt x="2652" y="21495"/>
                  </a:lnTo>
                  <a:lnTo>
                    <a:pt x="2825" y="20520"/>
                  </a:lnTo>
                  <a:lnTo>
                    <a:pt x="3070" y="19385"/>
                  </a:lnTo>
                  <a:lnTo>
                    <a:pt x="3514" y="18966"/>
                  </a:lnTo>
                  <a:lnTo>
                    <a:pt x="3893" y="18762"/>
                  </a:lnTo>
                  <a:lnTo>
                    <a:pt x="4238" y="18231"/>
                  </a:lnTo>
                  <a:lnTo>
                    <a:pt x="5184" y="18578"/>
                  </a:lnTo>
                  <a:lnTo>
                    <a:pt x="6028" y="18882"/>
                  </a:lnTo>
                  <a:lnTo>
                    <a:pt x="6684" y="17969"/>
                  </a:lnTo>
                  <a:lnTo>
                    <a:pt x="6024" y="17365"/>
                  </a:lnTo>
                  <a:lnTo>
                    <a:pt x="6300" y="16553"/>
                  </a:lnTo>
                  <a:lnTo>
                    <a:pt x="6895" y="16792"/>
                  </a:lnTo>
                  <a:lnTo>
                    <a:pt x="7692" y="16475"/>
                  </a:lnTo>
                  <a:lnTo>
                    <a:pt x="8159" y="17010"/>
                  </a:lnTo>
                  <a:lnTo>
                    <a:pt x="8628" y="17378"/>
                  </a:lnTo>
                  <a:lnTo>
                    <a:pt x="9200" y="17380"/>
                  </a:lnTo>
                  <a:lnTo>
                    <a:pt x="9949" y="17576"/>
                  </a:lnTo>
                  <a:lnTo>
                    <a:pt x="10408" y="18283"/>
                  </a:lnTo>
                  <a:lnTo>
                    <a:pt x="10732" y="18997"/>
                  </a:lnTo>
                  <a:lnTo>
                    <a:pt x="11162" y="19407"/>
                  </a:lnTo>
                  <a:lnTo>
                    <a:pt x="11480" y="19081"/>
                  </a:lnTo>
                  <a:lnTo>
                    <a:pt x="11779" y="18934"/>
                  </a:lnTo>
                  <a:lnTo>
                    <a:pt x="12261" y="18565"/>
                  </a:lnTo>
                  <a:lnTo>
                    <a:pt x="12448" y="18013"/>
                  </a:lnTo>
                  <a:lnTo>
                    <a:pt x="12991" y="18085"/>
                  </a:lnTo>
                  <a:lnTo>
                    <a:pt x="12916" y="18864"/>
                  </a:lnTo>
                  <a:lnTo>
                    <a:pt x="12736" y="19385"/>
                  </a:lnTo>
                  <a:lnTo>
                    <a:pt x="13237" y="19686"/>
                  </a:lnTo>
                  <a:lnTo>
                    <a:pt x="13616" y="19356"/>
                  </a:lnTo>
                  <a:lnTo>
                    <a:pt x="13838" y="18436"/>
                  </a:lnTo>
                  <a:lnTo>
                    <a:pt x="14063" y="18052"/>
                  </a:lnTo>
                  <a:lnTo>
                    <a:pt x="14375" y="17311"/>
                  </a:lnTo>
                  <a:lnTo>
                    <a:pt x="14719" y="17432"/>
                  </a:lnTo>
                  <a:lnTo>
                    <a:pt x="14443" y="18305"/>
                  </a:lnTo>
                  <a:lnTo>
                    <a:pt x="14886" y="18673"/>
                  </a:lnTo>
                  <a:lnTo>
                    <a:pt x="15217" y="19086"/>
                  </a:lnTo>
                  <a:lnTo>
                    <a:pt x="15027" y="19669"/>
                  </a:lnTo>
                  <a:lnTo>
                    <a:pt x="14794" y="20305"/>
                  </a:lnTo>
                  <a:lnTo>
                    <a:pt x="14903" y="21058"/>
                  </a:lnTo>
                  <a:lnTo>
                    <a:pt x="15094" y="21600"/>
                  </a:lnTo>
                  <a:lnTo>
                    <a:pt x="15616" y="21595"/>
                  </a:lnTo>
                  <a:lnTo>
                    <a:pt x="15884" y="20957"/>
                  </a:lnTo>
                  <a:lnTo>
                    <a:pt x="16289" y="20636"/>
                  </a:lnTo>
                  <a:lnTo>
                    <a:pt x="16667" y="19974"/>
                  </a:lnTo>
                  <a:lnTo>
                    <a:pt x="17163" y="20003"/>
                  </a:lnTo>
                  <a:lnTo>
                    <a:pt x="17711" y="19551"/>
                  </a:lnTo>
                  <a:lnTo>
                    <a:pt x="18114" y="19378"/>
                  </a:lnTo>
                  <a:lnTo>
                    <a:pt x="18407" y="18585"/>
                  </a:lnTo>
                  <a:lnTo>
                    <a:pt x="18845" y="18865"/>
                  </a:lnTo>
                  <a:lnTo>
                    <a:pt x="19092" y="18185"/>
                  </a:lnTo>
                  <a:lnTo>
                    <a:pt x="19609" y="17989"/>
                  </a:lnTo>
                  <a:lnTo>
                    <a:pt x="19865" y="17324"/>
                  </a:lnTo>
                  <a:lnTo>
                    <a:pt x="20503" y="17140"/>
                  </a:lnTo>
                  <a:lnTo>
                    <a:pt x="21176" y="17283"/>
                  </a:lnTo>
                  <a:lnTo>
                    <a:pt x="21600" y="16970"/>
                  </a:lnTo>
                  <a:lnTo>
                    <a:pt x="21484" y="16205"/>
                  </a:lnTo>
                  <a:lnTo>
                    <a:pt x="21426" y="15405"/>
                  </a:lnTo>
                  <a:lnTo>
                    <a:pt x="21182" y="14868"/>
                  </a:lnTo>
                  <a:lnTo>
                    <a:pt x="20835" y="14829"/>
                  </a:lnTo>
                  <a:lnTo>
                    <a:pt x="21033" y="14130"/>
                  </a:lnTo>
                  <a:lnTo>
                    <a:pt x="20806" y="13583"/>
                  </a:lnTo>
                  <a:lnTo>
                    <a:pt x="20505" y="13116"/>
                  </a:lnTo>
                  <a:lnTo>
                    <a:pt x="20404" y="12510"/>
                  </a:lnTo>
                  <a:lnTo>
                    <a:pt x="20691" y="12061"/>
                  </a:lnTo>
                  <a:lnTo>
                    <a:pt x="20970" y="11605"/>
                  </a:lnTo>
                  <a:lnTo>
                    <a:pt x="21230" y="10948"/>
                  </a:lnTo>
                  <a:lnTo>
                    <a:pt x="20749" y="10580"/>
                  </a:lnTo>
                  <a:lnTo>
                    <a:pt x="20248" y="10320"/>
                  </a:lnTo>
                  <a:lnTo>
                    <a:pt x="19732" y="10401"/>
                  </a:lnTo>
                  <a:lnTo>
                    <a:pt x="19376" y="9270"/>
                  </a:lnTo>
                  <a:lnTo>
                    <a:pt x="19129" y="9144"/>
                  </a:lnTo>
                  <a:lnTo>
                    <a:pt x="19169" y="7729"/>
                  </a:lnTo>
                  <a:lnTo>
                    <a:pt x="18325" y="8679"/>
                  </a:lnTo>
                  <a:lnTo>
                    <a:pt x="17744" y="8575"/>
                  </a:lnTo>
                  <a:lnTo>
                    <a:pt x="17336" y="8426"/>
                  </a:lnTo>
                  <a:lnTo>
                    <a:pt x="17395" y="7158"/>
                  </a:lnTo>
                  <a:lnTo>
                    <a:pt x="16864" y="7393"/>
                  </a:lnTo>
                  <a:lnTo>
                    <a:pt x="16118" y="6991"/>
                  </a:lnTo>
                  <a:lnTo>
                    <a:pt x="15651" y="7548"/>
                  </a:lnTo>
                  <a:lnTo>
                    <a:pt x="15558" y="6931"/>
                  </a:lnTo>
                  <a:lnTo>
                    <a:pt x="15177" y="6738"/>
                  </a:lnTo>
                  <a:lnTo>
                    <a:pt x="14804" y="5870"/>
                  </a:lnTo>
                  <a:lnTo>
                    <a:pt x="15133" y="4275"/>
                  </a:lnTo>
                  <a:lnTo>
                    <a:pt x="14592" y="3804"/>
                  </a:lnTo>
                  <a:lnTo>
                    <a:pt x="14110" y="4696"/>
                  </a:lnTo>
                  <a:lnTo>
                    <a:pt x="13801" y="4631"/>
                  </a:lnTo>
                  <a:lnTo>
                    <a:pt x="13382" y="4027"/>
                  </a:lnTo>
                  <a:lnTo>
                    <a:pt x="12066" y="4544"/>
                  </a:lnTo>
                  <a:lnTo>
                    <a:pt x="11729" y="4157"/>
                  </a:lnTo>
                  <a:lnTo>
                    <a:pt x="11141" y="4679"/>
                  </a:lnTo>
                  <a:lnTo>
                    <a:pt x="9786" y="3657"/>
                  </a:lnTo>
                  <a:lnTo>
                    <a:pt x="8658" y="2736"/>
                  </a:lnTo>
                  <a:lnTo>
                    <a:pt x="8148" y="1264"/>
                  </a:lnTo>
                  <a:cubicBezTo>
                    <a:pt x="8051" y="927"/>
                    <a:pt x="7906" y="634"/>
                    <a:pt x="7726" y="407"/>
                  </a:cubicBezTo>
                  <a:cubicBezTo>
                    <a:pt x="7578" y="220"/>
                    <a:pt x="7409" y="83"/>
                    <a:pt x="7229" y="2"/>
                  </a:cubicBez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6" name="Shape 190">
              <a:extLst>
                <a:ext uri="{FF2B5EF4-FFF2-40B4-BE49-F238E27FC236}">
                  <a16:creationId xmlns:a16="http://schemas.microsoft.com/office/drawing/2014/main" id="{559EA0F2-679B-4CBC-BF87-F1E3B613CD83}"/>
                </a:ext>
              </a:extLst>
            </p:cNvPr>
            <p:cNvSpPr/>
            <p:nvPr/>
          </p:nvSpPr>
          <p:spPr>
            <a:xfrm>
              <a:off x="12785612" y="0"/>
              <a:ext cx="3520702" cy="3440217"/>
            </a:xfrm>
            <a:custGeom>
              <a:avLst/>
              <a:gdLst/>
              <a:ahLst/>
              <a:cxnLst>
                <a:cxn ang="0">
                  <a:pos x="wd2" y="hd2"/>
                </a:cxn>
                <a:cxn ang="5400000">
                  <a:pos x="wd2" y="hd2"/>
                </a:cxn>
                <a:cxn ang="10800000">
                  <a:pos x="wd2" y="hd2"/>
                </a:cxn>
                <a:cxn ang="16200000">
                  <a:pos x="wd2" y="hd2"/>
                </a:cxn>
              </a:cxnLst>
              <a:rect l="0" t="0" r="r" b="b"/>
              <a:pathLst>
                <a:path w="21600" h="21600" extrusionOk="0">
                  <a:moveTo>
                    <a:pt x="2412" y="54"/>
                  </a:moveTo>
                  <a:lnTo>
                    <a:pt x="1804" y="346"/>
                  </a:lnTo>
                  <a:lnTo>
                    <a:pt x="1373" y="449"/>
                  </a:lnTo>
                  <a:lnTo>
                    <a:pt x="1095" y="393"/>
                  </a:lnTo>
                  <a:lnTo>
                    <a:pt x="775" y="632"/>
                  </a:lnTo>
                  <a:lnTo>
                    <a:pt x="108" y="781"/>
                  </a:lnTo>
                  <a:lnTo>
                    <a:pt x="591" y="1571"/>
                  </a:lnTo>
                  <a:lnTo>
                    <a:pt x="0" y="2520"/>
                  </a:lnTo>
                  <a:lnTo>
                    <a:pt x="217" y="2972"/>
                  </a:lnTo>
                  <a:lnTo>
                    <a:pt x="886" y="3250"/>
                  </a:lnTo>
                  <a:lnTo>
                    <a:pt x="1507" y="2928"/>
                  </a:lnTo>
                  <a:lnTo>
                    <a:pt x="2081" y="3302"/>
                  </a:lnTo>
                  <a:lnTo>
                    <a:pt x="2119" y="3838"/>
                  </a:lnTo>
                  <a:lnTo>
                    <a:pt x="2397" y="4688"/>
                  </a:lnTo>
                  <a:lnTo>
                    <a:pt x="2815" y="5338"/>
                  </a:lnTo>
                  <a:lnTo>
                    <a:pt x="3371" y="5719"/>
                  </a:lnTo>
                  <a:lnTo>
                    <a:pt x="3654" y="5375"/>
                  </a:lnTo>
                  <a:lnTo>
                    <a:pt x="4051" y="5314"/>
                  </a:lnTo>
                  <a:lnTo>
                    <a:pt x="4831" y="5306"/>
                  </a:lnTo>
                  <a:lnTo>
                    <a:pt x="5087" y="5039"/>
                  </a:lnTo>
                  <a:lnTo>
                    <a:pt x="5407" y="5017"/>
                  </a:lnTo>
                  <a:lnTo>
                    <a:pt x="5851" y="4213"/>
                  </a:lnTo>
                  <a:lnTo>
                    <a:pt x="6095" y="4286"/>
                  </a:lnTo>
                  <a:lnTo>
                    <a:pt x="6401" y="4702"/>
                  </a:lnTo>
                  <a:lnTo>
                    <a:pt x="6860" y="5005"/>
                  </a:lnTo>
                  <a:lnTo>
                    <a:pt x="7162" y="5400"/>
                  </a:lnTo>
                  <a:lnTo>
                    <a:pt x="7208" y="5806"/>
                  </a:lnTo>
                  <a:lnTo>
                    <a:pt x="7014" y="6231"/>
                  </a:lnTo>
                  <a:lnTo>
                    <a:pt x="6907" y="6608"/>
                  </a:lnTo>
                  <a:lnTo>
                    <a:pt x="6639" y="7080"/>
                  </a:lnTo>
                  <a:lnTo>
                    <a:pt x="6470" y="7981"/>
                  </a:lnTo>
                  <a:lnTo>
                    <a:pt x="6465" y="8607"/>
                  </a:lnTo>
                  <a:lnTo>
                    <a:pt x="6533" y="9235"/>
                  </a:lnTo>
                  <a:lnTo>
                    <a:pt x="6604" y="9573"/>
                  </a:lnTo>
                  <a:lnTo>
                    <a:pt x="6492" y="9850"/>
                  </a:lnTo>
                  <a:lnTo>
                    <a:pt x="6120" y="10022"/>
                  </a:lnTo>
                  <a:lnTo>
                    <a:pt x="5860" y="10786"/>
                  </a:lnTo>
                  <a:lnTo>
                    <a:pt x="5833" y="11671"/>
                  </a:lnTo>
                  <a:lnTo>
                    <a:pt x="5950" y="12119"/>
                  </a:lnTo>
                  <a:lnTo>
                    <a:pt x="5809" y="12263"/>
                  </a:lnTo>
                  <a:lnTo>
                    <a:pt x="5559" y="11521"/>
                  </a:lnTo>
                  <a:lnTo>
                    <a:pt x="5261" y="11712"/>
                  </a:lnTo>
                  <a:lnTo>
                    <a:pt x="4990" y="12233"/>
                  </a:lnTo>
                  <a:lnTo>
                    <a:pt x="4427" y="12946"/>
                  </a:lnTo>
                  <a:lnTo>
                    <a:pt x="4042" y="13294"/>
                  </a:lnTo>
                  <a:lnTo>
                    <a:pt x="3518" y="13849"/>
                  </a:lnTo>
                  <a:lnTo>
                    <a:pt x="3327" y="14178"/>
                  </a:lnTo>
                  <a:lnTo>
                    <a:pt x="3183" y="14808"/>
                  </a:lnTo>
                  <a:lnTo>
                    <a:pt x="3432" y="15169"/>
                  </a:lnTo>
                  <a:lnTo>
                    <a:pt x="3664" y="15366"/>
                  </a:lnTo>
                  <a:lnTo>
                    <a:pt x="3914" y="15832"/>
                  </a:lnTo>
                  <a:lnTo>
                    <a:pt x="4190" y="16053"/>
                  </a:lnTo>
                  <a:lnTo>
                    <a:pt x="4747" y="15471"/>
                  </a:lnTo>
                  <a:lnTo>
                    <a:pt x="4796" y="15719"/>
                  </a:lnTo>
                  <a:lnTo>
                    <a:pt x="5018" y="15798"/>
                  </a:lnTo>
                  <a:lnTo>
                    <a:pt x="4792" y="15981"/>
                  </a:lnTo>
                  <a:lnTo>
                    <a:pt x="4297" y="16299"/>
                  </a:lnTo>
                  <a:lnTo>
                    <a:pt x="4471" y="17043"/>
                  </a:lnTo>
                  <a:lnTo>
                    <a:pt x="4917" y="17076"/>
                  </a:lnTo>
                  <a:lnTo>
                    <a:pt x="5639" y="16798"/>
                  </a:lnTo>
                  <a:lnTo>
                    <a:pt x="5929" y="17093"/>
                  </a:lnTo>
                  <a:lnTo>
                    <a:pt x="5964" y="17494"/>
                  </a:lnTo>
                  <a:lnTo>
                    <a:pt x="6128" y="17858"/>
                  </a:lnTo>
                  <a:lnTo>
                    <a:pt x="6317" y="18158"/>
                  </a:lnTo>
                  <a:lnTo>
                    <a:pt x="6495" y="18390"/>
                  </a:lnTo>
                  <a:lnTo>
                    <a:pt x="6690" y="18568"/>
                  </a:lnTo>
                  <a:lnTo>
                    <a:pt x="7029" y="18625"/>
                  </a:lnTo>
                  <a:lnTo>
                    <a:pt x="7347" y="18512"/>
                  </a:lnTo>
                  <a:lnTo>
                    <a:pt x="7587" y="18404"/>
                  </a:lnTo>
                  <a:lnTo>
                    <a:pt x="7905" y="18570"/>
                  </a:lnTo>
                  <a:lnTo>
                    <a:pt x="8316" y="18393"/>
                  </a:lnTo>
                  <a:lnTo>
                    <a:pt x="8759" y="18247"/>
                  </a:lnTo>
                  <a:lnTo>
                    <a:pt x="8942" y="18517"/>
                  </a:lnTo>
                  <a:lnTo>
                    <a:pt x="9322" y="18749"/>
                  </a:lnTo>
                  <a:lnTo>
                    <a:pt x="9622" y="19000"/>
                  </a:lnTo>
                  <a:lnTo>
                    <a:pt x="9830" y="18777"/>
                  </a:lnTo>
                  <a:lnTo>
                    <a:pt x="10109" y="18649"/>
                  </a:lnTo>
                  <a:lnTo>
                    <a:pt x="10466" y="18583"/>
                  </a:lnTo>
                  <a:lnTo>
                    <a:pt x="10871" y="18728"/>
                  </a:lnTo>
                  <a:lnTo>
                    <a:pt x="11066" y="18893"/>
                  </a:lnTo>
                  <a:lnTo>
                    <a:pt x="11104" y="19272"/>
                  </a:lnTo>
                  <a:lnTo>
                    <a:pt x="11286" y="19695"/>
                  </a:lnTo>
                  <a:lnTo>
                    <a:pt x="11550" y="19779"/>
                  </a:lnTo>
                  <a:lnTo>
                    <a:pt x="11937" y="19731"/>
                  </a:lnTo>
                  <a:lnTo>
                    <a:pt x="12106" y="20139"/>
                  </a:lnTo>
                  <a:lnTo>
                    <a:pt x="12373" y="20520"/>
                  </a:lnTo>
                  <a:lnTo>
                    <a:pt x="12783" y="20769"/>
                  </a:lnTo>
                  <a:lnTo>
                    <a:pt x="13111" y="20619"/>
                  </a:lnTo>
                  <a:lnTo>
                    <a:pt x="13007" y="20315"/>
                  </a:lnTo>
                  <a:lnTo>
                    <a:pt x="12981" y="19957"/>
                  </a:lnTo>
                  <a:lnTo>
                    <a:pt x="13137" y="19649"/>
                  </a:lnTo>
                  <a:lnTo>
                    <a:pt x="13325" y="19481"/>
                  </a:lnTo>
                  <a:lnTo>
                    <a:pt x="13721" y="19948"/>
                  </a:lnTo>
                  <a:lnTo>
                    <a:pt x="13695" y="20420"/>
                  </a:lnTo>
                  <a:lnTo>
                    <a:pt x="13896" y="20628"/>
                  </a:lnTo>
                  <a:lnTo>
                    <a:pt x="14249" y="20976"/>
                  </a:lnTo>
                  <a:lnTo>
                    <a:pt x="14509" y="21378"/>
                  </a:lnTo>
                  <a:lnTo>
                    <a:pt x="14628" y="21600"/>
                  </a:lnTo>
                  <a:lnTo>
                    <a:pt x="14941" y="21495"/>
                  </a:lnTo>
                  <a:lnTo>
                    <a:pt x="14985" y="21294"/>
                  </a:lnTo>
                  <a:lnTo>
                    <a:pt x="14950" y="21001"/>
                  </a:lnTo>
                  <a:lnTo>
                    <a:pt x="15281" y="20790"/>
                  </a:lnTo>
                  <a:lnTo>
                    <a:pt x="15624" y="20645"/>
                  </a:lnTo>
                  <a:lnTo>
                    <a:pt x="15870" y="20440"/>
                  </a:lnTo>
                  <a:lnTo>
                    <a:pt x="15892" y="20148"/>
                  </a:lnTo>
                  <a:lnTo>
                    <a:pt x="16199" y="20202"/>
                  </a:lnTo>
                  <a:lnTo>
                    <a:pt x="16248" y="20536"/>
                  </a:lnTo>
                  <a:lnTo>
                    <a:pt x="16626" y="20288"/>
                  </a:lnTo>
                  <a:lnTo>
                    <a:pt x="16879" y="20100"/>
                  </a:lnTo>
                  <a:lnTo>
                    <a:pt x="17167" y="20708"/>
                  </a:lnTo>
                  <a:lnTo>
                    <a:pt x="17445" y="20971"/>
                  </a:lnTo>
                  <a:lnTo>
                    <a:pt x="17920" y="21125"/>
                  </a:lnTo>
                  <a:lnTo>
                    <a:pt x="18228" y="21100"/>
                  </a:lnTo>
                  <a:lnTo>
                    <a:pt x="18408" y="20902"/>
                  </a:lnTo>
                  <a:lnTo>
                    <a:pt x="18128" y="19387"/>
                  </a:lnTo>
                  <a:lnTo>
                    <a:pt x="17756" y="18611"/>
                  </a:lnTo>
                  <a:lnTo>
                    <a:pt x="17279" y="17954"/>
                  </a:lnTo>
                  <a:lnTo>
                    <a:pt x="17541" y="17695"/>
                  </a:lnTo>
                  <a:lnTo>
                    <a:pt x="17983" y="17514"/>
                  </a:lnTo>
                  <a:lnTo>
                    <a:pt x="18162" y="17250"/>
                  </a:lnTo>
                  <a:lnTo>
                    <a:pt x="18191" y="16930"/>
                  </a:lnTo>
                  <a:lnTo>
                    <a:pt x="18464" y="16614"/>
                  </a:lnTo>
                  <a:lnTo>
                    <a:pt x="18871" y="16738"/>
                  </a:lnTo>
                  <a:lnTo>
                    <a:pt x="19380" y="16655"/>
                  </a:lnTo>
                  <a:lnTo>
                    <a:pt x="19855" y="16789"/>
                  </a:lnTo>
                  <a:lnTo>
                    <a:pt x="20332" y="16761"/>
                  </a:lnTo>
                  <a:lnTo>
                    <a:pt x="20384" y="16486"/>
                  </a:lnTo>
                  <a:lnTo>
                    <a:pt x="20358" y="16087"/>
                  </a:lnTo>
                  <a:lnTo>
                    <a:pt x="20401" y="15831"/>
                  </a:lnTo>
                  <a:lnTo>
                    <a:pt x="20573" y="15489"/>
                  </a:lnTo>
                  <a:lnTo>
                    <a:pt x="20709" y="15131"/>
                  </a:lnTo>
                  <a:lnTo>
                    <a:pt x="20607" y="14745"/>
                  </a:lnTo>
                  <a:lnTo>
                    <a:pt x="20896" y="14517"/>
                  </a:lnTo>
                  <a:lnTo>
                    <a:pt x="20929" y="14258"/>
                  </a:lnTo>
                  <a:lnTo>
                    <a:pt x="20822" y="13971"/>
                  </a:lnTo>
                  <a:lnTo>
                    <a:pt x="20981" y="13750"/>
                  </a:lnTo>
                  <a:lnTo>
                    <a:pt x="20972" y="13524"/>
                  </a:lnTo>
                  <a:lnTo>
                    <a:pt x="20906" y="13251"/>
                  </a:lnTo>
                  <a:lnTo>
                    <a:pt x="20905" y="13073"/>
                  </a:lnTo>
                  <a:lnTo>
                    <a:pt x="20951" y="12870"/>
                  </a:lnTo>
                  <a:lnTo>
                    <a:pt x="20948" y="12676"/>
                  </a:lnTo>
                  <a:lnTo>
                    <a:pt x="20873" y="12369"/>
                  </a:lnTo>
                  <a:lnTo>
                    <a:pt x="20836" y="12055"/>
                  </a:lnTo>
                  <a:lnTo>
                    <a:pt x="20930" y="11887"/>
                  </a:lnTo>
                  <a:lnTo>
                    <a:pt x="21066" y="11705"/>
                  </a:lnTo>
                  <a:lnTo>
                    <a:pt x="21006" y="11472"/>
                  </a:lnTo>
                  <a:lnTo>
                    <a:pt x="20873" y="11288"/>
                  </a:lnTo>
                  <a:lnTo>
                    <a:pt x="21011" y="11059"/>
                  </a:lnTo>
                  <a:lnTo>
                    <a:pt x="21223" y="10840"/>
                  </a:lnTo>
                  <a:lnTo>
                    <a:pt x="21555" y="10448"/>
                  </a:lnTo>
                  <a:lnTo>
                    <a:pt x="21600" y="10187"/>
                  </a:lnTo>
                  <a:lnTo>
                    <a:pt x="21529" y="9836"/>
                  </a:lnTo>
                  <a:lnTo>
                    <a:pt x="21200" y="9687"/>
                  </a:lnTo>
                  <a:lnTo>
                    <a:pt x="21092" y="9450"/>
                  </a:lnTo>
                  <a:lnTo>
                    <a:pt x="21146" y="8940"/>
                  </a:lnTo>
                  <a:lnTo>
                    <a:pt x="21016" y="8717"/>
                  </a:lnTo>
                  <a:lnTo>
                    <a:pt x="20706" y="8689"/>
                  </a:lnTo>
                  <a:lnTo>
                    <a:pt x="20408" y="8892"/>
                  </a:lnTo>
                  <a:lnTo>
                    <a:pt x="19950" y="9233"/>
                  </a:lnTo>
                  <a:lnTo>
                    <a:pt x="19397" y="9714"/>
                  </a:lnTo>
                  <a:lnTo>
                    <a:pt x="18875" y="9899"/>
                  </a:lnTo>
                  <a:lnTo>
                    <a:pt x="18548" y="10254"/>
                  </a:lnTo>
                  <a:lnTo>
                    <a:pt x="18329" y="10647"/>
                  </a:lnTo>
                  <a:lnTo>
                    <a:pt x="18169" y="10922"/>
                  </a:lnTo>
                  <a:lnTo>
                    <a:pt x="17821" y="11124"/>
                  </a:lnTo>
                  <a:lnTo>
                    <a:pt x="17200" y="11366"/>
                  </a:lnTo>
                  <a:lnTo>
                    <a:pt x="16593" y="11450"/>
                  </a:lnTo>
                  <a:lnTo>
                    <a:pt x="16209" y="11443"/>
                  </a:lnTo>
                  <a:lnTo>
                    <a:pt x="15937" y="11536"/>
                  </a:lnTo>
                  <a:lnTo>
                    <a:pt x="15714" y="11140"/>
                  </a:lnTo>
                  <a:lnTo>
                    <a:pt x="15411" y="10981"/>
                  </a:lnTo>
                  <a:lnTo>
                    <a:pt x="15213" y="10709"/>
                  </a:lnTo>
                  <a:lnTo>
                    <a:pt x="15305" y="10414"/>
                  </a:lnTo>
                  <a:lnTo>
                    <a:pt x="15247" y="10093"/>
                  </a:lnTo>
                  <a:lnTo>
                    <a:pt x="15095" y="9817"/>
                  </a:lnTo>
                  <a:lnTo>
                    <a:pt x="14919" y="9602"/>
                  </a:lnTo>
                  <a:lnTo>
                    <a:pt x="14851" y="9285"/>
                  </a:lnTo>
                  <a:lnTo>
                    <a:pt x="14791" y="9020"/>
                  </a:lnTo>
                  <a:lnTo>
                    <a:pt x="14626" y="8874"/>
                  </a:lnTo>
                  <a:lnTo>
                    <a:pt x="14316" y="9052"/>
                  </a:lnTo>
                  <a:lnTo>
                    <a:pt x="13946" y="8968"/>
                  </a:lnTo>
                  <a:lnTo>
                    <a:pt x="13539" y="8789"/>
                  </a:lnTo>
                  <a:lnTo>
                    <a:pt x="13210" y="8552"/>
                  </a:lnTo>
                  <a:lnTo>
                    <a:pt x="13009" y="8375"/>
                  </a:lnTo>
                  <a:lnTo>
                    <a:pt x="13012" y="8196"/>
                  </a:lnTo>
                  <a:lnTo>
                    <a:pt x="12778" y="8158"/>
                  </a:lnTo>
                  <a:lnTo>
                    <a:pt x="12633" y="8366"/>
                  </a:lnTo>
                  <a:lnTo>
                    <a:pt x="12343" y="8425"/>
                  </a:lnTo>
                  <a:lnTo>
                    <a:pt x="12081" y="8183"/>
                  </a:lnTo>
                  <a:lnTo>
                    <a:pt x="11776" y="8070"/>
                  </a:lnTo>
                  <a:lnTo>
                    <a:pt x="11527" y="7944"/>
                  </a:lnTo>
                  <a:lnTo>
                    <a:pt x="10683" y="8214"/>
                  </a:lnTo>
                  <a:lnTo>
                    <a:pt x="10202" y="8077"/>
                  </a:lnTo>
                  <a:lnTo>
                    <a:pt x="9981" y="7919"/>
                  </a:lnTo>
                  <a:lnTo>
                    <a:pt x="9854" y="7647"/>
                  </a:lnTo>
                  <a:lnTo>
                    <a:pt x="9793" y="7336"/>
                  </a:lnTo>
                  <a:lnTo>
                    <a:pt x="9820" y="6974"/>
                  </a:lnTo>
                  <a:lnTo>
                    <a:pt x="9654" y="6766"/>
                  </a:lnTo>
                  <a:lnTo>
                    <a:pt x="9434" y="6683"/>
                  </a:lnTo>
                  <a:lnTo>
                    <a:pt x="9321" y="6300"/>
                  </a:lnTo>
                  <a:lnTo>
                    <a:pt x="9179" y="5965"/>
                  </a:lnTo>
                  <a:lnTo>
                    <a:pt x="9009" y="5595"/>
                  </a:lnTo>
                  <a:lnTo>
                    <a:pt x="8797" y="5294"/>
                  </a:lnTo>
                  <a:lnTo>
                    <a:pt x="8416" y="5095"/>
                  </a:lnTo>
                  <a:lnTo>
                    <a:pt x="8421" y="4747"/>
                  </a:lnTo>
                  <a:lnTo>
                    <a:pt x="8220" y="4602"/>
                  </a:lnTo>
                  <a:lnTo>
                    <a:pt x="8263" y="4328"/>
                  </a:lnTo>
                  <a:lnTo>
                    <a:pt x="8063" y="4050"/>
                  </a:lnTo>
                  <a:lnTo>
                    <a:pt x="7874" y="3625"/>
                  </a:lnTo>
                  <a:lnTo>
                    <a:pt x="7593" y="3275"/>
                  </a:lnTo>
                  <a:lnTo>
                    <a:pt x="7429" y="2986"/>
                  </a:lnTo>
                  <a:lnTo>
                    <a:pt x="7491" y="2689"/>
                  </a:lnTo>
                  <a:lnTo>
                    <a:pt x="7338" y="2545"/>
                  </a:lnTo>
                  <a:lnTo>
                    <a:pt x="7182" y="2524"/>
                  </a:lnTo>
                  <a:lnTo>
                    <a:pt x="7113" y="2220"/>
                  </a:lnTo>
                  <a:lnTo>
                    <a:pt x="6824" y="1974"/>
                  </a:lnTo>
                  <a:lnTo>
                    <a:pt x="6730" y="1652"/>
                  </a:lnTo>
                  <a:lnTo>
                    <a:pt x="6594" y="1384"/>
                  </a:lnTo>
                  <a:lnTo>
                    <a:pt x="6360" y="1123"/>
                  </a:lnTo>
                  <a:lnTo>
                    <a:pt x="6085" y="943"/>
                  </a:lnTo>
                  <a:lnTo>
                    <a:pt x="5816" y="767"/>
                  </a:lnTo>
                  <a:lnTo>
                    <a:pt x="5476" y="639"/>
                  </a:lnTo>
                  <a:lnTo>
                    <a:pt x="5244" y="568"/>
                  </a:lnTo>
                  <a:lnTo>
                    <a:pt x="4925" y="739"/>
                  </a:lnTo>
                  <a:lnTo>
                    <a:pt x="4695" y="620"/>
                  </a:lnTo>
                  <a:lnTo>
                    <a:pt x="4233" y="479"/>
                  </a:lnTo>
                  <a:lnTo>
                    <a:pt x="3578" y="116"/>
                  </a:lnTo>
                  <a:lnTo>
                    <a:pt x="3180" y="51"/>
                  </a:lnTo>
                  <a:lnTo>
                    <a:pt x="2727" y="0"/>
                  </a:lnTo>
                  <a:lnTo>
                    <a:pt x="2412" y="54"/>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7" name="Shape 191">
              <a:extLst>
                <a:ext uri="{FF2B5EF4-FFF2-40B4-BE49-F238E27FC236}">
                  <a16:creationId xmlns:a16="http://schemas.microsoft.com/office/drawing/2014/main" id="{0EAFA635-38EA-48F6-AC2F-6037C2EE6934}"/>
                </a:ext>
              </a:extLst>
            </p:cNvPr>
            <p:cNvSpPr/>
            <p:nvPr/>
          </p:nvSpPr>
          <p:spPr>
            <a:xfrm>
              <a:off x="13171785" y="2654073"/>
              <a:ext cx="2628695" cy="1900504"/>
            </a:xfrm>
            <a:custGeom>
              <a:avLst/>
              <a:gdLst/>
              <a:ahLst/>
              <a:cxnLst>
                <a:cxn ang="0">
                  <a:pos x="wd2" y="hd2"/>
                </a:cxn>
                <a:cxn ang="5400000">
                  <a:pos x="wd2" y="hd2"/>
                </a:cxn>
                <a:cxn ang="10800000">
                  <a:pos x="wd2" y="hd2"/>
                </a:cxn>
                <a:cxn ang="16200000">
                  <a:pos x="wd2" y="hd2"/>
                </a:cxn>
              </a:cxnLst>
              <a:rect l="0" t="0" r="r" b="b"/>
              <a:pathLst>
                <a:path w="21600" h="21600" extrusionOk="0">
                  <a:moveTo>
                    <a:pt x="21421" y="9436"/>
                  </a:moveTo>
                  <a:lnTo>
                    <a:pt x="21600" y="8343"/>
                  </a:lnTo>
                  <a:lnTo>
                    <a:pt x="21471" y="7584"/>
                  </a:lnTo>
                  <a:lnTo>
                    <a:pt x="21131" y="7849"/>
                  </a:lnTo>
                  <a:lnTo>
                    <a:pt x="20630" y="7782"/>
                  </a:lnTo>
                  <a:lnTo>
                    <a:pt x="20124" y="7564"/>
                  </a:lnTo>
                  <a:lnTo>
                    <a:pt x="19489" y="6063"/>
                  </a:lnTo>
                  <a:lnTo>
                    <a:pt x="18719" y="6687"/>
                  </a:lnTo>
                  <a:lnTo>
                    <a:pt x="18648" y="6237"/>
                  </a:lnTo>
                  <a:lnTo>
                    <a:pt x="18000" y="6046"/>
                  </a:lnTo>
                  <a:lnTo>
                    <a:pt x="17896" y="6765"/>
                  </a:lnTo>
                  <a:lnTo>
                    <a:pt x="16712" y="7754"/>
                  </a:lnTo>
                  <a:lnTo>
                    <a:pt x="16747" y="8595"/>
                  </a:lnTo>
                  <a:lnTo>
                    <a:pt x="16554" y="8451"/>
                  </a:lnTo>
                  <a:lnTo>
                    <a:pt x="16088" y="7811"/>
                  </a:lnTo>
                  <a:lnTo>
                    <a:pt x="15341" y="6769"/>
                  </a:lnTo>
                  <a:lnTo>
                    <a:pt x="15335" y="5813"/>
                  </a:lnTo>
                  <a:lnTo>
                    <a:pt x="14705" y="4764"/>
                  </a:lnTo>
                  <a:lnTo>
                    <a:pt x="14199" y="5281"/>
                  </a:lnTo>
                  <a:lnTo>
                    <a:pt x="14055" y="6489"/>
                  </a:lnTo>
                  <a:lnTo>
                    <a:pt x="14228" y="7122"/>
                  </a:lnTo>
                  <a:lnTo>
                    <a:pt x="13959" y="7136"/>
                  </a:lnTo>
                  <a:lnTo>
                    <a:pt x="13491" y="6832"/>
                  </a:lnTo>
                  <a:lnTo>
                    <a:pt x="12895" y="5285"/>
                  </a:lnTo>
                  <a:lnTo>
                    <a:pt x="12385" y="5400"/>
                  </a:lnTo>
                  <a:lnTo>
                    <a:pt x="12069" y="5193"/>
                  </a:lnTo>
                  <a:lnTo>
                    <a:pt x="11869" y="4590"/>
                  </a:lnTo>
                  <a:lnTo>
                    <a:pt x="11870" y="3876"/>
                  </a:lnTo>
                  <a:lnTo>
                    <a:pt x="11241" y="3214"/>
                  </a:lnTo>
                  <a:lnTo>
                    <a:pt x="10633" y="3123"/>
                  </a:lnTo>
                  <a:lnTo>
                    <a:pt x="10115" y="3413"/>
                  </a:lnTo>
                  <a:lnTo>
                    <a:pt x="9680" y="3757"/>
                  </a:lnTo>
                  <a:lnTo>
                    <a:pt x="9044" y="3324"/>
                  </a:lnTo>
                  <a:lnTo>
                    <a:pt x="8611" y="2670"/>
                  </a:lnTo>
                  <a:lnTo>
                    <a:pt x="8080" y="2778"/>
                  </a:lnTo>
                  <a:lnTo>
                    <a:pt x="7525" y="3083"/>
                  </a:lnTo>
                  <a:lnTo>
                    <a:pt x="7048" y="2936"/>
                  </a:lnTo>
                  <a:lnTo>
                    <a:pt x="6611" y="3083"/>
                  </a:lnTo>
                  <a:lnTo>
                    <a:pt x="5984" y="3258"/>
                  </a:lnTo>
                  <a:lnTo>
                    <a:pt x="5605" y="2896"/>
                  </a:lnTo>
                  <a:lnTo>
                    <a:pt x="5226" y="2270"/>
                  </a:lnTo>
                  <a:lnTo>
                    <a:pt x="5033" y="1725"/>
                  </a:lnTo>
                  <a:lnTo>
                    <a:pt x="4994" y="1089"/>
                  </a:lnTo>
                  <a:lnTo>
                    <a:pt x="4877" y="520"/>
                  </a:lnTo>
                  <a:lnTo>
                    <a:pt x="4318" y="0"/>
                  </a:lnTo>
                  <a:lnTo>
                    <a:pt x="3844" y="317"/>
                  </a:lnTo>
                  <a:lnTo>
                    <a:pt x="3197" y="594"/>
                  </a:lnTo>
                  <a:lnTo>
                    <a:pt x="2694" y="569"/>
                  </a:lnTo>
                  <a:lnTo>
                    <a:pt x="2618" y="1198"/>
                  </a:lnTo>
                  <a:lnTo>
                    <a:pt x="2211" y="1517"/>
                  </a:lnTo>
                  <a:lnTo>
                    <a:pt x="2238" y="2440"/>
                  </a:lnTo>
                  <a:lnTo>
                    <a:pt x="2189" y="2906"/>
                  </a:lnTo>
                  <a:lnTo>
                    <a:pt x="1904" y="2821"/>
                  </a:lnTo>
                  <a:lnTo>
                    <a:pt x="1367" y="2248"/>
                  </a:lnTo>
                  <a:lnTo>
                    <a:pt x="1162" y="2677"/>
                  </a:lnTo>
                  <a:lnTo>
                    <a:pt x="915" y="2174"/>
                  </a:lnTo>
                  <a:lnTo>
                    <a:pt x="365" y="1868"/>
                  </a:lnTo>
                  <a:lnTo>
                    <a:pt x="244" y="2799"/>
                  </a:lnTo>
                  <a:lnTo>
                    <a:pt x="0" y="3685"/>
                  </a:lnTo>
                  <a:lnTo>
                    <a:pt x="564" y="4062"/>
                  </a:lnTo>
                  <a:lnTo>
                    <a:pt x="1110" y="4917"/>
                  </a:lnTo>
                  <a:lnTo>
                    <a:pt x="1237" y="5384"/>
                  </a:lnTo>
                  <a:lnTo>
                    <a:pt x="1136" y="5940"/>
                  </a:lnTo>
                  <a:lnTo>
                    <a:pt x="1173" y="6650"/>
                  </a:lnTo>
                  <a:lnTo>
                    <a:pt x="1337" y="7571"/>
                  </a:lnTo>
                  <a:lnTo>
                    <a:pt x="1622" y="8262"/>
                  </a:lnTo>
                  <a:lnTo>
                    <a:pt x="1932" y="8953"/>
                  </a:lnTo>
                  <a:lnTo>
                    <a:pt x="2296" y="9499"/>
                  </a:lnTo>
                  <a:lnTo>
                    <a:pt x="2516" y="9411"/>
                  </a:lnTo>
                  <a:lnTo>
                    <a:pt x="3587" y="8173"/>
                  </a:lnTo>
                  <a:lnTo>
                    <a:pt x="4062" y="9188"/>
                  </a:lnTo>
                  <a:lnTo>
                    <a:pt x="4310" y="9972"/>
                  </a:lnTo>
                  <a:lnTo>
                    <a:pt x="4710" y="10800"/>
                  </a:lnTo>
                  <a:lnTo>
                    <a:pt x="4731" y="11391"/>
                  </a:lnTo>
                  <a:lnTo>
                    <a:pt x="4502" y="11710"/>
                  </a:lnTo>
                  <a:lnTo>
                    <a:pt x="4246" y="12047"/>
                  </a:lnTo>
                  <a:lnTo>
                    <a:pt x="5105" y="12640"/>
                  </a:lnTo>
                  <a:lnTo>
                    <a:pt x="5343" y="12567"/>
                  </a:lnTo>
                  <a:lnTo>
                    <a:pt x="5487" y="12086"/>
                  </a:lnTo>
                  <a:lnTo>
                    <a:pt x="6785" y="13058"/>
                  </a:lnTo>
                  <a:lnTo>
                    <a:pt x="6826" y="13811"/>
                  </a:lnTo>
                  <a:lnTo>
                    <a:pt x="7535" y="14382"/>
                  </a:lnTo>
                  <a:cubicBezTo>
                    <a:pt x="7534" y="14111"/>
                    <a:pt x="7560" y="13841"/>
                    <a:pt x="7610" y="13579"/>
                  </a:cubicBezTo>
                  <a:cubicBezTo>
                    <a:pt x="7654" y="13349"/>
                    <a:pt x="7716" y="13127"/>
                    <a:pt x="7797" y="12917"/>
                  </a:cubicBezTo>
                  <a:lnTo>
                    <a:pt x="8058" y="13067"/>
                  </a:lnTo>
                  <a:cubicBezTo>
                    <a:pt x="7966" y="13186"/>
                    <a:pt x="7900" y="13338"/>
                    <a:pt x="7867" y="13506"/>
                  </a:cubicBezTo>
                  <a:cubicBezTo>
                    <a:pt x="7836" y="13663"/>
                    <a:pt x="7835" y="13828"/>
                    <a:pt x="7865" y="13986"/>
                  </a:cubicBezTo>
                  <a:lnTo>
                    <a:pt x="8478" y="14884"/>
                  </a:lnTo>
                  <a:lnTo>
                    <a:pt x="8773" y="15693"/>
                  </a:lnTo>
                  <a:lnTo>
                    <a:pt x="9143" y="16552"/>
                  </a:lnTo>
                  <a:lnTo>
                    <a:pt x="9352" y="16888"/>
                  </a:lnTo>
                  <a:lnTo>
                    <a:pt x="9201" y="17408"/>
                  </a:lnTo>
                  <a:lnTo>
                    <a:pt x="9596" y="18291"/>
                  </a:lnTo>
                  <a:lnTo>
                    <a:pt x="9849" y="18907"/>
                  </a:lnTo>
                  <a:lnTo>
                    <a:pt x="10171" y="19397"/>
                  </a:lnTo>
                  <a:lnTo>
                    <a:pt x="10553" y="20100"/>
                  </a:lnTo>
                  <a:lnTo>
                    <a:pt x="10729" y="20548"/>
                  </a:lnTo>
                  <a:lnTo>
                    <a:pt x="10457" y="21009"/>
                  </a:lnTo>
                  <a:lnTo>
                    <a:pt x="10797" y="21600"/>
                  </a:lnTo>
                  <a:lnTo>
                    <a:pt x="11278" y="21312"/>
                  </a:lnTo>
                  <a:lnTo>
                    <a:pt x="11703" y="20735"/>
                  </a:lnTo>
                  <a:lnTo>
                    <a:pt x="12005" y="19911"/>
                  </a:lnTo>
                  <a:lnTo>
                    <a:pt x="12601" y="18806"/>
                  </a:lnTo>
                  <a:lnTo>
                    <a:pt x="12791" y="17600"/>
                  </a:lnTo>
                  <a:lnTo>
                    <a:pt x="13068" y="17298"/>
                  </a:lnTo>
                  <a:lnTo>
                    <a:pt x="13552" y="17587"/>
                  </a:lnTo>
                  <a:lnTo>
                    <a:pt x="13834" y="18147"/>
                  </a:lnTo>
                  <a:lnTo>
                    <a:pt x="14471" y="18110"/>
                  </a:lnTo>
                  <a:lnTo>
                    <a:pt x="14972" y="17985"/>
                  </a:lnTo>
                  <a:lnTo>
                    <a:pt x="15503" y="18140"/>
                  </a:lnTo>
                  <a:lnTo>
                    <a:pt x="15990" y="18248"/>
                  </a:lnTo>
                  <a:lnTo>
                    <a:pt x="16147" y="17527"/>
                  </a:lnTo>
                  <a:lnTo>
                    <a:pt x="16063" y="17002"/>
                  </a:lnTo>
                  <a:lnTo>
                    <a:pt x="15511" y="16769"/>
                  </a:lnTo>
                  <a:lnTo>
                    <a:pt x="15223" y="16013"/>
                  </a:lnTo>
                  <a:lnTo>
                    <a:pt x="15429" y="15377"/>
                  </a:lnTo>
                  <a:lnTo>
                    <a:pt x="16164" y="15576"/>
                  </a:lnTo>
                  <a:lnTo>
                    <a:pt x="16656" y="15220"/>
                  </a:lnTo>
                  <a:lnTo>
                    <a:pt x="17143" y="15010"/>
                  </a:lnTo>
                  <a:lnTo>
                    <a:pt x="17481" y="14244"/>
                  </a:lnTo>
                  <a:lnTo>
                    <a:pt x="17684" y="13686"/>
                  </a:lnTo>
                  <a:lnTo>
                    <a:pt x="17655" y="13091"/>
                  </a:lnTo>
                  <a:lnTo>
                    <a:pt x="18222" y="13146"/>
                  </a:lnTo>
                  <a:lnTo>
                    <a:pt x="18754" y="13014"/>
                  </a:lnTo>
                  <a:lnTo>
                    <a:pt x="18696" y="12185"/>
                  </a:lnTo>
                  <a:lnTo>
                    <a:pt x="18563" y="11587"/>
                  </a:lnTo>
                  <a:lnTo>
                    <a:pt x="18671" y="10797"/>
                  </a:lnTo>
                  <a:lnTo>
                    <a:pt x="19210" y="10423"/>
                  </a:lnTo>
                  <a:lnTo>
                    <a:pt x="19488" y="10833"/>
                  </a:lnTo>
                  <a:lnTo>
                    <a:pt x="19575" y="11575"/>
                  </a:lnTo>
                  <a:lnTo>
                    <a:pt x="19761" y="12116"/>
                  </a:lnTo>
                  <a:lnTo>
                    <a:pt x="20277" y="11990"/>
                  </a:lnTo>
                  <a:lnTo>
                    <a:pt x="20642" y="11858"/>
                  </a:lnTo>
                  <a:lnTo>
                    <a:pt x="20435" y="11462"/>
                  </a:lnTo>
                  <a:lnTo>
                    <a:pt x="20154" y="11538"/>
                  </a:lnTo>
                  <a:lnTo>
                    <a:pt x="20053" y="11123"/>
                  </a:lnTo>
                  <a:lnTo>
                    <a:pt x="20506" y="10747"/>
                  </a:lnTo>
                  <a:lnTo>
                    <a:pt x="20827" y="10593"/>
                  </a:lnTo>
                  <a:lnTo>
                    <a:pt x="21134" y="10249"/>
                  </a:lnTo>
                  <a:lnTo>
                    <a:pt x="21421" y="9436"/>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8" name="Shape 192">
              <a:extLst>
                <a:ext uri="{FF2B5EF4-FFF2-40B4-BE49-F238E27FC236}">
                  <a16:creationId xmlns:a16="http://schemas.microsoft.com/office/drawing/2014/main" id="{BBFE8591-1395-4136-96A4-CA7DB3534F6E}"/>
                </a:ext>
              </a:extLst>
            </p:cNvPr>
            <p:cNvSpPr/>
            <p:nvPr/>
          </p:nvSpPr>
          <p:spPr>
            <a:xfrm>
              <a:off x="12074769" y="6875843"/>
              <a:ext cx="1797628" cy="1529773"/>
            </a:xfrm>
            <a:custGeom>
              <a:avLst/>
              <a:gdLst/>
              <a:ahLst/>
              <a:cxnLst>
                <a:cxn ang="0">
                  <a:pos x="wd2" y="hd2"/>
                </a:cxn>
                <a:cxn ang="5400000">
                  <a:pos x="wd2" y="hd2"/>
                </a:cxn>
                <a:cxn ang="10800000">
                  <a:pos x="wd2" y="hd2"/>
                </a:cxn>
                <a:cxn ang="16200000">
                  <a:pos x="wd2" y="hd2"/>
                </a:cxn>
              </a:cxnLst>
              <a:rect l="0" t="0" r="r" b="b"/>
              <a:pathLst>
                <a:path w="21600" h="21600" extrusionOk="0">
                  <a:moveTo>
                    <a:pt x="0" y="3461"/>
                  </a:moveTo>
                  <a:lnTo>
                    <a:pt x="1046" y="4275"/>
                  </a:lnTo>
                  <a:lnTo>
                    <a:pt x="1734" y="4809"/>
                  </a:lnTo>
                  <a:lnTo>
                    <a:pt x="2159" y="4976"/>
                  </a:lnTo>
                  <a:lnTo>
                    <a:pt x="2706" y="6141"/>
                  </a:lnTo>
                  <a:lnTo>
                    <a:pt x="3411" y="6292"/>
                  </a:lnTo>
                  <a:lnTo>
                    <a:pt x="4508" y="6481"/>
                  </a:lnTo>
                  <a:lnTo>
                    <a:pt x="4981" y="7002"/>
                  </a:lnTo>
                  <a:lnTo>
                    <a:pt x="5224" y="8082"/>
                  </a:lnTo>
                  <a:lnTo>
                    <a:pt x="5870" y="7791"/>
                  </a:lnTo>
                  <a:lnTo>
                    <a:pt x="6732" y="7665"/>
                  </a:lnTo>
                  <a:lnTo>
                    <a:pt x="6845" y="8540"/>
                  </a:lnTo>
                  <a:lnTo>
                    <a:pt x="6407" y="9673"/>
                  </a:lnTo>
                  <a:lnTo>
                    <a:pt x="6096" y="10540"/>
                  </a:lnTo>
                  <a:lnTo>
                    <a:pt x="6473" y="10865"/>
                  </a:lnTo>
                  <a:lnTo>
                    <a:pt x="7004" y="10625"/>
                  </a:lnTo>
                  <a:lnTo>
                    <a:pt x="7450" y="10920"/>
                  </a:lnTo>
                  <a:lnTo>
                    <a:pt x="7352" y="11689"/>
                  </a:lnTo>
                  <a:lnTo>
                    <a:pt x="7668" y="12389"/>
                  </a:lnTo>
                  <a:lnTo>
                    <a:pt x="8567" y="12590"/>
                  </a:lnTo>
                  <a:lnTo>
                    <a:pt x="9158" y="12486"/>
                  </a:lnTo>
                  <a:lnTo>
                    <a:pt x="9411" y="11727"/>
                  </a:lnTo>
                  <a:lnTo>
                    <a:pt x="9955" y="11339"/>
                  </a:lnTo>
                  <a:lnTo>
                    <a:pt x="10515" y="11587"/>
                  </a:lnTo>
                  <a:lnTo>
                    <a:pt x="10916" y="12286"/>
                  </a:lnTo>
                  <a:lnTo>
                    <a:pt x="11114" y="13033"/>
                  </a:lnTo>
                  <a:lnTo>
                    <a:pt x="10787" y="13725"/>
                  </a:lnTo>
                  <a:lnTo>
                    <a:pt x="10113" y="13544"/>
                  </a:lnTo>
                  <a:lnTo>
                    <a:pt x="9664" y="13430"/>
                  </a:lnTo>
                  <a:lnTo>
                    <a:pt x="8899" y="13614"/>
                  </a:lnTo>
                  <a:lnTo>
                    <a:pt x="8582" y="14023"/>
                  </a:lnTo>
                  <a:lnTo>
                    <a:pt x="9144" y="14338"/>
                  </a:lnTo>
                  <a:lnTo>
                    <a:pt x="9316" y="14995"/>
                  </a:lnTo>
                  <a:lnTo>
                    <a:pt x="9018" y="15494"/>
                  </a:lnTo>
                  <a:lnTo>
                    <a:pt x="8642" y="15692"/>
                  </a:lnTo>
                  <a:lnTo>
                    <a:pt x="8274" y="16244"/>
                  </a:lnTo>
                  <a:lnTo>
                    <a:pt x="8492" y="16927"/>
                  </a:lnTo>
                  <a:lnTo>
                    <a:pt x="8698" y="17625"/>
                  </a:lnTo>
                  <a:lnTo>
                    <a:pt x="9168" y="18122"/>
                  </a:lnTo>
                  <a:lnTo>
                    <a:pt x="9780" y="18568"/>
                  </a:lnTo>
                  <a:lnTo>
                    <a:pt x="10031" y="19103"/>
                  </a:lnTo>
                  <a:lnTo>
                    <a:pt x="9850" y="19616"/>
                  </a:lnTo>
                  <a:lnTo>
                    <a:pt x="9804" y="20132"/>
                  </a:lnTo>
                  <a:lnTo>
                    <a:pt x="10314" y="20498"/>
                  </a:lnTo>
                  <a:lnTo>
                    <a:pt x="10768" y="20251"/>
                  </a:lnTo>
                  <a:lnTo>
                    <a:pt x="11237" y="19878"/>
                  </a:lnTo>
                  <a:lnTo>
                    <a:pt x="11732" y="19766"/>
                  </a:lnTo>
                  <a:lnTo>
                    <a:pt x="12234" y="20394"/>
                  </a:lnTo>
                  <a:lnTo>
                    <a:pt x="13015" y="20532"/>
                  </a:lnTo>
                  <a:lnTo>
                    <a:pt x="13740" y="20186"/>
                  </a:lnTo>
                  <a:lnTo>
                    <a:pt x="14419" y="20295"/>
                  </a:lnTo>
                  <a:lnTo>
                    <a:pt x="14815" y="21261"/>
                  </a:lnTo>
                  <a:lnTo>
                    <a:pt x="15782" y="21179"/>
                  </a:lnTo>
                  <a:lnTo>
                    <a:pt x="16502" y="20963"/>
                  </a:lnTo>
                  <a:lnTo>
                    <a:pt x="16949" y="21600"/>
                  </a:lnTo>
                  <a:lnTo>
                    <a:pt x="17458" y="21268"/>
                  </a:lnTo>
                  <a:lnTo>
                    <a:pt x="17911" y="20311"/>
                  </a:lnTo>
                  <a:lnTo>
                    <a:pt x="18672" y="19858"/>
                  </a:lnTo>
                  <a:lnTo>
                    <a:pt x="18714" y="19008"/>
                  </a:lnTo>
                  <a:lnTo>
                    <a:pt x="19150" y="18040"/>
                  </a:lnTo>
                  <a:lnTo>
                    <a:pt x="19477" y="17417"/>
                  </a:lnTo>
                  <a:lnTo>
                    <a:pt x="18746" y="17148"/>
                  </a:lnTo>
                  <a:lnTo>
                    <a:pt x="17854" y="16775"/>
                  </a:lnTo>
                  <a:lnTo>
                    <a:pt x="17679" y="15923"/>
                  </a:lnTo>
                  <a:lnTo>
                    <a:pt x="16927" y="15499"/>
                  </a:lnTo>
                  <a:lnTo>
                    <a:pt x="16119" y="15322"/>
                  </a:lnTo>
                  <a:lnTo>
                    <a:pt x="17799" y="15426"/>
                  </a:lnTo>
                  <a:lnTo>
                    <a:pt x="18250" y="16136"/>
                  </a:lnTo>
                  <a:lnTo>
                    <a:pt x="18933" y="15961"/>
                  </a:lnTo>
                  <a:lnTo>
                    <a:pt x="19844" y="15973"/>
                  </a:lnTo>
                  <a:lnTo>
                    <a:pt x="20628" y="16371"/>
                  </a:lnTo>
                  <a:lnTo>
                    <a:pt x="21355" y="16697"/>
                  </a:lnTo>
                  <a:lnTo>
                    <a:pt x="21600" y="16084"/>
                  </a:lnTo>
                  <a:lnTo>
                    <a:pt x="20790" y="14723"/>
                  </a:lnTo>
                  <a:lnTo>
                    <a:pt x="20048" y="14431"/>
                  </a:lnTo>
                  <a:lnTo>
                    <a:pt x="19300" y="14242"/>
                  </a:lnTo>
                  <a:lnTo>
                    <a:pt x="19118" y="13559"/>
                  </a:lnTo>
                  <a:lnTo>
                    <a:pt x="18931" y="13004"/>
                  </a:lnTo>
                  <a:lnTo>
                    <a:pt x="18117" y="12497"/>
                  </a:lnTo>
                  <a:lnTo>
                    <a:pt x="17465" y="12166"/>
                  </a:lnTo>
                  <a:lnTo>
                    <a:pt x="17395" y="11644"/>
                  </a:lnTo>
                  <a:lnTo>
                    <a:pt x="17023" y="11299"/>
                  </a:lnTo>
                  <a:lnTo>
                    <a:pt x="17131" y="10451"/>
                  </a:lnTo>
                  <a:lnTo>
                    <a:pt x="17020" y="9882"/>
                  </a:lnTo>
                  <a:lnTo>
                    <a:pt x="16565" y="9263"/>
                  </a:lnTo>
                  <a:lnTo>
                    <a:pt x="15926" y="8775"/>
                  </a:lnTo>
                  <a:lnTo>
                    <a:pt x="15853" y="8074"/>
                  </a:lnTo>
                  <a:lnTo>
                    <a:pt x="15626" y="7501"/>
                  </a:lnTo>
                  <a:lnTo>
                    <a:pt x="15201" y="6984"/>
                  </a:lnTo>
                  <a:lnTo>
                    <a:pt x="15221" y="6440"/>
                  </a:lnTo>
                  <a:lnTo>
                    <a:pt x="14952" y="5369"/>
                  </a:lnTo>
                  <a:lnTo>
                    <a:pt x="14355" y="4228"/>
                  </a:lnTo>
                  <a:lnTo>
                    <a:pt x="13646" y="3392"/>
                  </a:lnTo>
                  <a:lnTo>
                    <a:pt x="12912" y="3201"/>
                  </a:lnTo>
                  <a:lnTo>
                    <a:pt x="11840" y="2837"/>
                  </a:lnTo>
                  <a:lnTo>
                    <a:pt x="11311" y="2400"/>
                  </a:lnTo>
                  <a:lnTo>
                    <a:pt x="11040" y="1662"/>
                  </a:lnTo>
                  <a:lnTo>
                    <a:pt x="10496" y="1924"/>
                  </a:lnTo>
                  <a:lnTo>
                    <a:pt x="10164" y="1172"/>
                  </a:lnTo>
                  <a:lnTo>
                    <a:pt x="10279" y="0"/>
                  </a:lnTo>
                  <a:lnTo>
                    <a:pt x="9456" y="219"/>
                  </a:lnTo>
                  <a:lnTo>
                    <a:pt x="8730" y="925"/>
                  </a:lnTo>
                  <a:lnTo>
                    <a:pt x="8529" y="1877"/>
                  </a:lnTo>
                  <a:lnTo>
                    <a:pt x="8138" y="2172"/>
                  </a:lnTo>
                  <a:lnTo>
                    <a:pt x="7672" y="2083"/>
                  </a:lnTo>
                  <a:lnTo>
                    <a:pt x="7268" y="2608"/>
                  </a:lnTo>
                  <a:lnTo>
                    <a:pt x="7368" y="3786"/>
                  </a:lnTo>
                  <a:lnTo>
                    <a:pt x="6955" y="3873"/>
                  </a:lnTo>
                  <a:lnTo>
                    <a:pt x="6581" y="3393"/>
                  </a:lnTo>
                  <a:lnTo>
                    <a:pt x="5960" y="2284"/>
                  </a:lnTo>
                  <a:lnTo>
                    <a:pt x="5388" y="2836"/>
                  </a:lnTo>
                  <a:lnTo>
                    <a:pt x="4558" y="3769"/>
                  </a:lnTo>
                  <a:lnTo>
                    <a:pt x="3964" y="3408"/>
                  </a:lnTo>
                  <a:lnTo>
                    <a:pt x="3358" y="3537"/>
                  </a:lnTo>
                  <a:lnTo>
                    <a:pt x="3075" y="3926"/>
                  </a:lnTo>
                  <a:lnTo>
                    <a:pt x="2460" y="3144"/>
                  </a:lnTo>
                  <a:lnTo>
                    <a:pt x="2254" y="1976"/>
                  </a:lnTo>
                  <a:lnTo>
                    <a:pt x="1290" y="1647"/>
                  </a:lnTo>
                  <a:lnTo>
                    <a:pt x="113" y="2069"/>
                  </a:lnTo>
                  <a:lnTo>
                    <a:pt x="0" y="3461"/>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69" name="Shape 193">
              <a:extLst>
                <a:ext uri="{FF2B5EF4-FFF2-40B4-BE49-F238E27FC236}">
                  <a16:creationId xmlns:a16="http://schemas.microsoft.com/office/drawing/2014/main" id="{47C6DBF1-F114-4A26-AAE6-FCBE771D9CE7}"/>
                </a:ext>
              </a:extLst>
            </p:cNvPr>
            <p:cNvSpPr/>
            <p:nvPr/>
          </p:nvSpPr>
          <p:spPr>
            <a:xfrm>
              <a:off x="11643676" y="7106853"/>
              <a:ext cx="1539254" cy="1916086"/>
            </a:xfrm>
            <a:custGeom>
              <a:avLst/>
              <a:gdLst/>
              <a:ahLst/>
              <a:cxnLst>
                <a:cxn ang="0">
                  <a:pos x="wd2" y="hd2"/>
                </a:cxn>
                <a:cxn ang="5400000">
                  <a:pos x="wd2" y="hd2"/>
                </a:cxn>
                <a:cxn ang="10800000">
                  <a:pos x="wd2" y="hd2"/>
                </a:cxn>
                <a:cxn ang="16200000">
                  <a:pos x="wd2" y="hd2"/>
                </a:cxn>
              </a:cxnLst>
              <a:rect l="0" t="0" r="r" b="b"/>
              <a:pathLst>
                <a:path w="21600" h="21600" extrusionOk="0">
                  <a:moveTo>
                    <a:pt x="5327" y="533"/>
                  </a:moveTo>
                  <a:lnTo>
                    <a:pt x="5316" y="1694"/>
                  </a:lnTo>
                  <a:lnTo>
                    <a:pt x="6929" y="2001"/>
                  </a:lnTo>
                  <a:lnTo>
                    <a:pt x="6847" y="2358"/>
                  </a:lnTo>
                  <a:lnTo>
                    <a:pt x="7200" y="2857"/>
                  </a:lnTo>
                  <a:lnTo>
                    <a:pt x="6984" y="3174"/>
                  </a:lnTo>
                  <a:lnTo>
                    <a:pt x="5914" y="3694"/>
                  </a:lnTo>
                  <a:lnTo>
                    <a:pt x="5392" y="3802"/>
                  </a:lnTo>
                  <a:lnTo>
                    <a:pt x="5091" y="3488"/>
                  </a:lnTo>
                  <a:lnTo>
                    <a:pt x="4987" y="2950"/>
                  </a:lnTo>
                  <a:lnTo>
                    <a:pt x="3471" y="2418"/>
                  </a:lnTo>
                  <a:lnTo>
                    <a:pt x="2716" y="2917"/>
                  </a:lnTo>
                  <a:lnTo>
                    <a:pt x="2690" y="3855"/>
                  </a:lnTo>
                  <a:lnTo>
                    <a:pt x="2887" y="4443"/>
                  </a:lnTo>
                  <a:lnTo>
                    <a:pt x="2737" y="4824"/>
                  </a:lnTo>
                  <a:lnTo>
                    <a:pt x="2188" y="4901"/>
                  </a:lnTo>
                  <a:lnTo>
                    <a:pt x="1876" y="5615"/>
                  </a:lnTo>
                  <a:lnTo>
                    <a:pt x="1900" y="6167"/>
                  </a:lnTo>
                  <a:lnTo>
                    <a:pt x="1616" y="6728"/>
                  </a:lnTo>
                  <a:lnTo>
                    <a:pt x="203" y="6722"/>
                  </a:lnTo>
                  <a:lnTo>
                    <a:pt x="0" y="7551"/>
                  </a:lnTo>
                  <a:lnTo>
                    <a:pt x="745" y="7814"/>
                  </a:lnTo>
                  <a:lnTo>
                    <a:pt x="1458" y="8390"/>
                  </a:lnTo>
                  <a:lnTo>
                    <a:pt x="1366" y="9088"/>
                  </a:lnTo>
                  <a:lnTo>
                    <a:pt x="2279" y="9213"/>
                  </a:lnTo>
                  <a:lnTo>
                    <a:pt x="3372" y="10135"/>
                  </a:lnTo>
                  <a:lnTo>
                    <a:pt x="3885" y="9629"/>
                  </a:lnTo>
                  <a:lnTo>
                    <a:pt x="4541" y="9315"/>
                  </a:lnTo>
                  <a:lnTo>
                    <a:pt x="4808" y="9730"/>
                  </a:lnTo>
                  <a:lnTo>
                    <a:pt x="4716" y="10707"/>
                  </a:lnTo>
                  <a:lnTo>
                    <a:pt x="5030" y="11610"/>
                  </a:lnTo>
                  <a:lnTo>
                    <a:pt x="4703" y="11916"/>
                  </a:lnTo>
                  <a:lnTo>
                    <a:pt x="3988" y="11882"/>
                  </a:lnTo>
                  <a:lnTo>
                    <a:pt x="2853" y="12729"/>
                  </a:lnTo>
                  <a:lnTo>
                    <a:pt x="2825" y="14145"/>
                  </a:lnTo>
                  <a:lnTo>
                    <a:pt x="3511" y="15141"/>
                  </a:lnTo>
                  <a:lnTo>
                    <a:pt x="4556" y="15028"/>
                  </a:lnTo>
                  <a:lnTo>
                    <a:pt x="5722" y="15358"/>
                  </a:lnTo>
                  <a:lnTo>
                    <a:pt x="5304" y="15827"/>
                  </a:lnTo>
                  <a:lnTo>
                    <a:pt x="4361" y="16481"/>
                  </a:lnTo>
                  <a:lnTo>
                    <a:pt x="4752" y="17269"/>
                  </a:lnTo>
                  <a:lnTo>
                    <a:pt x="5597" y="17874"/>
                  </a:lnTo>
                  <a:lnTo>
                    <a:pt x="5174" y="18579"/>
                  </a:lnTo>
                  <a:lnTo>
                    <a:pt x="5951" y="18679"/>
                  </a:lnTo>
                  <a:lnTo>
                    <a:pt x="6276" y="19071"/>
                  </a:lnTo>
                  <a:lnTo>
                    <a:pt x="6508" y="20111"/>
                  </a:lnTo>
                  <a:lnTo>
                    <a:pt x="7201" y="20187"/>
                  </a:lnTo>
                  <a:lnTo>
                    <a:pt x="8044" y="19798"/>
                  </a:lnTo>
                  <a:lnTo>
                    <a:pt x="8512" y="18952"/>
                  </a:lnTo>
                  <a:lnTo>
                    <a:pt x="9476" y="19275"/>
                  </a:lnTo>
                  <a:lnTo>
                    <a:pt x="9965" y="19708"/>
                  </a:lnTo>
                  <a:lnTo>
                    <a:pt x="9322" y="20195"/>
                  </a:lnTo>
                  <a:lnTo>
                    <a:pt x="8829" y="20567"/>
                  </a:lnTo>
                  <a:lnTo>
                    <a:pt x="9138" y="20993"/>
                  </a:lnTo>
                  <a:lnTo>
                    <a:pt x="9944" y="20993"/>
                  </a:lnTo>
                  <a:lnTo>
                    <a:pt x="10732" y="20437"/>
                  </a:lnTo>
                  <a:lnTo>
                    <a:pt x="10924" y="19632"/>
                  </a:lnTo>
                  <a:lnTo>
                    <a:pt x="11480" y="19248"/>
                  </a:lnTo>
                  <a:lnTo>
                    <a:pt x="11740" y="19772"/>
                  </a:lnTo>
                  <a:lnTo>
                    <a:pt x="12433" y="19959"/>
                  </a:lnTo>
                  <a:lnTo>
                    <a:pt x="12678" y="20518"/>
                  </a:lnTo>
                  <a:lnTo>
                    <a:pt x="13565" y="20788"/>
                  </a:lnTo>
                  <a:lnTo>
                    <a:pt x="14251" y="20859"/>
                  </a:lnTo>
                  <a:lnTo>
                    <a:pt x="14941" y="20893"/>
                  </a:lnTo>
                  <a:lnTo>
                    <a:pt x="15569" y="20945"/>
                  </a:lnTo>
                  <a:lnTo>
                    <a:pt x="15896" y="21600"/>
                  </a:lnTo>
                  <a:lnTo>
                    <a:pt x="17316" y="20741"/>
                  </a:lnTo>
                  <a:lnTo>
                    <a:pt x="18284" y="19965"/>
                  </a:lnTo>
                  <a:lnTo>
                    <a:pt x="18821" y="19219"/>
                  </a:lnTo>
                  <a:lnTo>
                    <a:pt x="18776" y="18112"/>
                  </a:lnTo>
                  <a:lnTo>
                    <a:pt x="18684" y="17364"/>
                  </a:lnTo>
                  <a:lnTo>
                    <a:pt x="19227" y="17200"/>
                  </a:lnTo>
                  <a:lnTo>
                    <a:pt x="20183" y="17394"/>
                  </a:lnTo>
                  <a:lnTo>
                    <a:pt x="20758" y="17061"/>
                  </a:lnTo>
                  <a:lnTo>
                    <a:pt x="20521" y="16412"/>
                  </a:lnTo>
                  <a:lnTo>
                    <a:pt x="20106" y="15960"/>
                  </a:lnTo>
                  <a:lnTo>
                    <a:pt x="20852" y="15390"/>
                  </a:lnTo>
                  <a:lnTo>
                    <a:pt x="21532" y="14729"/>
                  </a:lnTo>
                  <a:lnTo>
                    <a:pt x="21600" y="14048"/>
                  </a:lnTo>
                  <a:lnTo>
                    <a:pt x="21561" y="13508"/>
                  </a:lnTo>
                  <a:lnTo>
                    <a:pt x="20544" y="13384"/>
                  </a:lnTo>
                  <a:lnTo>
                    <a:pt x="19957" y="12900"/>
                  </a:lnTo>
                  <a:lnTo>
                    <a:pt x="19090" y="13035"/>
                  </a:lnTo>
                  <a:lnTo>
                    <a:pt x="18263" y="13492"/>
                  </a:lnTo>
                  <a:lnTo>
                    <a:pt x="17859" y="13258"/>
                  </a:lnTo>
                  <a:lnTo>
                    <a:pt x="18132" y="12513"/>
                  </a:lnTo>
                  <a:lnTo>
                    <a:pt x="17801" y="11999"/>
                  </a:lnTo>
                  <a:lnTo>
                    <a:pt x="16458" y="11555"/>
                  </a:lnTo>
                  <a:lnTo>
                    <a:pt x="16122" y="10371"/>
                  </a:lnTo>
                  <a:lnTo>
                    <a:pt x="16876" y="9867"/>
                  </a:lnTo>
                  <a:lnTo>
                    <a:pt x="17278" y="9283"/>
                  </a:lnTo>
                  <a:lnTo>
                    <a:pt x="16507" y="8478"/>
                  </a:lnTo>
                  <a:lnTo>
                    <a:pt x="17265" y="8355"/>
                  </a:lnTo>
                  <a:lnTo>
                    <a:pt x="18867" y="8650"/>
                  </a:lnTo>
                  <a:lnTo>
                    <a:pt x="19385" y="7749"/>
                  </a:lnTo>
                  <a:lnTo>
                    <a:pt x="18701" y="6478"/>
                  </a:lnTo>
                  <a:lnTo>
                    <a:pt x="17863" y="6191"/>
                  </a:lnTo>
                  <a:lnTo>
                    <a:pt x="17000" y="6455"/>
                  </a:lnTo>
                  <a:lnTo>
                    <a:pt x="16565" y="7090"/>
                  </a:lnTo>
                  <a:lnTo>
                    <a:pt x="15471" y="7129"/>
                  </a:lnTo>
                  <a:lnTo>
                    <a:pt x="14968" y="6716"/>
                  </a:lnTo>
                  <a:lnTo>
                    <a:pt x="15095" y="5979"/>
                  </a:lnTo>
                  <a:lnTo>
                    <a:pt x="14264" y="5549"/>
                  </a:lnTo>
                  <a:lnTo>
                    <a:pt x="13719" y="5868"/>
                  </a:lnTo>
                  <a:lnTo>
                    <a:pt x="13915" y="5171"/>
                  </a:lnTo>
                  <a:lnTo>
                    <a:pt x="14353" y="4309"/>
                  </a:lnTo>
                  <a:lnTo>
                    <a:pt x="14288" y="3107"/>
                  </a:lnTo>
                  <a:lnTo>
                    <a:pt x="12837" y="3285"/>
                  </a:lnTo>
                  <a:lnTo>
                    <a:pt x="12337" y="3500"/>
                  </a:lnTo>
                  <a:lnTo>
                    <a:pt x="12226" y="2868"/>
                  </a:lnTo>
                  <a:lnTo>
                    <a:pt x="11528" y="2301"/>
                  </a:lnTo>
                  <a:lnTo>
                    <a:pt x="9402" y="2014"/>
                  </a:lnTo>
                  <a:lnTo>
                    <a:pt x="8678" y="1183"/>
                  </a:lnTo>
                  <a:lnTo>
                    <a:pt x="8028" y="911"/>
                  </a:lnTo>
                  <a:lnTo>
                    <a:pt x="6174" y="0"/>
                  </a:lnTo>
                  <a:lnTo>
                    <a:pt x="5327" y="533"/>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0" name="Shape 194">
              <a:extLst>
                <a:ext uri="{FF2B5EF4-FFF2-40B4-BE49-F238E27FC236}">
                  <a16:creationId xmlns:a16="http://schemas.microsoft.com/office/drawing/2014/main" id="{13F825E0-9CF8-42D3-A152-D60FE39E8C24}"/>
                </a:ext>
              </a:extLst>
            </p:cNvPr>
            <p:cNvSpPr/>
            <p:nvPr/>
          </p:nvSpPr>
          <p:spPr>
            <a:xfrm>
              <a:off x="13634846" y="8020536"/>
              <a:ext cx="276898" cy="119935"/>
            </a:xfrm>
            <a:custGeom>
              <a:avLst/>
              <a:gdLst/>
              <a:ahLst/>
              <a:cxnLst>
                <a:cxn ang="0">
                  <a:pos x="wd2" y="hd2"/>
                </a:cxn>
                <a:cxn ang="5400000">
                  <a:pos x="wd2" y="hd2"/>
                </a:cxn>
                <a:cxn ang="10800000">
                  <a:pos x="wd2" y="hd2"/>
                </a:cxn>
                <a:cxn ang="16200000">
                  <a:pos x="wd2" y="hd2"/>
                </a:cxn>
              </a:cxnLst>
              <a:rect l="0" t="0" r="r" b="b"/>
              <a:pathLst>
                <a:path w="21600" h="21600" extrusionOk="0">
                  <a:moveTo>
                    <a:pt x="7229" y="1869"/>
                  </a:moveTo>
                  <a:lnTo>
                    <a:pt x="2003" y="0"/>
                  </a:lnTo>
                  <a:lnTo>
                    <a:pt x="0" y="4611"/>
                  </a:lnTo>
                  <a:lnTo>
                    <a:pt x="7236" y="12866"/>
                  </a:lnTo>
                  <a:lnTo>
                    <a:pt x="15277" y="21600"/>
                  </a:lnTo>
                  <a:lnTo>
                    <a:pt x="21600" y="19036"/>
                  </a:lnTo>
                  <a:lnTo>
                    <a:pt x="19645" y="12344"/>
                  </a:lnTo>
                  <a:lnTo>
                    <a:pt x="12403" y="7980"/>
                  </a:lnTo>
                  <a:lnTo>
                    <a:pt x="7229" y="1869"/>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1" name="Shape 195">
              <a:extLst>
                <a:ext uri="{FF2B5EF4-FFF2-40B4-BE49-F238E27FC236}">
                  <a16:creationId xmlns:a16="http://schemas.microsoft.com/office/drawing/2014/main" id="{CE23C42E-27C1-4DAB-8D91-AD406C83FB2D}"/>
                </a:ext>
              </a:extLst>
            </p:cNvPr>
            <p:cNvSpPr/>
            <p:nvPr/>
          </p:nvSpPr>
          <p:spPr>
            <a:xfrm>
              <a:off x="13586162" y="8101827"/>
              <a:ext cx="308468" cy="331404"/>
            </a:xfrm>
            <a:custGeom>
              <a:avLst/>
              <a:gdLst/>
              <a:ahLst/>
              <a:cxnLst>
                <a:cxn ang="0">
                  <a:pos x="wd2" y="hd2"/>
                </a:cxn>
                <a:cxn ang="5400000">
                  <a:pos x="wd2" y="hd2"/>
                </a:cxn>
                <a:cxn ang="10800000">
                  <a:pos x="wd2" y="hd2"/>
                </a:cxn>
                <a:cxn ang="16200000">
                  <a:pos x="wd2" y="hd2"/>
                </a:cxn>
              </a:cxnLst>
              <a:rect l="0" t="0" r="r" b="b"/>
              <a:pathLst>
                <a:path w="21600" h="21600" extrusionOk="0">
                  <a:moveTo>
                    <a:pt x="6173" y="0"/>
                  </a:moveTo>
                  <a:lnTo>
                    <a:pt x="9194" y="1495"/>
                  </a:lnTo>
                  <a:lnTo>
                    <a:pt x="14480" y="5161"/>
                  </a:lnTo>
                  <a:lnTo>
                    <a:pt x="19733" y="9406"/>
                  </a:lnTo>
                  <a:lnTo>
                    <a:pt x="21600" y="12912"/>
                  </a:lnTo>
                  <a:lnTo>
                    <a:pt x="21506" y="15578"/>
                  </a:lnTo>
                  <a:lnTo>
                    <a:pt x="16985" y="16819"/>
                  </a:lnTo>
                  <a:lnTo>
                    <a:pt x="12257" y="19980"/>
                  </a:lnTo>
                  <a:lnTo>
                    <a:pt x="9978" y="21600"/>
                  </a:lnTo>
                  <a:lnTo>
                    <a:pt x="7050" y="20020"/>
                  </a:lnTo>
                  <a:lnTo>
                    <a:pt x="3683" y="18274"/>
                  </a:lnTo>
                  <a:lnTo>
                    <a:pt x="2402" y="14886"/>
                  </a:lnTo>
                  <a:lnTo>
                    <a:pt x="0" y="13124"/>
                  </a:lnTo>
                  <a:lnTo>
                    <a:pt x="2361" y="10798"/>
                  </a:lnTo>
                  <a:lnTo>
                    <a:pt x="2642" y="7040"/>
                  </a:lnTo>
                  <a:lnTo>
                    <a:pt x="6173" y="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2" name="Shape 196">
              <a:extLst>
                <a:ext uri="{FF2B5EF4-FFF2-40B4-BE49-F238E27FC236}">
                  <a16:creationId xmlns:a16="http://schemas.microsoft.com/office/drawing/2014/main" id="{83CE29C0-FAFE-4617-9139-C622680E6D53}"/>
                </a:ext>
              </a:extLst>
            </p:cNvPr>
            <p:cNvSpPr/>
            <p:nvPr/>
          </p:nvSpPr>
          <p:spPr>
            <a:xfrm>
              <a:off x="12733366" y="8279884"/>
              <a:ext cx="1392374" cy="1491435"/>
            </a:xfrm>
            <a:custGeom>
              <a:avLst/>
              <a:gdLst/>
              <a:ahLst/>
              <a:cxnLst>
                <a:cxn ang="0">
                  <a:pos x="wd2" y="hd2"/>
                </a:cxn>
                <a:cxn ang="5400000">
                  <a:pos x="wd2" y="hd2"/>
                </a:cxn>
                <a:cxn ang="10800000">
                  <a:pos x="wd2" y="hd2"/>
                </a:cxn>
                <a:cxn ang="16200000">
                  <a:pos x="wd2" y="hd2"/>
                </a:cxn>
              </a:cxnLst>
              <a:rect l="0" t="0" r="r" b="b"/>
              <a:pathLst>
                <a:path w="21600" h="21600" extrusionOk="0">
                  <a:moveTo>
                    <a:pt x="6787" y="330"/>
                  </a:moveTo>
                  <a:lnTo>
                    <a:pt x="7614" y="0"/>
                  </a:lnTo>
                  <a:lnTo>
                    <a:pt x="8631" y="230"/>
                  </a:lnTo>
                  <a:lnTo>
                    <a:pt x="9091" y="1348"/>
                  </a:lnTo>
                  <a:lnTo>
                    <a:pt x="10394" y="1091"/>
                  </a:lnTo>
                  <a:lnTo>
                    <a:pt x="11142" y="810"/>
                  </a:lnTo>
                  <a:lnTo>
                    <a:pt x="11790" y="1621"/>
                  </a:lnTo>
                  <a:lnTo>
                    <a:pt x="12564" y="365"/>
                  </a:lnTo>
                  <a:lnTo>
                    <a:pt x="13133" y="97"/>
                  </a:lnTo>
                  <a:lnTo>
                    <a:pt x="13937" y="567"/>
                  </a:lnTo>
                  <a:lnTo>
                    <a:pt x="14237" y="1441"/>
                  </a:lnTo>
                  <a:lnTo>
                    <a:pt x="15542" y="2052"/>
                  </a:lnTo>
                  <a:lnTo>
                    <a:pt x="14897" y="2681"/>
                  </a:lnTo>
                  <a:lnTo>
                    <a:pt x="14079" y="3132"/>
                  </a:lnTo>
                  <a:lnTo>
                    <a:pt x="13730" y="3811"/>
                  </a:lnTo>
                  <a:lnTo>
                    <a:pt x="13100" y="4159"/>
                  </a:lnTo>
                  <a:lnTo>
                    <a:pt x="12115" y="4168"/>
                  </a:lnTo>
                  <a:lnTo>
                    <a:pt x="11288" y="4407"/>
                  </a:lnTo>
                  <a:lnTo>
                    <a:pt x="10616" y="5006"/>
                  </a:lnTo>
                  <a:lnTo>
                    <a:pt x="10169" y="5198"/>
                  </a:lnTo>
                  <a:lnTo>
                    <a:pt x="11649" y="4839"/>
                  </a:lnTo>
                  <a:lnTo>
                    <a:pt x="12514" y="4942"/>
                  </a:lnTo>
                  <a:lnTo>
                    <a:pt x="13651" y="5193"/>
                  </a:lnTo>
                  <a:lnTo>
                    <a:pt x="14166" y="4659"/>
                  </a:lnTo>
                  <a:lnTo>
                    <a:pt x="15097" y="4115"/>
                  </a:lnTo>
                  <a:lnTo>
                    <a:pt x="15984" y="4362"/>
                  </a:lnTo>
                  <a:lnTo>
                    <a:pt x="16986" y="4819"/>
                  </a:lnTo>
                  <a:lnTo>
                    <a:pt x="17701" y="5499"/>
                  </a:lnTo>
                  <a:lnTo>
                    <a:pt x="18720" y="5799"/>
                  </a:lnTo>
                  <a:lnTo>
                    <a:pt x="19401" y="5850"/>
                  </a:lnTo>
                  <a:lnTo>
                    <a:pt x="20237" y="5806"/>
                  </a:lnTo>
                  <a:lnTo>
                    <a:pt x="20052" y="6442"/>
                  </a:lnTo>
                  <a:lnTo>
                    <a:pt x="19357" y="6799"/>
                  </a:lnTo>
                  <a:lnTo>
                    <a:pt x="20226" y="7064"/>
                  </a:lnTo>
                  <a:lnTo>
                    <a:pt x="20715" y="6343"/>
                  </a:lnTo>
                  <a:lnTo>
                    <a:pt x="20449" y="5396"/>
                  </a:lnTo>
                  <a:lnTo>
                    <a:pt x="19430" y="4989"/>
                  </a:lnTo>
                  <a:lnTo>
                    <a:pt x="19274" y="4440"/>
                  </a:lnTo>
                  <a:lnTo>
                    <a:pt x="20498" y="4655"/>
                  </a:lnTo>
                  <a:lnTo>
                    <a:pt x="20964" y="4956"/>
                  </a:lnTo>
                  <a:lnTo>
                    <a:pt x="21600" y="5508"/>
                  </a:lnTo>
                  <a:lnTo>
                    <a:pt x="21213" y="6584"/>
                  </a:lnTo>
                  <a:lnTo>
                    <a:pt x="20814" y="7331"/>
                  </a:lnTo>
                  <a:lnTo>
                    <a:pt x="19064" y="7599"/>
                  </a:lnTo>
                  <a:lnTo>
                    <a:pt x="18327" y="7358"/>
                  </a:lnTo>
                  <a:lnTo>
                    <a:pt x="17797" y="7628"/>
                  </a:lnTo>
                  <a:lnTo>
                    <a:pt x="17026" y="8123"/>
                  </a:lnTo>
                  <a:lnTo>
                    <a:pt x="16965" y="8641"/>
                  </a:lnTo>
                  <a:lnTo>
                    <a:pt x="18164" y="8530"/>
                  </a:lnTo>
                  <a:lnTo>
                    <a:pt x="18233" y="8151"/>
                  </a:lnTo>
                  <a:lnTo>
                    <a:pt x="18836" y="8158"/>
                  </a:lnTo>
                  <a:lnTo>
                    <a:pt x="19349" y="8112"/>
                  </a:lnTo>
                  <a:lnTo>
                    <a:pt x="19582" y="9017"/>
                  </a:lnTo>
                  <a:lnTo>
                    <a:pt x="19881" y="9489"/>
                  </a:lnTo>
                  <a:cubicBezTo>
                    <a:pt x="20326" y="9764"/>
                    <a:pt x="20258" y="10392"/>
                    <a:pt x="19763" y="10577"/>
                  </a:cubicBezTo>
                  <a:cubicBezTo>
                    <a:pt x="19481" y="10683"/>
                    <a:pt x="19159" y="10572"/>
                    <a:pt x="19019" y="10320"/>
                  </a:cubicBezTo>
                  <a:lnTo>
                    <a:pt x="18196" y="9896"/>
                  </a:lnTo>
                  <a:lnTo>
                    <a:pt x="17641" y="9807"/>
                  </a:lnTo>
                  <a:lnTo>
                    <a:pt x="17741" y="10540"/>
                  </a:lnTo>
                  <a:lnTo>
                    <a:pt x="18495" y="10960"/>
                  </a:lnTo>
                  <a:lnTo>
                    <a:pt x="18106" y="11603"/>
                  </a:lnTo>
                  <a:lnTo>
                    <a:pt x="18599" y="12265"/>
                  </a:lnTo>
                  <a:lnTo>
                    <a:pt x="18171" y="12677"/>
                  </a:lnTo>
                  <a:lnTo>
                    <a:pt x="17248" y="12338"/>
                  </a:lnTo>
                  <a:lnTo>
                    <a:pt x="16386" y="12628"/>
                  </a:lnTo>
                  <a:lnTo>
                    <a:pt x="17319" y="13192"/>
                  </a:lnTo>
                  <a:lnTo>
                    <a:pt x="18246" y="13477"/>
                  </a:lnTo>
                  <a:lnTo>
                    <a:pt x="18611" y="13994"/>
                  </a:lnTo>
                  <a:lnTo>
                    <a:pt x="18709" y="14696"/>
                  </a:lnTo>
                  <a:lnTo>
                    <a:pt x="17815" y="14707"/>
                  </a:lnTo>
                  <a:lnTo>
                    <a:pt x="17541" y="15215"/>
                  </a:lnTo>
                  <a:lnTo>
                    <a:pt x="17202" y="15881"/>
                  </a:lnTo>
                  <a:lnTo>
                    <a:pt x="16774" y="16368"/>
                  </a:lnTo>
                  <a:lnTo>
                    <a:pt x="16442" y="15561"/>
                  </a:lnTo>
                  <a:lnTo>
                    <a:pt x="16776" y="14943"/>
                  </a:lnTo>
                  <a:lnTo>
                    <a:pt x="16298" y="14600"/>
                  </a:lnTo>
                  <a:lnTo>
                    <a:pt x="15837" y="15536"/>
                  </a:lnTo>
                  <a:lnTo>
                    <a:pt x="15862" y="16268"/>
                  </a:lnTo>
                  <a:lnTo>
                    <a:pt x="15529" y="17007"/>
                  </a:lnTo>
                  <a:lnTo>
                    <a:pt x="14787" y="16796"/>
                  </a:lnTo>
                  <a:lnTo>
                    <a:pt x="14193" y="16330"/>
                  </a:lnTo>
                  <a:lnTo>
                    <a:pt x="13520" y="16798"/>
                  </a:lnTo>
                  <a:lnTo>
                    <a:pt x="14293" y="17345"/>
                  </a:lnTo>
                  <a:lnTo>
                    <a:pt x="14854" y="17535"/>
                  </a:lnTo>
                  <a:lnTo>
                    <a:pt x="15205" y="18014"/>
                  </a:lnTo>
                  <a:lnTo>
                    <a:pt x="14636" y="18498"/>
                  </a:lnTo>
                  <a:lnTo>
                    <a:pt x="14380" y="18997"/>
                  </a:lnTo>
                  <a:lnTo>
                    <a:pt x="14291" y="19670"/>
                  </a:lnTo>
                  <a:lnTo>
                    <a:pt x="14613" y="20164"/>
                  </a:lnTo>
                  <a:lnTo>
                    <a:pt x="14515" y="20721"/>
                  </a:lnTo>
                  <a:lnTo>
                    <a:pt x="13746" y="21092"/>
                  </a:lnTo>
                  <a:lnTo>
                    <a:pt x="13216" y="21364"/>
                  </a:lnTo>
                  <a:lnTo>
                    <a:pt x="12403" y="21177"/>
                  </a:lnTo>
                  <a:lnTo>
                    <a:pt x="11795" y="21600"/>
                  </a:lnTo>
                  <a:lnTo>
                    <a:pt x="13162" y="20762"/>
                  </a:lnTo>
                  <a:lnTo>
                    <a:pt x="12034" y="20449"/>
                  </a:lnTo>
                  <a:lnTo>
                    <a:pt x="11319" y="20648"/>
                  </a:lnTo>
                  <a:lnTo>
                    <a:pt x="10431" y="21062"/>
                  </a:lnTo>
                  <a:lnTo>
                    <a:pt x="9594" y="20676"/>
                  </a:lnTo>
                  <a:lnTo>
                    <a:pt x="9199" y="19754"/>
                  </a:lnTo>
                  <a:lnTo>
                    <a:pt x="8621" y="19296"/>
                  </a:lnTo>
                  <a:lnTo>
                    <a:pt x="7981" y="19914"/>
                  </a:lnTo>
                  <a:lnTo>
                    <a:pt x="7632" y="20349"/>
                  </a:lnTo>
                  <a:lnTo>
                    <a:pt x="6973" y="20655"/>
                  </a:lnTo>
                  <a:lnTo>
                    <a:pt x="6208" y="20348"/>
                  </a:lnTo>
                  <a:lnTo>
                    <a:pt x="5448" y="20716"/>
                  </a:lnTo>
                  <a:lnTo>
                    <a:pt x="4954" y="20246"/>
                  </a:lnTo>
                  <a:lnTo>
                    <a:pt x="4920" y="19394"/>
                  </a:lnTo>
                  <a:lnTo>
                    <a:pt x="4496" y="18602"/>
                  </a:lnTo>
                  <a:lnTo>
                    <a:pt x="4031" y="18110"/>
                  </a:lnTo>
                  <a:lnTo>
                    <a:pt x="4412" y="17448"/>
                  </a:lnTo>
                  <a:lnTo>
                    <a:pt x="4227" y="16768"/>
                  </a:lnTo>
                  <a:lnTo>
                    <a:pt x="3772" y="16506"/>
                  </a:lnTo>
                  <a:lnTo>
                    <a:pt x="3069" y="16688"/>
                  </a:lnTo>
                  <a:lnTo>
                    <a:pt x="2683" y="16407"/>
                  </a:lnTo>
                  <a:lnTo>
                    <a:pt x="2550" y="15301"/>
                  </a:lnTo>
                  <a:lnTo>
                    <a:pt x="2232" y="14324"/>
                  </a:lnTo>
                  <a:lnTo>
                    <a:pt x="1550" y="13622"/>
                  </a:lnTo>
                  <a:lnTo>
                    <a:pt x="913" y="13099"/>
                  </a:lnTo>
                  <a:lnTo>
                    <a:pt x="238" y="12605"/>
                  </a:lnTo>
                  <a:lnTo>
                    <a:pt x="0" y="11966"/>
                  </a:lnTo>
                  <a:lnTo>
                    <a:pt x="265" y="11222"/>
                  </a:lnTo>
                  <a:lnTo>
                    <a:pt x="589" y="10792"/>
                  </a:lnTo>
                  <a:lnTo>
                    <a:pt x="1048" y="10397"/>
                  </a:lnTo>
                  <a:lnTo>
                    <a:pt x="1582" y="9780"/>
                  </a:lnTo>
                  <a:lnTo>
                    <a:pt x="2139" y="9426"/>
                  </a:lnTo>
                  <a:lnTo>
                    <a:pt x="2944" y="8715"/>
                  </a:lnTo>
                  <a:lnTo>
                    <a:pt x="3438" y="8053"/>
                  </a:lnTo>
                  <a:lnTo>
                    <a:pt x="3598" y="7539"/>
                  </a:lnTo>
                  <a:lnTo>
                    <a:pt x="3509" y="4990"/>
                  </a:lnTo>
                  <a:lnTo>
                    <a:pt x="4324" y="4782"/>
                  </a:lnTo>
                  <a:lnTo>
                    <a:pt x="5354" y="5043"/>
                  </a:lnTo>
                  <a:lnTo>
                    <a:pt x="5787" y="4737"/>
                  </a:lnTo>
                  <a:lnTo>
                    <a:pt x="5030" y="3502"/>
                  </a:lnTo>
                  <a:lnTo>
                    <a:pt x="6337" y="2242"/>
                  </a:lnTo>
                  <a:lnTo>
                    <a:pt x="6787" y="33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3" name="Shape 197">
              <a:extLst>
                <a:ext uri="{FF2B5EF4-FFF2-40B4-BE49-F238E27FC236}">
                  <a16:creationId xmlns:a16="http://schemas.microsoft.com/office/drawing/2014/main" id="{BC691D2D-FE9C-4390-B76D-D18D2C4CB9E5}"/>
                </a:ext>
              </a:extLst>
            </p:cNvPr>
            <p:cNvSpPr/>
            <p:nvPr/>
          </p:nvSpPr>
          <p:spPr>
            <a:xfrm>
              <a:off x="5904317" y="8979913"/>
              <a:ext cx="2930792" cy="3084007"/>
            </a:xfrm>
            <a:custGeom>
              <a:avLst/>
              <a:gdLst/>
              <a:ahLst/>
              <a:cxnLst>
                <a:cxn ang="0">
                  <a:pos x="wd2" y="hd2"/>
                </a:cxn>
                <a:cxn ang="5400000">
                  <a:pos x="wd2" y="hd2"/>
                </a:cxn>
                <a:cxn ang="10800000">
                  <a:pos x="wd2" y="hd2"/>
                </a:cxn>
                <a:cxn ang="16200000">
                  <a:pos x="wd2" y="hd2"/>
                </a:cxn>
              </a:cxnLst>
              <a:rect l="0" t="0" r="r" b="b"/>
              <a:pathLst>
                <a:path w="21600" h="21600" extrusionOk="0">
                  <a:moveTo>
                    <a:pt x="5709" y="0"/>
                  </a:moveTo>
                  <a:lnTo>
                    <a:pt x="5135" y="405"/>
                  </a:lnTo>
                  <a:lnTo>
                    <a:pt x="5158" y="888"/>
                  </a:lnTo>
                  <a:lnTo>
                    <a:pt x="4934" y="1028"/>
                  </a:lnTo>
                  <a:lnTo>
                    <a:pt x="4800" y="583"/>
                  </a:lnTo>
                  <a:lnTo>
                    <a:pt x="4299" y="777"/>
                  </a:lnTo>
                  <a:lnTo>
                    <a:pt x="4212" y="1591"/>
                  </a:lnTo>
                  <a:lnTo>
                    <a:pt x="4307" y="2549"/>
                  </a:lnTo>
                  <a:lnTo>
                    <a:pt x="3869" y="2659"/>
                  </a:lnTo>
                  <a:lnTo>
                    <a:pt x="3841" y="2386"/>
                  </a:lnTo>
                  <a:lnTo>
                    <a:pt x="3257" y="1887"/>
                  </a:lnTo>
                  <a:lnTo>
                    <a:pt x="3154" y="2317"/>
                  </a:lnTo>
                  <a:lnTo>
                    <a:pt x="2874" y="2374"/>
                  </a:lnTo>
                  <a:lnTo>
                    <a:pt x="2881" y="3042"/>
                  </a:lnTo>
                  <a:lnTo>
                    <a:pt x="2975" y="3760"/>
                  </a:lnTo>
                  <a:lnTo>
                    <a:pt x="3157" y="4291"/>
                  </a:lnTo>
                  <a:lnTo>
                    <a:pt x="3509" y="4212"/>
                  </a:lnTo>
                  <a:lnTo>
                    <a:pt x="3870" y="4253"/>
                  </a:lnTo>
                  <a:lnTo>
                    <a:pt x="4036" y="4619"/>
                  </a:lnTo>
                  <a:lnTo>
                    <a:pt x="4106" y="5063"/>
                  </a:lnTo>
                  <a:lnTo>
                    <a:pt x="3873" y="5191"/>
                  </a:lnTo>
                  <a:lnTo>
                    <a:pt x="3902" y="5546"/>
                  </a:lnTo>
                  <a:lnTo>
                    <a:pt x="4001" y="6084"/>
                  </a:lnTo>
                  <a:lnTo>
                    <a:pt x="3928" y="6794"/>
                  </a:lnTo>
                  <a:lnTo>
                    <a:pt x="3786" y="7429"/>
                  </a:lnTo>
                  <a:lnTo>
                    <a:pt x="3676" y="7785"/>
                  </a:lnTo>
                  <a:lnTo>
                    <a:pt x="3708" y="8099"/>
                  </a:lnTo>
                  <a:lnTo>
                    <a:pt x="3342" y="8034"/>
                  </a:lnTo>
                  <a:lnTo>
                    <a:pt x="3345" y="8367"/>
                  </a:lnTo>
                  <a:lnTo>
                    <a:pt x="3635" y="8645"/>
                  </a:lnTo>
                  <a:lnTo>
                    <a:pt x="3524" y="8956"/>
                  </a:lnTo>
                  <a:lnTo>
                    <a:pt x="3189" y="8704"/>
                  </a:lnTo>
                  <a:lnTo>
                    <a:pt x="2940" y="8755"/>
                  </a:lnTo>
                  <a:lnTo>
                    <a:pt x="2990" y="9122"/>
                  </a:lnTo>
                  <a:lnTo>
                    <a:pt x="2761" y="9340"/>
                  </a:lnTo>
                  <a:lnTo>
                    <a:pt x="2344" y="9308"/>
                  </a:lnTo>
                  <a:lnTo>
                    <a:pt x="2093" y="9346"/>
                  </a:lnTo>
                  <a:lnTo>
                    <a:pt x="1972" y="9601"/>
                  </a:lnTo>
                  <a:lnTo>
                    <a:pt x="1940" y="9875"/>
                  </a:lnTo>
                  <a:lnTo>
                    <a:pt x="1699" y="10161"/>
                  </a:lnTo>
                  <a:lnTo>
                    <a:pt x="1396" y="9992"/>
                  </a:lnTo>
                  <a:lnTo>
                    <a:pt x="1137" y="10120"/>
                  </a:lnTo>
                  <a:lnTo>
                    <a:pt x="922" y="10512"/>
                  </a:lnTo>
                  <a:lnTo>
                    <a:pt x="1055" y="10881"/>
                  </a:lnTo>
                  <a:lnTo>
                    <a:pt x="720" y="11069"/>
                  </a:lnTo>
                  <a:lnTo>
                    <a:pt x="537" y="11276"/>
                  </a:lnTo>
                  <a:lnTo>
                    <a:pt x="254" y="11879"/>
                  </a:lnTo>
                  <a:lnTo>
                    <a:pt x="378" y="12146"/>
                  </a:lnTo>
                  <a:lnTo>
                    <a:pt x="652" y="12129"/>
                  </a:lnTo>
                  <a:lnTo>
                    <a:pt x="719" y="12403"/>
                  </a:lnTo>
                  <a:lnTo>
                    <a:pt x="639" y="12925"/>
                  </a:lnTo>
                  <a:lnTo>
                    <a:pt x="311" y="13125"/>
                  </a:lnTo>
                  <a:lnTo>
                    <a:pt x="0" y="13323"/>
                  </a:lnTo>
                  <a:lnTo>
                    <a:pt x="270" y="13629"/>
                  </a:lnTo>
                  <a:lnTo>
                    <a:pt x="631" y="13444"/>
                  </a:lnTo>
                  <a:lnTo>
                    <a:pt x="1157" y="13179"/>
                  </a:lnTo>
                  <a:lnTo>
                    <a:pt x="1812" y="13140"/>
                  </a:lnTo>
                  <a:lnTo>
                    <a:pt x="2384" y="13099"/>
                  </a:lnTo>
                  <a:lnTo>
                    <a:pt x="3040" y="13061"/>
                  </a:lnTo>
                  <a:lnTo>
                    <a:pt x="3518" y="13158"/>
                  </a:lnTo>
                  <a:lnTo>
                    <a:pt x="3227" y="13528"/>
                  </a:lnTo>
                  <a:lnTo>
                    <a:pt x="2890" y="13737"/>
                  </a:lnTo>
                  <a:lnTo>
                    <a:pt x="2954" y="14018"/>
                  </a:lnTo>
                  <a:lnTo>
                    <a:pt x="3293" y="14221"/>
                  </a:lnTo>
                  <a:lnTo>
                    <a:pt x="3259" y="14545"/>
                  </a:lnTo>
                  <a:lnTo>
                    <a:pt x="3155" y="14752"/>
                  </a:lnTo>
                  <a:lnTo>
                    <a:pt x="3408" y="15335"/>
                  </a:lnTo>
                  <a:lnTo>
                    <a:pt x="3457" y="15619"/>
                  </a:lnTo>
                  <a:lnTo>
                    <a:pt x="3748" y="15859"/>
                  </a:lnTo>
                  <a:lnTo>
                    <a:pt x="4141" y="15956"/>
                  </a:lnTo>
                  <a:lnTo>
                    <a:pt x="4489" y="15977"/>
                  </a:lnTo>
                  <a:lnTo>
                    <a:pt x="4730" y="16373"/>
                  </a:lnTo>
                  <a:lnTo>
                    <a:pt x="4537" y="16494"/>
                  </a:lnTo>
                  <a:lnTo>
                    <a:pt x="4337" y="16647"/>
                  </a:lnTo>
                  <a:lnTo>
                    <a:pt x="4184" y="17047"/>
                  </a:lnTo>
                  <a:lnTo>
                    <a:pt x="4251" y="17367"/>
                  </a:lnTo>
                  <a:lnTo>
                    <a:pt x="4093" y="17598"/>
                  </a:lnTo>
                  <a:lnTo>
                    <a:pt x="3770" y="17771"/>
                  </a:lnTo>
                  <a:lnTo>
                    <a:pt x="3654" y="18014"/>
                  </a:lnTo>
                  <a:lnTo>
                    <a:pt x="3536" y="18209"/>
                  </a:lnTo>
                  <a:lnTo>
                    <a:pt x="3948" y="18394"/>
                  </a:lnTo>
                  <a:lnTo>
                    <a:pt x="4420" y="18521"/>
                  </a:lnTo>
                  <a:lnTo>
                    <a:pt x="4947" y="18595"/>
                  </a:lnTo>
                  <a:lnTo>
                    <a:pt x="5383" y="18624"/>
                  </a:lnTo>
                  <a:lnTo>
                    <a:pt x="5628" y="18769"/>
                  </a:lnTo>
                  <a:lnTo>
                    <a:pt x="5496" y="19078"/>
                  </a:lnTo>
                  <a:lnTo>
                    <a:pt x="5391" y="19436"/>
                  </a:lnTo>
                  <a:lnTo>
                    <a:pt x="5633" y="19696"/>
                  </a:lnTo>
                  <a:lnTo>
                    <a:pt x="5957" y="20068"/>
                  </a:lnTo>
                  <a:lnTo>
                    <a:pt x="5789" y="20345"/>
                  </a:lnTo>
                  <a:lnTo>
                    <a:pt x="6116" y="20418"/>
                  </a:lnTo>
                  <a:lnTo>
                    <a:pt x="6509" y="20339"/>
                  </a:lnTo>
                  <a:lnTo>
                    <a:pt x="6799" y="20408"/>
                  </a:lnTo>
                  <a:lnTo>
                    <a:pt x="7189" y="20578"/>
                  </a:lnTo>
                  <a:lnTo>
                    <a:pt x="7489" y="20291"/>
                  </a:lnTo>
                  <a:lnTo>
                    <a:pt x="7869" y="20060"/>
                  </a:lnTo>
                  <a:lnTo>
                    <a:pt x="8256" y="19931"/>
                  </a:lnTo>
                  <a:lnTo>
                    <a:pt x="8454" y="20324"/>
                  </a:lnTo>
                  <a:lnTo>
                    <a:pt x="8422" y="20635"/>
                  </a:lnTo>
                  <a:lnTo>
                    <a:pt x="8239" y="20954"/>
                  </a:lnTo>
                  <a:lnTo>
                    <a:pt x="8491" y="21218"/>
                  </a:lnTo>
                  <a:lnTo>
                    <a:pt x="8842" y="21296"/>
                  </a:lnTo>
                  <a:lnTo>
                    <a:pt x="9174" y="21380"/>
                  </a:lnTo>
                  <a:lnTo>
                    <a:pt x="9676" y="21488"/>
                  </a:lnTo>
                  <a:lnTo>
                    <a:pt x="9999" y="21600"/>
                  </a:lnTo>
                  <a:lnTo>
                    <a:pt x="10175" y="21347"/>
                  </a:lnTo>
                  <a:lnTo>
                    <a:pt x="9866" y="21153"/>
                  </a:lnTo>
                  <a:lnTo>
                    <a:pt x="9845" y="20897"/>
                  </a:lnTo>
                  <a:lnTo>
                    <a:pt x="10163" y="20433"/>
                  </a:lnTo>
                  <a:lnTo>
                    <a:pt x="10167" y="20124"/>
                  </a:lnTo>
                  <a:lnTo>
                    <a:pt x="10046" y="19861"/>
                  </a:lnTo>
                  <a:lnTo>
                    <a:pt x="9722" y="19452"/>
                  </a:lnTo>
                  <a:lnTo>
                    <a:pt x="9768" y="19033"/>
                  </a:lnTo>
                  <a:lnTo>
                    <a:pt x="9844" y="18569"/>
                  </a:lnTo>
                  <a:lnTo>
                    <a:pt x="10016" y="18160"/>
                  </a:lnTo>
                  <a:lnTo>
                    <a:pt x="10344" y="18366"/>
                  </a:lnTo>
                  <a:lnTo>
                    <a:pt x="10727" y="18336"/>
                  </a:lnTo>
                  <a:lnTo>
                    <a:pt x="11203" y="18492"/>
                  </a:lnTo>
                  <a:lnTo>
                    <a:pt x="11720" y="18115"/>
                  </a:lnTo>
                  <a:lnTo>
                    <a:pt x="11928" y="17489"/>
                  </a:lnTo>
                  <a:lnTo>
                    <a:pt x="12293" y="17387"/>
                  </a:lnTo>
                  <a:lnTo>
                    <a:pt x="12475" y="17724"/>
                  </a:lnTo>
                  <a:lnTo>
                    <a:pt x="12933" y="18119"/>
                  </a:lnTo>
                  <a:lnTo>
                    <a:pt x="13213" y="18392"/>
                  </a:lnTo>
                  <a:lnTo>
                    <a:pt x="13519" y="18369"/>
                  </a:lnTo>
                  <a:lnTo>
                    <a:pt x="13820" y="18005"/>
                  </a:lnTo>
                  <a:lnTo>
                    <a:pt x="14099" y="17618"/>
                  </a:lnTo>
                  <a:lnTo>
                    <a:pt x="14338" y="17478"/>
                  </a:lnTo>
                  <a:lnTo>
                    <a:pt x="14436" y="17830"/>
                  </a:lnTo>
                  <a:lnTo>
                    <a:pt x="14621" y="18190"/>
                  </a:lnTo>
                  <a:lnTo>
                    <a:pt x="14934" y="17885"/>
                  </a:lnTo>
                  <a:lnTo>
                    <a:pt x="15080" y="17558"/>
                  </a:lnTo>
                  <a:lnTo>
                    <a:pt x="15318" y="17759"/>
                  </a:lnTo>
                  <a:lnTo>
                    <a:pt x="15380" y="18149"/>
                  </a:lnTo>
                  <a:lnTo>
                    <a:pt x="15602" y="18461"/>
                  </a:lnTo>
                  <a:lnTo>
                    <a:pt x="16030" y="17999"/>
                  </a:lnTo>
                  <a:lnTo>
                    <a:pt x="16203" y="17596"/>
                  </a:lnTo>
                  <a:lnTo>
                    <a:pt x="16650" y="17907"/>
                  </a:lnTo>
                  <a:lnTo>
                    <a:pt x="16911" y="18037"/>
                  </a:lnTo>
                  <a:lnTo>
                    <a:pt x="17201" y="17803"/>
                  </a:lnTo>
                  <a:lnTo>
                    <a:pt x="17818" y="17679"/>
                  </a:lnTo>
                  <a:lnTo>
                    <a:pt x="18009" y="17389"/>
                  </a:lnTo>
                  <a:lnTo>
                    <a:pt x="18061" y="17056"/>
                  </a:lnTo>
                  <a:lnTo>
                    <a:pt x="18480" y="16807"/>
                  </a:lnTo>
                  <a:lnTo>
                    <a:pt x="18836" y="16664"/>
                  </a:lnTo>
                  <a:lnTo>
                    <a:pt x="19082" y="16529"/>
                  </a:lnTo>
                  <a:lnTo>
                    <a:pt x="19524" y="16594"/>
                  </a:lnTo>
                  <a:lnTo>
                    <a:pt x="19642" y="16829"/>
                  </a:lnTo>
                  <a:lnTo>
                    <a:pt x="20183" y="16466"/>
                  </a:lnTo>
                  <a:lnTo>
                    <a:pt x="20514" y="16046"/>
                  </a:lnTo>
                  <a:lnTo>
                    <a:pt x="20745" y="16314"/>
                  </a:lnTo>
                  <a:lnTo>
                    <a:pt x="21194" y="16367"/>
                  </a:lnTo>
                  <a:lnTo>
                    <a:pt x="21295" y="15953"/>
                  </a:lnTo>
                  <a:lnTo>
                    <a:pt x="21396" y="15704"/>
                  </a:lnTo>
                  <a:lnTo>
                    <a:pt x="21600" y="15347"/>
                  </a:lnTo>
                  <a:lnTo>
                    <a:pt x="21404" y="14850"/>
                  </a:lnTo>
                  <a:lnTo>
                    <a:pt x="21250" y="14315"/>
                  </a:lnTo>
                  <a:lnTo>
                    <a:pt x="20888" y="14470"/>
                  </a:lnTo>
                  <a:lnTo>
                    <a:pt x="20592" y="14644"/>
                  </a:lnTo>
                  <a:lnTo>
                    <a:pt x="20407" y="14662"/>
                  </a:lnTo>
                  <a:lnTo>
                    <a:pt x="20098" y="14483"/>
                  </a:lnTo>
                  <a:lnTo>
                    <a:pt x="19880" y="14472"/>
                  </a:lnTo>
                  <a:lnTo>
                    <a:pt x="19652" y="14603"/>
                  </a:lnTo>
                  <a:lnTo>
                    <a:pt x="19280" y="14496"/>
                  </a:lnTo>
                  <a:lnTo>
                    <a:pt x="19062" y="14555"/>
                  </a:lnTo>
                  <a:lnTo>
                    <a:pt x="19032" y="14342"/>
                  </a:lnTo>
                  <a:lnTo>
                    <a:pt x="19095" y="14003"/>
                  </a:lnTo>
                  <a:lnTo>
                    <a:pt x="18941" y="13746"/>
                  </a:lnTo>
                  <a:lnTo>
                    <a:pt x="18711" y="13656"/>
                  </a:lnTo>
                  <a:lnTo>
                    <a:pt x="18418" y="13645"/>
                  </a:lnTo>
                  <a:lnTo>
                    <a:pt x="18046" y="13573"/>
                  </a:lnTo>
                  <a:lnTo>
                    <a:pt x="17812" y="13754"/>
                  </a:lnTo>
                  <a:lnTo>
                    <a:pt x="17559" y="13539"/>
                  </a:lnTo>
                  <a:lnTo>
                    <a:pt x="17418" y="13312"/>
                  </a:lnTo>
                  <a:lnTo>
                    <a:pt x="17320" y="13099"/>
                  </a:lnTo>
                  <a:lnTo>
                    <a:pt x="17364" y="12677"/>
                  </a:lnTo>
                  <a:lnTo>
                    <a:pt x="17702" y="12300"/>
                  </a:lnTo>
                  <a:lnTo>
                    <a:pt x="17966" y="12101"/>
                  </a:lnTo>
                  <a:lnTo>
                    <a:pt x="18109" y="11881"/>
                  </a:lnTo>
                  <a:lnTo>
                    <a:pt x="18050" y="11684"/>
                  </a:lnTo>
                  <a:lnTo>
                    <a:pt x="18418" y="11623"/>
                  </a:lnTo>
                  <a:lnTo>
                    <a:pt x="18209" y="11419"/>
                  </a:lnTo>
                  <a:lnTo>
                    <a:pt x="17884" y="11237"/>
                  </a:lnTo>
                  <a:lnTo>
                    <a:pt x="17765" y="10976"/>
                  </a:lnTo>
                  <a:lnTo>
                    <a:pt x="17539" y="10616"/>
                  </a:lnTo>
                  <a:lnTo>
                    <a:pt x="17297" y="10499"/>
                  </a:lnTo>
                  <a:lnTo>
                    <a:pt x="17125" y="10285"/>
                  </a:lnTo>
                  <a:lnTo>
                    <a:pt x="17413" y="10002"/>
                  </a:lnTo>
                  <a:lnTo>
                    <a:pt x="17543" y="9683"/>
                  </a:lnTo>
                  <a:lnTo>
                    <a:pt x="17564" y="9370"/>
                  </a:lnTo>
                  <a:lnTo>
                    <a:pt x="17757" y="8991"/>
                  </a:lnTo>
                  <a:lnTo>
                    <a:pt x="18021" y="8765"/>
                  </a:lnTo>
                  <a:lnTo>
                    <a:pt x="18061" y="8443"/>
                  </a:lnTo>
                  <a:lnTo>
                    <a:pt x="17930" y="8137"/>
                  </a:lnTo>
                  <a:lnTo>
                    <a:pt x="17788" y="7868"/>
                  </a:lnTo>
                  <a:lnTo>
                    <a:pt x="17496" y="7700"/>
                  </a:lnTo>
                  <a:lnTo>
                    <a:pt x="17193" y="7935"/>
                  </a:lnTo>
                  <a:lnTo>
                    <a:pt x="16835" y="7801"/>
                  </a:lnTo>
                  <a:lnTo>
                    <a:pt x="16649" y="7929"/>
                  </a:lnTo>
                  <a:lnTo>
                    <a:pt x="16405" y="8086"/>
                  </a:lnTo>
                  <a:lnTo>
                    <a:pt x="16200" y="7916"/>
                  </a:lnTo>
                  <a:lnTo>
                    <a:pt x="16000" y="7678"/>
                  </a:lnTo>
                  <a:lnTo>
                    <a:pt x="15889" y="7498"/>
                  </a:lnTo>
                  <a:lnTo>
                    <a:pt x="15772" y="7285"/>
                  </a:lnTo>
                  <a:lnTo>
                    <a:pt x="16043" y="7132"/>
                  </a:lnTo>
                  <a:lnTo>
                    <a:pt x="16080" y="6887"/>
                  </a:lnTo>
                  <a:lnTo>
                    <a:pt x="15846" y="6637"/>
                  </a:lnTo>
                  <a:lnTo>
                    <a:pt x="15707" y="6422"/>
                  </a:lnTo>
                  <a:lnTo>
                    <a:pt x="16065" y="6202"/>
                  </a:lnTo>
                  <a:lnTo>
                    <a:pt x="16479" y="5886"/>
                  </a:lnTo>
                  <a:lnTo>
                    <a:pt x="16783" y="5831"/>
                  </a:lnTo>
                  <a:lnTo>
                    <a:pt x="16996" y="6155"/>
                  </a:lnTo>
                  <a:lnTo>
                    <a:pt x="17320" y="6112"/>
                  </a:lnTo>
                  <a:lnTo>
                    <a:pt x="17416" y="5860"/>
                  </a:lnTo>
                  <a:lnTo>
                    <a:pt x="17708" y="5843"/>
                  </a:lnTo>
                  <a:lnTo>
                    <a:pt x="17953" y="6163"/>
                  </a:lnTo>
                  <a:lnTo>
                    <a:pt x="18384" y="6247"/>
                  </a:lnTo>
                  <a:lnTo>
                    <a:pt x="18772" y="6122"/>
                  </a:lnTo>
                  <a:lnTo>
                    <a:pt x="19115" y="6023"/>
                  </a:lnTo>
                  <a:lnTo>
                    <a:pt x="19473" y="5965"/>
                  </a:lnTo>
                  <a:lnTo>
                    <a:pt x="19847" y="5734"/>
                  </a:lnTo>
                  <a:lnTo>
                    <a:pt x="20142" y="5137"/>
                  </a:lnTo>
                  <a:lnTo>
                    <a:pt x="19924" y="4695"/>
                  </a:lnTo>
                  <a:lnTo>
                    <a:pt x="20156" y="4236"/>
                  </a:lnTo>
                  <a:lnTo>
                    <a:pt x="19536" y="3790"/>
                  </a:lnTo>
                  <a:lnTo>
                    <a:pt x="18985" y="4276"/>
                  </a:lnTo>
                  <a:lnTo>
                    <a:pt x="18567" y="4569"/>
                  </a:lnTo>
                  <a:lnTo>
                    <a:pt x="18189" y="4474"/>
                  </a:lnTo>
                  <a:lnTo>
                    <a:pt x="17899" y="4314"/>
                  </a:lnTo>
                  <a:lnTo>
                    <a:pt x="18181" y="3503"/>
                  </a:lnTo>
                  <a:lnTo>
                    <a:pt x="17702" y="3322"/>
                  </a:lnTo>
                  <a:lnTo>
                    <a:pt x="17804" y="3007"/>
                  </a:lnTo>
                  <a:lnTo>
                    <a:pt x="18041" y="2699"/>
                  </a:lnTo>
                  <a:lnTo>
                    <a:pt x="17464" y="2356"/>
                  </a:lnTo>
                  <a:lnTo>
                    <a:pt x="16745" y="2360"/>
                  </a:lnTo>
                  <a:lnTo>
                    <a:pt x="16168" y="2508"/>
                  </a:lnTo>
                  <a:lnTo>
                    <a:pt x="16250" y="3005"/>
                  </a:lnTo>
                  <a:lnTo>
                    <a:pt x="16425" y="3303"/>
                  </a:lnTo>
                  <a:lnTo>
                    <a:pt x="16247" y="3411"/>
                  </a:lnTo>
                  <a:lnTo>
                    <a:pt x="16017" y="3226"/>
                  </a:lnTo>
                  <a:lnTo>
                    <a:pt x="15530" y="3447"/>
                  </a:lnTo>
                  <a:lnTo>
                    <a:pt x="15303" y="4047"/>
                  </a:lnTo>
                  <a:lnTo>
                    <a:pt x="15638" y="4268"/>
                  </a:lnTo>
                  <a:lnTo>
                    <a:pt x="15424" y="4553"/>
                  </a:lnTo>
                  <a:lnTo>
                    <a:pt x="14792" y="5144"/>
                  </a:lnTo>
                  <a:lnTo>
                    <a:pt x="14240" y="5376"/>
                  </a:lnTo>
                  <a:lnTo>
                    <a:pt x="13822" y="5773"/>
                  </a:lnTo>
                  <a:lnTo>
                    <a:pt x="13805" y="6474"/>
                  </a:lnTo>
                  <a:lnTo>
                    <a:pt x="14135" y="7832"/>
                  </a:lnTo>
                  <a:lnTo>
                    <a:pt x="13980" y="8100"/>
                  </a:lnTo>
                  <a:lnTo>
                    <a:pt x="13653" y="8201"/>
                  </a:lnTo>
                  <a:lnTo>
                    <a:pt x="13450" y="8509"/>
                  </a:lnTo>
                  <a:lnTo>
                    <a:pt x="13265" y="8527"/>
                  </a:lnTo>
                  <a:lnTo>
                    <a:pt x="13376" y="8160"/>
                  </a:lnTo>
                  <a:lnTo>
                    <a:pt x="12808" y="8101"/>
                  </a:lnTo>
                  <a:lnTo>
                    <a:pt x="12327" y="8369"/>
                  </a:lnTo>
                  <a:lnTo>
                    <a:pt x="12161" y="8654"/>
                  </a:lnTo>
                  <a:lnTo>
                    <a:pt x="11452" y="8696"/>
                  </a:lnTo>
                  <a:lnTo>
                    <a:pt x="11263" y="8495"/>
                  </a:lnTo>
                  <a:lnTo>
                    <a:pt x="11037" y="8329"/>
                  </a:lnTo>
                  <a:lnTo>
                    <a:pt x="11080" y="7847"/>
                  </a:lnTo>
                  <a:lnTo>
                    <a:pt x="10678" y="7690"/>
                  </a:lnTo>
                  <a:lnTo>
                    <a:pt x="10513" y="7445"/>
                  </a:lnTo>
                  <a:lnTo>
                    <a:pt x="10983" y="6943"/>
                  </a:lnTo>
                  <a:lnTo>
                    <a:pt x="10473" y="6902"/>
                  </a:lnTo>
                  <a:lnTo>
                    <a:pt x="10108" y="6283"/>
                  </a:lnTo>
                  <a:lnTo>
                    <a:pt x="9941" y="5897"/>
                  </a:lnTo>
                  <a:lnTo>
                    <a:pt x="9940" y="5566"/>
                  </a:lnTo>
                  <a:lnTo>
                    <a:pt x="9625" y="5159"/>
                  </a:lnTo>
                  <a:lnTo>
                    <a:pt x="9501" y="4604"/>
                  </a:lnTo>
                  <a:lnTo>
                    <a:pt x="9014" y="3706"/>
                  </a:lnTo>
                  <a:lnTo>
                    <a:pt x="8385" y="3960"/>
                  </a:lnTo>
                  <a:lnTo>
                    <a:pt x="8156" y="4180"/>
                  </a:lnTo>
                  <a:lnTo>
                    <a:pt x="8101" y="3895"/>
                  </a:lnTo>
                  <a:lnTo>
                    <a:pt x="7528" y="3323"/>
                  </a:lnTo>
                  <a:lnTo>
                    <a:pt x="7804" y="3143"/>
                  </a:lnTo>
                  <a:lnTo>
                    <a:pt x="7893" y="2569"/>
                  </a:lnTo>
                  <a:lnTo>
                    <a:pt x="7440" y="2136"/>
                  </a:lnTo>
                  <a:lnTo>
                    <a:pt x="7259" y="1671"/>
                  </a:lnTo>
                  <a:lnTo>
                    <a:pt x="6787" y="1132"/>
                  </a:lnTo>
                  <a:lnTo>
                    <a:pt x="6359" y="1606"/>
                  </a:lnTo>
                  <a:lnTo>
                    <a:pt x="5905" y="1836"/>
                  </a:lnTo>
                  <a:lnTo>
                    <a:pt x="5748" y="1974"/>
                  </a:lnTo>
                  <a:lnTo>
                    <a:pt x="6009" y="2349"/>
                  </a:lnTo>
                  <a:lnTo>
                    <a:pt x="5944" y="2588"/>
                  </a:lnTo>
                  <a:lnTo>
                    <a:pt x="5693" y="2318"/>
                  </a:lnTo>
                  <a:lnTo>
                    <a:pt x="5550" y="1979"/>
                  </a:lnTo>
                  <a:lnTo>
                    <a:pt x="5709" y="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4" name="Shape 198">
              <a:extLst>
                <a:ext uri="{FF2B5EF4-FFF2-40B4-BE49-F238E27FC236}">
                  <a16:creationId xmlns:a16="http://schemas.microsoft.com/office/drawing/2014/main" id="{04D0B4BA-575A-4102-8758-3D11635DD405}"/>
                </a:ext>
              </a:extLst>
            </p:cNvPr>
            <p:cNvSpPr/>
            <p:nvPr/>
          </p:nvSpPr>
          <p:spPr>
            <a:xfrm>
              <a:off x="8002079" y="9191472"/>
              <a:ext cx="1995950" cy="1688132"/>
            </a:xfrm>
            <a:custGeom>
              <a:avLst/>
              <a:gdLst/>
              <a:ahLst/>
              <a:cxnLst>
                <a:cxn ang="0">
                  <a:pos x="wd2" y="hd2"/>
                </a:cxn>
                <a:cxn ang="5400000">
                  <a:pos x="wd2" y="hd2"/>
                </a:cxn>
                <a:cxn ang="10800000">
                  <a:pos x="wd2" y="hd2"/>
                </a:cxn>
                <a:cxn ang="16200000">
                  <a:pos x="wd2" y="hd2"/>
                </a:cxn>
              </a:cxnLst>
              <a:rect l="0" t="0" r="r" b="b"/>
              <a:pathLst>
                <a:path w="21600" h="21600" extrusionOk="0">
                  <a:moveTo>
                    <a:pt x="10181" y="2529"/>
                  </a:moveTo>
                  <a:lnTo>
                    <a:pt x="9682" y="2523"/>
                  </a:lnTo>
                  <a:lnTo>
                    <a:pt x="8916" y="2314"/>
                  </a:lnTo>
                  <a:lnTo>
                    <a:pt x="7518" y="3038"/>
                  </a:lnTo>
                  <a:lnTo>
                    <a:pt x="7221" y="3888"/>
                  </a:lnTo>
                  <a:lnTo>
                    <a:pt x="7908" y="4873"/>
                  </a:lnTo>
                  <a:lnTo>
                    <a:pt x="8378" y="4557"/>
                  </a:lnTo>
                  <a:lnTo>
                    <a:pt x="8625" y="4992"/>
                  </a:lnTo>
                  <a:lnTo>
                    <a:pt x="9335" y="5317"/>
                  </a:lnTo>
                  <a:lnTo>
                    <a:pt x="9793" y="5391"/>
                  </a:lnTo>
                  <a:lnTo>
                    <a:pt x="9960" y="5924"/>
                  </a:lnTo>
                  <a:lnTo>
                    <a:pt x="9732" y="6294"/>
                  </a:lnTo>
                  <a:lnTo>
                    <a:pt x="7990" y="6873"/>
                  </a:lnTo>
                  <a:lnTo>
                    <a:pt x="7339" y="6413"/>
                  </a:lnTo>
                  <a:lnTo>
                    <a:pt x="6589" y="6632"/>
                  </a:lnTo>
                  <a:lnTo>
                    <a:pt x="6202" y="7603"/>
                  </a:lnTo>
                  <a:lnTo>
                    <a:pt x="5775" y="8049"/>
                  </a:lnTo>
                  <a:lnTo>
                    <a:pt x="4891" y="8274"/>
                  </a:lnTo>
                  <a:lnTo>
                    <a:pt x="4294" y="8532"/>
                  </a:lnTo>
                  <a:lnTo>
                    <a:pt x="3757" y="8376"/>
                  </a:lnTo>
                  <a:lnTo>
                    <a:pt x="3331" y="7818"/>
                  </a:lnTo>
                  <a:lnTo>
                    <a:pt x="2758" y="7737"/>
                  </a:lnTo>
                  <a:lnTo>
                    <a:pt x="2609" y="8267"/>
                  </a:lnTo>
                  <a:lnTo>
                    <a:pt x="2266" y="8282"/>
                  </a:lnTo>
                  <a:lnTo>
                    <a:pt x="2011" y="7734"/>
                  </a:lnTo>
                  <a:lnTo>
                    <a:pt x="1443" y="7821"/>
                  </a:lnTo>
                  <a:lnTo>
                    <a:pt x="0" y="9023"/>
                  </a:lnTo>
                  <a:lnTo>
                    <a:pt x="681" y="9887"/>
                  </a:lnTo>
                  <a:lnTo>
                    <a:pt x="246" y="10624"/>
                  </a:lnTo>
                  <a:lnTo>
                    <a:pt x="643" y="11610"/>
                  </a:lnTo>
                  <a:lnTo>
                    <a:pt x="1350" y="12520"/>
                  </a:lnTo>
                  <a:lnTo>
                    <a:pt x="2051" y="11969"/>
                  </a:lnTo>
                  <a:lnTo>
                    <a:pt x="2497" y="12088"/>
                  </a:lnTo>
                  <a:lnTo>
                    <a:pt x="3015" y="11752"/>
                  </a:lnTo>
                  <a:lnTo>
                    <a:pt x="3439" y="12258"/>
                  </a:lnTo>
                  <a:lnTo>
                    <a:pt x="3612" y="13170"/>
                  </a:lnTo>
                  <a:lnTo>
                    <a:pt x="3109" y="13662"/>
                  </a:lnTo>
                  <a:lnTo>
                    <a:pt x="2836" y="14360"/>
                  </a:lnTo>
                  <a:lnTo>
                    <a:pt x="2794" y="15122"/>
                  </a:lnTo>
                  <a:lnTo>
                    <a:pt x="2484" y="15666"/>
                  </a:lnTo>
                  <a:lnTo>
                    <a:pt x="2175" y="16087"/>
                  </a:lnTo>
                  <a:lnTo>
                    <a:pt x="2619" y="16899"/>
                  </a:lnTo>
                  <a:lnTo>
                    <a:pt x="3120" y="17113"/>
                  </a:lnTo>
                  <a:lnTo>
                    <a:pt x="3377" y="18005"/>
                  </a:lnTo>
                  <a:lnTo>
                    <a:pt x="4154" y="18456"/>
                  </a:lnTo>
                  <a:lnTo>
                    <a:pt x="3509" y="18510"/>
                  </a:lnTo>
                  <a:lnTo>
                    <a:pt x="3706" y="19057"/>
                  </a:lnTo>
                  <a:lnTo>
                    <a:pt x="3161" y="19691"/>
                  </a:lnTo>
                  <a:lnTo>
                    <a:pt x="2678" y="20334"/>
                  </a:lnTo>
                  <a:lnTo>
                    <a:pt x="3216" y="20876"/>
                  </a:lnTo>
                  <a:lnTo>
                    <a:pt x="3843" y="21243"/>
                  </a:lnTo>
                  <a:lnTo>
                    <a:pt x="4486" y="20655"/>
                  </a:lnTo>
                  <a:lnTo>
                    <a:pt x="4943" y="19888"/>
                  </a:lnTo>
                  <a:lnTo>
                    <a:pt x="5678" y="19385"/>
                  </a:lnTo>
                  <a:lnTo>
                    <a:pt x="5753" y="20038"/>
                  </a:lnTo>
                  <a:lnTo>
                    <a:pt x="6383" y="20077"/>
                  </a:lnTo>
                  <a:lnTo>
                    <a:pt x="6462" y="20570"/>
                  </a:lnTo>
                  <a:lnTo>
                    <a:pt x="7096" y="20722"/>
                  </a:lnTo>
                  <a:lnTo>
                    <a:pt x="7628" y="21128"/>
                  </a:lnTo>
                  <a:lnTo>
                    <a:pt x="8115" y="21247"/>
                  </a:lnTo>
                  <a:lnTo>
                    <a:pt x="8608" y="21600"/>
                  </a:lnTo>
                  <a:lnTo>
                    <a:pt x="8963" y="21183"/>
                  </a:lnTo>
                  <a:lnTo>
                    <a:pt x="9169" y="20723"/>
                  </a:lnTo>
                  <a:lnTo>
                    <a:pt x="9086" y="20091"/>
                  </a:lnTo>
                  <a:lnTo>
                    <a:pt x="9755" y="19992"/>
                  </a:lnTo>
                  <a:lnTo>
                    <a:pt x="10574" y="19419"/>
                  </a:lnTo>
                  <a:lnTo>
                    <a:pt x="11062" y="19183"/>
                  </a:lnTo>
                  <a:lnTo>
                    <a:pt x="11471" y="19038"/>
                  </a:lnTo>
                  <a:lnTo>
                    <a:pt x="12056" y="18529"/>
                  </a:lnTo>
                  <a:lnTo>
                    <a:pt x="11993" y="17967"/>
                  </a:lnTo>
                  <a:lnTo>
                    <a:pt x="12282" y="17526"/>
                  </a:lnTo>
                  <a:lnTo>
                    <a:pt x="12688" y="17004"/>
                  </a:lnTo>
                  <a:lnTo>
                    <a:pt x="13214" y="17164"/>
                  </a:lnTo>
                  <a:lnTo>
                    <a:pt x="13251" y="17794"/>
                  </a:lnTo>
                  <a:lnTo>
                    <a:pt x="13639" y="18513"/>
                  </a:lnTo>
                  <a:lnTo>
                    <a:pt x="13978" y="18978"/>
                  </a:lnTo>
                  <a:lnTo>
                    <a:pt x="14403" y="18498"/>
                  </a:lnTo>
                  <a:lnTo>
                    <a:pt x="14856" y="18972"/>
                  </a:lnTo>
                  <a:lnTo>
                    <a:pt x="15221" y="19574"/>
                  </a:lnTo>
                  <a:lnTo>
                    <a:pt x="15850" y="19373"/>
                  </a:lnTo>
                  <a:lnTo>
                    <a:pt x="16071" y="18986"/>
                  </a:lnTo>
                  <a:lnTo>
                    <a:pt x="16182" y="18459"/>
                  </a:lnTo>
                  <a:lnTo>
                    <a:pt x="16677" y="17753"/>
                  </a:lnTo>
                  <a:lnTo>
                    <a:pt x="17023" y="17445"/>
                  </a:lnTo>
                  <a:lnTo>
                    <a:pt x="17442" y="17978"/>
                  </a:lnTo>
                  <a:lnTo>
                    <a:pt x="17844" y="18442"/>
                  </a:lnTo>
                  <a:lnTo>
                    <a:pt x="18073" y="17888"/>
                  </a:lnTo>
                  <a:lnTo>
                    <a:pt x="18123" y="17449"/>
                  </a:lnTo>
                  <a:lnTo>
                    <a:pt x="18685" y="17396"/>
                  </a:lnTo>
                  <a:lnTo>
                    <a:pt x="19678" y="17428"/>
                  </a:lnTo>
                  <a:lnTo>
                    <a:pt x="19765" y="17040"/>
                  </a:lnTo>
                  <a:lnTo>
                    <a:pt x="19525" y="16736"/>
                  </a:lnTo>
                  <a:lnTo>
                    <a:pt x="19354" y="16464"/>
                  </a:lnTo>
                  <a:lnTo>
                    <a:pt x="19886" y="16111"/>
                  </a:lnTo>
                  <a:lnTo>
                    <a:pt x="20297" y="16404"/>
                  </a:lnTo>
                  <a:lnTo>
                    <a:pt x="20917" y="16019"/>
                  </a:lnTo>
                  <a:lnTo>
                    <a:pt x="21349" y="15208"/>
                  </a:lnTo>
                  <a:lnTo>
                    <a:pt x="21374" y="14075"/>
                  </a:lnTo>
                  <a:lnTo>
                    <a:pt x="20829" y="13991"/>
                  </a:lnTo>
                  <a:lnTo>
                    <a:pt x="20598" y="13562"/>
                  </a:lnTo>
                  <a:lnTo>
                    <a:pt x="20932" y="13207"/>
                  </a:lnTo>
                  <a:lnTo>
                    <a:pt x="21023" y="12747"/>
                  </a:lnTo>
                  <a:lnTo>
                    <a:pt x="20817" y="12250"/>
                  </a:lnTo>
                  <a:lnTo>
                    <a:pt x="20988" y="11888"/>
                  </a:lnTo>
                  <a:lnTo>
                    <a:pt x="21300" y="11627"/>
                  </a:lnTo>
                  <a:lnTo>
                    <a:pt x="21341" y="10965"/>
                  </a:lnTo>
                  <a:lnTo>
                    <a:pt x="21600" y="10559"/>
                  </a:lnTo>
                  <a:lnTo>
                    <a:pt x="21169" y="9715"/>
                  </a:lnTo>
                  <a:lnTo>
                    <a:pt x="20655" y="9817"/>
                  </a:lnTo>
                  <a:lnTo>
                    <a:pt x="20071" y="10239"/>
                  </a:lnTo>
                  <a:lnTo>
                    <a:pt x="19691" y="9956"/>
                  </a:lnTo>
                  <a:lnTo>
                    <a:pt x="19147" y="10420"/>
                  </a:lnTo>
                  <a:lnTo>
                    <a:pt x="18882" y="10230"/>
                  </a:lnTo>
                  <a:lnTo>
                    <a:pt x="19102" y="9641"/>
                  </a:lnTo>
                  <a:lnTo>
                    <a:pt x="19527" y="9195"/>
                  </a:lnTo>
                  <a:lnTo>
                    <a:pt x="20187" y="8471"/>
                  </a:lnTo>
                  <a:lnTo>
                    <a:pt x="20814" y="8667"/>
                  </a:lnTo>
                  <a:lnTo>
                    <a:pt x="21264" y="7927"/>
                  </a:lnTo>
                  <a:lnTo>
                    <a:pt x="21204" y="7370"/>
                  </a:lnTo>
                  <a:lnTo>
                    <a:pt x="20621" y="6815"/>
                  </a:lnTo>
                  <a:lnTo>
                    <a:pt x="20656" y="6194"/>
                  </a:lnTo>
                  <a:lnTo>
                    <a:pt x="20645" y="5072"/>
                  </a:lnTo>
                  <a:lnTo>
                    <a:pt x="20590" y="4512"/>
                  </a:lnTo>
                  <a:lnTo>
                    <a:pt x="20392" y="4108"/>
                  </a:lnTo>
                  <a:lnTo>
                    <a:pt x="20311" y="3702"/>
                  </a:lnTo>
                  <a:lnTo>
                    <a:pt x="20029" y="3770"/>
                  </a:lnTo>
                  <a:lnTo>
                    <a:pt x="19925" y="4666"/>
                  </a:lnTo>
                  <a:lnTo>
                    <a:pt x="19672" y="4970"/>
                  </a:lnTo>
                  <a:lnTo>
                    <a:pt x="19343" y="4677"/>
                  </a:lnTo>
                  <a:lnTo>
                    <a:pt x="19362" y="4146"/>
                  </a:lnTo>
                  <a:lnTo>
                    <a:pt x="19012" y="4401"/>
                  </a:lnTo>
                  <a:lnTo>
                    <a:pt x="18911" y="2787"/>
                  </a:lnTo>
                  <a:lnTo>
                    <a:pt x="18406" y="3148"/>
                  </a:lnTo>
                  <a:lnTo>
                    <a:pt x="18328" y="2504"/>
                  </a:lnTo>
                  <a:lnTo>
                    <a:pt x="17848" y="2533"/>
                  </a:lnTo>
                  <a:lnTo>
                    <a:pt x="17509" y="2166"/>
                  </a:lnTo>
                  <a:lnTo>
                    <a:pt x="17619" y="1362"/>
                  </a:lnTo>
                  <a:lnTo>
                    <a:pt x="17267" y="293"/>
                  </a:lnTo>
                  <a:lnTo>
                    <a:pt x="16545" y="719"/>
                  </a:lnTo>
                  <a:lnTo>
                    <a:pt x="15702" y="917"/>
                  </a:lnTo>
                  <a:lnTo>
                    <a:pt x="15143" y="146"/>
                  </a:lnTo>
                  <a:lnTo>
                    <a:pt x="13571" y="0"/>
                  </a:lnTo>
                  <a:lnTo>
                    <a:pt x="13990" y="1439"/>
                  </a:lnTo>
                  <a:lnTo>
                    <a:pt x="13580" y="1625"/>
                  </a:lnTo>
                  <a:lnTo>
                    <a:pt x="13071" y="1162"/>
                  </a:lnTo>
                  <a:lnTo>
                    <a:pt x="12575" y="1485"/>
                  </a:lnTo>
                  <a:lnTo>
                    <a:pt x="12375" y="1889"/>
                  </a:lnTo>
                  <a:lnTo>
                    <a:pt x="11876" y="1315"/>
                  </a:lnTo>
                  <a:lnTo>
                    <a:pt x="11743" y="2178"/>
                  </a:lnTo>
                  <a:lnTo>
                    <a:pt x="11751" y="2726"/>
                  </a:lnTo>
                  <a:lnTo>
                    <a:pt x="11537" y="3059"/>
                  </a:lnTo>
                  <a:lnTo>
                    <a:pt x="11435" y="2179"/>
                  </a:lnTo>
                  <a:lnTo>
                    <a:pt x="11034" y="1327"/>
                  </a:lnTo>
                  <a:lnTo>
                    <a:pt x="10800" y="1908"/>
                  </a:lnTo>
                  <a:lnTo>
                    <a:pt x="10695" y="2545"/>
                  </a:lnTo>
                  <a:lnTo>
                    <a:pt x="10181" y="2529"/>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5" name="Shape 199">
              <a:extLst>
                <a:ext uri="{FF2B5EF4-FFF2-40B4-BE49-F238E27FC236}">
                  <a16:creationId xmlns:a16="http://schemas.microsoft.com/office/drawing/2014/main" id="{CFDBF0C1-2508-4B79-B706-4FC4986325E7}"/>
                </a:ext>
              </a:extLst>
            </p:cNvPr>
            <p:cNvSpPr/>
            <p:nvPr/>
          </p:nvSpPr>
          <p:spPr>
            <a:xfrm>
              <a:off x="9729447" y="8849225"/>
              <a:ext cx="1837288" cy="2043356"/>
            </a:xfrm>
            <a:custGeom>
              <a:avLst/>
              <a:gdLst/>
              <a:ahLst/>
              <a:cxnLst>
                <a:cxn ang="0">
                  <a:pos x="wd2" y="hd2"/>
                </a:cxn>
                <a:cxn ang="5400000">
                  <a:pos x="wd2" y="hd2"/>
                </a:cxn>
                <a:cxn ang="10800000">
                  <a:pos x="wd2" y="hd2"/>
                </a:cxn>
                <a:cxn ang="16200000">
                  <a:pos x="wd2" y="hd2"/>
                </a:cxn>
              </a:cxnLst>
              <a:rect l="0" t="0" r="r" b="b"/>
              <a:pathLst>
                <a:path w="21600" h="21579" extrusionOk="0">
                  <a:moveTo>
                    <a:pt x="19778" y="3768"/>
                  </a:moveTo>
                  <a:lnTo>
                    <a:pt x="19256" y="3689"/>
                  </a:lnTo>
                  <a:lnTo>
                    <a:pt x="19039" y="3176"/>
                  </a:lnTo>
                  <a:lnTo>
                    <a:pt x="19627" y="2048"/>
                  </a:lnTo>
                  <a:lnTo>
                    <a:pt x="18928" y="1540"/>
                  </a:lnTo>
                  <a:lnTo>
                    <a:pt x="18571" y="1408"/>
                  </a:lnTo>
                  <a:lnTo>
                    <a:pt x="18987" y="818"/>
                  </a:lnTo>
                  <a:lnTo>
                    <a:pt x="18199" y="571"/>
                  </a:lnTo>
                  <a:lnTo>
                    <a:pt x="17276" y="1434"/>
                  </a:lnTo>
                  <a:lnTo>
                    <a:pt x="16944" y="2043"/>
                  </a:lnTo>
                  <a:lnTo>
                    <a:pt x="16663" y="2334"/>
                  </a:lnTo>
                  <a:lnTo>
                    <a:pt x="16308" y="2234"/>
                  </a:lnTo>
                  <a:lnTo>
                    <a:pt x="16535" y="1318"/>
                  </a:lnTo>
                  <a:lnTo>
                    <a:pt x="15435" y="1050"/>
                  </a:lnTo>
                  <a:lnTo>
                    <a:pt x="15036" y="1576"/>
                  </a:lnTo>
                  <a:lnTo>
                    <a:pt x="14114" y="1883"/>
                  </a:lnTo>
                  <a:lnTo>
                    <a:pt x="13790" y="2085"/>
                  </a:lnTo>
                  <a:lnTo>
                    <a:pt x="13290" y="1881"/>
                  </a:lnTo>
                  <a:lnTo>
                    <a:pt x="12236" y="894"/>
                  </a:lnTo>
                  <a:lnTo>
                    <a:pt x="10788" y="656"/>
                  </a:lnTo>
                  <a:lnTo>
                    <a:pt x="10197" y="688"/>
                  </a:lnTo>
                  <a:lnTo>
                    <a:pt x="8910" y="0"/>
                  </a:lnTo>
                  <a:lnTo>
                    <a:pt x="7921" y="176"/>
                  </a:lnTo>
                  <a:lnTo>
                    <a:pt x="6916" y="73"/>
                  </a:lnTo>
                  <a:lnTo>
                    <a:pt x="6420" y="850"/>
                  </a:lnTo>
                  <a:lnTo>
                    <a:pt x="7156" y="1322"/>
                  </a:lnTo>
                  <a:lnTo>
                    <a:pt x="6721" y="1726"/>
                  </a:lnTo>
                  <a:lnTo>
                    <a:pt x="4191" y="1357"/>
                  </a:lnTo>
                  <a:lnTo>
                    <a:pt x="3567" y="1702"/>
                  </a:lnTo>
                  <a:lnTo>
                    <a:pt x="2596" y="2062"/>
                  </a:lnTo>
                  <a:lnTo>
                    <a:pt x="2225" y="2534"/>
                  </a:lnTo>
                  <a:lnTo>
                    <a:pt x="1800" y="3974"/>
                  </a:lnTo>
                  <a:lnTo>
                    <a:pt x="1884" y="4433"/>
                  </a:lnTo>
                  <a:lnTo>
                    <a:pt x="1492" y="4888"/>
                  </a:lnTo>
                  <a:lnTo>
                    <a:pt x="1913" y="5337"/>
                  </a:lnTo>
                  <a:lnTo>
                    <a:pt x="1525" y="6165"/>
                  </a:lnTo>
                  <a:lnTo>
                    <a:pt x="1732" y="7057"/>
                  </a:lnTo>
                  <a:lnTo>
                    <a:pt x="2046" y="7513"/>
                  </a:lnTo>
                  <a:lnTo>
                    <a:pt x="1925" y="9286"/>
                  </a:lnTo>
                  <a:lnTo>
                    <a:pt x="2652" y="9778"/>
                  </a:lnTo>
                  <a:lnTo>
                    <a:pt x="2608" y="10219"/>
                  </a:lnTo>
                  <a:lnTo>
                    <a:pt x="2300" y="10550"/>
                  </a:lnTo>
                  <a:lnTo>
                    <a:pt x="1565" y="10453"/>
                  </a:lnTo>
                  <a:lnTo>
                    <a:pt x="335" y="11484"/>
                  </a:lnTo>
                  <a:lnTo>
                    <a:pt x="0" y="12163"/>
                  </a:lnTo>
                  <a:lnTo>
                    <a:pt x="630" y="12467"/>
                  </a:lnTo>
                  <a:lnTo>
                    <a:pt x="1156" y="12174"/>
                  </a:lnTo>
                  <a:lnTo>
                    <a:pt x="1632" y="12382"/>
                  </a:lnTo>
                  <a:lnTo>
                    <a:pt x="2322" y="11983"/>
                  </a:lnTo>
                  <a:lnTo>
                    <a:pt x="2804" y="11967"/>
                  </a:lnTo>
                  <a:lnTo>
                    <a:pt x="2990" y="12356"/>
                  </a:lnTo>
                  <a:lnTo>
                    <a:pt x="2722" y="12532"/>
                  </a:lnTo>
                  <a:lnTo>
                    <a:pt x="2753" y="12952"/>
                  </a:lnTo>
                  <a:lnTo>
                    <a:pt x="2322" y="13290"/>
                  </a:lnTo>
                  <a:lnTo>
                    <a:pt x="2112" y="13772"/>
                  </a:lnTo>
                  <a:lnTo>
                    <a:pt x="2297" y="14268"/>
                  </a:lnTo>
                  <a:lnTo>
                    <a:pt x="1895" y="14676"/>
                  </a:lnTo>
                  <a:lnTo>
                    <a:pt x="2212" y="15361"/>
                  </a:lnTo>
                  <a:cubicBezTo>
                    <a:pt x="2288" y="15439"/>
                    <a:pt x="2416" y="15455"/>
                    <a:pt x="2514" y="15400"/>
                  </a:cubicBezTo>
                  <a:cubicBezTo>
                    <a:pt x="2589" y="15358"/>
                    <a:pt x="2669" y="15293"/>
                    <a:pt x="2727" y="15346"/>
                  </a:cubicBezTo>
                  <a:cubicBezTo>
                    <a:pt x="2779" y="15394"/>
                    <a:pt x="2734" y="15474"/>
                    <a:pt x="2661" y="15464"/>
                  </a:cubicBezTo>
                  <a:lnTo>
                    <a:pt x="2735" y="16188"/>
                  </a:lnTo>
                  <a:lnTo>
                    <a:pt x="3550" y="16417"/>
                  </a:lnTo>
                  <a:lnTo>
                    <a:pt x="3771" y="16899"/>
                  </a:lnTo>
                  <a:lnTo>
                    <a:pt x="4206" y="16712"/>
                  </a:lnTo>
                  <a:lnTo>
                    <a:pt x="4325" y="15931"/>
                  </a:lnTo>
                  <a:lnTo>
                    <a:pt x="4747" y="15464"/>
                  </a:lnTo>
                  <a:lnTo>
                    <a:pt x="5250" y="15411"/>
                  </a:lnTo>
                  <a:lnTo>
                    <a:pt x="5343" y="16021"/>
                  </a:lnTo>
                  <a:lnTo>
                    <a:pt x="5801" y="16457"/>
                  </a:lnTo>
                  <a:lnTo>
                    <a:pt x="6348" y="16402"/>
                  </a:lnTo>
                  <a:lnTo>
                    <a:pt x="6385" y="15872"/>
                  </a:lnTo>
                  <a:lnTo>
                    <a:pt x="6691" y="15349"/>
                  </a:lnTo>
                  <a:lnTo>
                    <a:pt x="7192" y="15224"/>
                  </a:lnTo>
                  <a:lnTo>
                    <a:pt x="7767" y="15249"/>
                  </a:lnTo>
                  <a:lnTo>
                    <a:pt x="8424" y="15233"/>
                  </a:lnTo>
                  <a:lnTo>
                    <a:pt x="8989" y="14955"/>
                  </a:lnTo>
                  <a:lnTo>
                    <a:pt x="9668" y="15174"/>
                  </a:lnTo>
                  <a:lnTo>
                    <a:pt x="9654" y="15628"/>
                  </a:lnTo>
                  <a:lnTo>
                    <a:pt x="9387" y="16119"/>
                  </a:lnTo>
                  <a:lnTo>
                    <a:pt x="9683" y="16582"/>
                  </a:lnTo>
                  <a:lnTo>
                    <a:pt x="10353" y="16510"/>
                  </a:lnTo>
                  <a:lnTo>
                    <a:pt x="10161" y="17424"/>
                  </a:lnTo>
                  <a:lnTo>
                    <a:pt x="9803" y="17764"/>
                  </a:lnTo>
                  <a:lnTo>
                    <a:pt x="9765" y="18310"/>
                  </a:lnTo>
                  <a:lnTo>
                    <a:pt x="9674" y="18881"/>
                  </a:lnTo>
                  <a:lnTo>
                    <a:pt x="8874" y="19387"/>
                  </a:lnTo>
                  <a:lnTo>
                    <a:pt x="8474" y="20007"/>
                  </a:lnTo>
                  <a:lnTo>
                    <a:pt x="8759" y="20552"/>
                  </a:lnTo>
                  <a:lnTo>
                    <a:pt x="9406" y="20318"/>
                  </a:lnTo>
                  <a:lnTo>
                    <a:pt x="9403" y="19908"/>
                  </a:lnTo>
                  <a:lnTo>
                    <a:pt x="10039" y="19673"/>
                  </a:lnTo>
                  <a:lnTo>
                    <a:pt x="10521" y="19911"/>
                  </a:lnTo>
                  <a:lnTo>
                    <a:pt x="10688" y="20472"/>
                  </a:lnTo>
                  <a:lnTo>
                    <a:pt x="10546" y="21504"/>
                  </a:lnTo>
                  <a:cubicBezTo>
                    <a:pt x="10763" y="21582"/>
                    <a:pt x="11002" y="21600"/>
                    <a:pt x="11230" y="21554"/>
                  </a:cubicBezTo>
                  <a:cubicBezTo>
                    <a:pt x="11523" y="21495"/>
                    <a:pt x="11780" y="21336"/>
                    <a:pt x="11945" y="21110"/>
                  </a:cubicBezTo>
                  <a:lnTo>
                    <a:pt x="12893" y="21142"/>
                  </a:lnTo>
                  <a:lnTo>
                    <a:pt x="13320" y="20880"/>
                  </a:lnTo>
                  <a:lnTo>
                    <a:pt x="13126" y="20153"/>
                  </a:lnTo>
                  <a:lnTo>
                    <a:pt x="13451" y="19599"/>
                  </a:lnTo>
                  <a:lnTo>
                    <a:pt x="14364" y="19518"/>
                  </a:lnTo>
                  <a:lnTo>
                    <a:pt x="15171" y="19537"/>
                  </a:lnTo>
                  <a:lnTo>
                    <a:pt x="15517" y="19904"/>
                  </a:lnTo>
                  <a:lnTo>
                    <a:pt x="16010" y="20436"/>
                  </a:lnTo>
                  <a:lnTo>
                    <a:pt x="16596" y="20589"/>
                  </a:lnTo>
                  <a:lnTo>
                    <a:pt x="17034" y="20153"/>
                  </a:lnTo>
                  <a:lnTo>
                    <a:pt x="16785" y="19924"/>
                  </a:lnTo>
                  <a:lnTo>
                    <a:pt x="17084" y="19420"/>
                  </a:lnTo>
                  <a:lnTo>
                    <a:pt x="16525" y="19162"/>
                  </a:lnTo>
                  <a:lnTo>
                    <a:pt x="16595" y="18768"/>
                  </a:lnTo>
                  <a:lnTo>
                    <a:pt x="17382" y="18269"/>
                  </a:lnTo>
                  <a:lnTo>
                    <a:pt x="18012" y="17970"/>
                  </a:lnTo>
                  <a:lnTo>
                    <a:pt x="18455" y="18603"/>
                  </a:lnTo>
                  <a:lnTo>
                    <a:pt x="19100" y="18730"/>
                  </a:lnTo>
                  <a:lnTo>
                    <a:pt x="19762" y="18644"/>
                  </a:lnTo>
                  <a:lnTo>
                    <a:pt x="20683" y="18435"/>
                  </a:lnTo>
                  <a:lnTo>
                    <a:pt x="20762" y="17697"/>
                  </a:lnTo>
                  <a:lnTo>
                    <a:pt x="20338" y="17188"/>
                  </a:lnTo>
                  <a:lnTo>
                    <a:pt x="20707" y="16751"/>
                  </a:lnTo>
                  <a:lnTo>
                    <a:pt x="21014" y="16467"/>
                  </a:lnTo>
                  <a:lnTo>
                    <a:pt x="20943" y="16076"/>
                  </a:lnTo>
                  <a:lnTo>
                    <a:pt x="20789" y="15764"/>
                  </a:lnTo>
                  <a:lnTo>
                    <a:pt x="21510" y="15568"/>
                  </a:lnTo>
                  <a:lnTo>
                    <a:pt x="21600" y="15216"/>
                  </a:lnTo>
                  <a:lnTo>
                    <a:pt x="21108" y="15203"/>
                  </a:lnTo>
                  <a:lnTo>
                    <a:pt x="20512" y="15371"/>
                  </a:lnTo>
                  <a:lnTo>
                    <a:pt x="20562" y="14915"/>
                  </a:lnTo>
                  <a:lnTo>
                    <a:pt x="21039" y="14529"/>
                  </a:lnTo>
                  <a:lnTo>
                    <a:pt x="21173" y="14029"/>
                  </a:lnTo>
                  <a:lnTo>
                    <a:pt x="20806" y="13703"/>
                  </a:lnTo>
                  <a:lnTo>
                    <a:pt x="20293" y="13512"/>
                  </a:lnTo>
                  <a:lnTo>
                    <a:pt x="19965" y="13270"/>
                  </a:lnTo>
                  <a:lnTo>
                    <a:pt x="19902" y="12986"/>
                  </a:lnTo>
                  <a:lnTo>
                    <a:pt x="20083" y="12676"/>
                  </a:lnTo>
                  <a:lnTo>
                    <a:pt x="20186" y="12298"/>
                  </a:lnTo>
                  <a:lnTo>
                    <a:pt x="19764" y="11896"/>
                  </a:lnTo>
                  <a:lnTo>
                    <a:pt x="19669" y="11633"/>
                  </a:lnTo>
                  <a:lnTo>
                    <a:pt x="19959" y="11075"/>
                  </a:lnTo>
                  <a:lnTo>
                    <a:pt x="19770" y="10610"/>
                  </a:lnTo>
                  <a:lnTo>
                    <a:pt x="19088" y="10730"/>
                  </a:lnTo>
                  <a:lnTo>
                    <a:pt x="18749" y="10270"/>
                  </a:lnTo>
                  <a:lnTo>
                    <a:pt x="19272" y="9409"/>
                  </a:lnTo>
                  <a:lnTo>
                    <a:pt x="19450" y="8844"/>
                  </a:lnTo>
                  <a:lnTo>
                    <a:pt x="19633" y="8228"/>
                  </a:lnTo>
                  <a:lnTo>
                    <a:pt x="20244" y="7944"/>
                  </a:lnTo>
                  <a:lnTo>
                    <a:pt x="20425" y="7669"/>
                  </a:lnTo>
                  <a:lnTo>
                    <a:pt x="20420" y="7365"/>
                  </a:lnTo>
                  <a:lnTo>
                    <a:pt x="20716" y="7079"/>
                  </a:lnTo>
                  <a:lnTo>
                    <a:pt x="21099" y="6861"/>
                  </a:lnTo>
                  <a:lnTo>
                    <a:pt x="21308" y="6592"/>
                  </a:lnTo>
                  <a:lnTo>
                    <a:pt x="21120" y="6312"/>
                  </a:lnTo>
                  <a:lnTo>
                    <a:pt x="20839" y="6185"/>
                  </a:lnTo>
                  <a:lnTo>
                    <a:pt x="20742" y="5830"/>
                  </a:lnTo>
                  <a:lnTo>
                    <a:pt x="20790" y="5176"/>
                  </a:lnTo>
                  <a:lnTo>
                    <a:pt x="20757" y="4741"/>
                  </a:lnTo>
                  <a:lnTo>
                    <a:pt x="20212" y="4428"/>
                  </a:lnTo>
                  <a:lnTo>
                    <a:pt x="19778" y="3768"/>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6" name="Shape 200">
              <a:extLst>
                <a:ext uri="{FF2B5EF4-FFF2-40B4-BE49-F238E27FC236}">
                  <a16:creationId xmlns:a16="http://schemas.microsoft.com/office/drawing/2014/main" id="{F86BF753-3786-4F44-B735-A6D29FAE0552}"/>
                </a:ext>
              </a:extLst>
            </p:cNvPr>
            <p:cNvSpPr/>
            <p:nvPr/>
          </p:nvSpPr>
          <p:spPr>
            <a:xfrm>
              <a:off x="11303522" y="8765102"/>
              <a:ext cx="1622192" cy="2140846"/>
            </a:xfrm>
            <a:custGeom>
              <a:avLst/>
              <a:gdLst/>
              <a:ahLst/>
              <a:cxnLst>
                <a:cxn ang="0">
                  <a:pos x="wd2" y="hd2"/>
                </a:cxn>
                <a:cxn ang="5400000">
                  <a:pos x="wd2" y="hd2"/>
                </a:cxn>
                <a:cxn ang="10800000">
                  <a:pos x="wd2" y="hd2"/>
                </a:cxn>
                <a:cxn ang="16200000">
                  <a:pos x="wd2" y="hd2"/>
                </a:cxn>
              </a:cxnLst>
              <a:rect l="0" t="0" r="r" b="b"/>
              <a:pathLst>
                <a:path w="21600" h="21600" extrusionOk="0">
                  <a:moveTo>
                    <a:pt x="10783" y="1221"/>
                  </a:moveTo>
                  <a:lnTo>
                    <a:pt x="9990" y="1412"/>
                  </a:lnTo>
                  <a:lnTo>
                    <a:pt x="9027" y="1293"/>
                  </a:lnTo>
                  <a:lnTo>
                    <a:pt x="7932" y="1444"/>
                  </a:lnTo>
                  <a:lnTo>
                    <a:pt x="7694" y="1967"/>
                  </a:lnTo>
                  <a:lnTo>
                    <a:pt x="6839" y="2077"/>
                  </a:lnTo>
                  <a:lnTo>
                    <a:pt x="6525" y="2487"/>
                  </a:lnTo>
                  <a:lnTo>
                    <a:pt x="5891" y="2310"/>
                  </a:lnTo>
                  <a:lnTo>
                    <a:pt x="5362" y="2912"/>
                  </a:lnTo>
                  <a:lnTo>
                    <a:pt x="4529" y="3104"/>
                  </a:lnTo>
                  <a:lnTo>
                    <a:pt x="3885" y="3366"/>
                  </a:lnTo>
                  <a:lnTo>
                    <a:pt x="3196" y="3277"/>
                  </a:lnTo>
                  <a:lnTo>
                    <a:pt x="2429" y="3843"/>
                  </a:lnTo>
                  <a:lnTo>
                    <a:pt x="1845" y="4003"/>
                  </a:lnTo>
                  <a:lnTo>
                    <a:pt x="1318" y="4607"/>
                  </a:lnTo>
                  <a:lnTo>
                    <a:pt x="1579" y="5264"/>
                  </a:lnTo>
                  <a:lnTo>
                    <a:pt x="2255" y="5506"/>
                  </a:lnTo>
                  <a:lnTo>
                    <a:pt x="2282" y="6429"/>
                  </a:lnTo>
                  <a:lnTo>
                    <a:pt x="2528" y="6946"/>
                  </a:lnTo>
                  <a:lnTo>
                    <a:pt x="2974" y="7155"/>
                  </a:lnTo>
                  <a:lnTo>
                    <a:pt x="1855" y="7744"/>
                  </a:lnTo>
                  <a:lnTo>
                    <a:pt x="1866" y="8205"/>
                  </a:lnTo>
                  <a:lnTo>
                    <a:pt x="1012" y="8588"/>
                  </a:lnTo>
                  <a:lnTo>
                    <a:pt x="808" y="9532"/>
                  </a:lnTo>
                  <a:lnTo>
                    <a:pt x="119" y="10452"/>
                  </a:lnTo>
                  <a:lnTo>
                    <a:pt x="0" y="10817"/>
                  </a:lnTo>
                  <a:lnTo>
                    <a:pt x="537" y="11204"/>
                  </a:lnTo>
                  <a:lnTo>
                    <a:pt x="1332" y="11150"/>
                  </a:lnTo>
                  <a:lnTo>
                    <a:pt x="1409" y="11513"/>
                  </a:lnTo>
                  <a:lnTo>
                    <a:pt x="1091" y="11999"/>
                  </a:lnTo>
                  <a:lnTo>
                    <a:pt x="1366" y="12438"/>
                  </a:lnTo>
                  <a:lnTo>
                    <a:pt x="1587" y="12903"/>
                  </a:lnTo>
                  <a:lnTo>
                    <a:pt x="1368" y="13479"/>
                  </a:lnTo>
                  <a:lnTo>
                    <a:pt x="1580" y="13839"/>
                  </a:lnTo>
                  <a:lnTo>
                    <a:pt x="2495" y="14084"/>
                  </a:lnTo>
                  <a:lnTo>
                    <a:pt x="2830" y="14434"/>
                  </a:lnTo>
                  <a:lnTo>
                    <a:pt x="2566" y="14752"/>
                  </a:lnTo>
                  <a:lnTo>
                    <a:pt x="2158" y="14995"/>
                  </a:lnTo>
                  <a:lnTo>
                    <a:pt x="2070" y="15688"/>
                  </a:lnTo>
                  <a:lnTo>
                    <a:pt x="3171" y="15520"/>
                  </a:lnTo>
                  <a:lnTo>
                    <a:pt x="3116" y="15652"/>
                  </a:lnTo>
                  <a:lnTo>
                    <a:pt x="2294" y="15852"/>
                  </a:lnTo>
                  <a:lnTo>
                    <a:pt x="2677" y="16483"/>
                  </a:lnTo>
                  <a:lnTo>
                    <a:pt x="1864" y="17219"/>
                  </a:lnTo>
                  <a:lnTo>
                    <a:pt x="2383" y="17767"/>
                  </a:lnTo>
                  <a:lnTo>
                    <a:pt x="2290" y="18531"/>
                  </a:lnTo>
                  <a:lnTo>
                    <a:pt x="3096" y="18857"/>
                  </a:lnTo>
                  <a:lnTo>
                    <a:pt x="3972" y="18702"/>
                  </a:lnTo>
                  <a:lnTo>
                    <a:pt x="4677" y="18315"/>
                  </a:lnTo>
                  <a:lnTo>
                    <a:pt x="5314" y="18224"/>
                  </a:lnTo>
                  <a:lnTo>
                    <a:pt x="5349" y="18705"/>
                  </a:lnTo>
                  <a:lnTo>
                    <a:pt x="5915" y="19036"/>
                  </a:lnTo>
                  <a:lnTo>
                    <a:pt x="5645" y="19379"/>
                  </a:lnTo>
                  <a:lnTo>
                    <a:pt x="4971" y="19839"/>
                  </a:lnTo>
                  <a:lnTo>
                    <a:pt x="4559" y="20137"/>
                  </a:lnTo>
                  <a:lnTo>
                    <a:pt x="4414" y="20475"/>
                  </a:lnTo>
                  <a:lnTo>
                    <a:pt x="3979" y="20804"/>
                  </a:lnTo>
                  <a:lnTo>
                    <a:pt x="3507" y="20904"/>
                  </a:lnTo>
                  <a:lnTo>
                    <a:pt x="3883" y="21458"/>
                  </a:lnTo>
                  <a:lnTo>
                    <a:pt x="4628" y="21600"/>
                  </a:lnTo>
                  <a:lnTo>
                    <a:pt x="5517" y="21557"/>
                  </a:lnTo>
                  <a:lnTo>
                    <a:pt x="6093" y="21471"/>
                  </a:lnTo>
                  <a:lnTo>
                    <a:pt x="6616" y="21420"/>
                  </a:lnTo>
                  <a:lnTo>
                    <a:pt x="6858" y="21179"/>
                  </a:lnTo>
                  <a:lnTo>
                    <a:pt x="7809" y="20897"/>
                  </a:lnTo>
                  <a:lnTo>
                    <a:pt x="8471" y="20611"/>
                  </a:lnTo>
                  <a:lnTo>
                    <a:pt x="9047" y="20417"/>
                  </a:lnTo>
                  <a:lnTo>
                    <a:pt x="10094" y="21197"/>
                  </a:lnTo>
                  <a:lnTo>
                    <a:pt x="10640" y="21268"/>
                  </a:lnTo>
                  <a:lnTo>
                    <a:pt x="10847" y="20906"/>
                  </a:lnTo>
                  <a:lnTo>
                    <a:pt x="10745" y="20260"/>
                  </a:lnTo>
                  <a:lnTo>
                    <a:pt x="11040" y="19874"/>
                  </a:lnTo>
                  <a:lnTo>
                    <a:pt x="11541" y="19743"/>
                  </a:lnTo>
                  <a:lnTo>
                    <a:pt x="11254" y="19019"/>
                  </a:lnTo>
                  <a:lnTo>
                    <a:pt x="11425" y="18365"/>
                  </a:lnTo>
                  <a:lnTo>
                    <a:pt x="11830" y="17624"/>
                  </a:lnTo>
                  <a:lnTo>
                    <a:pt x="11855" y="16778"/>
                  </a:lnTo>
                  <a:lnTo>
                    <a:pt x="11935" y="16245"/>
                  </a:lnTo>
                  <a:lnTo>
                    <a:pt x="12970" y="15751"/>
                  </a:lnTo>
                  <a:lnTo>
                    <a:pt x="13815" y="15272"/>
                  </a:lnTo>
                  <a:lnTo>
                    <a:pt x="13168" y="14880"/>
                  </a:lnTo>
                  <a:lnTo>
                    <a:pt x="13225" y="14495"/>
                  </a:lnTo>
                  <a:lnTo>
                    <a:pt x="13582" y="14167"/>
                  </a:lnTo>
                  <a:lnTo>
                    <a:pt x="14111" y="13848"/>
                  </a:lnTo>
                  <a:lnTo>
                    <a:pt x="13605" y="13626"/>
                  </a:lnTo>
                  <a:lnTo>
                    <a:pt x="13539" y="13139"/>
                  </a:lnTo>
                  <a:lnTo>
                    <a:pt x="13639" y="12480"/>
                  </a:lnTo>
                  <a:lnTo>
                    <a:pt x="13764" y="12165"/>
                  </a:lnTo>
                  <a:lnTo>
                    <a:pt x="14193" y="11886"/>
                  </a:lnTo>
                  <a:lnTo>
                    <a:pt x="15021" y="11593"/>
                  </a:lnTo>
                  <a:lnTo>
                    <a:pt x="15319" y="11330"/>
                  </a:lnTo>
                  <a:lnTo>
                    <a:pt x="15844" y="10940"/>
                  </a:lnTo>
                  <a:lnTo>
                    <a:pt x="15988" y="10604"/>
                  </a:lnTo>
                  <a:lnTo>
                    <a:pt x="15829" y="10169"/>
                  </a:lnTo>
                  <a:lnTo>
                    <a:pt x="15549" y="9796"/>
                  </a:lnTo>
                  <a:lnTo>
                    <a:pt x="15933" y="9094"/>
                  </a:lnTo>
                  <a:lnTo>
                    <a:pt x="16402" y="8590"/>
                  </a:lnTo>
                  <a:lnTo>
                    <a:pt x="16894" y="8198"/>
                  </a:lnTo>
                  <a:lnTo>
                    <a:pt x="17330" y="8026"/>
                  </a:lnTo>
                  <a:lnTo>
                    <a:pt x="17849" y="8523"/>
                  </a:lnTo>
                  <a:lnTo>
                    <a:pt x="18814" y="8304"/>
                  </a:lnTo>
                  <a:lnTo>
                    <a:pt x="19242" y="7911"/>
                  </a:lnTo>
                  <a:lnTo>
                    <a:pt x="19911" y="7614"/>
                  </a:lnTo>
                  <a:lnTo>
                    <a:pt x="20838" y="7333"/>
                  </a:lnTo>
                  <a:lnTo>
                    <a:pt x="21061" y="6873"/>
                  </a:lnTo>
                  <a:lnTo>
                    <a:pt x="20956" y="6521"/>
                  </a:lnTo>
                  <a:lnTo>
                    <a:pt x="21600" y="6383"/>
                  </a:lnTo>
                  <a:lnTo>
                    <a:pt x="21334" y="5164"/>
                  </a:lnTo>
                  <a:lnTo>
                    <a:pt x="20576" y="4377"/>
                  </a:lnTo>
                  <a:lnTo>
                    <a:pt x="19547" y="3857"/>
                  </a:lnTo>
                  <a:lnTo>
                    <a:pt x="19327" y="3312"/>
                  </a:lnTo>
                  <a:lnTo>
                    <a:pt x="19898" y="2530"/>
                  </a:lnTo>
                  <a:lnTo>
                    <a:pt x="19368" y="1767"/>
                  </a:lnTo>
                  <a:lnTo>
                    <a:pt x="17859" y="1717"/>
                  </a:lnTo>
                  <a:lnTo>
                    <a:pt x="16776" y="1584"/>
                  </a:lnTo>
                  <a:lnTo>
                    <a:pt x="16511" y="946"/>
                  </a:lnTo>
                  <a:lnTo>
                    <a:pt x="15894" y="829"/>
                  </a:lnTo>
                  <a:lnTo>
                    <a:pt x="15651" y="320"/>
                  </a:lnTo>
                  <a:lnTo>
                    <a:pt x="14870" y="657"/>
                  </a:lnTo>
                  <a:lnTo>
                    <a:pt x="14606" y="1289"/>
                  </a:lnTo>
                  <a:lnTo>
                    <a:pt x="14074" y="1812"/>
                  </a:lnTo>
                  <a:lnTo>
                    <a:pt x="13421" y="1974"/>
                  </a:lnTo>
                  <a:lnTo>
                    <a:pt x="13307" y="1757"/>
                  </a:lnTo>
                  <a:lnTo>
                    <a:pt x="14379" y="843"/>
                  </a:lnTo>
                  <a:lnTo>
                    <a:pt x="13451" y="368"/>
                  </a:lnTo>
                  <a:lnTo>
                    <a:pt x="12533" y="0"/>
                  </a:lnTo>
                  <a:lnTo>
                    <a:pt x="12221" y="574"/>
                  </a:lnTo>
                  <a:lnTo>
                    <a:pt x="11769" y="929"/>
                  </a:lnTo>
                  <a:lnTo>
                    <a:pt x="10783" y="1221"/>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7" name="Shape 201">
              <a:extLst>
                <a:ext uri="{FF2B5EF4-FFF2-40B4-BE49-F238E27FC236}">
                  <a16:creationId xmlns:a16="http://schemas.microsoft.com/office/drawing/2014/main" id="{D02C0080-128D-414B-AD8B-FCC8615AFE68}"/>
                </a:ext>
              </a:extLst>
            </p:cNvPr>
            <p:cNvSpPr/>
            <p:nvPr/>
          </p:nvSpPr>
          <p:spPr>
            <a:xfrm>
              <a:off x="12138953" y="9371296"/>
              <a:ext cx="1470813" cy="1830837"/>
            </a:xfrm>
            <a:custGeom>
              <a:avLst/>
              <a:gdLst/>
              <a:ahLst/>
              <a:cxnLst>
                <a:cxn ang="0">
                  <a:pos x="wd2" y="hd2"/>
                </a:cxn>
                <a:cxn ang="5400000">
                  <a:pos x="wd2" y="hd2"/>
                </a:cxn>
                <a:cxn ang="10800000">
                  <a:pos x="wd2" y="hd2"/>
                </a:cxn>
                <a:cxn ang="16200000">
                  <a:pos x="wd2" y="hd2"/>
                </a:cxn>
              </a:cxnLst>
              <a:rect l="0" t="0" r="r" b="b"/>
              <a:pathLst>
                <a:path w="21600" h="21600" extrusionOk="0">
                  <a:moveTo>
                    <a:pt x="11393" y="0"/>
                  </a:moveTo>
                  <a:lnTo>
                    <a:pt x="10538" y="250"/>
                  </a:lnTo>
                  <a:lnTo>
                    <a:pt x="10671" y="1001"/>
                  </a:lnTo>
                  <a:lnTo>
                    <a:pt x="10354" y="1380"/>
                  </a:lnTo>
                  <a:lnTo>
                    <a:pt x="9367" y="1670"/>
                  </a:lnTo>
                  <a:lnTo>
                    <a:pt x="8371" y="2151"/>
                  </a:lnTo>
                  <a:lnTo>
                    <a:pt x="8080" y="2541"/>
                  </a:lnTo>
                  <a:lnTo>
                    <a:pt x="7535" y="2625"/>
                  </a:lnTo>
                  <a:lnTo>
                    <a:pt x="6982" y="2057"/>
                  </a:lnTo>
                  <a:lnTo>
                    <a:pt x="6039" y="2312"/>
                  </a:lnTo>
                  <a:lnTo>
                    <a:pt x="5328" y="3010"/>
                  </a:lnTo>
                  <a:lnTo>
                    <a:pt x="4527" y="4285"/>
                  </a:lnTo>
                  <a:lnTo>
                    <a:pt x="5021" y="5084"/>
                  </a:lnTo>
                  <a:lnTo>
                    <a:pt x="4987" y="5636"/>
                  </a:lnTo>
                  <a:lnTo>
                    <a:pt x="4346" y="6070"/>
                  </a:lnTo>
                  <a:lnTo>
                    <a:pt x="3062" y="6699"/>
                  </a:lnTo>
                  <a:lnTo>
                    <a:pt x="2497" y="7152"/>
                  </a:lnTo>
                  <a:lnTo>
                    <a:pt x="2419" y="8774"/>
                  </a:lnTo>
                  <a:lnTo>
                    <a:pt x="2890" y="9137"/>
                  </a:lnTo>
                  <a:lnTo>
                    <a:pt x="2181" y="9680"/>
                  </a:lnTo>
                  <a:lnTo>
                    <a:pt x="1905" y="10277"/>
                  </a:lnTo>
                  <a:lnTo>
                    <a:pt x="2689" y="10741"/>
                  </a:lnTo>
                  <a:lnTo>
                    <a:pt x="586" y="11647"/>
                  </a:lnTo>
                  <a:lnTo>
                    <a:pt x="599" y="13268"/>
                  </a:lnTo>
                  <a:lnTo>
                    <a:pt x="0" y="14675"/>
                  </a:lnTo>
                  <a:lnTo>
                    <a:pt x="100" y="15546"/>
                  </a:lnTo>
                  <a:lnTo>
                    <a:pt x="578" y="16101"/>
                  </a:lnTo>
                  <a:lnTo>
                    <a:pt x="1678" y="16461"/>
                  </a:lnTo>
                  <a:lnTo>
                    <a:pt x="2600" y="16252"/>
                  </a:lnTo>
                  <a:lnTo>
                    <a:pt x="3195" y="16705"/>
                  </a:lnTo>
                  <a:lnTo>
                    <a:pt x="3505" y="17099"/>
                  </a:lnTo>
                  <a:lnTo>
                    <a:pt x="4277" y="16900"/>
                  </a:lnTo>
                  <a:lnTo>
                    <a:pt x="4749" y="17255"/>
                  </a:lnTo>
                  <a:lnTo>
                    <a:pt x="4898" y="17924"/>
                  </a:lnTo>
                  <a:lnTo>
                    <a:pt x="5459" y="18623"/>
                  </a:lnTo>
                  <a:lnTo>
                    <a:pt x="5754" y="19093"/>
                  </a:lnTo>
                  <a:lnTo>
                    <a:pt x="5465" y="19571"/>
                  </a:lnTo>
                  <a:lnTo>
                    <a:pt x="5872" y="20390"/>
                  </a:lnTo>
                  <a:lnTo>
                    <a:pt x="6401" y="21051"/>
                  </a:lnTo>
                  <a:lnTo>
                    <a:pt x="7151" y="21600"/>
                  </a:lnTo>
                  <a:lnTo>
                    <a:pt x="7311" y="21068"/>
                  </a:lnTo>
                  <a:cubicBezTo>
                    <a:pt x="7345" y="20987"/>
                    <a:pt x="7380" y="20907"/>
                    <a:pt x="7415" y="20826"/>
                  </a:cubicBezTo>
                  <a:cubicBezTo>
                    <a:pt x="7450" y="20745"/>
                    <a:pt x="7484" y="20665"/>
                    <a:pt x="7519" y="20584"/>
                  </a:cubicBezTo>
                  <a:lnTo>
                    <a:pt x="7828" y="21313"/>
                  </a:lnTo>
                  <a:lnTo>
                    <a:pt x="8408" y="21155"/>
                  </a:lnTo>
                  <a:lnTo>
                    <a:pt x="8324" y="20003"/>
                  </a:lnTo>
                  <a:lnTo>
                    <a:pt x="9004" y="20059"/>
                  </a:lnTo>
                  <a:lnTo>
                    <a:pt x="9146" y="20897"/>
                  </a:lnTo>
                  <a:lnTo>
                    <a:pt x="9685" y="19854"/>
                  </a:lnTo>
                  <a:lnTo>
                    <a:pt x="10301" y="19201"/>
                  </a:lnTo>
                  <a:lnTo>
                    <a:pt x="11015" y="18592"/>
                  </a:lnTo>
                  <a:lnTo>
                    <a:pt x="11310" y="18196"/>
                  </a:lnTo>
                  <a:lnTo>
                    <a:pt x="11523" y="17799"/>
                  </a:lnTo>
                  <a:lnTo>
                    <a:pt x="10960" y="17805"/>
                  </a:lnTo>
                  <a:lnTo>
                    <a:pt x="10551" y="17685"/>
                  </a:lnTo>
                  <a:lnTo>
                    <a:pt x="11131" y="17415"/>
                  </a:lnTo>
                  <a:lnTo>
                    <a:pt x="12198" y="17553"/>
                  </a:lnTo>
                  <a:lnTo>
                    <a:pt x="12937" y="17435"/>
                  </a:lnTo>
                  <a:lnTo>
                    <a:pt x="12087" y="17255"/>
                  </a:lnTo>
                  <a:lnTo>
                    <a:pt x="11676" y="17150"/>
                  </a:lnTo>
                  <a:lnTo>
                    <a:pt x="11397" y="16860"/>
                  </a:lnTo>
                  <a:lnTo>
                    <a:pt x="11656" y="16571"/>
                  </a:lnTo>
                  <a:lnTo>
                    <a:pt x="12505" y="16786"/>
                  </a:lnTo>
                  <a:lnTo>
                    <a:pt x="13203" y="16589"/>
                  </a:lnTo>
                  <a:lnTo>
                    <a:pt x="14118" y="16643"/>
                  </a:lnTo>
                  <a:lnTo>
                    <a:pt x="14403" y="16123"/>
                  </a:lnTo>
                  <a:lnTo>
                    <a:pt x="14816" y="15662"/>
                  </a:lnTo>
                  <a:lnTo>
                    <a:pt x="14330" y="15539"/>
                  </a:lnTo>
                  <a:lnTo>
                    <a:pt x="14490" y="15141"/>
                  </a:lnTo>
                  <a:lnTo>
                    <a:pt x="15119" y="15210"/>
                  </a:lnTo>
                  <a:lnTo>
                    <a:pt x="15540" y="14697"/>
                  </a:lnTo>
                  <a:lnTo>
                    <a:pt x="15088" y="14530"/>
                  </a:lnTo>
                  <a:lnTo>
                    <a:pt x="15037" y="14176"/>
                  </a:lnTo>
                  <a:lnTo>
                    <a:pt x="15450" y="13749"/>
                  </a:lnTo>
                  <a:lnTo>
                    <a:pt x="16028" y="13595"/>
                  </a:lnTo>
                  <a:lnTo>
                    <a:pt x="16815" y="13814"/>
                  </a:lnTo>
                  <a:lnTo>
                    <a:pt x="17146" y="13288"/>
                  </a:lnTo>
                  <a:lnTo>
                    <a:pt x="16286" y="13037"/>
                  </a:lnTo>
                  <a:lnTo>
                    <a:pt x="15841" y="12976"/>
                  </a:lnTo>
                  <a:lnTo>
                    <a:pt x="16054" y="12568"/>
                  </a:lnTo>
                  <a:lnTo>
                    <a:pt x="16548" y="12354"/>
                  </a:lnTo>
                  <a:lnTo>
                    <a:pt x="17189" y="12959"/>
                  </a:lnTo>
                  <a:lnTo>
                    <a:pt x="17785" y="13044"/>
                  </a:lnTo>
                  <a:lnTo>
                    <a:pt x="18234" y="12583"/>
                  </a:lnTo>
                  <a:lnTo>
                    <a:pt x="18523" y="12286"/>
                  </a:lnTo>
                  <a:lnTo>
                    <a:pt x="19192" y="12305"/>
                  </a:lnTo>
                  <a:lnTo>
                    <a:pt x="19448" y="11828"/>
                  </a:lnTo>
                  <a:lnTo>
                    <a:pt x="19156" y="11408"/>
                  </a:lnTo>
                  <a:lnTo>
                    <a:pt x="18517" y="11120"/>
                  </a:lnTo>
                  <a:lnTo>
                    <a:pt x="18570" y="11594"/>
                  </a:lnTo>
                  <a:lnTo>
                    <a:pt x="17832" y="12071"/>
                  </a:lnTo>
                  <a:lnTo>
                    <a:pt x="17360" y="12091"/>
                  </a:lnTo>
                  <a:lnTo>
                    <a:pt x="17035" y="11738"/>
                  </a:lnTo>
                  <a:lnTo>
                    <a:pt x="17551" y="11481"/>
                  </a:lnTo>
                  <a:lnTo>
                    <a:pt x="18047" y="10961"/>
                  </a:lnTo>
                  <a:lnTo>
                    <a:pt x="18572" y="10402"/>
                  </a:lnTo>
                  <a:lnTo>
                    <a:pt x="18602" y="9966"/>
                  </a:lnTo>
                  <a:lnTo>
                    <a:pt x="18157" y="9776"/>
                  </a:lnTo>
                  <a:lnTo>
                    <a:pt x="17677" y="9779"/>
                  </a:lnTo>
                  <a:lnTo>
                    <a:pt x="17815" y="9296"/>
                  </a:lnTo>
                  <a:lnTo>
                    <a:pt x="18356" y="9137"/>
                  </a:lnTo>
                  <a:lnTo>
                    <a:pt x="19210" y="8797"/>
                  </a:lnTo>
                  <a:lnTo>
                    <a:pt x="19593" y="8553"/>
                  </a:lnTo>
                  <a:lnTo>
                    <a:pt x="19117" y="8317"/>
                  </a:lnTo>
                  <a:lnTo>
                    <a:pt x="18141" y="8536"/>
                  </a:lnTo>
                  <a:lnTo>
                    <a:pt x="17817" y="8291"/>
                  </a:lnTo>
                  <a:lnTo>
                    <a:pt x="17458" y="8030"/>
                  </a:lnTo>
                  <a:lnTo>
                    <a:pt x="18072" y="7805"/>
                  </a:lnTo>
                  <a:lnTo>
                    <a:pt x="18891" y="7769"/>
                  </a:lnTo>
                  <a:lnTo>
                    <a:pt x="18747" y="7462"/>
                  </a:lnTo>
                  <a:lnTo>
                    <a:pt x="18128" y="7345"/>
                  </a:lnTo>
                  <a:lnTo>
                    <a:pt x="17209" y="7173"/>
                  </a:lnTo>
                  <a:lnTo>
                    <a:pt x="17437" y="6740"/>
                  </a:lnTo>
                  <a:lnTo>
                    <a:pt x="17856" y="6544"/>
                  </a:lnTo>
                  <a:lnTo>
                    <a:pt x="18371" y="6696"/>
                  </a:lnTo>
                  <a:lnTo>
                    <a:pt x="18995" y="6944"/>
                  </a:lnTo>
                  <a:lnTo>
                    <a:pt x="19654" y="7244"/>
                  </a:lnTo>
                  <a:lnTo>
                    <a:pt x="20366" y="7129"/>
                  </a:lnTo>
                  <a:lnTo>
                    <a:pt x="20201" y="6742"/>
                  </a:lnTo>
                  <a:lnTo>
                    <a:pt x="19607" y="6498"/>
                  </a:lnTo>
                  <a:lnTo>
                    <a:pt x="19975" y="5899"/>
                  </a:lnTo>
                  <a:lnTo>
                    <a:pt x="20797" y="5324"/>
                  </a:lnTo>
                  <a:lnTo>
                    <a:pt x="21523" y="4312"/>
                  </a:lnTo>
                  <a:lnTo>
                    <a:pt x="21094" y="4332"/>
                  </a:lnTo>
                  <a:lnTo>
                    <a:pt x="21600" y="3859"/>
                  </a:lnTo>
                  <a:lnTo>
                    <a:pt x="20093" y="3526"/>
                  </a:lnTo>
                  <a:lnTo>
                    <a:pt x="19076" y="3765"/>
                  </a:lnTo>
                  <a:lnTo>
                    <a:pt x="18509" y="4032"/>
                  </a:lnTo>
                  <a:lnTo>
                    <a:pt x="18053" y="3816"/>
                  </a:lnTo>
                  <a:lnTo>
                    <a:pt x="17740" y="3087"/>
                  </a:lnTo>
                  <a:lnTo>
                    <a:pt x="16823" y="2541"/>
                  </a:lnTo>
                  <a:lnTo>
                    <a:pt x="15965" y="3392"/>
                  </a:lnTo>
                  <a:lnTo>
                    <a:pt x="15412" y="3732"/>
                  </a:lnTo>
                  <a:lnTo>
                    <a:pt x="14643" y="3513"/>
                  </a:lnTo>
                  <a:lnTo>
                    <a:pt x="14076" y="3713"/>
                  </a:lnTo>
                  <a:lnTo>
                    <a:pt x="13728" y="3518"/>
                  </a:lnTo>
                  <a:lnTo>
                    <a:pt x="13716" y="2855"/>
                  </a:lnTo>
                  <a:lnTo>
                    <a:pt x="13319" y="2265"/>
                  </a:lnTo>
                  <a:lnTo>
                    <a:pt x="13006" y="2000"/>
                  </a:lnTo>
                  <a:lnTo>
                    <a:pt x="13248" y="1434"/>
                  </a:lnTo>
                  <a:lnTo>
                    <a:pt x="13016" y="605"/>
                  </a:lnTo>
                  <a:lnTo>
                    <a:pt x="12225" y="354"/>
                  </a:lnTo>
                  <a:lnTo>
                    <a:pt x="11393" y="0"/>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8" name="Shape 202">
              <a:extLst>
                <a:ext uri="{FF2B5EF4-FFF2-40B4-BE49-F238E27FC236}">
                  <a16:creationId xmlns:a16="http://schemas.microsoft.com/office/drawing/2014/main" id="{3F2FE2B1-AC4D-410A-AB82-A4C8C0DDD380}"/>
                </a:ext>
              </a:extLst>
            </p:cNvPr>
            <p:cNvSpPr/>
            <p:nvPr/>
          </p:nvSpPr>
          <p:spPr>
            <a:xfrm>
              <a:off x="13587567" y="10422342"/>
              <a:ext cx="662413" cy="1260777"/>
            </a:xfrm>
            <a:custGeom>
              <a:avLst/>
              <a:gdLst/>
              <a:ahLst/>
              <a:cxnLst>
                <a:cxn ang="0">
                  <a:pos x="wd2" y="hd2"/>
                </a:cxn>
                <a:cxn ang="5400000">
                  <a:pos x="wd2" y="hd2"/>
                </a:cxn>
                <a:cxn ang="10800000">
                  <a:pos x="wd2" y="hd2"/>
                </a:cxn>
                <a:cxn ang="16200000">
                  <a:pos x="wd2" y="hd2"/>
                </a:cxn>
              </a:cxnLst>
              <a:rect l="0" t="0" r="r" b="b"/>
              <a:pathLst>
                <a:path w="21600" h="21600" extrusionOk="0">
                  <a:moveTo>
                    <a:pt x="12292" y="1694"/>
                  </a:moveTo>
                  <a:lnTo>
                    <a:pt x="10855" y="1762"/>
                  </a:lnTo>
                  <a:lnTo>
                    <a:pt x="9986" y="3045"/>
                  </a:lnTo>
                  <a:lnTo>
                    <a:pt x="8189" y="4423"/>
                  </a:lnTo>
                  <a:lnTo>
                    <a:pt x="6201" y="5405"/>
                  </a:lnTo>
                  <a:lnTo>
                    <a:pt x="5385" y="6541"/>
                  </a:lnTo>
                  <a:lnTo>
                    <a:pt x="3886" y="7897"/>
                  </a:lnTo>
                  <a:lnTo>
                    <a:pt x="2289" y="9219"/>
                  </a:lnTo>
                  <a:lnTo>
                    <a:pt x="1709" y="9949"/>
                  </a:lnTo>
                  <a:lnTo>
                    <a:pt x="1306" y="11005"/>
                  </a:lnTo>
                  <a:lnTo>
                    <a:pt x="0" y="11346"/>
                  </a:lnTo>
                  <a:lnTo>
                    <a:pt x="111" y="12065"/>
                  </a:lnTo>
                  <a:lnTo>
                    <a:pt x="1321" y="11908"/>
                  </a:lnTo>
                  <a:lnTo>
                    <a:pt x="1050" y="12574"/>
                  </a:lnTo>
                  <a:lnTo>
                    <a:pt x="635" y="13417"/>
                  </a:lnTo>
                  <a:lnTo>
                    <a:pt x="487" y="14316"/>
                  </a:lnTo>
                  <a:lnTo>
                    <a:pt x="1304" y="14927"/>
                  </a:lnTo>
                  <a:lnTo>
                    <a:pt x="2169" y="15770"/>
                  </a:lnTo>
                  <a:lnTo>
                    <a:pt x="2313" y="16645"/>
                  </a:lnTo>
                  <a:lnTo>
                    <a:pt x="2934" y="17500"/>
                  </a:lnTo>
                  <a:lnTo>
                    <a:pt x="4628" y="18157"/>
                  </a:lnTo>
                  <a:lnTo>
                    <a:pt x="5865" y="18713"/>
                  </a:lnTo>
                  <a:lnTo>
                    <a:pt x="7018" y="19645"/>
                  </a:lnTo>
                  <a:lnTo>
                    <a:pt x="7690" y="20612"/>
                  </a:lnTo>
                  <a:lnTo>
                    <a:pt x="8092" y="21600"/>
                  </a:lnTo>
                  <a:lnTo>
                    <a:pt x="10111" y="21526"/>
                  </a:lnTo>
                  <a:lnTo>
                    <a:pt x="9853" y="20499"/>
                  </a:lnTo>
                  <a:lnTo>
                    <a:pt x="9045" y="19066"/>
                  </a:lnTo>
                  <a:lnTo>
                    <a:pt x="9923" y="17808"/>
                  </a:lnTo>
                  <a:lnTo>
                    <a:pt x="11448" y="16717"/>
                  </a:lnTo>
                  <a:lnTo>
                    <a:pt x="13278" y="15772"/>
                  </a:lnTo>
                  <a:lnTo>
                    <a:pt x="14846" y="14502"/>
                  </a:lnTo>
                  <a:lnTo>
                    <a:pt x="15759" y="13474"/>
                  </a:lnTo>
                  <a:lnTo>
                    <a:pt x="16157" y="11743"/>
                  </a:lnTo>
                  <a:lnTo>
                    <a:pt x="16851" y="9829"/>
                  </a:lnTo>
                  <a:lnTo>
                    <a:pt x="17834" y="8048"/>
                  </a:lnTo>
                  <a:lnTo>
                    <a:pt x="18568" y="6690"/>
                  </a:lnTo>
                  <a:lnTo>
                    <a:pt x="19931" y="5330"/>
                  </a:lnTo>
                  <a:lnTo>
                    <a:pt x="20791" y="4471"/>
                  </a:lnTo>
                  <a:lnTo>
                    <a:pt x="19953" y="3785"/>
                  </a:lnTo>
                  <a:lnTo>
                    <a:pt x="20551" y="2745"/>
                  </a:lnTo>
                  <a:lnTo>
                    <a:pt x="21600" y="2185"/>
                  </a:lnTo>
                  <a:lnTo>
                    <a:pt x="21185" y="1358"/>
                  </a:lnTo>
                  <a:lnTo>
                    <a:pt x="19289" y="1126"/>
                  </a:lnTo>
                  <a:lnTo>
                    <a:pt x="18171" y="693"/>
                  </a:lnTo>
                  <a:lnTo>
                    <a:pt x="16847" y="0"/>
                  </a:lnTo>
                  <a:lnTo>
                    <a:pt x="15851" y="364"/>
                  </a:lnTo>
                  <a:lnTo>
                    <a:pt x="14794" y="1073"/>
                  </a:lnTo>
                  <a:lnTo>
                    <a:pt x="13531" y="1319"/>
                  </a:lnTo>
                  <a:lnTo>
                    <a:pt x="12292" y="1694"/>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79" name="Shape 203">
              <a:extLst>
                <a:ext uri="{FF2B5EF4-FFF2-40B4-BE49-F238E27FC236}">
                  <a16:creationId xmlns:a16="http://schemas.microsoft.com/office/drawing/2014/main" id="{AB24FC77-9143-446E-A5AE-65A05DE5E7EC}"/>
                </a:ext>
              </a:extLst>
            </p:cNvPr>
            <p:cNvSpPr/>
            <p:nvPr/>
          </p:nvSpPr>
          <p:spPr>
            <a:xfrm>
              <a:off x="10012120" y="10532909"/>
              <a:ext cx="2608032" cy="2018505"/>
            </a:xfrm>
            <a:custGeom>
              <a:avLst/>
              <a:gdLst/>
              <a:ahLst/>
              <a:cxnLst>
                <a:cxn ang="0">
                  <a:pos x="wd2" y="hd2"/>
                </a:cxn>
                <a:cxn ang="5400000">
                  <a:pos x="wd2" y="hd2"/>
                </a:cxn>
                <a:cxn ang="10800000">
                  <a:pos x="wd2" y="hd2"/>
                </a:cxn>
                <a:cxn ang="16200000">
                  <a:pos x="wd2" y="hd2"/>
                </a:cxn>
              </a:cxnLst>
              <a:rect l="0" t="0" r="r" b="b"/>
              <a:pathLst>
                <a:path w="21600" h="21600" extrusionOk="0">
                  <a:moveTo>
                    <a:pt x="7132" y="1525"/>
                  </a:moveTo>
                  <a:lnTo>
                    <a:pt x="6724" y="2339"/>
                  </a:lnTo>
                  <a:lnTo>
                    <a:pt x="6953" y="3134"/>
                  </a:lnTo>
                  <a:lnTo>
                    <a:pt x="6613" y="3291"/>
                  </a:lnTo>
                  <a:lnTo>
                    <a:pt x="6482" y="3891"/>
                  </a:lnTo>
                  <a:lnTo>
                    <a:pt x="6690" y="4579"/>
                  </a:lnTo>
                  <a:lnTo>
                    <a:pt x="6730" y="5152"/>
                  </a:lnTo>
                  <a:lnTo>
                    <a:pt x="6582" y="5504"/>
                  </a:lnTo>
                  <a:lnTo>
                    <a:pt x="6306" y="5591"/>
                  </a:lnTo>
                  <a:lnTo>
                    <a:pt x="6455" y="6271"/>
                  </a:lnTo>
                  <a:lnTo>
                    <a:pt x="6486" y="6751"/>
                  </a:lnTo>
                  <a:lnTo>
                    <a:pt x="6177" y="7044"/>
                  </a:lnTo>
                  <a:lnTo>
                    <a:pt x="5685" y="7193"/>
                  </a:lnTo>
                  <a:lnTo>
                    <a:pt x="5610" y="7549"/>
                  </a:lnTo>
                  <a:lnTo>
                    <a:pt x="5614" y="7927"/>
                  </a:lnTo>
                  <a:lnTo>
                    <a:pt x="5351" y="8137"/>
                  </a:lnTo>
                  <a:lnTo>
                    <a:pt x="5039" y="8266"/>
                  </a:lnTo>
                  <a:lnTo>
                    <a:pt x="4819" y="8785"/>
                  </a:lnTo>
                  <a:lnTo>
                    <a:pt x="4938" y="9592"/>
                  </a:lnTo>
                  <a:lnTo>
                    <a:pt x="5082" y="10356"/>
                  </a:lnTo>
                  <a:lnTo>
                    <a:pt x="4725" y="10989"/>
                  </a:lnTo>
                  <a:lnTo>
                    <a:pt x="4506" y="11397"/>
                  </a:lnTo>
                  <a:lnTo>
                    <a:pt x="4256" y="11670"/>
                  </a:lnTo>
                  <a:lnTo>
                    <a:pt x="3886" y="11966"/>
                  </a:lnTo>
                  <a:lnTo>
                    <a:pt x="3603" y="12069"/>
                  </a:lnTo>
                  <a:lnTo>
                    <a:pt x="3201" y="12208"/>
                  </a:lnTo>
                  <a:lnTo>
                    <a:pt x="3094" y="12896"/>
                  </a:lnTo>
                  <a:lnTo>
                    <a:pt x="3253" y="13324"/>
                  </a:lnTo>
                  <a:lnTo>
                    <a:pt x="2934" y="13842"/>
                  </a:lnTo>
                  <a:lnTo>
                    <a:pt x="2620" y="13806"/>
                  </a:lnTo>
                  <a:lnTo>
                    <a:pt x="2322" y="13704"/>
                  </a:lnTo>
                  <a:lnTo>
                    <a:pt x="1956" y="13786"/>
                  </a:lnTo>
                  <a:lnTo>
                    <a:pt x="2003" y="14645"/>
                  </a:lnTo>
                  <a:lnTo>
                    <a:pt x="1967" y="15036"/>
                  </a:lnTo>
                  <a:lnTo>
                    <a:pt x="1506" y="14882"/>
                  </a:lnTo>
                  <a:lnTo>
                    <a:pt x="1232" y="14931"/>
                  </a:lnTo>
                  <a:lnTo>
                    <a:pt x="1024" y="15200"/>
                  </a:lnTo>
                  <a:lnTo>
                    <a:pt x="883" y="15506"/>
                  </a:lnTo>
                  <a:lnTo>
                    <a:pt x="591" y="15912"/>
                  </a:lnTo>
                  <a:lnTo>
                    <a:pt x="315" y="16170"/>
                  </a:lnTo>
                  <a:lnTo>
                    <a:pt x="341" y="16637"/>
                  </a:lnTo>
                  <a:lnTo>
                    <a:pt x="821" y="16718"/>
                  </a:lnTo>
                  <a:lnTo>
                    <a:pt x="671" y="17298"/>
                  </a:lnTo>
                  <a:lnTo>
                    <a:pt x="401" y="17415"/>
                  </a:lnTo>
                  <a:lnTo>
                    <a:pt x="244" y="17821"/>
                  </a:lnTo>
                  <a:lnTo>
                    <a:pt x="120" y="18155"/>
                  </a:lnTo>
                  <a:lnTo>
                    <a:pt x="0" y="18503"/>
                  </a:lnTo>
                  <a:lnTo>
                    <a:pt x="19" y="18962"/>
                  </a:lnTo>
                  <a:lnTo>
                    <a:pt x="67" y="19341"/>
                  </a:lnTo>
                  <a:lnTo>
                    <a:pt x="410" y="19463"/>
                  </a:lnTo>
                  <a:lnTo>
                    <a:pt x="370" y="19979"/>
                  </a:lnTo>
                  <a:lnTo>
                    <a:pt x="712" y="20267"/>
                  </a:lnTo>
                  <a:lnTo>
                    <a:pt x="1097" y="20731"/>
                  </a:lnTo>
                  <a:lnTo>
                    <a:pt x="1037" y="21103"/>
                  </a:lnTo>
                  <a:lnTo>
                    <a:pt x="661" y="21134"/>
                  </a:lnTo>
                  <a:lnTo>
                    <a:pt x="831" y="21572"/>
                  </a:lnTo>
                  <a:lnTo>
                    <a:pt x="1256" y="21453"/>
                  </a:lnTo>
                  <a:lnTo>
                    <a:pt x="1837" y="21600"/>
                  </a:lnTo>
                  <a:lnTo>
                    <a:pt x="2314" y="21321"/>
                  </a:lnTo>
                  <a:lnTo>
                    <a:pt x="2558" y="20992"/>
                  </a:lnTo>
                  <a:lnTo>
                    <a:pt x="2508" y="20424"/>
                  </a:lnTo>
                  <a:lnTo>
                    <a:pt x="2171" y="20267"/>
                  </a:lnTo>
                  <a:lnTo>
                    <a:pt x="1891" y="19849"/>
                  </a:lnTo>
                  <a:lnTo>
                    <a:pt x="2034" y="19504"/>
                  </a:lnTo>
                  <a:lnTo>
                    <a:pt x="2355" y="19528"/>
                  </a:lnTo>
                  <a:lnTo>
                    <a:pt x="2180" y="19216"/>
                  </a:lnTo>
                  <a:lnTo>
                    <a:pt x="1864" y="19226"/>
                  </a:lnTo>
                  <a:lnTo>
                    <a:pt x="1644" y="19115"/>
                  </a:lnTo>
                  <a:cubicBezTo>
                    <a:pt x="1518" y="18984"/>
                    <a:pt x="1492" y="18750"/>
                    <a:pt x="1584" y="18578"/>
                  </a:cubicBezTo>
                  <a:cubicBezTo>
                    <a:pt x="1696" y="18368"/>
                    <a:pt x="1928" y="18339"/>
                    <a:pt x="2070" y="18518"/>
                  </a:cubicBezTo>
                  <a:lnTo>
                    <a:pt x="2613" y="18523"/>
                  </a:lnTo>
                  <a:lnTo>
                    <a:pt x="2509" y="18217"/>
                  </a:lnTo>
                  <a:lnTo>
                    <a:pt x="2141" y="18159"/>
                  </a:lnTo>
                  <a:lnTo>
                    <a:pt x="2156" y="17822"/>
                  </a:lnTo>
                  <a:lnTo>
                    <a:pt x="2450" y="17659"/>
                  </a:lnTo>
                  <a:lnTo>
                    <a:pt x="3024" y="17413"/>
                  </a:lnTo>
                  <a:lnTo>
                    <a:pt x="3448" y="16882"/>
                  </a:lnTo>
                  <a:lnTo>
                    <a:pt x="3822" y="16873"/>
                  </a:lnTo>
                  <a:lnTo>
                    <a:pt x="4278" y="16489"/>
                  </a:lnTo>
                  <a:lnTo>
                    <a:pt x="4734" y="16241"/>
                  </a:lnTo>
                  <a:lnTo>
                    <a:pt x="4852" y="16642"/>
                  </a:lnTo>
                  <a:lnTo>
                    <a:pt x="5327" y="16575"/>
                  </a:lnTo>
                  <a:lnTo>
                    <a:pt x="5478" y="16289"/>
                  </a:lnTo>
                  <a:lnTo>
                    <a:pt x="5854" y="16354"/>
                  </a:lnTo>
                  <a:lnTo>
                    <a:pt x="6185" y="15922"/>
                  </a:lnTo>
                  <a:lnTo>
                    <a:pt x="6184" y="15553"/>
                  </a:lnTo>
                  <a:lnTo>
                    <a:pt x="6612" y="15865"/>
                  </a:lnTo>
                  <a:lnTo>
                    <a:pt x="6993" y="15940"/>
                  </a:lnTo>
                  <a:lnTo>
                    <a:pt x="7017" y="15505"/>
                  </a:lnTo>
                  <a:lnTo>
                    <a:pt x="6914" y="15162"/>
                  </a:lnTo>
                  <a:lnTo>
                    <a:pt x="7352" y="15197"/>
                  </a:lnTo>
                  <a:lnTo>
                    <a:pt x="7462" y="15654"/>
                  </a:lnTo>
                  <a:lnTo>
                    <a:pt x="7889" y="15589"/>
                  </a:lnTo>
                  <a:lnTo>
                    <a:pt x="8102" y="15226"/>
                  </a:lnTo>
                  <a:lnTo>
                    <a:pt x="8121" y="14718"/>
                  </a:lnTo>
                  <a:lnTo>
                    <a:pt x="8526" y="15288"/>
                  </a:lnTo>
                  <a:lnTo>
                    <a:pt x="8936" y="15688"/>
                  </a:lnTo>
                  <a:lnTo>
                    <a:pt x="8918" y="14929"/>
                  </a:lnTo>
                  <a:lnTo>
                    <a:pt x="9099" y="14620"/>
                  </a:lnTo>
                  <a:lnTo>
                    <a:pt x="9478" y="14698"/>
                  </a:lnTo>
                  <a:lnTo>
                    <a:pt x="10098" y="14829"/>
                  </a:lnTo>
                  <a:lnTo>
                    <a:pt x="9748" y="14241"/>
                  </a:lnTo>
                  <a:lnTo>
                    <a:pt x="9624" y="13590"/>
                  </a:lnTo>
                  <a:lnTo>
                    <a:pt x="9825" y="13205"/>
                  </a:lnTo>
                  <a:lnTo>
                    <a:pt x="10057" y="13790"/>
                  </a:lnTo>
                  <a:lnTo>
                    <a:pt x="10071" y="14222"/>
                  </a:lnTo>
                  <a:lnTo>
                    <a:pt x="10578" y="14257"/>
                  </a:lnTo>
                  <a:lnTo>
                    <a:pt x="10711" y="13800"/>
                  </a:lnTo>
                  <a:lnTo>
                    <a:pt x="11313" y="13686"/>
                  </a:lnTo>
                  <a:lnTo>
                    <a:pt x="11596" y="13446"/>
                  </a:lnTo>
                  <a:lnTo>
                    <a:pt x="11530" y="12918"/>
                  </a:lnTo>
                  <a:lnTo>
                    <a:pt x="11373" y="12473"/>
                  </a:lnTo>
                  <a:lnTo>
                    <a:pt x="11537" y="12194"/>
                  </a:lnTo>
                  <a:lnTo>
                    <a:pt x="11600" y="11828"/>
                  </a:lnTo>
                  <a:lnTo>
                    <a:pt x="11322" y="11511"/>
                  </a:lnTo>
                  <a:cubicBezTo>
                    <a:pt x="11207" y="11511"/>
                    <a:pt x="11114" y="11389"/>
                    <a:pt x="11116" y="11240"/>
                  </a:cubicBezTo>
                  <a:cubicBezTo>
                    <a:pt x="11119" y="10922"/>
                    <a:pt x="11440" y="10802"/>
                    <a:pt x="11574" y="11070"/>
                  </a:cubicBezTo>
                  <a:lnTo>
                    <a:pt x="12086" y="11686"/>
                  </a:lnTo>
                  <a:lnTo>
                    <a:pt x="12153" y="12319"/>
                  </a:lnTo>
                  <a:lnTo>
                    <a:pt x="12482" y="12107"/>
                  </a:lnTo>
                  <a:lnTo>
                    <a:pt x="12654" y="12554"/>
                  </a:lnTo>
                  <a:lnTo>
                    <a:pt x="12936" y="12796"/>
                  </a:lnTo>
                  <a:lnTo>
                    <a:pt x="13184" y="12458"/>
                  </a:lnTo>
                  <a:lnTo>
                    <a:pt x="13147" y="12043"/>
                  </a:lnTo>
                  <a:lnTo>
                    <a:pt x="13540" y="12387"/>
                  </a:lnTo>
                  <a:lnTo>
                    <a:pt x="13935" y="12041"/>
                  </a:lnTo>
                  <a:lnTo>
                    <a:pt x="13863" y="11691"/>
                  </a:lnTo>
                  <a:lnTo>
                    <a:pt x="14357" y="11998"/>
                  </a:lnTo>
                  <a:lnTo>
                    <a:pt x="14435" y="11683"/>
                  </a:lnTo>
                  <a:lnTo>
                    <a:pt x="14357" y="11376"/>
                  </a:lnTo>
                  <a:lnTo>
                    <a:pt x="14498" y="11054"/>
                  </a:lnTo>
                  <a:lnTo>
                    <a:pt x="14785" y="11508"/>
                  </a:lnTo>
                  <a:lnTo>
                    <a:pt x="15230" y="11678"/>
                  </a:lnTo>
                  <a:lnTo>
                    <a:pt x="15380" y="11397"/>
                  </a:lnTo>
                  <a:lnTo>
                    <a:pt x="15638" y="10933"/>
                  </a:lnTo>
                  <a:lnTo>
                    <a:pt x="15990" y="10654"/>
                  </a:lnTo>
                  <a:lnTo>
                    <a:pt x="16417" y="10974"/>
                  </a:lnTo>
                  <a:lnTo>
                    <a:pt x="16950" y="11293"/>
                  </a:lnTo>
                  <a:lnTo>
                    <a:pt x="17276" y="10942"/>
                  </a:lnTo>
                  <a:lnTo>
                    <a:pt x="17242" y="10447"/>
                  </a:lnTo>
                  <a:lnTo>
                    <a:pt x="17762" y="10610"/>
                  </a:lnTo>
                  <a:lnTo>
                    <a:pt x="18145" y="10638"/>
                  </a:lnTo>
                  <a:lnTo>
                    <a:pt x="18661" y="10312"/>
                  </a:lnTo>
                  <a:lnTo>
                    <a:pt x="19018" y="10077"/>
                  </a:lnTo>
                  <a:lnTo>
                    <a:pt x="19096" y="9588"/>
                  </a:lnTo>
                  <a:lnTo>
                    <a:pt x="19544" y="10006"/>
                  </a:lnTo>
                  <a:lnTo>
                    <a:pt x="19905" y="9840"/>
                  </a:lnTo>
                  <a:lnTo>
                    <a:pt x="19931" y="9076"/>
                  </a:lnTo>
                  <a:lnTo>
                    <a:pt x="20476" y="8656"/>
                  </a:lnTo>
                  <a:lnTo>
                    <a:pt x="20385" y="8253"/>
                  </a:lnTo>
                  <a:lnTo>
                    <a:pt x="19842" y="8155"/>
                  </a:lnTo>
                  <a:lnTo>
                    <a:pt x="20431" y="7785"/>
                  </a:lnTo>
                  <a:lnTo>
                    <a:pt x="20861" y="7841"/>
                  </a:lnTo>
                  <a:lnTo>
                    <a:pt x="21143" y="7302"/>
                  </a:lnTo>
                  <a:lnTo>
                    <a:pt x="21600" y="6876"/>
                  </a:lnTo>
                  <a:cubicBezTo>
                    <a:pt x="21482" y="6750"/>
                    <a:pt x="21378" y="6604"/>
                    <a:pt x="21291" y="6442"/>
                  </a:cubicBezTo>
                  <a:cubicBezTo>
                    <a:pt x="21188" y="6250"/>
                    <a:pt x="21110" y="6038"/>
                    <a:pt x="21060" y="5814"/>
                  </a:cubicBezTo>
                  <a:lnTo>
                    <a:pt x="20869" y="5380"/>
                  </a:lnTo>
                  <a:lnTo>
                    <a:pt x="21037" y="4772"/>
                  </a:lnTo>
                  <a:lnTo>
                    <a:pt x="20561" y="3691"/>
                  </a:lnTo>
                  <a:lnTo>
                    <a:pt x="20413" y="3076"/>
                  </a:lnTo>
                  <a:lnTo>
                    <a:pt x="20017" y="2663"/>
                  </a:lnTo>
                  <a:lnTo>
                    <a:pt x="19657" y="2850"/>
                  </a:lnTo>
                  <a:lnTo>
                    <a:pt x="19082" y="2055"/>
                  </a:lnTo>
                  <a:lnTo>
                    <a:pt x="18604" y="2320"/>
                  </a:lnTo>
                  <a:lnTo>
                    <a:pt x="17751" y="1926"/>
                  </a:lnTo>
                  <a:lnTo>
                    <a:pt x="17470" y="1978"/>
                  </a:lnTo>
                  <a:lnTo>
                    <a:pt x="17210" y="2516"/>
                  </a:lnTo>
                  <a:lnTo>
                    <a:pt x="17314" y="3167"/>
                  </a:lnTo>
                  <a:lnTo>
                    <a:pt x="16988" y="3390"/>
                  </a:lnTo>
                  <a:lnTo>
                    <a:pt x="16575" y="2866"/>
                  </a:lnTo>
                  <a:lnTo>
                    <a:pt x="16315" y="2440"/>
                  </a:lnTo>
                  <a:lnTo>
                    <a:pt x="15626" y="2987"/>
                  </a:lnTo>
                  <a:lnTo>
                    <a:pt x="14969" y="3328"/>
                  </a:lnTo>
                  <a:lnTo>
                    <a:pt x="14721" y="3655"/>
                  </a:lnTo>
                  <a:lnTo>
                    <a:pt x="13822" y="3806"/>
                  </a:lnTo>
                  <a:lnTo>
                    <a:pt x="13323" y="3718"/>
                  </a:lnTo>
                  <a:lnTo>
                    <a:pt x="13093" y="3391"/>
                  </a:lnTo>
                  <a:lnTo>
                    <a:pt x="13623" y="2937"/>
                  </a:lnTo>
                  <a:lnTo>
                    <a:pt x="13876" y="2315"/>
                  </a:lnTo>
                  <a:lnTo>
                    <a:pt x="14573" y="1330"/>
                  </a:lnTo>
                  <a:lnTo>
                    <a:pt x="14266" y="821"/>
                  </a:lnTo>
                  <a:lnTo>
                    <a:pt x="14113" y="239"/>
                  </a:lnTo>
                  <a:lnTo>
                    <a:pt x="13495" y="348"/>
                  </a:lnTo>
                  <a:lnTo>
                    <a:pt x="13097" y="785"/>
                  </a:lnTo>
                  <a:lnTo>
                    <a:pt x="12639" y="940"/>
                  </a:lnTo>
                  <a:lnTo>
                    <a:pt x="11991" y="481"/>
                  </a:lnTo>
                  <a:lnTo>
                    <a:pt x="11313" y="808"/>
                  </a:lnTo>
                  <a:lnTo>
                    <a:pt x="10842" y="778"/>
                  </a:lnTo>
                  <a:lnTo>
                    <a:pt x="10459" y="0"/>
                  </a:lnTo>
                  <a:lnTo>
                    <a:pt x="9813" y="364"/>
                  </a:lnTo>
                  <a:lnTo>
                    <a:pt x="9285" y="737"/>
                  </a:lnTo>
                  <a:lnTo>
                    <a:pt x="9156" y="1259"/>
                  </a:lnTo>
                  <a:lnTo>
                    <a:pt x="9305" y="1664"/>
                  </a:lnTo>
                  <a:lnTo>
                    <a:pt x="9605" y="1766"/>
                  </a:lnTo>
                  <a:cubicBezTo>
                    <a:pt x="9513" y="1821"/>
                    <a:pt x="9442" y="1922"/>
                    <a:pt x="9408" y="2045"/>
                  </a:cubicBezTo>
                  <a:cubicBezTo>
                    <a:pt x="9364" y="2207"/>
                    <a:pt x="9387" y="2387"/>
                    <a:pt x="9470" y="2521"/>
                  </a:cubicBezTo>
                  <a:lnTo>
                    <a:pt x="9204" y="2744"/>
                  </a:lnTo>
                  <a:lnTo>
                    <a:pt x="8768" y="2031"/>
                  </a:lnTo>
                  <a:lnTo>
                    <a:pt x="8466" y="1564"/>
                  </a:lnTo>
                  <a:lnTo>
                    <a:pt x="7132" y="1525"/>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80" name="Shape 204">
              <a:extLst>
                <a:ext uri="{FF2B5EF4-FFF2-40B4-BE49-F238E27FC236}">
                  <a16:creationId xmlns:a16="http://schemas.microsoft.com/office/drawing/2014/main" id="{6A8A5E2E-6654-4956-91FB-16EDDACEB3EB}"/>
                </a:ext>
              </a:extLst>
            </p:cNvPr>
            <p:cNvSpPr/>
            <p:nvPr/>
          </p:nvSpPr>
          <p:spPr>
            <a:xfrm>
              <a:off x="8234633" y="10239847"/>
              <a:ext cx="2608407" cy="1869947"/>
            </a:xfrm>
            <a:custGeom>
              <a:avLst/>
              <a:gdLst/>
              <a:ahLst/>
              <a:cxnLst>
                <a:cxn ang="0">
                  <a:pos x="wd2" y="hd2"/>
                </a:cxn>
                <a:cxn ang="5400000">
                  <a:pos x="wd2" y="hd2"/>
                </a:cxn>
                <a:cxn ang="10800000">
                  <a:pos x="wd2" y="hd2"/>
                </a:cxn>
                <a:cxn ang="16200000">
                  <a:pos x="wd2" y="hd2"/>
                </a:cxn>
              </a:cxnLst>
              <a:rect l="0" t="0" r="r" b="b"/>
              <a:pathLst>
                <a:path w="21600" h="21600" extrusionOk="0">
                  <a:moveTo>
                    <a:pt x="14304" y="1585"/>
                  </a:moveTo>
                  <a:lnTo>
                    <a:pt x="14018" y="2171"/>
                  </a:lnTo>
                  <a:lnTo>
                    <a:pt x="13663" y="2466"/>
                  </a:lnTo>
                  <a:lnTo>
                    <a:pt x="13183" y="2331"/>
                  </a:lnTo>
                  <a:lnTo>
                    <a:pt x="12657" y="2666"/>
                  </a:lnTo>
                  <a:lnTo>
                    <a:pt x="13031" y="3381"/>
                  </a:lnTo>
                  <a:lnTo>
                    <a:pt x="11955" y="3438"/>
                  </a:lnTo>
                  <a:lnTo>
                    <a:pt x="11784" y="3916"/>
                  </a:lnTo>
                  <a:lnTo>
                    <a:pt x="11678" y="4265"/>
                  </a:lnTo>
                  <a:lnTo>
                    <a:pt x="11146" y="3458"/>
                  </a:lnTo>
                  <a:lnTo>
                    <a:pt x="10789" y="3614"/>
                  </a:lnTo>
                  <a:lnTo>
                    <a:pt x="10290" y="4450"/>
                  </a:lnTo>
                  <a:lnTo>
                    <a:pt x="10180" y="5049"/>
                  </a:lnTo>
                  <a:lnTo>
                    <a:pt x="9816" y="5307"/>
                  </a:lnTo>
                  <a:lnTo>
                    <a:pt x="9546" y="4903"/>
                  </a:lnTo>
                  <a:lnTo>
                    <a:pt x="9023" y="4290"/>
                  </a:lnTo>
                  <a:lnTo>
                    <a:pt x="8806" y="4748"/>
                  </a:lnTo>
                  <a:lnTo>
                    <a:pt x="8313" y="4061"/>
                  </a:lnTo>
                  <a:lnTo>
                    <a:pt x="8365" y="3253"/>
                  </a:lnTo>
                  <a:lnTo>
                    <a:pt x="7811" y="3004"/>
                  </a:lnTo>
                  <a:lnTo>
                    <a:pt x="7134" y="3991"/>
                  </a:lnTo>
                  <a:lnTo>
                    <a:pt x="7209" y="4563"/>
                  </a:lnTo>
                  <a:lnTo>
                    <a:pt x="6979" y="4809"/>
                  </a:lnTo>
                  <a:lnTo>
                    <a:pt x="6184" y="5177"/>
                  </a:lnTo>
                  <a:lnTo>
                    <a:pt x="5562" y="5842"/>
                  </a:lnTo>
                  <a:lnTo>
                    <a:pt x="4963" y="5902"/>
                  </a:lnTo>
                  <a:lnTo>
                    <a:pt x="4946" y="6559"/>
                  </a:lnTo>
                  <a:lnTo>
                    <a:pt x="4729" y="7263"/>
                  </a:lnTo>
                  <a:lnTo>
                    <a:pt x="4313" y="6934"/>
                  </a:lnTo>
                  <a:lnTo>
                    <a:pt x="3933" y="6816"/>
                  </a:lnTo>
                  <a:lnTo>
                    <a:pt x="3531" y="6426"/>
                  </a:lnTo>
                  <a:lnTo>
                    <a:pt x="3164" y="6389"/>
                  </a:lnTo>
                  <a:lnTo>
                    <a:pt x="3092" y="5902"/>
                  </a:lnTo>
                  <a:lnTo>
                    <a:pt x="2632" y="5814"/>
                  </a:lnTo>
                  <a:lnTo>
                    <a:pt x="2492" y="5275"/>
                  </a:lnTo>
                  <a:lnTo>
                    <a:pt x="1856" y="5468"/>
                  </a:lnTo>
                  <a:lnTo>
                    <a:pt x="1567" y="5956"/>
                  </a:lnTo>
                  <a:lnTo>
                    <a:pt x="1172" y="6747"/>
                  </a:lnTo>
                  <a:lnTo>
                    <a:pt x="856" y="6697"/>
                  </a:lnTo>
                  <a:lnTo>
                    <a:pt x="67" y="6242"/>
                  </a:lnTo>
                  <a:lnTo>
                    <a:pt x="0" y="6887"/>
                  </a:lnTo>
                  <a:lnTo>
                    <a:pt x="317" y="8017"/>
                  </a:lnTo>
                  <a:lnTo>
                    <a:pt x="843" y="8483"/>
                  </a:lnTo>
                  <a:lnTo>
                    <a:pt x="1124" y="8018"/>
                  </a:lnTo>
                  <a:lnTo>
                    <a:pt x="1872" y="8274"/>
                  </a:lnTo>
                  <a:lnTo>
                    <a:pt x="2003" y="8673"/>
                  </a:lnTo>
                  <a:lnTo>
                    <a:pt x="2013" y="9737"/>
                  </a:lnTo>
                  <a:lnTo>
                    <a:pt x="2431" y="9583"/>
                  </a:lnTo>
                  <a:lnTo>
                    <a:pt x="2807" y="9760"/>
                  </a:lnTo>
                  <a:lnTo>
                    <a:pt x="3177" y="9498"/>
                  </a:lnTo>
                  <a:lnTo>
                    <a:pt x="3690" y="9849"/>
                  </a:lnTo>
                  <a:lnTo>
                    <a:pt x="4119" y="9740"/>
                  </a:lnTo>
                  <a:lnTo>
                    <a:pt x="4560" y="9325"/>
                  </a:lnTo>
                  <a:lnTo>
                    <a:pt x="4834" y="10688"/>
                  </a:lnTo>
                  <a:lnTo>
                    <a:pt x="4571" y="11592"/>
                  </a:lnTo>
                  <a:lnTo>
                    <a:pt x="4423" y="12272"/>
                  </a:lnTo>
                  <a:lnTo>
                    <a:pt x="4126" y="12146"/>
                  </a:lnTo>
                  <a:lnTo>
                    <a:pt x="3824" y="11650"/>
                  </a:lnTo>
                  <a:lnTo>
                    <a:pt x="3422" y="12272"/>
                  </a:lnTo>
                  <a:lnTo>
                    <a:pt x="2768" y="13037"/>
                  </a:lnTo>
                  <a:lnTo>
                    <a:pt x="2939" y="13696"/>
                  </a:lnTo>
                  <a:lnTo>
                    <a:pt x="3347" y="14216"/>
                  </a:lnTo>
                  <a:lnTo>
                    <a:pt x="3777" y="14426"/>
                  </a:lnTo>
                  <a:lnTo>
                    <a:pt x="4307" y="14699"/>
                  </a:lnTo>
                  <a:lnTo>
                    <a:pt x="4827" y="14692"/>
                  </a:lnTo>
                  <a:lnTo>
                    <a:pt x="5158" y="15025"/>
                  </a:lnTo>
                  <a:lnTo>
                    <a:pt x="5644" y="14682"/>
                  </a:lnTo>
                  <a:lnTo>
                    <a:pt x="6165" y="14725"/>
                  </a:lnTo>
                  <a:lnTo>
                    <a:pt x="6576" y="15245"/>
                  </a:lnTo>
                  <a:lnTo>
                    <a:pt x="6437" y="15701"/>
                  </a:lnTo>
                  <a:lnTo>
                    <a:pt x="6198" y="15729"/>
                  </a:lnTo>
                  <a:lnTo>
                    <a:pt x="6191" y="16286"/>
                  </a:lnTo>
                  <a:lnTo>
                    <a:pt x="5823" y="16191"/>
                  </a:lnTo>
                  <a:lnTo>
                    <a:pt x="5777" y="16782"/>
                  </a:lnTo>
                  <a:lnTo>
                    <a:pt x="5967" y="17366"/>
                  </a:lnTo>
                  <a:lnTo>
                    <a:pt x="6042" y="17945"/>
                  </a:lnTo>
                  <a:lnTo>
                    <a:pt x="6198" y="18473"/>
                  </a:lnTo>
                  <a:lnTo>
                    <a:pt x="6519" y="18878"/>
                  </a:lnTo>
                  <a:lnTo>
                    <a:pt x="6945" y="19365"/>
                  </a:lnTo>
                  <a:lnTo>
                    <a:pt x="7160" y="19888"/>
                  </a:lnTo>
                  <a:lnTo>
                    <a:pt x="7552" y="20264"/>
                  </a:lnTo>
                  <a:lnTo>
                    <a:pt x="8217" y="20399"/>
                  </a:lnTo>
                  <a:lnTo>
                    <a:pt x="8916" y="20646"/>
                  </a:lnTo>
                  <a:lnTo>
                    <a:pt x="9584" y="20281"/>
                  </a:lnTo>
                  <a:lnTo>
                    <a:pt x="9926" y="20991"/>
                  </a:lnTo>
                  <a:lnTo>
                    <a:pt x="10441" y="21026"/>
                  </a:lnTo>
                  <a:lnTo>
                    <a:pt x="10480" y="20427"/>
                  </a:lnTo>
                  <a:lnTo>
                    <a:pt x="10878" y="20800"/>
                  </a:lnTo>
                  <a:lnTo>
                    <a:pt x="11415" y="20722"/>
                  </a:lnTo>
                  <a:lnTo>
                    <a:pt x="11422" y="20172"/>
                  </a:lnTo>
                  <a:lnTo>
                    <a:pt x="11110" y="19656"/>
                  </a:lnTo>
                  <a:lnTo>
                    <a:pt x="11418" y="19156"/>
                  </a:lnTo>
                  <a:lnTo>
                    <a:pt x="11846" y="19446"/>
                  </a:lnTo>
                  <a:lnTo>
                    <a:pt x="11817" y="19994"/>
                  </a:lnTo>
                  <a:lnTo>
                    <a:pt x="12044" y="20598"/>
                  </a:lnTo>
                  <a:lnTo>
                    <a:pt x="12395" y="20641"/>
                  </a:lnTo>
                  <a:lnTo>
                    <a:pt x="12482" y="20162"/>
                  </a:lnTo>
                  <a:lnTo>
                    <a:pt x="12866" y="20441"/>
                  </a:lnTo>
                  <a:lnTo>
                    <a:pt x="13140" y="20629"/>
                  </a:lnTo>
                  <a:lnTo>
                    <a:pt x="13040" y="21153"/>
                  </a:lnTo>
                  <a:lnTo>
                    <a:pt x="13096" y="21600"/>
                  </a:lnTo>
                  <a:lnTo>
                    <a:pt x="13701" y="21404"/>
                  </a:lnTo>
                  <a:lnTo>
                    <a:pt x="14115" y="21263"/>
                  </a:lnTo>
                  <a:lnTo>
                    <a:pt x="14416" y="20955"/>
                  </a:lnTo>
                  <a:lnTo>
                    <a:pt x="14196" y="20289"/>
                  </a:lnTo>
                  <a:lnTo>
                    <a:pt x="14526" y="20292"/>
                  </a:lnTo>
                  <a:lnTo>
                    <a:pt x="14797" y="20803"/>
                  </a:lnTo>
                  <a:lnTo>
                    <a:pt x="15227" y="21178"/>
                  </a:lnTo>
                  <a:lnTo>
                    <a:pt x="15379" y="20796"/>
                  </a:lnTo>
                  <a:lnTo>
                    <a:pt x="15933" y="19938"/>
                  </a:lnTo>
                  <a:lnTo>
                    <a:pt x="16318" y="19729"/>
                  </a:lnTo>
                  <a:lnTo>
                    <a:pt x="16882" y="19826"/>
                  </a:lnTo>
                  <a:lnTo>
                    <a:pt x="16883" y="18468"/>
                  </a:lnTo>
                  <a:lnTo>
                    <a:pt x="17218" y="18494"/>
                  </a:lnTo>
                  <a:lnTo>
                    <a:pt x="17768" y="18575"/>
                  </a:lnTo>
                  <a:lnTo>
                    <a:pt x="18237" y="17789"/>
                  </a:lnTo>
                  <a:lnTo>
                    <a:pt x="18019" y="17366"/>
                  </a:lnTo>
                  <a:lnTo>
                    <a:pt x="18122" y="16790"/>
                  </a:lnTo>
                  <a:lnTo>
                    <a:pt x="18814" y="16416"/>
                  </a:lnTo>
                  <a:lnTo>
                    <a:pt x="19396" y="15846"/>
                  </a:lnTo>
                  <a:lnTo>
                    <a:pt x="19946" y="14652"/>
                  </a:lnTo>
                  <a:lnTo>
                    <a:pt x="19744" y="12879"/>
                  </a:lnTo>
                  <a:lnTo>
                    <a:pt x="19909" y="12468"/>
                  </a:lnTo>
                  <a:lnTo>
                    <a:pt x="20509" y="12018"/>
                  </a:lnTo>
                  <a:lnTo>
                    <a:pt x="20545" y="11281"/>
                  </a:lnTo>
                  <a:lnTo>
                    <a:pt x="20975" y="11188"/>
                  </a:lnTo>
                  <a:lnTo>
                    <a:pt x="21409" y="10677"/>
                  </a:lnTo>
                  <a:lnTo>
                    <a:pt x="21274" y="9588"/>
                  </a:lnTo>
                  <a:lnTo>
                    <a:pt x="21577" y="9173"/>
                  </a:lnTo>
                  <a:lnTo>
                    <a:pt x="21600" y="8265"/>
                  </a:lnTo>
                  <a:lnTo>
                    <a:pt x="21435" y="7525"/>
                  </a:lnTo>
                  <a:lnTo>
                    <a:pt x="21458" y="6814"/>
                  </a:lnTo>
                  <a:lnTo>
                    <a:pt x="20807" y="6778"/>
                  </a:lnTo>
                  <a:lnTo>
                    <a:pt x="20440" y="7171"/>
                  </a:lnTo>
                  <a:lnTo>
                    <a:pt x="20041" y="7211"/>
                  </a:lnTo>
                  <a:lnTo>
                    <a:pt x="20096" y="6367"/>
                  </a:lnTo>
                  <a:lnTo>
                    <a:pt x="19931" y="5446"/>
                  </a:lnTo>
                  <a:lnTo>
                    <a:pt x="19584" y="5137"/>
                  </a:lnTo>
                  <a:lnTo>
                    <a:pt x="18952" y="5453"/>
                  </a:lnTo>
                  <a:lnTo>
                    <a:pt x="18865" y="5922"/>
                  </a:lnTo>
                  <a:lnTo>
                    <a:pt x="18647" y="6109"/>
                  </a:lnTo>
                  <a:lnTo>
                    <a:pt x="18626" y="5571"/>
                  </a:lnTo>
                  <a:lnTo>
                    <a:pt x="19350" y="4730"/>
                  </a:lnTo>
                  <a:lnTo>
                    <a:pt x="19462" y="3476"/>
                  </a:lnTo>
                  <a:lnTo>
                    <a:pt x="19787" y="2835"/>
                  </a:lnTo>
                  <a:lnTo>
                    <a:pt x="19849" y="1727"/>
                  </a:lnTo>
                  <a:lnTo>
                    <a:pt x="19297" y="1854"/>
                  </a:lnTo>
                  <a:lnTo>
                    <a:pt x="19164" y="1564"/>
                  </a:lnTo>
                  <a:lnTo>
                    <a:pt x="19342" y="1085"/>
                  </a:lnTo>
                  <a:lnTo>
                    <a:pt x="19359" y="281"/>
                  </a:lnTo>
                  <a:lnTo>
                    <a:pt x="18762" y="0"/>
                  </a:lnTo>
                  <a:lnTo>
                    <a:pt x="18344" y="430"/>
                  </a:lnTo>
                  <a:lnTo>
                    <a:pt x="17491" y="440"/>
                  </a:lnTo>
                  <a:lnTo>
                    <a:pt x="17042" y="546"/>
                  </a:lnTo>
                  <a:lnTo>
                    <a:pt x="16766" y="996"/>
                  </a:lnTo>
                  <a:lnTo>
                    <a:pt x="16704" y="1648"/>
                  </a:lnTo>
                  <a:lnTo>
                    <a:pt x="16442" y="1542"/>
                  </a:lnTo>
                  <a:lnTo>
                    <a:pt x="16221" y="648"/>
                  </a:lnTo>
                  <a:lnTo>
                    <a:pt x="15663" y="779"/>
                  </a:lnTo>
                  <a:lnTo>
                    <a:pt x="15347" y="1371"/>
                  </a:lnTo>
                  <a:lnTo>
                    <a:pt x="15222" y="2029"/>
                  </a:lnTo>
                  <a:lnTo>
                    <a:pt x="14933" y="1785"/>
                  </a:lnTo>
                  <a:lnTo>
                    <a:pt x="14304" y="1585"/>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6200" cap="none">
                  <a:solidFill>
                    <a:srgbClr val="000000"/>
                  </a:solidFill>
                  <a:latin typeface="+mn-lt"/>
                  <a:ea typeface="+mn-ea"/>
                  <a:cs typeface="+mn-cs"/>
                  <a:sym typeface="Helvetica Light"/>
                </a:defRPr>
              </a:pPr>
              <a:endParaRPr sz="3100">
                <a:cs typeface="+mn-ea"/>
                <a:sym typeface="+mn-lt"/>
              </a:endParaRPr>
            </a:p>
          </p:txBody>
        </p:sp>
        <p:sp>
          <p:nvSpPr>
            <p:cNvPr id="81" name="Shape 205">
              <a:extLst>
                <a:ext uri="{FF2B5EF4-FFF2-40B4-BE49-F238E27FC236}">
                  <a16:creationId xmlns:a16="http://schemas.microsoft.com/office/drawing/2014/main" id="{5C04881D-4145-454E-BD01-17ED5A8D51C4}"/>
                </a:ext>
              </a:extLst>
            </p:cNvPr>
            <p:cNvSpPr/>
            <p:nvPr/>
          </p:nvSpPr>
          <p:spPr>
            <a:xfrm>
              <a:off x="9641337" y="12605256"/>
              <a:ext cx="848187" cy="704304"/>
            </a:xfrm>
            <a:custGeom>
              <a:avLst/>
              <a:gdLst/>
              <a:ahLst/>
              <a:cxnLst>
                <a:cxn ang="0">
                  <a:pos x="wd2" y="hd2"/>
                </a:cxn>
                <a:cxn ang="5400000">
                  <a:pos x="wd2" y="hd2"/>
                </a:cxn>
                <a:cxn ang="10800000">
                  <a:pos x="wd2" y="hd2"/>
                </a:cxn>
                <a:cxn ang="16200000">
                  <a:pos x="wd2" y="hd2"/>
                </a:cxn>
              </a:cxnLst>
              <a:rect l="0" t="0" r="r" b="b"/>
              <a:pathLst>
                <a:path w="21600" h="21600" extrusionOk="0">
                  <a:moveTo>
                    <a:pt x="17991" y="11"/>
                  </a:moveTo>
                  <a:lnTo>
                    <a:pt x="16882" y="936"/>
                  </a:lnTo>
                  <a:lnTo>
                    <a:pt x="16138" y="218"/>
                  </a:lnTo>
                  <a:lnTo>
                    <a:pt x="14562" y="1021"/>
                  </a:lnTo>
                  <a:lnTo>
                    <a:pt x="12610" y="1291"/>
                  </a:lnTo>
                  <a:lnTo>
                    <a:pt x="11151" y="1972"/>
                  </a:lnTo>
                  <a:lnTo>
                    <a:pt x="9522" y="1017"/>
                  </a:lnTo>
                  <a:lnTo>
                    <a:pt x="8187" y="2138"/>
                  </a:lnTo>
                  <a:lnTo>
                    <a:pt x="8131" y="3662"/>
                  </a:lnTo>
                  <a:lnTo>
                    <a:pt x="6998" y="2290"/>
                  </a:lnTo>
                  <a:lnTo>
                    <a:pt x="5739" y="2730"/>
                  </a:lnTo>
                  <a:lnTo>
                    <a:pt x="4934" y="4047"/>
                  </a:lnTo>
                  <a:lnTo>
                    <a:pt x="4795" y="5286"/>
                  </a:lnTo>
                  <a:lnTo>
                    <a:pt x="3708" y="6144"/>
                  </a:lnTo>
                  <a:lnTo>
                    <a:pt x="1841" y="7835"/>
                  </a:lnTo>
                  <a:lnTo>
                    <a:pt x="680" y="8534"/>
                  </a:lnTo>
                  <a:lnTo>
                    <a:pt x="0" y="9977"/>
                  </a:lnTo>
                  <a:lnTo>
                    <a:pt x="385" y="12300"/>
                  </a:lnTo>
                  <a:lnTo>
                    <a:pt x="874" y="14405"/>
                  </a:lnTo>
                  <a:lnTo>
                    <a:pt x="751" y="16432"/>
                  </a:lnTo>
                  <a:lnTo>
                    <a:pt x="741" y="18004"/>
                  </a:lnTo>
                  <a:lnTo>
                    <a:pt x="2205" y="18925"/>
                  </a:lnTo>
                  <a:lnTo>
                    <a:pt x="4234" y="19195"/>
                  </a:lnTo>
                  <a:lnTo>
                    <a:pt x="5729" y="20220"/>
                  </a:lnTo>
                  <a:lnTo>
                    <a:pt x="7575" y="21116"/>
                  </a:lnTo>
                  <a:lnTo>
                    <a:pt x="8871" y="21600"/>
                  </a:lnTo>
                  <a:lnTo>
                    <a:pt x="9960" y="21252"/>
                  </a:lnTo>
                  <a:lnTo>
                    <a:pt x="10024" y="19961"/>
                  </a:lnTo>
                  <a:lnTo>
                    <a:pt x="10812" y="18922"/>
                  </a:lnTo>
                  <a:lnTo>
                    <a:pt x="12228" y="19218"/>
                  </a:lnTo>
                  <a:lnTo>
                    <a:pt x="13651" y="19521"/>
                  </a:lnTo>
                  <a:lnTo>
                    <a:pt x="14214" y="18174"/>
                  </a:lnTo>
                  <a:lnTo>
                    <a:pt x="14726" y="16924"/>
                  </a:lnTo>
                  <a:lnTo>
                    <a:pt x="15589" y="16225"/>
                  </a:lnTo>
                  <a:lnTo>
                    <a:pt x="16575" y="15899"/>
                  </a:lnTo>
                  <a:lnTo>
                    <a:pt x="17881" y="14827"/>
                  </a:lnTo>
                  <a:lnTo>
                    <a:pt x="17472" y="14079"/>
                  </a:lnTo>
                  <a:lnTo>
                    <a:pt x="16547" y="13850"/>
                  </a:lnTo>
                  <a:lnTo>
                    <a:pt x="17745" y="12267"/>
                  </a:lnTo>
                  <a:lnTo>
                    <a:pt x="18506" y="10358"/>
                  </a:lnTo>
                  <a:lnTo>
                    <a:pt x="19014" y="8416"/>
                  </a:lnTo>
                  <a:lnTo>
                    <a:pt x="19901" y="6647"/>
                  </a:lnTo>
                  <a:lnTo>
                    <a:pt x="21276" y="5419"/>
                  </a:lnTo>
                  <a:lnTo>
                    <a:pt x="21600" y="3677"/>
                  </a:lnTo>
                  <a:lnTo>
                    <a:pt x="21453" y="1309"/>
                  </a:lnTo>
                  <a:lnTo>
                    <a:pt x="20184" y="1014"/>
                  </a:lnTo>
                  <a:lnTo>
                    <a:pt x="19205" y="0"/>
                  </a:lnTo>
                  <a:lnTo>
                    <a:pt x="17991" y="11"/>
                  </a:lnTo>
                  <a:close/>
                </a:path>
              </a:pathLst>
            </a:custGeom>
            <a:grpFill/>
            <a:ln w="0" cap="flat">
              <a:solidFill>
                <a:srgbClr val="FFFFFF">
                  <a:alpha val="80000"/>
                </a:srgbClr>
              </a:solidFill>
              <a:prstDash val="solid"/>
              <a:miter lim="400000"/>
            </a:ln>
            <a:effectLst/>
          </p:spPr>
          <p:txBody>
            <a:bodyPr wrap="square" lIns="69453" tIns="69453" rIns="69453" bIns="69453" numCol="1" anchor="ctr">
              <a:noAutofit/>
            </a:bodyPr>
            <a:lstStyle/>
            <a:p>
              <a:pPr algn="ctr" defTabSz="292100">
                <a:defRPr sz="5800" cap="none">
                  <a:solidFill>
                    <a:srgbClr val="000000"/>
                  </a:solidFill>
                  <a:latin typeface="+mn-lt"/>
                  <a:ea typeface="+mn-ea"/>
                  <a:cs typeface="+mn-cs"/>
                  <a:sym typeface="Helvetica Light"/>
                </a:defRPr>
              </a:pPr>
              <a:endParaRPr sz="2900">
                <a:cs typeface="+mn-ea"/>
                <a:sym typeface="+mn-lt"/>
              </a:endParaRPr>
            </a:p>
          </p:txBody>
        </p:sp>
      </p:grpSp>
      <p:grpSp>
        <p:nvGrpSpPr>
          <p:cNvPr id="82" name="组合 81">
            <a:extLst>
              <a:ext uri="{FF2B5EF4-FFF2-40B4-BE49-F238E27FC236}">
                <a16:creationId xmlns:a16="http://schemas.microsoft.com/office/drawing/2014/main" id="{4825FC66-39EC-4CD6-BFF0-9F57A8DF9F71}"/>
              </a:ext>
            </a:extLst>
          </p:cNvPr>
          <p:cNvGrpSpPr/>
          <p:nvPr/>
        </p:nvGrpSpPr>
        <p:grpSpPr>
          <a:xfrm>
            <a:off x="6096000" y="5069965"/>
            <a:ext cx="733450" cy="1099605"/>
            <a:chOff x="9128844" y="4630365"/>
            <a:chExt cx="1184733" cy="1776179"/>
          </a:xfrm>
        </p:grpSpPr>
        <p:sp>
          <p:nvSpPr>
            <p:cNvPr id="83" name="Freeform 7">
              <a:extLst>
                <a:ext uri="{FF2B5EF4-FFF2-40B4-BE49-F238E27FC236}">
                  <a16:creationId xmlns:a16="http://schemas.microsoft.com/office/drawing/2014/main" id="{CC925382-B141-487C-B59E-FD9C542D6B55}"/>
                </a:ext>
              </a:extLst>
            </p:cNvPr>
            <p:cNvSpPr>
              <a:spLocks/>
            </p:cNvSpPr>
            <p:nvPr/>
          </p:nvSpPr>
          <p:spPr bwMode="auto">
            <a:xfrm>
              <a:off x="9353598" y="4906073"/>
              <a:ext cx="177437" cy="152868"/>
            </a:xfrm>
            <a:custGeom>
              <a:avLst/>
              <a:gdLst>
                <a:gd name="T0" fmla="*/ 21 w 144"/>
                <a:gd name="T1" fmla="*/ 37 h 124"/>
                <a:gd name="T2" fmla="*/ 12 w 144"/>
                <a:gd name="T3" fmla="*/ 46 h 124"/>
                <a:gd name="T4" fmla="*/ 2 w 144"/>
                <a:gd name="T5" fmla="*/ 60 h 124"/>
                <a:gd name="T6" fmla="*/ 3 w 144"/>
                <a:gd name="T7" fmla="*/ 84 h 124"/>
                <a:gd name="T8" fmla="*/ 6 w 144"/>
                <a:gd name="T9" fmla="*/ 96 h 124"/>
                <a:gd name="T10" fmla="*/ 13 w 144"/>
                <a:gd name="T11" fmla="*/ 106 h 124"/>
                <a:gd name="T12" fmla="*/ 32 w 144"/>
                <a:gd name="T13" fmla="*/ 115 h 124"/>
                <a:gd name="T14" fmla="*/ 53 w 144"/>
                <a:gd name="T15" fmla="*/ 122 h 124"/>
                <a:gd name="T16" fmla="*/ 66 w 144"/>
                <a:gd name="T17" fmla="*/ 119 h 124"/>
                <a:gd name="T18" fmla="*/ 80 w 144"/>
                <a:gd name="T19" fmla="*/ 110 h 124"/>
                <a:gd name="T20" fmla="*/ 89 w 144"/>
                <a:gd name="T21" fmla="*/ 104 h 124"/>
                <a:gd name="T22" fmla="*/ 101 w 144"/>
                <a:gd name="T23" fmla="*/ 94 h 124"/>
                <a:gd name="T24" fmla="*/ 114 w 144"/>
                <a:gd name="T25" fmla="*/ 80 h 124"/>
                <a:gd name="T26" fmla="*/ 123 w 144"/>
                <a:gd name="T27" fmla="*/ 56 h 124"/>
                <a:gd name="T28" fmla="*/ 137 w 144"/>
                <a:gd name="T29" fmla="*/ 37 h 124"/>
                <a:gd name="T30" fmla="*/ 142 w 144"/>
                <a:gd name="T31" fmla="*/ 16 h 124"/>
                <a:gd name="T32" fmla="*/ 134 w 144"/>
                <a:gd name="T33" fmla="*/ 6 h 124"/>
                <a:gd name="T34" fmla="*/ 113 w 144"/>
                <a:gd name="T35" fmla="*/ 5 h 124"/>
                <a:gd name="T36" fmla="*/ 92 w 144"/>
                <a:gd name="T37" fmla="*/ 4 h 124"/>
                <a:gd name="T38" fmla="*/ 73 w 144"/>
                <a:gd name="T39" fmla="*/ 9 h 124"/>
                <a:gd name="T40" fmla="*/ 58 w 144"/>
                <a:gd name="T41" fmla="*/ 12 h 124"/>
                <a:gd name="T42" fmla="*/ 49 w 144"/>
                <a:gd name="T43" fmla="*/ 16 h 124"/>
                <a:gd name="T44" fmla="*/ 34 w 144"/>
                <a:gd name="T45" fmla="*/ 22 h 124"/>
                <a:gd name="T46" fmla="*/ 29 w 144"/>
                <a:gd name="T47" fmla="*/ 32 h 124"/>
                <a:gd name="T48" fmla="*/ 21 w 144"/>
                <a:gd name="T49" fmla="*/ 37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24">
                  <a:moveTo>
                    <a:pt x="21" y="37"/>
                  </a:moveTo>
                  <a:cubicBezTo>
                    <a:pt x="21" y="37"/>
                    <a:pt x="19" y="40"/>
                    <a:pt x="12" y="46"/>
                  </a:cubicBezTo>
                  <a:cubicBezTo>
                    <a:pt x="4" y="51"/>
                    <a:pt x="3" y="51"/>
                    <a:pt x="2" y="60"/>
                  </a:cubicBezTo>
                  <a:cubicBezTo>
                    <a:pt x="2" y="70"/>
                    <a:pt x="0" y="77"/>
                    <a:pt x="3" y="84"/>
                  </a:cubicBezTo>
                  <a:cubicBezTo>
                    <a:pt x="6" y="91"/>
                    <a:pt x="5" y="90"/>
                    <a:pt x="6" y="96"/>
                  </a:cubicBezTo>
                  <a:cubicBezTo>
                    <a:pt x="6" y="103"/>
                    <a:pt x="5" y="103"/>
                    <a:pt x="13" y="106"/>
                  </a:cubicBezTo>
                  <a:cubicBezTo>
                    <a:pt x="20" y="108"/>
                    <a:pt x="27" y="112"/>
                    <a:pt x="32" y="115"/>
                  </a:cubicBezTo>
                  <a:cubicBezTo>
                    <a:pt x="38" y="118"/>
                    <a:pt x="44" y="119"/>
                    <a:pt x="53" y="122"/>
                  </a:cubicBezTo>
                  <a:cubicBezTo>
                    <a:pt x="61" y="124"/>
                    <a:pt x="62" y="124"/>
                    <a:pt x="66" y="119"/>
                  </a:cubicBezTo>
                  <a:cubicBezTo>
                    <a:pt x="70" y="114"/>
                    <a:pt x="73" y="112"/>
                    <a:pt x="80" y="110"/>
                  </a:cubicBezTo>
                  <a:cubicBezTo>
                    <a:pt x="86" y="109"/>
                    <a:pt x="85" y="109"/>
                    <a:pt x="89" y="104"/>
                  </a:cubicBezTo>
                  <a:cubicBezTo>
                    <a:pt x="93" y="98"/>
                    <a:pt x="95" y="96"/>
                    <a:pt x="101" y="94"/>
                  </a:cubicBezTo>
                  <a:cubicBezTo>
                    <a:pt x="108" y="92"/>
                    <a:pt x="111" y="89"/>
                    <a:pt x="114" y="80"/>
                  </a:cubicBezTo>
                  <a:cubicBezTo>
                    <a:pt x="117" y="72"/>
                    <a:pt x="118" y="65"/>
                    <a:pt x="123" y="56"/>
                  </a:cubicBezTo>
                  <a:cubicBezTo>
                    <a:pt x="127" y="46"/>
                    <a:pt x="130" y="44"/>
                    <a:pt x="137" y="37"/>
                  </a:cubicBezTo>
                  <a:cubicBezTo>
                    <a:pt x="144" y="30"/>
                    <a:pt x="144" y="23"/>
                    <a:pt x="142" y="16"/>
                  </a:cubicBezTo>
                  <a:cubicBezTo>
                    <a:pt x="140" y="10"/>
                    <a:pt x="140" y="7"/>
                    <a:pt x="134" y="6"/>
                  </a:cubicBezTo>
                  <a:cubicBezTo>
                    <a:pt x="128" y="5"/>
                    <a:pt x="121" y="7"/>
                    <a:pt x="113" y="5"/>
                  </a:cubicBezTo>
                  <a:cubicBezTo>
                    <a:pt x="105" y="2"/>
                    <a:pt x="96" y="0"/>
                    <a:pt x="92" y="4"/>
                  </a:cubicBezTo>
                  <a:cubicBezTo>
                    <a:pt x="88" y="8"/>
                    <a:pt x="85" y="13"/>
                    <a:pt x="73" y="9"/>
                  </a:cubicBezTo>
                  <a:cubicBezTo>
                    <a:pt x="61" y="6"/>
                    <a:pt x="60" y="7"/>
                    <a:pt x="58" y="12"/>
                  </a:cubicBezTo>
                  <a:cubicBezTo>
                    <a:pt x="55" y="17"/>
                    <a:pt x="58" y="17"/>
                    <a:pt x="49" y="16"/>
                  </a:cubicBezTo>
                  <a:cubicBezTo>
                    <a:pt x="39" y="14"/>
                    <a:pt x="36" y="16"/>
                    <a:pt x="34" y="22"/>
                  </a:cubicBezTo>
                  <a:cubicBezTo>
                    <a:pt x="33" y="28"/>
                    <a:pt x="33" y="29"/>
                    <a:pt x="29" y="32"/>
                  </a:cubicBezTo>
                  <a:cubicBezTo>
                    <a:pt x="25" y="34"/>
                    <a:pt x="21" y="37"/>
                    <a:pt x="21" y="37"/>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4" name="Freeform 8">
              <a:extLst>
                <a:ext uri="{FF2B5EF4-FFF2-40B4-BE49-F238E27FC236}">
                  <a16:creationId xmlns:a16="http://schemas.microsoft.com/office/drawing/2014/main" id="{14EA55E1-BDC0-4369-B552-6F4253CA8C75}"/>
                </a:ext>
              </a:extLst>
            </p:cNvPr>
            <p:cNvSpPr>
              <a:spLocks/>
            </p:cNvSpPr>
            <p:nvPr/>
          </p:nvSpPr>
          <p:spPr bwMode="auto">
            <a:xfrm>
              <a:off x="10184367" y="4630365"/>
              <a:ext cx="111012" cy="132849"/>
            </a:xfrm>
            <a:custGeom>
              <a:avLst/>
              <a:gdLst>
                <a:gd name="T0" fmla="*/ 89 w 90"/>
                <a:gd name="T1" fmla="*/ 0 h 108"/>
                <a:gd name="T2" fmla="*/ 7 w 90"/>
                <a:gd name="T3" fmla="*/ 0 h 108"/>
                <a:gd name="T4" fmla="*/ 7 w 90"/>
                <a:gd name="T5" fmla="*/ 13 h 108"/>
                <a:gd name="T6" fmla="*/ 6 w 90"/>
                <a:gd name="T7" fmla="*/ 37 h 108"/>
                <a:gd name="T8" fmla="*/ 15 w 90"/>
                <a:gd name="T9" fmla="*/ 54 h 108"/>
                <a:gd name="T10" fmla="*/ 25 w 90"/>
                <a:gd name="T11" fmla="*/ 72 h 108"/>
                <a:gd name="T12" fmla="*/ 41 w 90"/>
                <a:gd name="T13" fmla="*/ 91 h 108"/>
                <a:gd name="T14" fmla="*/ 51 w 90"/>
                <a:gd name="T15" fmla="*/ 105 h 108"/>
                <a:gd name="T16" fmla="*/ 55 w 90"/>
                <a:gd name="T17" fmla="*/ 95 h 108"/>
                <a:gd name="T18" fmla="*/ 66 w 90"/>
                <a:gd name="T19" fmla="*/ 58 h 108"/>
                <a:gd name="T20" fmla="*/ 84 w 90"/>
                <a:gd name="T21" fmla="*/ 26 h 108"/>
                <a:gd name="T22" fmla="*/ 89 w 90"/>
                <a:gd name="T2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 h="108">
                  <a:moveTo>
                    <a:pt x="89" y="0"/>
                  </a:moveTo>
                  <a:cubicBezTo>
                    <a:pt x="7" y="0"/>
                    <a:pt x="7" y="0"/>
                    <a:pt x="7" y="0"/>
                  </a:cubicBezTo>
                  <a:cubicBezTo>
                    <a:pt x="7" y="0"/>
                    <a:pt x="10" y="5"/>
                    <a:pt x="7" y="13"/>
                  </a:cubicBezTo>
                  <a:cubicBezTo>
                    <a:pt x="4" y="22"/>
                    <a:pt x="0" y="28"/>
                    <a:pt x="6" y="37"/>
                  </a:cubicBezTo>
                  <a:cubicBezTo>
                    <a:pt x="13" y="45"/>
                    <a:pt x="14" y="44"/>
                    <a:pt x="15" y="54"/>
                  </a:cubicBezTo>
                  <a:cubicBezTo>
                    <a:pt x="16" y="64"/>
                    <a:pt x="18" y="69"/>
                    <a:pt x="25" y="72"/>
                  </a:cubicBezTo>
                  <a:cubicBezTo>
                    <a:pt x="31" y="75"/>
                    <a:pt x="39" y="82"/>
                    <a:pt x="41" y="91"/>
                  </a:cubicBezTo>
                  <a:cubicBezTo>
                    <a:pt x="43" y="101"/>
                    <a:pt x="47" y="102"/>
                    <a:pt x="51" y="105"/>
                  </a:cubicBezTo>
                  <a:cubicBezTo>
                    <a:pt x="54" y="108"/>
                    <a:pt x="55" y="103"/>
                    <a:pt x="55" y="95"/>
                  </a:cubicBezTo>
                  <a:cubicBezTo>
                    <a:pt x="56" y="86"/>
                    <a:pt x="57" y="69"/>
                    <a:pt x="66" y="58"/>
                  </a:cubicBezTo>
                  <a:cubicBezTo>
                    <a:pt x="74" y="48"/>
                    <a:pt x="79" y="39"/>
                    <a:pt x="84" y="26"/>
                  </a:cubicBezTo>
                  <a:cubicBezTo>
                    <a:pt x="88" y="14"/>
                    <a:pt x="90" y="8"/>
                    <a:pt x="89"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5" name="Freeform 31">
              <a:extLst>
                <a:ext uri="{FF2B5EF4-FFF2-40B4-BE49-F238E27FC236}">
                  <a16:creationId xmlns:a16="http://schemas.microsoft.com/office/drawing/2014/main" id="{13B2F2BA-DD7C-4FE5-BA7A-59A5DC80F589}"/>
                </a:ext>
              </a:extLst>
            </p:cNvPr>
            <p:cNvSpPr>
              <a:spLocks/>
            </p:cNvSpPr>
            <p:nvPr/>
          </p:nvSpPr>
          <p:spPr bwMode="auto">
            <a:xfrm>
              <a:off x="9615658" y="6161774"/>
              <a:ext cx="1546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6" name="Freeform 32">
              <a:extLst>
                <a:ext uri="{FF2B5EF4-FFF2-40B4-BE49-F238E27FC236}">
                  <a16:creationId xmlns:a16="http://schemas.microsoft.com/office/drawing/2014/main" id="{50453AB8-B901-4122-85B4-4DC8C122FFB5}"/>
                </a:ext>
              </a:extLst>
            </p:cNvPr>
            <p:cNvSpPr>
              <a:spLocks/>
            </p:cNvSpPr>
            <p:nvPr/>
          </p:nvSpPr>
          <p:spPr bwMode="auto">
            <a:xfrm>
              <a:off x="9692093" y="5966139"/>
              <a:ext cx="1637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7" name="Freeform 33">
              <a:extLst>
                <a:ext uri="{FF2B5EF4-FFF2-40B4-BE49-F238E27FC236}">
                  <a16:creationId xmlns:a16="http://schemas.microsoft.com/office/drawing/2014/main" id="{18419CFC-8CC7-4B05-9169-9439B9503EBF}"/>
                </a:ext>
              </a:extLst>
            </p:cNvPr>
            <p:cNvSpPr>
              <a:spLocks/>
            </p:cNvSpPr>
            <p:nvPr/>
          </p:nvSpPr>
          <p:spPr bwMode="auto">
            <a:xfrm>
              <a:off x="9649326" y="5775964"/>
              <a:ext cx="16379" cy="6369"/>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8" name="Freeform 34">
              <a:extLst>
                <a:ext uri="{FF2B5EF4-FFF2-40B4-BE49-F238E27FC236}">
                  <a16:creationId xmlns:a16="http://schemas.microsoft.com/office/drawing/2014/main" id="{B859283A-18D6-4950-BBD0-40F09638AF50}"/>
                </a:ext>
              </a:extLst>
            </p:cNvPr>
            <p:cNvSpPr>
              <a:spLocks/>
            </p:cNvSpPr>
            <p:nvPr/>
          </p:nvSpPr>
          <p:spPr bwMode="auto">
            <a:xfrm>
              <a:off x="9773987" y="5705900"/>
              <a:ext cx="15469" cy="5460"/>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89" name="Freeform 35">
              <a:extLst>
                <a:ext uri="{FF2B5EF4-FFF2-40B4-BE49-F238E27FC236}">
                  <a16:creationId xmlns:a16="http://schemas.microsoft.com/office/drawing/2014/main" id="{FADB5CEC-9227-47C7-8348-DE3AD2B02BAD}"/>
                </a:ext>
              </a:extLst>
            </p:cNvPr>
            <p:cNvSpPr>
              <a:spLocks/>
            </p:cNvSpPr>
            <p:nvPr/>
          </p:nvSpPr>
          <p:spPr bwMode="auto">
            <a:xfrm>
              <a:off x="9777626" y="5577600"/>
              <a:ext cx="16379" cy="6369"/>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0" name="Freeform 36">
              <a:extLst>
                <a:ext uri="{FF2B5EF4-FFF2-40B4-BE49-F238E27FC236}">
                  <a16:creationId xmlns:a16="http://schemas.microsoft.com/office/drawing/2014/main" id="{9F84C190-F053-44AF-B0A0-780D1ECD9F6D}"/>
                </a:ext>
              </a:extLst>
            </p:cNvPr>
            <p:cNvSpPr>
              <a:spLocks/>
            </p:cNvSpPr>
            <p:nvPr/>
          </p:nvSpPr>
          <p:spPr bwMode="auto">
            <a:xfrm>
              <a:off x="9933225" y="5620367"/>
              <a:ext cx="1546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1" name="Freeform 37">
              <a:extLst>
                <a:ext uri="{FF2B5EF4-FFF2-40B4-BE49-F238E27FC236}">
                  <a16:creationId xmlns:a16="http://schemas.microsoft.com/office/drawing/2014/main" id="{D6111ED2-6DE6-446B-8A68-A6995774EEA4}"/>
                </a:ext>
              </a:extLst>
            </p:cNvPr>
            <p:cNvSpPr>
              <a:spLocks/>
            </p:cNvSpPr>
            <p:nvPr/>
          </p:nvSpPr>
          <p:spPr bwMode="auto">
            <a:xfrm>
              <a:off x="9834042" y="5604898"/>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2" name="Freeform 38">
              <a:extLst>
                <a:ext uri="{FF2B5EF4-FFF2-40B4-BE49-F238E27FC236}">
                  <a16:creationId xmlns:a16="http://schemas.microsoft.com/office/drawing/2014/main" id="{897F5B9E-BABB-4D5A-AA52-A0FE7296CD04}"/>
                </a:ext>
              </a:extLst>
            </p:cNvPr>
            <p:cNvSpPr>
              <a:spLocks/>
            </p:cNvSpPr>
            <p:nvPr/>
          </p:nvSpPr>
          <p:spPr bwMode="auto">
            <a:xfrm>
              <a:off x="9667525" y="5719549"/>
              <a:ext cx="16379" cy="5460"/>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3" name="Freeform 39">
              <a:extLst>
                <a:ext uri="{FF2B5EF4-FFF2-40B4-BE49-F238E27FC236}">
                  <a16:creationId xmlns:a16="http://schemas.microsoft.com/office/drawing/2014/main" id="{7812E097-36E4-443B-AB40-4BBBE296A198}"/>
                </a:ext>
              </a:extLst>
            </p:cNvPr>
            <p:cNvSpPr>
              <a:spLocks/>
            </p:cNvSpPr>
            <p:nvPr/>
          </p:nvSpPr>
          <p:spPr bwMode="auto">
            <a:xfrm>
              <a:off x="9639317" y="6024375"/>
              <a:ext cx="16379" cy="6369"/>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4" name="Freeform 40">
              <a:extLst>
                <a:ext uri="{FF2B5EF4-FFF2-40B4-BE49-F238E27FC236}">
                  <a16:creationId xmlns:a16="http://schemas.microsoft.com/office/drawing/2014/main" id="{3A5C6DE8-C92B-4424-88C6-4FA6C0D0042B}"/>
                </a:ext>
              </a:extLst>
            </p:cNvPr>
            <p:cNvSpPr>
              <a:spLocks/>
            </p:cNvSpPr>
            <p:nvPr/>
          </p:nvSpPr>
          <p:spPr bwMode="auto">
            <a:xfrm>
              <a:off x="9482808" y="5833290"/>
              <a:ext cx="1637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5" name="Freeform 41">
              <a:extLst>
                <a:ext uri="{FF2B5EF4-FFF2-40B4-BE49-F238E27FC236}">
                  <a16:creationId xmlns:a16="http://schemas.microsoft.com/office/drawing/2014/main" id="{34FC74DC-EAB3-4C0F-91F4-E6EA49790274}"/>
                </a:ext>
              </a:extLst>
            </p:cNvPr>
            <p:cNvSpPr>
              <a:spLocks/>
            </p:cNvSpPr>
            <p:nvPr/>
          </p:nvSpPr>
          <p:spPr bwMode="auto">
            <a:xfrm>
              <a:off x="10024218" y="5640385"/>
              <a:ext cx="1455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6" name="Freeform 42">
              <a:extLst>
                <a:ext uri="{FF2B5EF4-FFF2-40B4-BE49-F238E27FC236}">
                  <a16:creationId xmlns:a16="http://schemas.microsoft.com/office/drawing/2014/main" id="{2EB8D449-9042-4141-A9DD-011AF180A86A}"/>
                </a:ext>
              </a:extLst>
            </p:cNvPr>
            <p:cNvSpPr>
              <a:spLocks/>
            </p:cNvSpPr>
            <p:nvPr/>
          </p:nvSpPr>
          <p:spPr bwMode="auto">
            <a:xfrm>
              <a:off x="9784906" y="5636746"/>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7" name="Freeform 43">
              <a:extLst>
                <a:ext uri="{FF2B5EF4-FFF2-40B4-BE49-F238E27FC236}">
                  <a16:creationId xmlns:a16="http://schemas.microsoft.com/office/drawing/2014/main" id="{36F9B533-FA6D-4391-B354-683F9A89ADA5}"/>
                </a:ext>
              </a:extLst>
            </p:cNvPr>
            <p:cNvSpPr>
              <a:spLocks/>
            </p:cNvSpPr>
            <p:nvPr/>
          </p:nvSpPr>
          <p:spPr bwMode="auto">
            <a:xfrm>
              <a:off x="9784906" y="5664953"/>
              <a:ext cx="1455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8" name="Freeform 44">
              <a:extLst>
                <a:ext uri="{FF2B5EF4-FFF2-40B4-BE49-F238E27FC236}">
                  <a16:creationId xmlns:a16="http://schemas.microsoft.com/office/drawing/2014/main" id="{CF27CF51-B278-45F4-8759-322AD287E8D9}"/>
                </a:ext>
              </a:extLst>
            </p:cNvPr>
            <p:cNvSpPr>
              <a:spLocks/>
            </p:cNvSpPr>
            <p:nvPr/>
          </p:nvSpPr>
          <p:spPr bwMode="auto">
            <a:xfrm>
              <a:off x="9764887" y="5779604"/>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99" name="Freeform 45">
              <a:extLst>
                <a:ext uri="{FF2B5EF4-FFF2-40B4-BE49-F238E27FC236}">
                  <a16:creationId xmlns:a16="http://schemas.microsoft.com/office/drawing/2014/main" id="{113EE2F8-1BD5-4F69-8AF4-6DA4DF92F566}"/>
                </a:ext>
              </a:extLst>
            </p:cNvPr>
            <p:cNvSpPr>
              <a:spLocks/>
            </p:cNvSpPr>
            <p:nvPr/>
          </p:nvSpPr>
          <p:spPr bwMode="auto">
            <a:xfrm>
              <a:off x="10036048" y="5275504"/>
              <a:ext cx="15469" cy="5460"/>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0" name="Freeform 46">
              <a:extLst>
                <a:ext uri="{FF2B5EF4-FFF2-40B4-BE49-F238E27FC236}">
                  <a16:creationId xmlns:a16="http://schemas.microsoft.com/office/drawing/2014/main" id="{E85AC8C0-E4B4-45D8-9BC6-069513E0E025}"/>
                </a:ext>
              </a:extLst>
            </p:cNvPr>
            <p:cNvSpPr>
              <a:spLocks/>
            </p:cNvSpPr>
            <p:nvPr/>
          </p:nvSpPr>
          <p:spPr bwMode="auto">
            <a:xfrm>
              <a:off x="9618388" y="5151754"/>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1" name="Freeform 47">
              <a:extLst>
                <a:ext uri="{FF2B5EF4-FFF2-40B4-BE49-F238E27FC236}">
                  <a16:creationId xmlns:a16="http://schemas.microsoft.com/office/drawing/2014/main" id="{A24F42D5-4F38-4363-B648-A44158B56A3E}"/>
                </a:ext>
              </a:extLst>
            </p:cNvPr>
            <p:cNvSpPr>
              <a:spLocks/>
            </p:cNvSpPr>
            <p:nvPr/>
          </p:nvSpPr>
          <p:spPr bwMode="auto">
            <a:xfrm>
              <a:off x="9653876" y="5175412"/>
              <a:ext cx="16379" cy="5460"/>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2" name="Freeform 48">
              <a:extLst>
                <a:ext uri="{FF2B5EF4-FFF2-40B4-BE49-F238E27FC236}">
                  <a16:creationId xmlns:a16="http://schemas.microsoft.com/office/drawing/2014/main" id="{CDF8BD5C-2A9C-4DDD-96F7-8D71DF3A5B1B}"/>
                </a:ext>
              </a:extLst>
            </p:cNvPr>
            <p:cNvSpPr>
              <a:spLocks/>
            </p:cNvSpPr>
            <p:nvPr/>
          </p:nvSpPr>
          <p:spPr bwMode="auto">
            <a:xfrm>
              <a:off x="9573801" y="5184511"/>
              <a:ext cx="16379" cy="546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3" name="Freeform 49">
              <a:extLst>
                <a:ext uri="{FF2B5EF4-FFF2-40B4-BE49-F238E27FC236}">
                  <a16:creationId xmlns:a16="http://schemas.microsoft.com/office/drawing/2014/main" id="{530BEE1C-3845-4DE0-9D11-02E530DEACCF}"/>
                </a:ext>
              </a:extLst>
            </p:cNvPr>
            <p:cNvSpPr>
              <a:spLocks/>
            </p:cNvSpPr>
            <p:nvPr/>
          </p:nvSpPr>
          <p:spPr bwMode="auto">
            <a:xfrm>
              <a:off x="9538314" y="5244567"/>
              <a:ext cx="1455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4" name="Freeform 50">
              <a:extLst>
                <a:ext uri="{FF2B5EF4-FFF2-40B4-BE49-F238E27FC236}">
                  <a16:creationId xmlns:a16="http://schemas.microsoft.com/office/drawing/2014/main" id="{8A1E7F51-A3AF-4B64-8079-0F246DB6F3E6}"/>
                </a:ext>
              </a:extLst>
            </p:cNvPr>
            <p:cNvSpPr>
              <a:spLocks/>
            </p:cNvSpPr>
            <p:nvPr/>
          </p:nvSpPr>
          <p:spPr bwMode="auto">
            <a:xfrm>
              <a:off x="9804924" y="5210899"/>
              <a:ext cx="1455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5" name="Freeform 51">
              <a:extLst>
                <a:ext uri="{FF2B5EF4-FFF2-40B4-BE49-F238E27FC236}">
                  <a16:creationId xmlns:a16="http://schemas.microsoft.com/office/drawing/2014/main" id="{685EE073-8CDB-41F6-97C1-915632ECB155}"/>
                </a:ext>
              </a:extLst>
            </p:cNvPr>
            <p:cNvSpPr>
              <a:spLocks/>
            </p:cNvSpPr>
            <p:nvPr/>
          </p:nvSpPr>
          <p:spPr bwMode="auto">
            <a:xfrm>
              <a:off x="9743959" y="5240927"/>
              <a:ext cx="1637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6" name="Freeform 52">
              <a:extLst>
                <a:ext uri="{FF2B5EF4-FFF2-40B4-BE49-F238E27FC236}">
                  <a16:creationId xmlns:a16="http://schemas.microsoft.com/office/drawing/2014/main" id="{6E96372F-FF3F-4842-B890-CBADA7845FB1}"/>
                </a:ext>
              </a:extLst>
            </p:cNvPr>
            <p:cNvSpPr>
              <a:spLocks/>
            </p:cNvSpPr>
            <p:nvPr/>
          </p:nvSpPr>
          <p:spPr bwMode="auto">
            <a:xfrm>
              <a:off x="9805834" y="5241837"/>
              <a:ext cx="16379" cy="6369"/>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7" name="Freeform 53">
              <a:extLst>
                <a:ext uri="{FF2B5EF4-FFF2-40B4-BE49-F238E27FC236}">
                  <a16:creationId xmlns:a16="http://schemas.microsoft.com/office/drawing/2014/main" id="{AFCF4CE4-8827-4027-B27E-C7DE7CE1A995}"/>
                </a:ext>
              </a:extLst>
            </p:cNvPr>
            <p:cNvSpPr>
              <a:spLocks/>
            </p:cNvSpPr>
            <p:nvPr/>
          </p:nvSpPr>
          <p:spPr bwMode="auto">
            <a:xfrm>
              <a:off x="9951424" y="4863307"/>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8" name="Freeform 54">
              <a:extLst>
                <a:ext uri="{FF2B5EF4-FFF2-40B4-BE49-F238E27FC236}">
                  <a16:creationId xmlns:a16="http://schemas.microsoft.com/office/drawing/2014/main" id="{F6FB1B64-84E0-43B1-897B-A51CADFFC3CA}"/>
                </a:ext>
              </a:extLst>
            </p:cNvPr>
            <p:cNvSpPr>
              <a:spLocks/>
            </p:cNvSpPr>
            <p:nvPr/>
          </p:nvSpPr>
          <p:spPr bwMode="auto">
            <a:xfrm>
              <a:off x="10134320" y="4635825"/>
              <a:ext cx="29118" cy="13649"/>
            </a:xfrm>
            <a:custGeom>
              <a:avLst/>
              <a:gdLst>
                <a:gd name="T0" fmla="*/ 10 w 24"/>
                <a:gd name="T1" fmla="*/ 0 h 11"/>
                <a:gd name="T2" fmla="*/ 6 w 24"/>
                <a:gd name="T3" fmla="*/ 7 h 11"/>
                <a:gd name="T4" fmla="*/ 19 w 24"/>
                <a:gd name="T5" fmla="*/ 5 h 11"/>
                <a:gd name="T6" fmla="*/ 10 w 24"/>
                <a:gd name="T7" fmla="*/ 0 h 11"/>
              </a:gdLst>
              <a:ahLst/>
              <a:cxnLst>
                <a:cxn ang="0">
                  <a:pos x="T0" y="T1"/>
                </a:cxn>
                <a:cxn ang="0">
                  <a:pos x="T2" y="T3"/>
                </a:cxn>
                <a:cxn ang="0">
                  <a:pos x="T4" y="T5"/>
                </a:cxn>
                <a:cxn ang="0">
                  <a:pos x="T6" y="T7"/>
                </a:cxn>
              </a:cxnLst>
              <a:rect l="0" t="0" r="r" b="b"/>
              <a:pathLst>
                <a:path w="24" h="11">
                  <a:moveTo>
                    <a:pt x="10" y="0"/>
                  </a:moveTo>
                  <a:cubicBezTo>
                    <a:pt x="10" y="0"/>
                    <a:pt x="0" y="4"/>
                    <a:pt x="6" y="7"/>
                  </a:cubicBezTo>
                  <a:cubicBezTo>
                    <a:pt x="11" y="11"/>
                    <a:pt x="24" y="8"/>
                    <a:pt x="19" y="5"/>
                  </a:cubicBezTo>
                  <a:cubicBezTo>
                    <a:pt x="13" y="2"/>
                    <a:pt x="10" y="0"/>
                    <a:pt x="10"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09" name="Freeform 55">
              <a:extLst>
                <a:ext uri="{FF2B5EF4-FFF2-40B4-BE49-F238E27FC236}">
                  <a16:creationId xmlns:a16="http://schemas.microsoft.com/office/drawing/2014/main" id="{F81398D7-7E60-41E1-8232-B7CA3926AFA1}"/>
                </a:ext>
              </a:extLst>
            </p:cNvPr>
            <p:cNvSpPr>
              <a:spLocks/>
            </p:cNvSpPr>
            <p:nvPr/>
          </p:nvSpPr>
          <p:spPr bwMode="auto">
            <a:xfrm>
              <a:off x="10290829" y="4751386"/>
              <a:ext cx="1546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0" name="Freeform 56">
              <a:extLst>
                <a:ext uri="{FF2B5EF4-FFF2-40B4-BE49-F238E27FC236}">
                  <a16:creationId xmlns:a16="http://schemas.microsoft.com/office/drawing/2014/main" id="{00D1CEAB-0681-4CF4-823A-68D01F543841}"/>
                </a:ext>
              </a:extLst>
            </p:cNvPr>
            <p:cNvSpPr>
              <a:spLocks/>
            </p:cNvSpPr>
            <p:nvPr/>
          </p:nvSpPr>
          <p:spPr bwMode="auto">
            <a:xfrm>
              <a:off x="9582901" y="5223638"/>
              <a:ext cx="14559" cy="6369"/>
            </a:xfrm>
            <a:custGeom>
              <a:avLst/>
              <a:gdLst>
                <a:gd name="T0" fmla="*/ 3 w 12"/>
                <a:gd name="T1" fmla="*/ 0 h 5"/>
                <a:gd name="T2" fmla="*/ 3 w 12"/>
                <a:gd name="T3" fmla="*/ 5 h 5"/>
                <a:gd name="T4" fmla="*/ 9 w 12"/>
                <a:gd name="T5" fmla="*/ 0 h 5"/>
                <a:gd name="T6" fmla="*/ 3 w 12"/>
                <a:gd name="T7" fmla="*/ 0 h 5"/>
              </a:gdLst>
              <a:ahLst/>
              <a:cxnLst>
                <a:cxn ang="0">
                  <a:pos x="T0" y="T1"/>
                </a:cxn>
                <a:cxn ang="0">
                  <a:pos x="T2" y="T3"/>
                </a:cxn>
                <a:cxn ang="0">
                  <a:pos x="T4" y="T5"/>
                </a:cxn>
                <a:cxn ang="0">
                  <a:pos x="T6" y="T7"/>
                </a:cxn>
              </a:cxnLst>
              <a:rect l="0" t="0" r="r" b="b"/>
              <a:pathLst>
                <a:path w="12" h="5">
                  <a:moveTo>
                    <a:pt x="3" y="0"/>
                  </a:moveTo>
                  <a:cubicBezTo>
                    <a:pt x="3" y="0"/>
                    <a:pt x="0" y="5"/>
                    <a:pt x="3" y="5"/>
                  </a:cubicBezTo>
                  <a:cubicBezTo>
                    <a:pt x="7" y="5"/>
                    <a:pt x="12"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1" name="Freeform 57">
              <a:extLst>
                <a:ext uri="{FF2B5EF4-FFF2-40B4-BE49-F238E27FC236}">
                  <a16:creationId xmlns:a16="http://schemas.microsoft.com/office/drawing/2014/main" id="{07E9AC7E-86B9-4C96-9A4B-032637768E7A}"/>
                </a:ext>
              </a:extLst>
            </p:cNvPr>
            <p:cNvSpPr>
              <a:spLocks/>
            </p:cNvSpPr>
            <p:nvPr/>
          </p:nvSpPr>
          <p:spPr bwMode="auto">
            <a:xfrm>
              <a:off x="9420023" y="5880606"/>
              <a:ext cx="16379" cy="546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2" name="Freeform 58">
              <a:extLst>
                <a:ext uri="{FF2B5EF4-FFF2-40B4-BE49-F238E27FC236}">
                  <a16:creationId xmlns:a16="http://schemas.microsoft.com/office/drawing/2014/main" id="{815BD9C9-C0CC-4D8A-A642-822A73E40E55}"/>
                </a:ext>
              </a:extLst>
            </p:cNvPr>
            <p:cNvSpPr>
              <a:spLocks/>
            </p:cNvSpPr>
            <p:nvPr/>
          </p:nvSpPr>
          <p:spPr bwMode="auto">
            <a:xfrm>
              <a:off x="9764887" y="5871507"/>
              <a:ext cx="1637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3" name="Freeform 59">
              <a:extLst>
                <a:ext uri="{FF2B5EF4-FFF2-40B4-BE49-F238E27FC236}">
                  <a16:creationId xmlns:a16="http://schemas.microsoft.com/office/drawing/2014/main" id="{D147EF75-8DE1-47D3-9FAA-E88FE3D9ECFF}"/>
                </a:ext>
              </a:extLst>
            </p:cNvPr>
            <p:cNvSpPr>
              <a:spLocks/>
            </p:cNvSpPr>
            <p:nvPr/>
          </p:nvSpPr>
          <p:spPr bwMode="auto">
            <a:xfrm>
              <a:off x="9958703" y="5710450"/>
              <a:ext cx="16379" cy="5460"/>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4" name="Freeform 60">
              <a:extLst>
                <a:ext uri="{FF2B5EF4-FFF2-40B4-BE49-F238E27FC236}">
                  <a16:creationId xmlns:a16="http://schemas.microsoft.com/office/drawing/2014/main" id="{4980A120-4FD8-4952-94BE-754B0A130B5A}"/>
                </a:ext>
              </a:extLst>
            </p:cNvPr>
            <p:cNvSpPr>
              <a:spLocks/>
            </p:cNvSpPr>
            <p:nvPr/>
          </p:nvSpPr>
          <p:spPr bwMode="auto">
            <a:xfrm>
              <a:off x="9572891" y="5885156"/>
              <a:ext cx="16379" cy="4550"/>
            </a:xfrm>
            <a:custGeom>
              <a:avLst/>
              <a:gdLst>
                <a:gd name="T0" fmla="*/ 3 w 13"/>
                <a:gd name="T1" fmla="*/ 0 h 4"/>
                <a:gd name="T2" fmla="*/ 3 w 13"/>
                <a:gd name="T3" fmla="*/ 4 h 4"/>
                <a:gd name="T4" fmla="*/ 9 w 13"/>
                <a:gd name="T5" fmla="*/ 0 h 4"/>
                <a:gd name="T6" fmla="*/ 3 w 13"/>
                <a:gd name="T7" fmla="*/ 0 h 4"/>
              </a:gdLst>
              <a:ahLst/>
              <a:cxnLst>
                <a:cxn ang="0">
                  <a:pos x="T0" y="T1"/>
                </a:cxn>
                <a:cxn ang="0">
                  <a:pos x="T2" y="T3"/>
                </a:cxn>
                <a:cxn ang="0">
                  <a:pos x="T4" y="T5"/>
                </a:cxn>
                <a:cxn ang="0">
                  <a:pos x="T6" y="T7"/>
                </a:cxn>
              </a:cxnLst>
              <a:rect l="0" t="0" r="r" b="b"/>
              <a:pathLst>
                <a:path w="13" h="4">
                  <a:moveTo>
                    <a:pt x="3" y="0"/>
                  </a:moveTo>
                  <a:cubicBezTo>
                    <a:pt x="3" y="0"/>
                    <a:pt x="0" y="4"/>
                    <a:pt x="3" y="4"/>
                  </a:cubicBezTo>
                  <a:cubicBezTo>
                    <a:pt x="7" y="4"/>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5" name="Freeform 61">
              <a:extLst>
                <a:ext uri="{FF2B5EF4-FFF2-40B4-BE49-F238E27FC236}">
                  <a16:creationId xmlns:a16="http://schemas.microsoft.com/office/drawing/2014/main" id="{F52A32DC-FB7B-4B8F-BAB8-8D434AF03ED5}"/>
                </a:ext>
              </a:extLst>
            </p:cNvPr>
            <p:cNvSpPr>
              <a:spLocks/>
            </p:cNvSpPr>
            <p:nvPr/>
          </p:nvSpPr>
          <p:spPr bwMode="auto">
            <a:xfrm>
              <a:off x="9766707" y="5613087"/>
              <a:ext cx="15469" cy="6369"/>
            </a:xfrm>
            <a:custGeom>
              <a:avLst/>
              <a:gdLst>
                <a:gd name="T0" fmla="*/ 3 w 13"/>
                <a:gd name="T1" fmla="*/ 0 h 5"/>
                <a:gd name="T2" fmla="*/ 3 w 13"/>
                <a:gd name="T3" fmla="*/ 5 h 5"/>
                <a:gd name="T4" fmla="*/ 9 w 13"/>
                <a:gd name="T5" fmla="*/ 0 h 5"/>
                <a:gd name="T6" fmla="*/ 3 w 13"/>
                <a:gd name="T7" fmla="*/ 0 h 5"/>
              </a:gdLst>
              <a:ahLst/>
              <a:cxnLst>
                <a:cxn ang="0">
                  <a:pos x="T0" y="T1"/>
                </a:cxn>
                <a:cxn ang="0">
                  <a:pos x="T2" y="T3"/>
                </a:cxn>
                <a:cxn ang="0">
                  <a:pos x="T4" y="T5"/>
                </a:cxn>
                <a:cxn ang="0">
                  <a:pos x="T6" y="T7"/>
                </a:cxn>
              </a:cxnLst>
              <a:rect l="0" t="0" r="r" b="b"/>
              <a:pathLst>
                <a:path w="13" h="5">
                  <a:moveTo>
                    <a:pt x="3" y="0"/>
                  </a:moveTo>
                  <a:cubicBezTo>
                    <a:pt x="3" y="0"/>
                    <a:pt x="0" y="5"/>
                    <a:pt x="3" y="5"/>
                  </a:cubicBezTo>
                  <a:cubicBezTo>
                    <a:pt x="7" y="5"/>
                    <a:pt x="13" y="0"/>
                    <a:pt x="9" y="0"/>
                  </a:cubicBezTo>
                  <a:cubicBezTo>
                    <a:pt x="5" y="0"/>
                    <a:pt x="3" y="0"/>
                    <a:pt x="3"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6" name="Freeform 62">
              <a:extLst>
                <a:ext uri="{FF2B5EF4-FFF2-40B4-BE49-F238E27FC236}">
                  <a16:creationId xmlns:a16="http://schemas.microsoft.com/office/drawing/2014/main" id="{87117D60-C39D-4A67-BB30-FBEF6492F786}"/>
                </a:ext>
              </a:extLst>
            </p:cNvPr>
            <p:cNvSpPr>
              <a:spLocks/>
            </p:cNvSpPr>
            <p:nvPr/>
          </p:nvSpPr>
          <p:spPr bwMode="auto">
            <a:xfrm>
              <a:off x="9961433" y="5576690"/>
              <a:ext cx="1546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5"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7" name="Freeform 63">
              <a:extLst>
                <a:ext uri="{FF2B5EF4-FFF2-40B4-BE49-F238E27FC236}">
                  <a16:creationId xmlns:a16="http://schemas.microsoft.com/office/drawing/2014/main" id="{7886EF5A-31BD-4366-B2A6-DFCE3C748E6C}"/>
                </a:ext>
              </a:extLst>
            </p:cNvPr>
            <p:cNvSpPr>
              <a:spLocks/>
            </p:cNvSpPr>
            <p:nvPr/>
          </p:nvSpPr>
          <p:spPr bwMode="auto">
            <a:xfrm>
              <a:off x="9893188" y="5632196"/>
              <a:ext cx="16379" cy="5460"/>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8" name="Freeform 64">
              <a:extLst>
                <a:ext uri="{FF2B5EF4-FFF2-40B4-BE49-F238E27FC236}">
                  <a16:creationId xmlns:a16="http://schemas.microsoft.com/office/drawing/2014/main" id="{88C7B0CF-5582-4531-A06A-E9DE85167BEB}"/>
                </a:ext>
              </a:extLst>
            </p:cNvPr>
            <p:cNvSpPr>
              <a:spLocks/>
            </p:cNvSpPr>
            <p:nvPr/>
          </p:nvSpPr>
          <p:spPr bwMode="auto">
            <a:xfrm>
              <a:off x="9560152" y="5140835"/>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19" name="Freeform 65">
              <a:extLst>
                <a:ext uri="{FF2B5EF4-FFF2-40B4-BE49-F238E27FC236}">
                  <a16:creationId xmlns:a16="http://schemas.microsoft.com/office/drawing/2014/main" id="{09E48C28-8618-41B4-978B-58777A4AC788}"/>
                </a:ext>
              </a:extLst>
            </p:cNvPr>
            <p:cNvSpPr>
              <a:spLocks/>
            </p:cNvSpPr>
            <p:nvPr/>
          </p:nvSpPr>
          <p:spPr bwMode="auto">
            <a:xfrm>
              <a:off x="10288099" y="4704069"/>
              <a:ext cx="16379" cy="5460"/>
            </a:xfrm>
            <a:custGeom>
              <a:avLst/>
              <a:gdLst>
                <a:gd name="T0" fmla="*/ 4 w 13"/>
                <a:gd name="T1" fmla="*/ 0 h 4"/>
                <a:gd name="T2" fmla="*/ 4 w 13"/>
                <a:gd name="T3" fmla="*/ 4 h 4"/>
                <a:gd name="T4" fmla="*/ 9 w 13"/>
                <a:gd name="T5" fmla="*/ 0 h 4"/>
                <a:gd name="T6" fmla="*/ 4 w 13"/>
                <a:gd name="T7" fmla="*/ 0 h 4"/>
              </a:gdLst>
              <a:ahLst/>
              <a:cxnLst>
                <a:cxn ang="0">
                  <a:pos x="T0" y="T1"/>
                </a:cxn>
                <a:cxn ang="0">
                  <a:pos x="T2" y="T3"/>
                </a:cxn>
                <a:cxn ang="0">
                  <a:pos x="T4" y="T5"/>
                </a:cxn>
                <a:cxn ang="0">
                  <a:pos x="T6" y="T7"/>
                </a:cxn>
              </a:cxnLst>
              <a:rect l="0" t="0" r="r" b="b"/>
              <a:pathLst>
                <a:path w="13" h="4">
                  <a:moveTo>
                    <a:pt x="4" y="0"/>
                  </a:moveTo>
                  <a:cubicBezTo>
                    <a:pt x="4" y="0"/>
                    <a:pt x="0" y="4"/>
                    <a:pt x="4" y="4"/>
                  </a:cubicBezTo>
                  <a:cubicBezTo>
                    <a:pt x="7" y="4"/>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0" name="Freeform 66">
              <a:extLst>
                <a:ext uri="{FF2B5EF4-FFF2-40B4-BE49-F238E27FC236}">
                  <a16:creationId xmlns:a16="http://schemas.microsoft.com/office/drawing/2014/main" id="{A8F4B585-EB71-432D-A7C9-82D229FDC2D8}"/>
                </a:ext>
              </a:extLst>
            </p:cNvPr>
            <p:cNvSpPr>
              <a:spLocks/>
            </p:cNvSpPr>
            <p:nvPr/>
          </p:nvSpPr>
          <p:spPr bwMode="auto">
            <a:xfrm>
              <a:off x="10137960" y="4661303"/>
              <a:ext cx="1546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1" name="Freeform 73">
              <a:extLst>
                <a:ext uri="{FF2B5EF4-FFF2-40B4-BE49-F238E27FC236}">
                  <a16:creationId xmlns:a16="http://schemas.microsoft.com/office/drawing/2014/main" id="{00236555-B617-414D-BE4B-3A0CD3B53924}"/>
                </a:ext>
              </a:extLst>
            </p:cNvPr>
            <p:cNvSpPr>
              <a:spLocks/>
            </p:cNvSpPr>
            <p:nvPr/>
          </p:nvSpPr>
          <p:spPr bwMode="auto">
            <a:xfrm>
              <a:off x="9886818" y="4843288"/>
              <a:ext cx="16379" cy="6369"/>
            </a:xfrm>
            <a:custGeom>
              <a:avLst/>
              <a:gdLst>
                <a:gd name="T0" fmla="*/ 4 w 13"/>
                <a:gd name="T1" fmla="*/ 0 h 5"/>
                <a:gd name="T2" fmla="*/ 4 w 13"/>
                <a:gd name="T3" fmla="*/ 5 h 5"/>
                <a:gd name="T4" fmla="*/ 10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8" y="5"/>
                    <a:pt x="13" y="0"/>
                    <a:pt x="10"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2" name="Freeform 74">
              <a:extLst>
                <a:ext uri="{FF2B5EF4-FFF2-40B4-BE49-F238E27FC236}">
                  <a16:creationId xmlns:a16="http://schemas.microsoft.com/office/drawing/2014/main" id="{469DF0D2-3142-4C6C-A335-0565F1F41BF7}"/>
                </a:ext>
              </a:extLst>
            </p:cNvPr>
            <p:cNvSpPr>
              <a:spLocks/>
            </p:cNvSpPr>
            <p:nvPr/>
          </p:nvSpPr>
          <p:spPr bwMode="auto">
            <a:xfrm>
              <a:off x="9895918" y="4828730"/>
              <a:ext cx="16379" cy="6369"/>
            </a:xfrm>
            <a:custGeom>
              <a:avLst/>
              <a:gdLst>
                <a:gd name="T0" fmla="*/ 4 w 13"/>
                <a:gd name="T1" fmla="*/ 0 h 5"/>
                <a:gd name="T2" fmla="*/ 4 w 13"/>
                <a:gd name="T3" fmla="*/ 5 h 5"/>
                <a:gd name="T4" fmla="*/ 9 w 13"/>
                <a:gd name="T5" fmla="*/ 0 h 5"/>
                <a:gd name="T6" fmla="*/ 4 w 13"/>
                <a:gd name="T7" fmla="*/ 0 h 5"/>
              </a:gdLst>
              <a:ahLst/>
              <a:cxnLst>
                <a:cxn ang="0">
                  <a:pos x="T0" y="T1"/>
                </a:cxn>
                <a:cxn ang="0">
                  <a:pos x="T2" y="T3"/>
                </a:cxn>
                <a:cxn ang="0">
                  <a:pos x="T4" y="T5"/>
                </a:cxn>
                <a:cxn ang="0">
                  <a:pos x="T6" y="T7"/>
                </a:cxn>
              </a:cxnLst>
              <a:rect l="0" t="0" r="r" b="b"/>
              <a:pathLst>
                <a:path w="13" h="5">
                  <a:moveTo>
                    <a:pt x="4" y="0"/>
                  </a:moveTo>
                  <a:cubicBezTo>
                    <a:pt x="4" y="0"/>
                    <a:pt x="0" y="5"/>
                    <a:pt x="4" y="5"/>
                  </a:cubicBezTo>
                  <a:cubicBezTo>
                    <a:pt x="7" y="5"/>
                    <a:pt x="13" y="0"/>
                    <a:pt x="9" y="0"/>
                  </a:cubicBezTo>
                  <a:cubicBezTo>
                    <a:pt x="6" y="0"/>
                    <a:pt x="4" y="0"/>
                    <a:pt x="4" y="0"/>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3" name="Freeform 76">
              <a:extLst>
                <a:ext uri="{FF2B5EF4-FFF2-40B4-BE49-F238E27FC236}">
                  <a16:creationId xmlns:a16="http://schemas.microsoft.com/office/drawing/2014/main" id="{719F493B-D793-40C1-8399-1ABFE30094E9}"/>
                </a:ext>
              </a:extLst>
            </p:cNvPr>
            <p:cNvSpPr>
              <a:spLocks/>
            </p:cNvSpPr>
            <p:nvPr/>
          </p:nvSpPr>
          <p:spPr bwMode="auto">
            <a:xfrm>
              <a:off x="9128844" y="4630365"/>
              <a:ext cx="859887" cy="268429"/>
            </a:xfrm>
            <a:custGeom>
              <a:avLst/>
              <a:gdLst>
                <a:gd name="T0" fmla="*/ 0 w 697"/>
                <a:gd name="T1" fmla="*/ 23 h 218"/>
                <a:gd name="T2" fmla="*/ 0 w 697"/>
                <a:gd name="T3" fmla="*/ 0 h 218"/>
                <a:gd name="T4" fmla="*/ 697 w 697"/>
                <a:gd name="T5" fmla="*/ 0 h 218"/>
                <a:gd name="T6" fmla="*/ 680 w 697"/>
                <a:gd name="T7" fmla="*/ 8 h 218"/>
                <a:gd name="T8" fmla="*/ 660 w 697"/>
                <a:gd name="T9" fmla="*/ 30 h 218"/>
                <a:gd name="T10" fmla="*/ 642 w 697"/>
                <a:gd name="T11" fmla="*/ 47 h 218"/>
                <a:gd name="T12" fmla="*/ 626 w 697"/>
                <a:gd name="T13" fmla="*/ 53 h 218"/>
                <a:gd name="T14" fmla="*/ 606 w 697"/>
                <a:gd name="T15" fmla="*/ 55 h 218"/>
                <a:gd name="T16" fmla="*/ 594 w 697"/>
                <a:gd name="T17" fmla="*/ 57 h 218"/>
                <a:gd name="T18" fmla="*/ 580 w 697"/>
                <a:gd name="T19" fmla="*/ 58 h 218"/>
                <a:gd name="T20" fmla="*/ 559 w 697"/>
                <a:gd name="T21" fmla="*/ 64 h 218"/>
                <a:gd name="T22" fmla="*/ 546 w 697"/>
                <a:gd name="T23" fmla="*/ 64 h 218"/>
                <a:gd name="T24" fmla="*/ 538 w 697"/>
                <a:gd name="T25" fmla="*/ 66 h 218"/>
                <a:gd name="T26" fmla="*/ 529 w 697"/>
                <a:gd name="T27" fmla="*/ 82 h 218"/>
                <a:gd name="T28" fmla="*/ 510 w 697"/>
                <a:gd name="T29" fmla="*/ 87 h 218"/>
                <a:gd name="T30" fmla="*/ 498 w 697"/>
                <a:gd name="T31" fmla="*/ 78 h 218"/>
                <a:gd name="T32" fmla="*/ 486 w 697"/>
                <a:gd name="T33" fmla="*/ 61 h 218"/>
                <a:gd name="T34" fmla="*/ 478 w 697"/>
                <a:gd name="T35" fmla="*/ 76 h 218"/>
                <a:gd name="T36" fmla="*/ 472 w 697"/>
                <a:gd name="T37" fmla="*/ 102 h 218"/>
                <a:gd name="T38" fmla="*/ 454 w 697"/>
                <a:gd name="T39" fmla="*/ 102 h 218"/>
                <a:gd name="T40" fmla="*/ 445 w 697"/>
                <a:gd name="T41" fmla="*/ 105 h 218"/>
                <a:gd name="T42" fmla="*/ 438 w 697"/>
                <a:gd name="T43" fmla="*/ 115 h 218"/>
                <a:gd name="T44" fmla="*/ 421 w 697"/>
                <a:gd name="T45" fmla="*/ 121 h 218"/>
                <a:gd name="T46" fmla="*/ 397 w 697"/>
                <a:gd name="T47" fmla="*/ 124 h 218"/>
                <a:gd name="T48" fmla="*/ 377 w 697"/>
                <a:gd name="T49" fmla="*/ 130 h 218"/>
                <a:gd name="T50" fmla="*/ 351 w 697"/>
                <a:gd name="T51" fmla="*/ 139 h 218"/>
                <a:gd name="T52" fmla="*/ 321 w 697"/>
                <a:gd name="T53" fmla="*/ 142 h 218"/>
                <a:gd name="T54" fmla="*/ 299 w 697"/>
                <a:gd name="T55" fmla="*/ 153 h 218"/>
                <a:gd name="T56" fmla="*/ 293 w 697"/>
                <a:gd name="T57" fmla="*/ 163 h 218"/>
                <a:gd name="T58" fmla="*/ 296 w 697"/>
                <a:gd name="T59" fmla="*/ 171 h 218"/>
                <a:gd name="T60" fmla="*/ 282 w 697"/>
                <a:gd name="T61" fmla="*/ 168 h 218"/>
                <a:gd name="T62" fmla="*/ 281 w 697"/>
                <a:gd name="T63" fmla="*/ 178 h 218"/>
                <a:gd name="T64" fmla="*/ 293 w 697"/>
                <a:gd name="T65" fmla="*/ 193 h 218"/>
                <a:gd name="T66" fmla="*/ 291 w 697"/>
                <a:gd name="T67" fmla="*/ 210 h 218"/>
                <a:gd name="T68" fmla="*/ 268 w 697"/>
                <a:gd name="T69" fmla="*/ 214 h 218"/>
                <a:gd name="T70" fmla="*/ 254 w 697"/>
                <a:gd name="T71" fmla="*/ 193 h 218"/>
                <a:gd name="T72" fmla="*/ 249 w 697"/>
                <a:gd name="T73" fmla="*/ 166 h 218"/>
                <a:gd name="T74" fmla="*/ 259 w 697"/>
                <a:gd name="T75" fmla="*/ 149 h 218"/>
                <a:gd name="T76" fmla="*/ 256 w 697"/>
                <a:gd name="T77" fmla="*/ 139 h 218"/>
                <a:gd name="T78" fmla="*/ 247 w 697"/>
                <a:gd name="T79" fmla="*/ 130 h 218"/>
                <a:gd name="T80" fmla="*/ 238 w 697"/>
                <a:gd name="T81" fmla="*/ 135 h 218"/>
                <a:gd name="T82" fmla="*/ 228 w 697"/>
                <a:gd name="T83" fmla="*/ 144 h 218"/>
                <a:gd name="T84" fmla="*/ 215 w 697"/>
                <a:gd name="T85" fmla="*/ 141 h 218"/>
                <a:gd name="T86" fmla="*/ 200 w 697"/>
                <a:gd name="T87" fmla="*/ 131 h 218"/>
                <a:gd name="T88" fmla="*/ 185 w 697"/>
                <a:gd name="T89" fmla="*/ 119 h 218"/>
                <a:gd name="T90" fmla="*/ 175 w 697"/>
                <a:gd name="T91" fmla="*/ 125 h 218"/>
                <a:gd name="T92" fmla="*/ 161 w 697"/>
                <a:gd name="T93" fmla="*/ 136 h 218"/>
                <a:gd name="T94" fmla="*/ 146 w 697"/>
                <a:gd name="T95" fmla="*/ 136 h 218"/>
                <a:gd name="T96" fmla="*/ 133 w 697"/>
                <a:gd name="T97" fmla="*/ 129 h 218"/>
                <a:gd name="T98" fmla="*/ 110 w 697"/>
                <a:gd name="T99" fmla="*/ 128 h 218"/>
                <a:gd name="T100" fmla="*/ 90 w 697"/>
                <a:gd name="T101" fmla="*/ 115 h 218"/>
                <a:gd name="T102" fmla="*/ 76 w 697"/>
                <a:gd name="T103" fmla="*/ 105 h 218"/>
                <a:gd name="T104" fmla="*/ 68 w 697"/>
                <a:gd name="T105" fmla="*/ 97 h 218"/>
                <a:gd name="T106" fmla="*/ 66 w 697"/>
                <a:gd name="T107" fmla="*/ 85 h 218"/>
                <a:gd name="T108" fmla="*/ 65 w 697"/>
                <a:gd name="T109" fmla="*/ 71 h 218"/>
                <a:gd name="T110" fmla="*/ 76 w 697"/>
                <a:gd name="T111" fmla="*/ 58 h 218"/>
                <a:gd name="T112" fmla="*/ 65 w 697"/>
                <a:gd name="T113" fmla="*/ 49 h 218"/>
                <a:gd name="T114" fmla="*/ 44 w 697"/>
                <a:gd name="T115" fmla="*/ 46 h 218"/>
                <a:gd name="T116" fmla="*/ 33 w 697"/>
                <a:gd name="T117" fmla="*/ 43 h 218"/>
                <a:gd name="T118" fmla="*/ 0 w 697"/>
                <a:gd name="T119"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97" h="218">
                  <a:moveTo>
                    <a:pt x="0" y="23"/>
                  </a:moveTo>
                  <a:cubicBezTo>
                    <a:pt x="0" y="0"/>
                    <a:pt x="0" y="0"/>
                    <a:pt x="0" y="0"/>
                  </a:cubicBezTo>
                  <a:cubicBezTo>
                    <a:pt x="697" y="0"/>
                    <a:pt x="697" y="0"/>
                    <a:pt x="697" y="0"/>
                  </a:cubicBezTo>
                  <a:cubicBezTo>
                    <a:pt x="692" y="6"/>
                    <a:pt x="690" y="5"/>
                    <a:pt x="680" y="8"/>
                  </a:cubicBezTo>
                  <a:cubicBezTo>
                    <a:pt x="671" y="11"/>
                    <a:pt x="665" y="20"/>
                    <a:pt x="660" y="30"/>
                  </a:cubicBezTo>
                  <a:cubicBezTo>
                    <a:pt x="655" y="39"/>
                    <a:pt x="646" y="46"/>
                    <a:pt x="642" y="47"/>
                  </a:cubicBezTo>
                  <a:cubicBezTo>
                    <a:pt x="637" y="48"/>
                    <a:pt x="634" y="49"/>
                    <a:pt x="626" y="53"/>
                  </a:cubicBezTo>
                  <a:cubicBezTo>
                    <a:pt x="619" y="58"/>
                    <a:pt x="613" y="60"/>
                    <a:pt x="606" y="55"/>
                  </a:cubicBezTo>
                  <a:cubicBezTo>
                    <a:pt x="600" y="50"/>
                    <a:pt x="598" y="52"/>
                    <a:pt x="594" y="57"/>
                  </a:cubicBezTo>
                  <a:cubicBezTo>
                    <a:pt x="590" y="62"/>
                    <a:pt x="589" y="64"/>
                    <a:pt x="580" y="58"/>
                  </a:cubicBezTo>
                  <a:cubicBezTo>
                    <a:pt x="570" y="53"/>
                    <a:pt x="565" y="58"/>
                    <a:pt x="559" y="64"/>
                  </a:cubicBezTo>
                  <a:cubicBezTo>
                    <a:pt x="554" y="70"/>
                    <a:pt x="553" y="72"/>
                    <a:pt x="546" y="64"/>
                  </a:cubicBezTo>
                  <a:cubicBezTo>
                    <a:pt x="539" y="57"/>
                    <a:pt x="540" y="61"/>
                    <a:pt x="538" y="66"/>
                  </a:cubicBezTo>
                  <a:cubicBezTo>
                    <a:pt x="537" y="71"/>
                    <a:pt x="535" y="78"/>
                    <a:pt x="529" y="82"/>
                  </a:cubicBezTo>
                  <a:cubicBezTo>
                    <a:pt x="522" y="85"/>
                    <a:pt x="517" y="90"/>
                    <a:pt x="510" y="87"/>
                  </a:cubicBezTo>
                  <a:cubicBezTo>
                    <a:pt x="503" y="84"/>
                    <a:pt x="502" y="83"/>
                    <a:pt x="498" y="78"/>
                  </a:cubicBezTo>
                  <a:cubicBezTo>
                    <a:pt x="495" y="74"/>
                    <a:pt x="491" y="65"/>
                    <a:pt x="486" y="61"/>
                  </a:cubicBezTo>
                  <a:cubicBezTo>
                    <a:pt x="480" y="57"/>
                    <a:pt x="477" y="62"/>
                    <a:pt x="478" y="76"/>
                  </a:cubicBezTo>
                  <a:cubicBezTo>
                    <a:pt x="478" y="89"/>
                    <a:pt x="476" y="95"/>
                    <a:pt x="472" y="102"/>
                  </a:cubicBezTo>
                  <a:cubicBezTo>
                    <a:pt x="468" y="108"/>
                    <a:pt x="459" y="111"/>
                    <a:pt x="454" y="102"/>
                  </a:cubicBezTo>
                  <a:cubicBezTo>
                    <a:pt x="449" y="93"/>
                    <a:pt x="446" y="99"/>
                    <a:pt x="445" y="105"/>
                  </a:cubicBezTo>
                  <a:cubicBezTo>
                    <a:pt x="444" y="112"/>
                    <a:pt x="443" y="117"/>
                    <a:pt x="438" y="115"/>
                  </a:cubicBezTo>
                  <a:cubicBezTo>
                    <a:pt x="434" y="113"/>
                    <a:pt x="430" y="114"/>
                    <a:pt x="421" y="121"/>
                  </a:cubicBezTo>
                  <a:cubicBezTo>
                    <a:pt x="413" y="128"/>
                    <a:pt x="403" y="126"/>
                    <a:pt x="397" y="124"/>
                  </a:cubicBezTo>
                  <a:cubicBezTo>
                    <a:pt x="391" y="122"/>
                    <a:pt x="387" y="123"/>
                    <a:pt x="377" y="130"/>
                  </a:cubicBezTo>
                  <a:cubicBezTo>
                    <a:pt x="367" y="136"/>
                    <a:pt x="360" y="138"/>
                    <a:pt x="351" y="139"/>
                  </a:cubicBezTo>
                  <a:cubicBezTo>
                    <a:pt x="342" y="139"/>
                    <a:pt x="331" y="140"/>
                    <a:pt x="321" y="142"/>
                  </a:cubicBezTo>
                  <a:cubicBezTo>
                    <a:pt x="311" y="143"/>
                    <a:pt x="305" y="150"/>
                    <a:pt x="299" y="153"/>
                  </a:cubicBezTo>
                  <a:cubicBezTo>
                    <a:pt x="293" y="156"/>
                    <a:pt x="287" y="160"/>
                    <a:pt x="293" y="163"/>
                  </a:cubicBezTo>
                  <a:cubicBezTo>
                    <a:pt x="299" y="165"/>
                    <a:pt x="298" y="167"/>
                    <a:pt x="296" y="171"/>
                  </a:cubicBezTo>
                  <a:cubicBezTo>
                    <a:pt x="294" y="175"/>
                    <a:pt x="290" y="171"/>
                    <a:pt x="282" y="168"/>
                  </a:cubicBezTo>
                  <a:cubicBezTo>
                    <a:pt x="274" y="165"/>
                    <a:pt x="275" y="175"/>
                    <a:pt x="281" y="178"/>
                  </a:cubicBezTo>
                  <a:cubicBezTo>
                    <a:pt x="287" y="182"/>
                    <a:pt x="290" y="185"/>
                    <a:pt x="293" y="193"/>
                  </a:cubicBezTo>
                  <a:cubicBezTo>
                    <a:pt x="296" y="200"/>
                    <a:pt x="297" y="204"/>
                    <a:pt x="291" y="210"/>
                  </a:cubicBezTo>
                  <a:cubicBezTo>
                    <a:pt x="285" y="217"/>
                    <a:pt x="276" y="218"/>
                    <a:pt x="268" y="214"/>
                  </a:cubicBezTo>
                  <a:cubicBezTo>
                    <a:pt x="259" y="210"/>
                    <a:pt x="257" y="203"/>
                    <a:pt x="254" y="193"/>
                  </a:cubicBezTo>
                  <a:cubicBezTo>
                    <a:pt x="251" y="182"/>
                    <a:pt x="248" y="172"/>
                    <a:pt x="249" y="166"/>
                  </a:cubicBezTo>
                  <a:cubicBezTo>
                    <a:pt x="249" y="160"/>
                    <a:pt x="255" y="153"/>
                    <a:pt x="259" y="149"/>
                  </a:cubicBezTo>
                  <a:cubicBezTo>
                    <a:pt x="264" y="145"/>
                    <a:pt x="262" y="142"/>
                    <a:pt x="256" y="139"/>
                  </a:cubicBezTo>
                  <a:cubicBezTo>
                    <a:pt x="250" y="137"/>
                    <a:pt x="250" y="136"/>
                    <a:pt x="247" y="130"/>
                  </a:cubicBezTo>
                  <a:cubicBezTo>
                    <a:pt x="244" y="125"/>
                    <a:pt x="241" y="126"/>
                    <a:pt x="238" y="135"/>
                  </a:cubicBezTo>
                  <a:cubicBezTo>
                    <a:pt x="236" y="144"/>
                    <a:pt x="234" y="143"/>
                    <a:pt x="228" y="144"/>
                  </a:cubicBezTo>
                  <a:cubicBezTo>
                    <a:pt x="222" y="146"/>
                    <a:pt x="217" y="146"/>
                    <a:pt x="215" y="141"/>
                  </a:cubicBezTo>
                  <a:cubicBezTo>
                    <a:pt x="214" y="136"/>
                    <a:pt x="216" y="134"/>
                    <a:pt x="200" y="131"/>
                  </a:cubicBezTo>
                  <a:cubicBezTo>
                    <a:pt x="185" y="129"/>
                    <a:pt x="191" y="128"/>
                    <a:pt x="185" y="119"/>
                  </a:cubicBezTo>
                  <a:cubicBezTo>
                    <a:pt x="179" y="110"/>
                    <a:pt x="177" y="118"/>
                    <a:pt x="175" y="125"/>
                  </a:cubicBezTo>
                  <a:cubicBezTo>
                    <a:pt x="173" y="132"/>
                    <a:pt x="171" y="136"/>
                    <a:pt x="161" y="136"/>
                  </a:cubicBezTo>
                  <a:cubicBezTo>
                    <a:pt x="150" y="136"/>
                    <a:pt x="146" y="136"/>
                    <a:pt x="146" y="136"/>
                  </a:cubicBezTo>
                  <a:cubicBezTo>
                    <a:pt x="146" y="136"/>
                    <a:pt x="138" y="129"/>
                    <a:pt x="133" y="129"/>
                  </a:cubicBezTo>
                  <a:cubicBezTo>
                    <a:pt x="129" y="129"/>
                    <a:pt x="118" y="130"/>
                    <a:pt x="110" y="128"/>
                  </a:cubicBezTo>
                  <a:cubicBezTo>
                    <a:pt x="103" y="125"/>
                    <a:pt x="90" y="120"/>
                    <a:pt x="90" y="115"/>
                  </a:cubicBezTo>
                  <a:cubicBezTo>
                    <a:pt x="90" y="109"/>
                    <a:pt x="78" y="107"/>
                    <a:pt x="76" y="105"/>
                  </a:cubicBezTo>
                  <a:cubicBezTo>
                    <a:pt x="74" y="103"/>
                    <a:pt x="66" y="104"/>
                    <a:pt x="68" y="97"/>
                  </a:cubicBezTo>
                  <a:cubicBezTo>
                    <a:pt x="70" y="90"/>
                    <a:pt x="67" y="89"/>
                    <a:pt x="66" y="85"/>
                  </a:cubicBezTo>
                  <a:cubicBezTo>
                    <a:pt x="65" y="80"/>
                    <a:pt x="61" y="76"/>
                    <a:pt x="65" y="71"/>
                  </a:cubicBezTo>
                  <a:cubicBezTo>
                    <a:pt x="68" y="67"/>
                    <a:pt x="76" y="64"/>
                    <a:pt x="76" y="58"/>
                  </a:cubicBezTo>
                  <a:cubicBezTo>
                    <a:pt x="76" y="52"/>
                    <a:pt x="69" y="51"/>
                    <a:pt x="65" y="49"/>
                  </a:cubicBezTo>
                  <a:cubicBezTo>
                    <a:pt x="62" y="47"/>
                    <a:pt x="48" y="49"/>
                    <a:pt x="44" y="46"/>
                  </a:cubicBezTo>
                  <a:cubicBezTo>
                    <a:pt x="42" y="44"/>
                    <a:pt x="38" y="44"/>
                    <a:pt x="33" y="43"/>
                  </a:cubicBezTo>
                  <a:cubicBezTo>
                    <a:pt x="30" y="43"/>
                    <a:pt x="8" y="31"/>
                    <a:pt x="0" y="23"/>
                  </a:cubicBezTo>
                  <a:close/>
                </a:path>
              </a:pathLst>
            </a:custGeom>
            <a:solidFill>
              <a:srgbClr val="B5B5B6"/>
            </a:solidFill>
            <a:ln w="1588" cap="flat">
              <a:solidFill>
                <a:srgbClr val="B5B5B6"/>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24" name="Freeform 77">
              <a:extLst>
                <a:ext uri="{FF2B5EF4-FFF2-40B4-BE49-F238E27FC236}">
                  <a16:creationId xmlns:a16="http://schemas.microsoft.com/office/drawing/2014/main" id="{EA3CF8D4-0D76-4A2F-8C0A-D4AEDCDC187F}"/>
                </a:ext>
              </a:extLst>
            </p:cNvPr>
            <p:cNvSpPr>
              <a:spLocks/>
            </p:cNvSpPr>
            <p:nvPr/>
          </p:nvSpPr>
          <p:spPr bwMode="auto">
            <a:xfrm>
              <a:off x="9128844" y="4630365"/>
              <a:ext cx="1184733" cy="1776179"/>
            </a:xfrm>
            <a:custGeom>
              <a:avLst/>
              <a:gdLst>
                <a:gd name="T0" fmla="*/ 117 w 1302"/>
                <a:gd name="T1" fmla="*/ 0 h 1952"/>
                <a:gd name="T2" fmla="*/ 1302 w 1302"/>
                <a:gd name="T3" fmla="*/ 0 h 1952"/>
                <a:gd name="T4" fmla="*/ 1302 w 1302"/>
                <a:gd name="T5" fmla="*/ 1952 h 1952"/>
                <a:gd name="T6" fmla="*/ 0 w 1302"/>
                <a:gd name="T7" fmla="*/ 1952 h 1952"/>
                <a:gd name="T8" fmla="*/ 0 w 1302"/>
                <a:gd name="T9" fmla="*/ 0 h 1952"/>
                <a:gd name="T10" fmla="*/ 117 w 1302"/>
                <a:gd name="T11" fmla="*/ 0 h 1952"/>
                <a:gd name="T12" fmla="*/ 117 w 1302"/>
                <a:gd name="T13" fmla="*/ 0 h 1952"/>
              </a:gdLst>
              <a:ahLst/>
              <a:cxnLst>
                <a:cxn ang="0">
                  <a:pos x="T0" y="T1"/>
                </a:cxn>
                <a:cxn ang="0">
                  <a:pos x="T2" y="T3"/>
                </a:cxn>
                <a:cxn ang="0">
                  <a:pos x="T4" y="T5"/>
                </a:cxn>
                <a:cxn ang="0">
                  <a:pos x="T6" y="T7"/>
                </a:cxn>
                <a:cxn ang="0">
                  <a:pos x="T8" y="T9"/>
                </a:cxn>
                <a:cxn ang="0">
                  <a:pos x="T10" y="T11"/>
                </a:cxn>
                <a:cxn ang="0">
                  <a:pos x="T12" y="T13"/>
                </a:cxn>
              </a:cxnLst>
              <a:rect l="0" t="0" r="r" b="b"/>
              <a:pathLst>
                <a:path w="1302" h="1952">
                  <a:moveTo>
                    <a:pt x="117" y="0"/>
                  </a:moveTo>
                  <a:lnTo>
                    <a:pt x="1302" y="0"/>
                  </a:lnTo>
                  <a:lnTo>
                    <a:pt x="1302" y="1952"/>
                  </a:lnTo>
                  <a:lnTo>
                    <a:pt x="0" y="1952"/>
                  </a:lnTo>
                  <a:lnTo>
                    <a:pt x="0" y="0"/>
                  </a:lnTo>
                  <a:lnTo>
                    <a:pt x="117" y="0"/>
                  </a:lnTo>
                  <a:lnTo>
                    <a:pt x="117" y="0"/>
                  </a:lnTo>
                  <a:close/>
                </a:path>
              </a:pathLst>
            </a:custGeom>
            <a:noFill/>
            <a:ln w="1588" cap="flat">
              <a:solidFill>
                <a:srgbClr val="B5B5B5"/>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37" name="标题 136">
            <a:extLst>
              <a:ext uri="{FF2B5EF4-FFF2-40B4-BE49-F238E27FC236}">
                <a16:creationId xmlns:a16="http://schemas.microsoft.com/office/drawing/2014/main" id="{9C83F3DB-D815-4B4D-995C-076B1B32CC5C}"/>
              </a:ext>
            </a:extLst>
          </p:cNvPr>
          <p:cNvSpPr>
            <a:spLocks noGrp="1"/>
          </p:cNvSpPr>
          <p:nvPr>
            <p:ph type="title"/>
          </p:nvPr>
        </p:nvSpPr>
        <p:spPr/>
        <p:txBody>
          <a:bodyPr/>
          <a:lstStyle/>
          <a:p>
            <a:r>
              <a:rPr lang="zh-CN" altLang="en-US" dirty="0">
                <a:latin typeface="+mn-lt"/>
                <a:ea typeface="+mn-ea"/>
                <a:cs typeface="+mn-ea"/>
                <a:sym typeface="+mn-lt"/>
              </a:rPr>
              <a:t>地图页</a:t>
            </a:r>
          </a:p>
        </p:txBody>
      </p:sp>
      <p:sp>
        <p:nvSpPr>
          <p:cNvPr id="139" name="矩形 138">
            <a:extLst>
              <a:ext uri="{FF2B5EF4-FFF2-40B4-BE49-F238E27FC236}">
                <a16:creationId xmlns:a16="http://schemas.microsoft.com/office/drawing/2014/main" id="{A33C8DDA-9B1C-403C-8906-282ADBE68205}"/>
              </a:ext>
            </a:extLst>
          </p:cNvPr>
          <p:cNvSpPr/>
          <p:nvPr/>
        </p:nvSpPr>
        <p:spPr>
          <a:xfrm>
            <a:off x="7833169" y="2639087"/>
            <a:ext cx="3681388" cy="1802738"/>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东北大学秦皇岛分校坐落于美丽的滨海城市秦皇岛，北倚燕山、南临渤海。学校始建于</a:t>
            </a:r>
            <a:r>
              <a:rPr lang="en-US" altLang="zh-CN" sz="1600" dirty="0">
                <a:solidFill>
                  <a:schemeClr val="tx1">
                    <a:lumMod val="65000"/>
                    <a:lumOff val="35000"/>
                  </a:schemeClr>
                </a:solidFill>
                <a:cs typeface="+mn-ea"/>
                <a:sym typeface="+mn-lt"/>
              </a:rPr>
              <a:t>1987</a:t>
            </a:r>
            <a:r>
              <a:rPr lang="zh-CN" altLang="en-US" sz="1600" dirty="0">
                <a:solidFill>
                  <a:schemeClr val="tx1">
                    <a:lumMod val="65000"/>
                    <a:lumOff val="35000"/>
                  </a:schemeClr>
                </a:solidFill>
                <a:cs typeface="+mn-ea"/>
                <a:sym typeface="+mn-lt"/>
              </a:rPr>
              <a:t>年，是东北大学的有机组成部分，培养包括本科生、硕士研究生、博士研究生等在内的各类高级专门人才。</a:t>
            </a:r>
          </a:p>
        </p:txBody>
      </p:sp>
      <p:sp>
        <p:nvSpPr>
          <p:cNvPr id="142" name="文本框 141">
            <a:extLst>
              <a:ext uri="{FF2B5EF4-FFF2-40B4-BE49-F238E27FC236}">
                <a16:creationId xmlns:a16="http://schemas.microsoft.com/office/drawing/2014/main" id="{6A98E374-FFFB-4934-9CC3-16230117A86F}"/>
              </a:ext>
            </a:extLst>
          </p:cNvPr>
          <p:cNvSpPr txBox="1"/>
          <p:nvPr/>
        </p:nvSpPr>
        <p:spPr>
          <a:xfrm>
            <a:off x="7836561" y="2111255"/>
            <a:ext cx="3215369"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东北大学秦皇岛分校</a:t>
            </a:r>
          </a:p>
        </p:txBody>
      </p:sp>
      <p:cxnSp>
        <p:nvCxnSpPr>
          <p:cNvPr id="144" name="直接连接符 143">
            <a:extLst>
              <a:ext uri="{FF2B5EF4-FFF2-40B4-BE49-F238E27FC236}">
                <a16:creationId xmlns:a16="http://schemas.microsoft.com/office/drawing/2014/main" id="{F100EE9F-FBF9-4E56-B1FB-745D2DDD2B13}"/>
              </a:ext>
            </a:extLst>
          </p:cNvPr>
          <p:cNvCxnSpPr/>
          <p:nvPr/>
        </p:nvCxnSpPr>
        <p:spPr>
          <a:xfrm>
            <a:off x="7836562" y="5236145"/>
            <a:ext cx="433678"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8142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占位符 19" descr="图片包含 屏幕截图&#10;&#10;自动生成的说明">
            <a:extLst>
              <a:ext uri="{FF2B5EF4-FFF2-40B4-BE49-F238E27FC236}">
                <a16:creationId xmlns:a16="http://schemas.microsoft.com/office/drawing/2014/main" id="{331EBA85-7A3D-4956-8969-A3686BE152A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6397" r="6397"/>
          <a:stretch>
            <a:fillRect/>
          </a:stretch>
        </p:blipFill>
        <p:spPr/>
      </p:pic>
      <p:sp>
        <p:nvSpPr>
          <p:cNvPr id="3" name="标题 2">
            <a:extLst>
              <a:ext uri="{FF2B5EF4-FFF2-40B4-BE49-F238E27FC236}">
                <a16:creationId xmlns:a16="http://schemas.microsoft.com/office/drawing/2014/main" id="{97392AE6-4CC7-4A70-8D53-BF7A32D82E84}"/>
              </a:ext>
            </a:extLst>
          </p:cNvPr>
          <p:cNvSpPr>
            <a:spLocks noGrp="1"/>
          </p:cNvSpPr>
          <p:nvPr>
            <p:ph type="title"/>
          </p:nvPr>
        </p:nvSpPr>
        <p:spPr>
          <a:xfrm>
            <a:off x="572476" y="180975"/>
            <a:ext cx="7397750" cy="542925"/>
          </a:xfrm>
        </p:spPr>
        <p:txBody>
          <a:bodyPr/>
          <a:lstStyle/>
          <a:p>
            <a:r>
              <a:rPr lang="zh-CN" altLang="en-US" dirty="0">
                <a:latin typeface="+mn-lt"/>
                <a:ea typeface="+mn-ea"/>
                <a:cs typeface="+mn-ea"/>
                <a:sym typeface="+mn-lt"/>
              </a:rPr>
              <a:t>电脑截图展示</a:t>
            </a:r>
          </a:p>
        </p:txBody>
      </p:sp>
      <p:sp>
        <p:nvSpPr>
          <p:cNvPr id="21" name="文本框 20">
            <a:extLst>
              <a:ext uri="{FF2B5EF4-FFF2-40B4-BE49-F238E27FC236}">
                <a16:creationId xmlns:a16="http://schemas.microsoft.com/office/drawing/2014/main" id="{C539DDE8-693C-4013-8321-26D037AA3F89}"/>
              </a:ext>
            </a:extLst>
          </p:cNvPr>
          <p:cNvSpPr txBox="1"/>
          <p:nvPr/>
        </p:nvSpPr>
        <p:spPr>
          <a:xfrm>
            <a:off x="7614135" y="2992057"/>
            <a:ext cx="3938953" cy="143385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左边可以插入调查问卷或者是数据分析结果的截图，删除图片后点击按钮即可以插入新的图片。在文字部分可以数据调查进展或者结论分析</a:t>
            </a:r>
          </a:p>
        </p:txBody>
      </p:sp>
      <p:sp>
        <p:nvSpPr>
          <p:cNvPr id="24" name="文本框 23">
            <a:extLst>
              <a:ext uri="{FF2B5EF4-FFF2-40B4-BE49-F238E27FC236}">
                <a16:creationId xmlns:a16="http://schemas.microsoft.com/office/drawing/2014/main" id="{9EC7C4CE-1356-4609-98EF-DF400BCEB9F3}"/>
              </a:ext>
            </a:extLst>
          </p:cNvPr>
          <p:cNvSpPr txBox="1"/>
          <p:nvPr/>
        </p:nvSpPr>
        <p:spPr>
          <a:xfrm>
            <a:off x="7614135" y="2594607"/>
            <a:ext cx="2022232"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输入标题</a:t>
            </a:r>
          </a:p>
        </p:txBody>
      </p:sp>
      <p:cxnSp>
        <p:nvCxnSpPr>
          <p:cNvPr id="26" name="Straight Connector 4">
            <a:extLst>
              <a:ext uri="{FF2B5EF4-FFF2-40B4-BE49-F238E27FC236}">
                <a16:creationId xmlns:a16="http://schemas.microsoft.com/office/drawing/2014/main" id="{EADA7BD9-189C-4922-A483-8F724B48F09E}"/>
              </a:ext>
            </a:extLst>
          </p:cNvPr>
          <p:cNvCxnSpPr>
            <a:cxnSpLocks/>
          </p:cNvCxnSpPr>
          <p:nvPr/>
        </p:nvCxnSpPr>
        <p:spPr>
          <a:xfrm flipV="1">
            <a:off x="5934808" y="2756554"/>
            <a:ext cx="1493165" cy="7330"/>
          </a:xfrm>
          <a:prstGeom prst="line">
            <a:avLst/>
          </a:prstGeom>
          <a:ln w="25400">
            <a:solidFill>
              <a:srgbClr val="034C9C"/>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064124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descr="图片包含 屏幕截图&#10;&#10;自动生成的说明">
            <a:extLst>
              <a:ext uri="{FF2B5EF4-FFF2-40B4-BE49-F238E27FC236}">
                <a16:creationId xmlns:a16="http://schemas.microsoft.com/office/drawing/2014/main" id="{55136885-1AFB-4DE3-B0F1-80F868AB65E6}"/>
              </a:ext>
            </a:extLst>
          </p:cNvPr>
          <p:cNvPicPr>
            <a:picLocks noGrp="1" noChangeAspect="1"/>
          </p:cNvPicPr>
          <p:nvPr>
            <p:ph type="pic" sz="quarter" idx="10"/>
          </p:nvPr>
        </p:nvPicPr>
        <p:blipFill rotWithShape="1">
          <a:blip r:embed="rId2">
            <a:extLst>
              <a:ext uri="{28A0092B-C50C-407E-A947-70E740481C1C}">
                <a14:useLocalDpi xmlns:a14="http://schemas.microsoft.com/office/drawing/2010/main" val="0"/>
              </a:ext>
            </a:extLst>
          </a:blip>
          <a:srcRect l="193" r="193"/>
          <a:stretch/>
        </p:blipFill>
        <p:spPr/>
      </p:pic>
      <p:sp>
        <p:nvSpPr>
          <p:cNvPr id="3" name="标题 2">
            <a:extLst>
              <a:ext uri="{FF2B5EF4-FFF2-40B4-BE49-F238E27FC236}">
                <a16:creationId xmlns:a16="http://schemas.microsoft.com/office/drawing/2014/main" id="{1AB053B8-B751-4766-B218-8A94288679D7}"/>
              </a:ext>
            </a:extLst>
          </p:cNvPr>
          <p:cNvSpPr>
            <a:spLocks noGrp="1"/>
          </p:cNvSpPr>
          <p:nvPr>
            <p:ph type="title"/>
          </p:nvPr>
        </p:nvSpPr>
        <p:spPr>
          <a:xfrm>
            <a:off x="572476" y="180975"/>
            <a:ext cx="7397750" cy="542925"/>
          </a:xfrm>
        </p:spPr>
        <p:txBody>
          <a:bodyPr/>
          <a:lstStyle/>
          <a:p>
            <a:r>
              <a:rPr lang="zh-CN" altLang="en-US" dirty="0">
                <a:latin typeface="+mn-lt"/>
                <a:ea typeface="+mn-ea"/>
                <a:cs typeface="+mn-ea"/>
                <a:sym typeface="+mn-lt"/>
              </a:rPr>
              <a:t>手机截图展示</a:t>
            </a:r>
          </a:p>
        </p:txBody>
      </p:sp>
      <p:sp>
        <p:nvSpPr>
          <p:cNvPr id="33" name="文本框 32">
            <a:extLst>
              <a:ext uri="{FF2B5EF4-FFF2-40B4-BE49-F238E27FC236}">
                <a16:creationId xmlns:a16="http://schemas.microsoft.com/office/drawing/2014/main" id="{DE3A1F19-68EA-4017-87C3-91931EBF0347}"/>
              </a:ext>
            </a:extLst>
          </p:cNvPr>
          <p:cNvSpPr txBox="1"/>
          <p:nvPr/>
        </p:nvSpPr>
        <p:spPr>
          <a:xfrm>
            <a:off x="7666891" y="4123984"/>
            <a:ext cx="3852009" cy="143385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左边可以插入调查问卷或者是数据分析结果的截图，删除图片后点击按钮即可以插入新的图片。在文字部分可以数据调查进展或者结论分析</a:t>
            </a:r>
          </a:p>
        </p:txBody>
      </p:sp>
      <p:sp>
        <p:nvSpPr>
          <p:cNvPr id="34" name="文本框 33">
            <a:extLst>
              <a:ext uri="{FF2B5EF4-FFF2-40B4-BE49-F238E27FC236}">
                <a16:creationId xmlns:a16="http://schemas.microsoft.com/office/drawing/2014/main" id="{D3EAE776-315E-4E5D-ADE7-35DA36E43D23}"/>
              </a:ext>
            </a:extLst>
          </p:cNvPr>
          <p:cNvSpPr txBox="1"/>
          <p:nvPr/>
        </p:nvSpPr>
        <p:spPr>
          <a:xfrm>
            <a:off x="7666891" y="3728529"/>
            <a:ext cx="2022232"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ym typeface="+mn-lt"/>
              </a:rPr>
              <a:t>输入标题</a:t>
            </a:r>
          </a:p>
        </p:txBody>
      </p:sp>
      <p:cxnSp>
        <p:nvCxnSpPr>
          <p:cNvPr id="35" name="Straight Connector 4">
            <a:extLst>
              <a:ext uri="{FF2B5EF4-FFF2-40B4-BE49-F238E27FC236}">
                <a16:creationId xmlns:a16="http://schemas.microsoft.com/office/drawing/2014/main" id="{3C3DD240-718F-4CE7-8A66-633370CACC1D}"/>
              </a:ext>
            </a:extLst>
          </p:cNvPr>
          <p:cNvCxnSpPr>
            <a:cxnSpLocks/>
          </p:cNvCxnSpPr>
          <p:nvPr/>
        </p:nvCxnSpPr>
        <p:spPr>
          <a:xfrm>
            <a:off x="7017651" y="3891575"/>
            <a:ext cx="483163" cy="0"/>
          </a:xfrm>
          <a:prstGeom prst="line">
            <a:avLst/>
          </a:prstGeom>
          <a:ln w="25400">
            <a:solidFill>
              <a:srgbClr val="034C9C"/>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
        <p:nvSpPr>
          <p:cNvPr id="38" name="文本框 37">
            <a:extLst>
              <a:ext uri="{FF2B5EF4-FFF2-40B4-BE49-F238E27FC236}">
                <a16:creationId xmlns:a16="http://schemas.microsoft.com/office/drawing/2014/main" id="{173B5C12-B045-4B67-B133-CFF9B79993C5}"/>
              </a:ext>
            </a:extLst>
          </p:cNvPr>
          <p:cNvSpPr txBox="1"/>
          <p:nvPr/>
        </p:nvSpPr>
        <p:spPr>
          <a:xfrm>
            <a:off x="658813" y="2294675"/>
            <a:ext cx="3938953" cy="143385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pPr algn="r"/>
            <a:r>
              <a:rPr lang="zh-CN" altLang="en-US" dirty="0">
                <a:solidFill>
                  <a:schemeClr val="tx1">
                    <a:lumMod val="65000"/>
                    <a:lumOff val="35000"/>
                  </a:schemeClr>
                </a:solidFill>
                <a:sym typeface="+mn-lt"/>
              </a:rPr>
              <a:t>左边可以插入调查问卷或者是数据分析结果的截图，删除图片后点击按钮即可以插入新的图片。在文字部分可以数据调查进展或者结论分析</a:t>
            </a:r>
          </a:p>
        </p:txBody>
      </p:sp>
      <p:sp>
        <p:nvSpPr>
          <p:cNvPr id="39" name="文本框 38">
            <a:extLst>
              <a:ext uri="{FF2B5EF4-FFF2-40B4-BE49-F238E27FC236}">
                <a16:creationId xmlns:a16="http://schemas.microsoft.com/office/drawing/2014/main" id="{F2C9F858-C5E3-4A1B-8295-3E95D3E2E7B3}"/>
              </a:ext>
            </a:extLst>
          </p:cNvPr>
          <p:cNvSpPr txBox="1"/>
          <p:nvPr/>
        </p:nvSpPr>
        <p:spPr>
          <a:xfrm>
            <a:off x="2552539" y="1898703"/>
            <a:ext cx="2022232" cy="338554"/>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输入标题</a:t>
            </a:r>
          </a:p>
        </p:txBody>
      </p:sp>
      <p:cxnSp>
        <p:nvCxnSpPr>
          <p:cNvPr id="40" name="Straight Connector 4">
            <a:extLst>
              <a:ext uri="{FF2B5EF4-FFF2-40B4-BE49-F238E27FC236}">
                <a16:creationId xmlns:a16="http://schemas.microsoft.com/office/drawing/2014/main" id="{77040CCD-91E6-4A91-A4D5-82F67A6EEC3A}"/>
              </a:ext>
            </a:extLst>
          </p:cNvPr>
          <p:cNvCxnSpPr>
            <a:cxnSpLocks/>
          </p:cNvCxnSpPr>
          <p:nvPr/>
        </p:nvCxnSpPr>
        <p:spPr>
          <a:xfrm flipH="1">
            <a:off x="4727086" y="2067980"/>
            <a:ext cx="617074" cy="0"/>
          </a:xfrm>
          <a:prstGeom prst="line">
            <a:avLst/>
          </a:prstGeom>
          <a:ln w="25400">
            <a:solidFill>
              <a:srgbClr val="034C9C"/>
            </a:solidFill>
            <a:prstDash val="dash"/>
            <a:headEnd w="med" len="med"/>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14848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表格 5">
            <a:extLst>
              <a:ext uri="{FF2B5EF4-FFF2-40B4-BE49-F238E27FC236}">
                <a16:creationId xmlns:a16="http://schemas.microsoft.com/office/drawing/2014/main" id="{4D818EA0-8DE9-4FE0-A416-DCE8454EF089}"/>
              </a:ext>
            </a:extLst>
          </p:cNvPr>
          <p:cNvGraphicFramePr>
            <a:graphicFrameLocks noGrp="1"/>
          </p:cNvGraphicFramePr>
          <p:nvPr>
            <p:extLst>
              <p:ext uri="{D42A27DB-BD31-4B8C-83A1-F6EECF244321}">
                <p14:modId xmlns:p14="http://schemas.microsoft.com/office/powerpoint/2010/main" val="1693853832"/>
              </p:ext>
            </p:extLst>
          </p:nvPr>
        </p:nvGraphicFramePr>
        <p:xfrm>
          <a:off x="930439" y="1343820"/>
          <a:ext cx="10331123" cy="4475160"/>
        </p:xfrm>
        <a:graphic>
          <a:graphicData uri="http://schemas.openxmlformats.org/drawingml/2006/table">
            <a:tbl>
              <a:tblPr firstRow="1" bandRow="1">
                <a:tableStyleId>{5C22544A-7EE6-4342-B048-85BDC9FD1C3A}</a:tableStyleId>
              </a:tblPr>
              <a:tblGrid>
                <a:gridCol w="10331123">
                  <a:extLst>
                    <a:ext uri="{9D8B030D-6E8A-4147-A177-3AD203B41FA5}">
                      <a16:colId xmlns:a16="http://schemas.microsoft.com/office/drawing/2014/main" val="1917984671"/>
                    </a:ext>
                  </a:extLst>
                </a:gridCol>
              </a:tblGrid>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b="0" dirty="0">
                          <a:solidFill>
                            <a:schemeClr val="tx1">
                              <a:lumMod val="85000"/>
                              <a:lumOff val="15000"/>
                            </a:schemeClr>
                          </a:solidFill>
                          <a:latin typeface="+mn-lt"/>
                          <a:ea typeface="+mn-ea"/>
                          <a:cs typeface="+mn-ea"/>
                          <a:sym typeface="+mn-lt"/>
                        </a:rPr>
                        <a:t>[1]IT</a:t>
                      </a:r>
                      <a:r>
                        <a:rPr lang="zh-CN" altLang="en-US" b="0" dirty="0">
                          <a:solidFill>
                            <a:schemeClr val="tx1">
                              <a:lumMod val="85000"/>
                              <a:lumOff val="15000"/>
                            </a:schemeClr>
                          </a:solidFill>
                          <a:latin typeface="+mn-lt"/>
                          <a:ea typeface="+mn-ea"/>
                          <a:cs typeface="+mn-ea"/>
                          <a:sym typeface="+mn-lt"/>
                        </a:rPr>
                        <a:t>视角下管理会计与财务会计的融合研究</a:t>
                      </a:r>
                      <a:r>
                        <a:rPr lang="en-US" altLang="zh-CN" b="0" dirty="0">
                          <a:solidFill>
                            <a:schemeClr val="tx1">
                              <a:lumMod val="85000"/>
                              <a:lumOff val="15000"/>
                            </a:schemeClr>
                          </a:solidFill>
                          <a:latin typeface="+mn-lt"/>
                          <a:ea typeface="+mn-ea"/>
                          <a:cs typeface="+mn-ea"/>
                          <a:sym typeface="+mn-lt"/>
                        </a:rPr>
                        <a:t>[J]. </a:t>
                      </a:r>
                      <a:r>
                        <a:rPr lang="zh-CN" altLang="en-US" b="0" dirty="0">
                          <a:solidFill>
                            <a:schemeClr val="tx1">
                              <a:lumMod val="85000"/>
                              <a:lumOff val="15000"/>
                            </a:schemeClr>
                          </a:solidFill>
                          <a:latin typeface="+mn-lt"/>
                          <a:ea typeface="+mn-ea"/>
                          <a:cs typeface="+mn-ea"/>
                          <a:sym typeface="+mn-lt"/>
                        </a:rPr>
                        <a:t>田东</a:t>
                      </a:r>
                      <a:r>
                        <a:rPr lang="en-US" altLang="zh-CN" b="0" dirty="0">
                          <a:solidFill>
                            <a:schemeClr val="tx1">
                              <a:lumMod val="85000"/>
                              <a:lumOff val="15000"/>
                            </a:schemeClr>
                          </a:solidFill>
                          <a:latin typeface="+mn-lt"/>
                          <a:ea typeface="+mn-ea"/>
                          <a:cs typeface="+mn-ea"/>
                          <a:sym typeface="+mn-lt"/>
                        </a:rPr>
                        <a:t>,</a:t>
                      </a:r>
                      <a:r>
                        <a:rPr lang="zh-CN" altLang="en-US" b="0" dirty="0">
                          <a:solidFill>
                            <a:schemeClr val="tx1">
                              <a:lumMod val="85000"/>
                              <a:lumOff val="15000"/>
                            </a:schemeClr>
                          </a:solidFill>
                          <a:latin typeface="+mn-lt"/>
                          <a:ea typeface="+mn-ea"/>
                          <a:cs typeface="+mn-ea"/>
                          <a:sym typeface="+mn-lt"/>
                        </a:rPr>
                        <a:t>鲍红</a:t>
                      </a:r>
                      <a:r>
                        <a:rPr lang="en-US" altLang="zh-CN" b="0" dirty="0">
                          <a:solidFill>
                            <a:schemeClr val="tx1">
                              <a:lumMod val="85000"/>
                              <a:lumOff val="15000"/>
                            </a:schemeClr>
                          </a:solidFill>
                          <a:latin typeface="+mn-lt"/>
                          <a:ea typeface="+mn-ea"/>
                          <a:cs typeface="+mn-ea"/>
                          <a:sym typeface="+mn-lt"/>
                        </a:rPr>
                        <a:t>,</a:t>
                      </a:r>
                      <a:r>
                        <a:rPr lang="zh-CN" altLang="en-US" b="0" dirty="0">
                          <a:solidFill>
                            <a:schemeClr val="tx1">
                              <a:lumMod val="85000"/>
                              <a:lumOff val="15000"/>
                            </a:schemeClr>
                          </a:solidFill>
                          <a:latin typeface="+mn-lt"/>
                          <a:ea typeface="+mn-ea"/>
                          <a:cs typeface="+mn-ea"/>
                          <a:sym typeface="+mn-lt"/>
                        </a:rPr>
                        <a:t>叶娜</a:t>
                      </a:r>
                      <a:r>
                        <a:rPr lang="en-US" altLang="zh-CN" b="0" dirty="0">
                          <a:solidFill>
                            <a:schemeClr val="tx1">
                              <a:lumMod val="85000"/>
                              <a:lumOff val="15000"/>
                            </a:schemeClr>
                          </a:solidFill>
                          <a:latin typeface="+mn-lt"/>
                          <a:ea typeface="+mn-ea"/>
                          <a:cs typeface="+mn-ea"/>
                          <a:sym typeface="+mn-lt"/>
                        </a:rPr>
                        <a:t>.  </a:t>
                      </a:r>
                      <a:r>
                        <a:rPr lang="zh-CN" altLang="en-US" b="0" dirty="0">
                          <a:solidFill>
                            <a:schemeClr val="tx1">
                              <a:lumMod val="85000"/>
                              <a:lumOff val="15000"/>
                            </a:schemeClr>
                          </a:solidFill>
                          <a:latin typeface="+mn-lt"/>
                          <a:ea typeface="+mn-ea"/>
                          <a:cs typeface="+mn-ea"/>
                          <a:sym typeface="+mn-lt"/>
                        </a:rPr>
                        <a:t>纳税</a:t>
                      </a:r>
                      <a:r>
                        <a:rPr lang="en-US" altLang="zh-CN" b="0" dirty="0">
                          <a:solidFill>
                            <a:schemeClr val="tx1">
                              <a:lumMod val="85000"/>
                              <a:lumOff val="15000"/>
                            </a:schemeClr>
                          </a:solidFill>
                          <a:latin typeface="+mn-lt"/>
                          <a:ea typeface="+mn-ea"/>
                          <a:cs typeface="+mn-ea"/>
                          <a:sym typeface="+mn-lt"/>
                        </a:rPr>
                        <a:t>. 2018(36)</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chemeClr val="accent1"/>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8705329"/>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[2]IT</a:t>
                      </a:r>
                      <a:r>
                        <a:rPr lang="zh-CN" altLang="en-US" dirty="0">
                          <a:solidFill>
                            <a:schemeClr val="tx1">
                              <a:lumMod val="85000"/>
                              <a:lumOff val="15000"/>
                            </a:schemeClr>
                          </a:solidFill>
                          <a:latin typeface="+mn-lt"/>
                          <a:ea typeface="+mn-ea"/>
                          <a:cs typeface="+mn-ea"/>
                          <a:sym typeface="+mn-lt"/>
                        </a:rPr>
                        <a:t>视角下管理会计与财务会计的融合研究</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桂澜</a:t>
                      </a:r>
                      <a:r>
                        <a:rPr lang="en-US" altLang="zh-CN" dirty="0">
                          <a:solidFill>
                            <a:schemeClr val="tx1">
                              <a:lumMod val="85000"/>
                              <a:lumOff val="15000"/>
                            </a:schemeClr>
                          </a:solidFill>
                          <a:latin typeface="+mn-lt"/>
                          <a:ea typeface="+mn-ea"/>
                          <a:cs typeface="+mn-ea"/>
                          <a:sym typeface="+mn-lt"/>
                        </a:rPr>
                        <a:t>.  </a:t>
                      </a:r>
                      <a:r>
                        <a:rPr lang="zh-CN" altLang="en-US" dirty="0">
                          <a:solidFill>
                            <a:schemeClr val="tx1">
                              <a:lumMod val="85000"/>
                              <a:lumOff val="15000"/>
                            </a:schemeClr>
                          </a:solidFill>
                          <a:latin typeface="+mn-lt"/>
                          <a:ea typeface="+mn-ea"/>
                          <a:cs typeface="+mn-ea"/>
                          <a:sym typeface="+mn-lt"/>
                        </a:rPr>
                        <a:t>现代经济信息</a:t>
                      </a:r>
                      <a:r>
                        <a:rPr lang="en-US" altLang="zh-CN" dirty="0">
                          <a:solidFill>
                            <a:schemeClr val="tx1">
                              <a:lumMod val="85000"/>
                              <a:lumOff val="15000"/>
                            </a:schemeClr>
                          </a:solidFill>
                          <a:latin typeface="+mn-lt"/>
                          <a:ea typeface="+mn-ea"/>
                          <a:cs typeface="+mn-ea"/>
                          <a:sym typeface="+mn-lt"/>
                        </a:rPr>
                        <a:t>. 2016(19)</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71039544"/>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[3]</a:t>
                      </a:r>
                      <a:r>
                        <a:rPr lang="zh-CN" altLang="en-US" dirty="0">
                          <a:solidFill>
                            <a:schemeClr val="tx1">
                              <a:lumMod val="85000"/>
                              <a:lumOff val="15000"/>
                            </a:schemeClr>
                          </a:solidFill>
                          <a:latin typeface="+mn-lt"/>
                          <a:ea typeface="+mn-ea"/>
                          <a:cs typeface="+mn-ea"/>
                          <a:sym typeface="+mn-lt"/>
                        </a:rPr>
                        <a:t>老人农业运行的要素考察</a:t>
                      </a:r>
                      <a:r>
                        <a:rPr lang="en-US" altLang="zh-CN" dirty="0">
                          <a:solidFill>
                            <a:schemeClr val="tx1">
                              <a:lumMod val="85000"/>
                              <a:lumOff val="15000"/>
                            </a:schemeClr>
                          </a:solidFill>
                          <a:latin typeface="+mn-lt"/>
                          <a:ea typeface="+mn-ea"/>
                          <a:cs typeface="+mn-ea"/>
                          <a:sym typeface="+mn-lt"/>
                        </a:rPr>
                        <a:t>——</a:t>
                      </a:r>
                      <a:r>
                        <a:rPr lang="zh-CN" altLang="en-US" dirty="0">
                          <a:solidFill>
                            <a:schemeClr val="tx1">
                              <a:lumMod val="85000"/>
                              <a:lumOff val="15000"/>
                            </a:schemeClr>
                          </a:solidFill>
                          <a:latin typeface="+mn-lt"/>
                          <a:ea typeface="+mn-ea"/>
                          <a:cs typeface="+mn-ea"/>
                          <a:sym typeface="+mn-lt"/>
                        </a:rPr>
                        <a:t>基于乡土熟人社会的视角</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吴海龙</a:t>
                      </a:r>
                      <a:r>
                        <a:rPr lang="en-US" altLang="zh-CN" dirty="0">
                          <a:solidFill>
                            <a:schemeClr val="tx1">
                              <a:lumMod val="85000"/>
                              <a:lumOff val="15000"/>
                            </a:schemeClr>
                          </a:solidFill>
                          <a:latin typeface="+mn-lt"/>
                          <a:ea typeface="+mn-ea"/>
                          <a:cs typeface="+mn-ea"/>
                          <a:sym typeface="+mn-lt"/>
                        </a:rPr>
                        <a:t>.  </a:t>
                      </a:r>
                      <a:r>
                        <a:rPr lang="zh-CN" altLang="en-US" dirty="0">
                          <a:solidFill>
                            <a:schemeClr val="tx1">
                              <a:lumMod val="85000"/>
                              <a:lumOff val="15000"/>
                            </a:schemeClr>
                          </a:solidFill>
                          <a:latin typeface="+mn-lt"/>
                          <a:ea typeface="+mn-ea"/>
                          <a:cs typeface="+mn-ea"/>
                          <a:sym typeface="+mn-lt"/>
                        </a:rPr>
                        <a:t>湖北行政学院学报</a:t>
                      </a:r>
                      <a:r>
                        <a:rPr lang="en-US" altLang="zh-CN" dirty="0">
                          <a:solidFill>
                            <a:schemeClr val="tx1">
                              <a:lumMod val="85000"/>
                              <a:lumOff val="15000"/>
                            </a:schemeClr>
                          </a:solidFill>
                          <a:latin typeface="+mn-lt"/>
                          <a:ea typeface="+mn-ea"/>
                          <a:cs typeface="+mn-ea"/>
                          <a:sym typeface="+mn-lt"/>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51977818"/>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[4]《</a:t>
                      </a:r>
                      <a:r>
                        <a:rPr lang="zh-CN" altLang="en-US" dirty="0">
                          <a:solidFill>
                            <a:schemeClr val="tx1">
                              <a:lumMod val="85000"/>
                              <a:lumOff val="15000"/>
                            </a:schemeClr>
                          </a:solidFill>
                          <a:latin typeface="+mn-lt"/>
                          <a:ea typeface="+mn-ea"/>
                          <a:cs typeface="+mn-ea"/>
                          <a:sym typeface="+mn-lt"/>
                        </a:rPr>
                        <a:t>考察的视角</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尚可</a:t>
                      </a:r>
                      <a:r>
                        <a:rPr lang="en-US" altLang="zh-CN" dirty="0">
                          <a:solidFill>
                            <a:schemeClr val="tx1">
                              <a:lumMod val="85000"/>
                              <a:lumOff val="15000"/>
                            </a:schemeClr>
                          </a:solidFill>
                          <a:latin typeface="+mn-lt"/>
                          <a:ea typeface="+mn-ea"/>
                          <a:cs typeface="+mn-ea"/>
                          <a:sym typeface="+mn-lt"/>
                        </a:rPr>
                        <a:t>.  </a:t>
                      </a:r>
                      <a:r>
                        <a:rPr lang="zh-CN" altLang="en-US" dirty="0">
                          <a:solidFill>
                            <a:schemeClr val="tx1">
                              <a:lumMod val="85000"/>
                              <a:lumOff val="15000"/>
                            </a:schemeClr>
                          </a:solidFill>
                          <a:latin typeface="+mn-lt"/>
                          <a:ea typeface="+mn-ea"/>
                          <a:cs typeface="+mn-ea"/>
                          <a:sym typeface="+mn-lt"/>
                        </a:rPr>
                        <a:t>美术</a:t>
                      </a:r>
                      <a:r>
                        <a:rPr lang="en-US" altLang="zh-CN" dirty="0">
                          <a:solidFill>
                            <a:schemeClr val="tx1">
                              <a:lumMod val="85000"/>
                              <a:lumOff val="15000"/>
                            </a:schemeClr>
                          </a:solidFill>
                          <a:latin typeface="+mn-lt"/>
                          <a:ea typeface="+mn-ea"/>
                          <a:cs typeface="+mn-ea"/>
                          <a:sym typeface="+mn-lt"/>
                        </a:rPr>
                        <a:t>. 2017(11)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95387445"/>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[5]IT</a:t>
                      </a:r>
                      <a:r>
                        <a:rPr lang="zh-CN" altLang="en-US" dirty="0">
                          <a:solidFill>
                            <a:schemeClr val="tx1">
                              <a:lumMod val="85000"/>
                              <a:lumOff val="15000"/>
                            </a:schemeClr>
                          </a:solidFill>
                          <a:latin typeface="+mn-lt"/>
                          <a:ea typeface="+mn-ea"/>
                          <a:cs typeface="+mn-ea"/>
                          <a:sym typeface="+mn-lt"/>
                        </a:rPr>
                        <a:t>视角下管理会计与财务会计的发展研究</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沈中霞</a:t>
                      </a:r>
                      <a:r>
                        <a:rPr lang="en-US" altLang="zh-CN" dirty="0">
                          <a:solidFill>
                            <a:schemeClr val="tx1">
                              <a:lumMod val="85000"/>
                              <a:lumOff val="15000"/>
                            </a:schemeClr>
                          </a:solidFill>
                          <a:latin typeface="+mn-lt"/>
                          <a:ea typeface="+mn-ea"/>
                          <a:cs typeface="+mn-ea"/>
                          <a:sym typeface="+mn-lt"/>
                        </a:rPr>
                        <a:t>.  </a:t>
                      </a:r>
                      <a:r>
                        <a:rPr lang="zh-CN" altLang="en-US" dirty="0">
                          <a:solidFill>
                            <a:schemeClr val="tx1">
                              <a:lumMod val="85000"/>
                              <a:lumOff val="15000"/>
                            </a:schemeClr>
                          </a:solidFill>
                          <a:latin typeface="+mn-lt"/>
                          <a:ea typeface="+mn-ea"/>
                          <a:cs typeface="+mn-ea"/>
                          <a:sym typeface="+mn-lt"/>
                        </a:rPr>
                        <a:t>时代金融</a:t>
                      </a:r>
                      <a:r>
                        <a:rPr lang="en-US" altLang="zh-CN" dirty="0">
                          <a:solidFill>
                            <a:schemeClr val="tx1">
                              <a:lumMod val="85000"/>
                              <a:lumOff val="15000"/>
                            </a:schemeClr>
                          </a:solidFill>
                          <a:latin typeface="+mn-lt"/>
                          <a:ea typeface="+mn-ea"/>
                          <a:cs typeface="+mn-ea"/>
                          <a:sym typeface="+mn-lt"/>
                        </a:rPr>
                        <a:t>. 2016(20)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3393047"/>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[6]</a:t>
                      </a:r>
                      <a:r>
                        <a:rPr lang="zh-CN" altLang="en-US" dirty="0">
                          <a:solidFill>
                            <a:schemeClr val="tx1">
                              <a:lumMod val="85000"/>
                              <a:lumOff val="15000"/>
                            </a:schemeClr>
                          </a:solidFill>
                          <a:latin typeface="+mn-lt"/>
                          <a:ea typeface="+mn-ea"/>
                          <a:cs typeface="+mn-ea"/>
                          <a:sym typeface="+mn-lt"/>
                        </a:rPr>
                        <a:t>视角</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国土资源导刊</a:t>
                      </a:r>
                      <a:r>
                        <a:rPr lang="en-US" altLang="zh-CN" dirty="0">
                          <a:solidFill>
                            <a:schemeClr val="tx1">
                              <a:lumMod val="85000"/>
                              <a:lumOff val="15000"/>
                            </a:schemeClr>
                          </a:solidFill>
                          <a:latin typeface="+mn-lt"/>
                          <a:ea typeface="+mn-ea"/>
                          <a:cs typeface="+mn-ea"/>
                          <a:sym typeface="+mn-lt"/>
                        </a:rPr>
                        <a:t>. 2013(08)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41130630"/>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[7]</a:t>
                      </a:r>
                      <a:r>
                        <a:rPr lang="zh-CN" altLang="en-US" dirty="0">
                          <a:solidFill>
                            <a:schemeClr val="tx1">
                              <a:lumMod val="85000"/>
                              <a:lumOff val="15000"/>
                            </a:schemeClr>
                          </a:solidFill>
                          <a:latin typeface="+mn-lt"/>
                          <a:ea typeface="+mn-ea"/>
                          <a:cs typeface="+mn-ea"/>
                          <a:sym typeface="+mn-lt"/>
                        </a:rPr>
                        <a:t>视角</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物流技术与应用</a:t>
                      </a:r>
                      <a:r>
                        <a:rPr lang="en-US" altLang="zh-CN" dirty="0">
                          <a:solidFill>
                            <a:schemeClr val="tx1">
                              <a:lumMod val="85000"/>
                              <a:lumOff val="15000"/>
                            </a:schemeClr>
                          </a:solidFill>
                          <a:latin typeface="+mn-lt"/>
                          <a:ea typeface="+mn-ea"/>
                          <a:cs typeface="+mn-ea"/>
                          <a:sym typeface="+mn-lt"/>
                        </a:rPr>
                        <a:t>(</a:t>
                      </a:r>
                      <a:r>
                        <a:rPr lang="zh-CN" altLang="en-US" dirty="0">
                          <a:solidFill>
                            <a:schemeClr val="tx1">
                              <a:lumMod val="85000"/>
                              <a:lumOff val="15000"/>
                            </a:schemeClr>
                          </a:solidFill>
                          <a:latin typeface="+mn-lt"/>
                          <a:ea typeface="+mn-ea"/>
                          <a:cs typeface="+mn-ea"/>
                          <a:sym typeface="+mn-lt"/>
                        </a:rPr>
                        <a:t>货运车辆</a:t>
                      </a:r>
                      <a:r>
                        <a:rPr lang="en-US" altLang="zh-CN" dirty="0">
                          <a:solidFill>
                            <a:schemeClr val="tx1">
                              <a:lumMod val="85000"/>
                              <a:lumOff val="15000"/>
                            </a:schemeClr>
                          </a:solidFill>
                          <a:latin typeface="+mn-lt"/>
                          <a:ea typeface="+mn-ea"/>
                          <a:cs typeface="+mn-ea"/>
                          <a:sym typeface="+mn-lt"/>
                        </a:rPr>
                        <a:t>). 2011(08)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635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27955609"/>
                  </a:ext>
                </a:extLst>
              </a:tr>
              <a:tr h="559395">
                <a:tc>
                  <a:txBody>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US" altLang="zh-CN" dirty="0">
                          <a:solidFill>
                            <a:schemeClr val="tx1">
                              <a:lumMod val="85000"/>
                              <a:lumOff val="15000"/>
                            </a:schemeClr>
                          </a:solidFill>
                          <a:latin typeface="+mn-lt"/>
                          <a:ea typeface="+mn-ea"/>
                          <a:cs typeface="+mn-ea"/>
                          <a:sym typeface="+mn-lt"/>
                        </a:rPr>
                        <a:t>[8]</a:t>
                      </a:r>
                      <a:r>
                        <a:rPr lang="zh-CN" altLang="en-US" dirty="0">
                          <a:solidFill>
                            <a:schemeClr val="tx1">
                              <a:lumMod val="85000"/>
                              <a:lumOff val="15000"/>
                            </a:schemeClr>
                          </a:solidFill>
                          <a:latin typeface="+mn-lt"/>
                          <a:ea typeface="+mn-ea"/>
                          <a:cs typeface="+mn-ea"/>
                          <a:sym typeface="+mn-lt"/>
                        </a:rPr>
                        <a:t>视角</a:t>
                      </a:r>
                      <a:r>
                        <a:rPr lang="en-US" altLang="zh-CN" dirty="0">
                          <a:solidFill>
                            <a:schemeClr val="tx1">
                              <a:lumMod val="85000"/>
                              <a:lumOff val="15000"/>
                            </a:schemeClr>
                          </a:solidFill>
                          <a:latin typeface="+mn-lt"/>
                          <a:ea typeface="+mn-ea"/>
                          <a:cs typeface="+mn-ea"/>
                          <a:sym typeface="+mn-lt"/>
                        </a:rPr>
                        <a:t>[J].   </a:t>
                      </a:r>
                      <a:r>
                        <a:rPr lang="zh-CN" altLang="en-US" dirty="0">
                          <a:solidFill>
                            <a:schemeClr val="tx1">
                              <a:lumMod val="85000"/>
                              <a:lumOff val="15000"/>
                            </a:schemeClr>
                          </a:solidFill>
                          <a:latin typeface="+mn-lt"/>
                          <a:ea typeface="+mn-ea"/>
                          <a:cs typeface="+mn-ea"/>
                          <a:sym typeface="+mn-lt"/>
                        </a:rPr>
                        <a:t>物流技术与应用</a:t>
                      </a:r>
                      <a:r>
                        <a:rPr lang="en-US" altLang="zh-CN" dirty="0">
                          <a:solidFill>
                            <a:schemeClr val="tx1">
                              <a:lumMod val="85000"/>
                              <a:lumOff val="15000"/>
                            </a:schemeClr>
                          </a:solidFill>
                          <a:latin typeface="+mn-lt"/>
                          <a:ea typeface="+mn-ea"/>
                          <a:cs typeface="+mn-ea"/>
                          <a:sym typeface="+mn-lt"/>
                        </a:rPr>
                        <a:t>(</a:t>
                      </a:r>
                      <a:r>
                        <a:rPr lang="zh-CN" altLang="en-US" dirty="0">
                          <a:solidFill>
                            <a:schemeClr val="tx1">
                              <a:lumMod val="85000"/>
                              <a:lumOff val="15000"/>
                            </a:schemeClr>
                          </a:solidFill>
                          <a:latin typeface="+mn-lt"/>
                          <a:ea typeface="+mn-ea"/>
                          <a:cs typeface="+mn-ea"/>
                          <a:sym typeface="+mn-lt"/>
                        </a:rPr>
                        <a:t>货运车辆</a:t>
                      </a:r>
                      <a:r>
                        <a:rPr lang="en-US" altLang="zh-CN" dirty="0">
                          <a:solidFill>
                            <a:schemeClr val="tx1">
                              <a:lumMod val="85000"/>
                              <a:lumOff val="15000"/>
                            </a:schemeClr>
                          </a:solidFill>
                          <a:latin typeface="+mn-lt"/>
                          <a:ea typeface="+mn-ea"/>
                          <a:cs typeface="+mn-ea"/>
                          <a:sym typeface="+mn-lt"/>
                        </a:rPr>
                        <a:t>). 2011(12)</a:t>
                      </a:r>
                      <a:endParaRPr lang="zh-CN" altLang="en-US" dirty="0">
                        <a:solidFill>
                          <a:schemeClr val="tx1">
                            <a:lumMod val="85000"/>
                            <a:lumOff val="15000"/>
                          </a:schemeClr>
                        </a:solidFill>
                        <a:latin typeface="+mn-lt"/>
                        <a:ea typeface="+mn-ea"/>
                        <a:cs typeface="+mn-ea"/>
                        <a:sym typeface="+mn-lt"/>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85000"/>
                        </a:schemeClr>
                      </a:solidFill>
                      <a:prstDash val="solid"/>
                      <a:round/>
                      <a:headEnd type="none" w="med" len="med"/>
                      <a:tailEnd type="none" w="med" len="med"/>
                    </a:lnT>
                    <a:lnB w="381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115604447"/>
                  </a:ext>
                </a:extLst>
              </a:tr>
            </a:tbl>
          </a:graphicData>
        </a:graphic>
      </p:graphicFrame>
      <p:sp>
        <p:nvSpPr>
          <p:cNvPr id="2" name="标题 1">
            <a:extLst>
              <a:ext uri="{FF2B5EF4-FFF2-40B4-BE49-F238E27FC236}">
                <a16:creationId xmlns:a16="http://schemas.microsoft.com/office/drawing/2014/main" id="{28264783-E909-4666-B736-9697720E3A38}"/>
              </a:ext>
            </a:extLst>
          </p:cNvPr>
          <p:cNvSpPr>
            <a:spLocks noGrp="1"/>
          </p:cNvSpPr>
          <p:nvPr>
            <p:ph type="title"/>
          </p:nvPr>
        </p:nvSpPr>
        <p:spPr/>
        <p:txBody>
          <a:bodyPr/>
          <a:lstStyle/>
          <a:p>
            <a:r>
              <a:rPr lang="zh-CN" altLang="en-US" dirty="0">
                <a:latin typeface="+mn-lt"/>
                <a:ea typeface="+mn-ea"/>
                <a:cs typeface="+mn-ea"/>
                <a:sym typeface="+mn-lt"/>
              </a:rPr>
              <a:t>文献综述</a:t>
            </a:r>
          </a:p>
        </p:txBody>
      </p:sp>
    </p:spTree>
    <p:extLst>
      <p:ext uri="{BB962C8B-B14F-4D97-AF65-F5344CB8AC3E}">
        <p14:creationId xmlns:p14="http://schemas.microsoft.com/office/powerpoint/2010/main" val="829450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id="{BC3FD5B4-0E79-4F35-9E7B-3E5E10E794E1}"/>
              </a:ext>
            </a:extLst>
          </p:cNvPr>
          <p:cNvSpPr/>
          <p:nvPr/>
        </p:nvSpPr>
        <p:spPr>
          <a:xfrm>
            <a:off x="0" y="0"/>
            <a:ext cx="12192000" cy="802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grpSp>
        <p:nvGrpSpPr>
          <p:cNvPr id="2" name="组合 1">
            <a:extLst>
              <a:ext uri="{FF2B5EF4-FFF2-40B4-BE49-F238E27FC236}">
                <a16:creationId xmlns:a16="http://schemas.microsoft.com/office/drawing/2014/main" id="{91F0DA9D-4431-4536-9659-547D10466C27}"/>
              </a:ext>
            </a:extLst>
          </p:cNvPr>
          <p:cNvGrpSpPr/>
          <p:nvPr/>
        </p:nvGrpSpPr>
        <p:grpSpPr>
          <a:xfrm>
            <a:off x="6602229" y="-3027"/>
            <a:ext cx="964764" cy="803127"/>
            <a:chOff x="7086817" y="1209039"/>
            <a:chExt cx="964764" cy="634730"/>
          </a:xfrm>
        </p:grpSpPr>
        <p:sp>
          <p:nvSpPr>
            <p:cNvPr id="3" name="矩形 2">
              <a:extLst>
                <a:ext uri="{FF2B5EF4-FFF2-40B4-BE49-F238E27FC236}">
                  <a16:creationId xmlns:a16="http://schemas.microsoft.com/office/drawing/2014/main" id="{705AD2C3-3A3E-4A47-9CB7-A8653E374104}"/>
                </a:ext>
              </a:extLst>
            </p:cNvPr>
            <p:cNvSpPr/>
            <p:nvPr/>
          </p:nvSpPr>
          <p:spPr>
            <a:xfrm flipV="1">
              <a:off x="7086818" y="1798050"/>
              <a:ext cx="964763"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
          <p:nvSpPr>
            <p:cNvPr id="4" name="矩形 3">
              <a:extLst>
                <a:ext uri="{FF2B5EF4-FFF2-40B4-BE49-F238E27FC236}">
                  <a16:creationId xmlns:a16="http://schemas.microsoft.com/office/drawing/2014/main" id="{55715E49-12B0-4CCD-9300-7FE653D2538C}"/>
                </a:ext>
              </a:extLst>
            </p:cNvPr>
            <p:cNvSpPr/>
            <p:nvPr/>
          </p:nvSpPr>
          <p:spPr>
            <a:xfrm flipV="1">
              <a:off x="7086817" y="1209039"/>
              <a:ext cx="964763" cy="588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grpSp>
      <p:sp>
        <p:nvSpPr>
          <p:cNvPr id="5" name="矩形 4">
            <a:extLst>
              <a:ext uri="{FF2B5EF4-FFF2-40B4-BE49-F238E27FC236}">
                <a16:creationId xmlns:a16="http://schemas.microsoft.com/office/drawing/2014/main" id="{18645B1F-4370-4AB1-8B0E-973322CA9A08}"/>
              </a:ext>
            </a:extLst>
          </p:cNvPr>
          <p:cNvSpPr/>
          <p:nvPr/>
        </p:nvSpPr>
        <p:spPr>
          <a:xfrm>
            <a:off x="6594635" y="232043"/>
            <a:ext cx="1005403" cy="362792"/>
          </a:xfrm>
          <a:prstGeom prst="rect">
            <a:avLst/>
          </a:prstGeom>
        </p:spPr>
        <p:txBody>
          <a:bodyPr wrap="none">
            <a:spAutoFit/>
          </a:bodyPr>
          <a:lstStyle/>
          <a:p>
            <a:pPr algn="ctr">
              <a:lnSpc>
                <a:spcPct val="120000"/>
              </a:lnSpc>
            </a:pPr>
            <a:r>
              <a:rPr lang="zh-CN" altLang="en-US" sz="1600" dirty="0">
                <a:solidFill>
                  <a:schemeClr val="accent1"/>
                </a:solidFill>
                <a:cs typeface="+mn-ea"/>
                <a:sym typeface="+mn-lt"/>
              </a:rPr>
              <a:t>研究背景</a:t>
            </a:r>
            <a:endParaRPr lang="en-US" altLang="zh-CN" sz="1600" dirty="0">
              <a:solidFill>
                <a:schemeClr val="accent1"/>
              </a:solidFill>
              <a:cs typeface="+mn-ea"/>
              <a:sym typeface="+mn-lt"/>
            </a:endParaRPr>
          </a:p>
        </p:txBody>
      </p:sp>
      <p:sp>
        <p:nvSpPr>
          <p:cNvPr id="6" name="矩形 5">
            <a:extLst>
              <a:ext uri="{FF2B5EF4-FFF2-40B4-BE49-F238E27FC236}">
                <a16:creationId xmlns:a16="http://schemas.microsoft.com/office/drawing/2014/main" id="{1361294C-B7D0-406C-A51B-7108F9513321}"/>
              </a:ext>
            </a:extLst>
          </p:cNvPr>
          <p:cNvSpPr/>
          <p:nvPr/>
        </p:nvSpPr>
        <p:spPr>
          <a:xfrm>
            <a:off x="7600038" y="232043"/>
            <a:ext cx="1005403" cy="362792"/>
          </a:xfrm>
          <a:prstGeom prst="rect">
            <a:avLst/>
          </a:prstGeom>
        </p:spPr>
        <p:txBody>
          <a:bodyPr wrap="none">
            <a:spAutoFit/>
          </a:bodyPr>
          <a:lstStyle/>
          <a:p>
            <a:pPr algn="ctr">
              <a:lnSpc>
                <a:spcPct val="120000"/>
              </a:lnSpc>
            </a:pPr>
            <a:r>
              <a:rPr lang="zh-CN" altLang="en-US" sz="1600" dirty="0">
                <a:solidFill>
                  <a:schemeClr val="bg1">
                    <a:lumMod val="65000"/>
                  </a:schemeClr>
                </a:solidFill>
                <a:cs typeface="+mn-ea"/>
                <a:sym typeface="+mn-lt"/>
              </a:rPr>
              <a:t>研究意义</a:t>
            </a:r>
            <a:endParaRPr lang="en-US" altLang="zh-CN" sz="1600" dirty="0">
              <a:solidFill>
                <a:schemeClr val="bg1">
                  <a:lumMod val="65000"/>
                </a:schemeClr>
              </a:solidFill>
              <a:cs typeface="+mn-ea"/>
              <a:sym typeface="+mn-lt"/>
            </a:endParaRPr>
          </a:p>
        </p:txBody>
      </p:sp>
      <p:sp>
        <p:nvSpPr>
          <p:cNvPr id="7" name="矩形 6">
            <a:extLst>
              <a:ext uri="{FF2B5EF4-FFF2-40B4-BE49-F238E27FC236}">
                <a16:creationId xmlns:a16="http://schemas.microsoft.com/office/drawing/2014/main" id="{54CC2A5B-ABC8-4BD9-9E55-FABE27B38160}"/>
              </a:ext>
            </a:extLst>
          </p:cNvPr>
          <p:cNvSpPr/>
          <p:nvPr/>
        </p:nvSpPr>
        <p:spPr>
          <a:xfrm>
            <a:off x="8605441" y="232043"/>
            <a:ext cx="1005403" cy="362792"/>
          </a:xfrm>
          <a:prstGeom prst="rect">
            <a:avLst/>
          </a:prstGeom>
        </p:spPr>
        <p:txBody>
          <a:bodyPr wrap="none">
            <a:spAutoFit/>
          </a:bodyPr>
          <a:lstStyle/>
          <a:p>
            <a:pPr algn="ctr">
              <a:lnSpc>
                <a:spcPct val="120000"/>
              </a:lnSpc>
            </a:pPr>
            <a:r>
              <a:rPr lang="zh-CN" altLang="en-US" sz="1600" dirty="0">
                <a:solidFill>
                  <a:schemeClr val="bg1">
                    <a:lumMod val="65000"/>
                  </a:schemeClr>
                </a:solidFill>
                <a:cs typeface="+mn-ea"/>
                <a:sym typeface="+mn-lt"/>
              </a:rPr>
              <a:t>研究过程</a:t>
            </a:r>
            <a:endParaRPr lang="en-US" altLang="zh-CN" sz="1600" dirty="0">
              <a:solidFill>
                <a:schemeClr val="bg1">
                  <a:lumMod val="65000"/>
                </a:schemeClr>
              </a:solidFill>
              <a:cs typeface="+mn-ea"/>
              <a:sym typeface="+mn-lt"/>
            </a:endParaRPr>
          </a:p>
        </p:txBody>
      </p:sp>
      <p:sp>
        <p:nvSpPr>
          <p:cNvPr id="8" name="矩形 7">
            <a:extLst>
              <a:ext uri="{FF2B5EF4-FFF2-40B4-BE49-F238E27FC236}">
                <a16:creationId xmlns:a16="http://schemas.microsoft.com/office/drawing/2014/main" id="{EB17B09F-D5B8-4488-BDC6-1548F1966A6F}"/>
              </a:ext>
            </a:extLst>
          </p:cNvPr>
          <p:cNvSpPr/>
          <p:nvPr/>
        </p:nvSpPr>
        <p:spPr>
          <a:xfrm>
            <a:off x="9610844" y="232043"/>
            <a:ext cx="1005403" cy="362792"/>
          </a:xfrm>
          <a:prstGeom prst="rect">
            <a:avLst/>
          </a:prstGeom>
        </p:spPr>
        <p:txBody>
          <a:bodyPr wrap="none">
            <a:spAutoFit/>
          </a:bodyPr>
          <a:lstStyle/>
          <a:p>
            <a:pPr algn="ctr">
              <a:lnSpc>
                <a:spcPct val="120000"/>
              </a:lnSpc>
            </a:pPr>
            <a:r>
              <a:rPr lang="zh-CN" altLang="en-US" sz="1600" dirty="0">
                <a:solidFill>
                  <a:schemeClr val="bg1">
                    <a:lumMod val="65000"/>
                  </a:schemeClr>
                </a:solidFill>
                <a:cs typeface="+mn-ea"/>
                <a:sym typeface="+mn-lt"/>
              </a:rPr>
              <a:t>研究方法</a:t>
            </a:r>
            <a:endParaRPr lang="en-US" altLang="zh-CN" sz="1600" dirty="0">
              <a:solidFill>
                <a:schemeClr val="bg1">
                  <a:lumMod val="65000"/>
                </a:schemeClr>
              </a:solidFill>
              <a:cs typeface="+mn-ea"/>
              <a:sym typeface="+mn-lt"/>
            </a:endParaRPr>
          </a:p>
        </p:txBody>
      </p:sp>
      <p:sp>
        <p:nvSpPr>
          <p:cNvPr id="9" name="矩形 8">
            <a:extLst>
              <a:ext uri="{FF2B5EF4-FFF2-40B4-BE49-F238E27FC236}">
                <a16:creationId xmlns:a16="http://schemas.microsoft.com/office/drawing/2014/main" id="{C97CF71F-2064-403E-AF24-65B27980E3C4}"/>
              </a:ext>
            </a:extLst>
          </p:cNvPr>
          <p:cNvSpPr/>
          <p:nvPr/>
        </p:nvSpPr>
        <p:spPr>
          <a:xfrm>
            <a:off x="10616247" y="232043"/>
            <a:ext cx="1005403" cy="362792"/>
          </a:xfrm>
          <a:prstGeom prst="rect">
            <a:avLst/>
          </a:prstGeom>
        </p:spPr>
        <p:txBody>
          <a:bodyPr wrap="none">
            <a:spAutoFit/>
          </a:bodyPr>
          <a:lstStyle/>
          <a:p>
            <a:pPr algn="ctr">
              <a:lnSpc>
                <a:spcPct val="120000"/>
              </a:lnSpc>
            </a:pPr>
            <a:r>
              <a:rPr lang="zh-CN" altLang="en-US" sz="1600" dirty="0">
                <a:solidFill>
                  <a:schemeClr val="bg1">
                    <a:lumMod val="65000"/>
                  </a:schemeClr>
                </a:solidFill>
                <a:cs typeface="+mn-ea"/>
                <a:sym typeface="+mn-lt"/>
              </a:rPr>
              <a:t>研究结论</a:t>
            </a:r>
            <a:endParaRPr lang="en-US" altLang="zh-CN" sz="1600" dirty="0">
              <a:solidFill>
                <a:schemeClr val="bg1">
                  <a:lumMod val="65000"/>
                </a:schemeClr>
              </a:solidFill>
              <a:cs typeface="+mn-ea"/>
              <a:sym typeface="+mn-lt"/>
            </a:endParaRPr>
          </a:p>
        </p:txBody>
      </p:sp>
      <p:sp>
        <p:nvSpPr>
          <p:cNvPr id="10" name="文本框 9">
            <a:extLst>
              <a:ext uri="{FF2B5EF4-FFF2-40B4-BE49-F238E27FC236}">
                <a16:creationId xmlns:a16="http://schemas.microsoft.com/office/drawing/2014/main" id="{9BF74D07-A93C-4D12-93AE-3D0E2F8D75FF}"/>
              </a:ext>
            </a:extLst>
          </p:cNvPr>
          <p:cNvSpPr txBox="1"/>
          <p:nvPr/>
        </p:nvSpPr>
        <p:spPr>
          <a:xfrm>
            <a:off x="658813" y="1437090"/>
            <a:ext cx="6200775" cy="1064074"/>
          </a:xfrm>
          <a:prstGeom prst="rect">
            <a:avLst/>
          </a:prstGeom>
          <a:noFill/>
        </p:spPr>
        <p:txBody>
          <a:bodyPr wrap="square" lIns="0" tIns="0" rIns="0" bIns="0" rtlCol="0">
            <a:spAutoFit/>
          </a:bodyPr>
          <a:lstStyle>
            <a:defPPr>
              <a:defRPr lang="zh-CN"/>
            </a:defPPr>
            <a:lvl1pPr algn="just">
              <a:lnSpc>
                <a:spcPct val="150000"/>
              </a:lnSpc>
              <a:defRPr sz="1600">
                <a:solidFill>
                  <a:schemeClr val="bg2">
                    <a:lumMod val="50000"/>
                  </a:schemeClr>
                </a:solidFill>
                <a:cs typeface="+mn-ea"/>
              </a:defRPr>
            </a:lvl1pPr>
          </a:lstStyle>
          <a:p>
            <a:r>
              <a:rPr lang="zh-CN" altLang="en-US" dirty="0">
                <a:solidFill>
                  <a:schemeClr val="tx1">
                    <a:lumMod val="65000"/>
                    <a:lumOff val="35000"/>
                  </a:schemeClr>
                </a:solidFill>
                <a:sym typeface="+mn-lt"/>
              </a:rPr>
              <a:t>本模板也可使用顶部导航栏，首先进入幻灯片模板删除页面校徽，再在顶部输入章节内容，复制导航栏到每个页面。可以移动下方图形，改变章节颜色进行强调</a:t>
            </a:r>
          </a:p>
        </p:txBody>
      </p:sp>
      <p:pic>
        <p:nvPicPr>
          <p:cNvPr id="12" name="图片 11">
            <a:extLst>
              <a:ext uri="{FF2B5EF4-FFF2-40B4-BE49-F238E27FC236}">
                <a16:creationId xmlns:a16="http://schemas.microsoft.com/office/drawing/2014/main" id="{395571B9-F1AE-4A5C-AA37-513188A9AC4E}"/>
              </a:ext>
            </a:extLst>
          </p:cNvPr>
          <p:cNvPicPr>
            <a:picLocks noChangeAspect="1"/>
          </p:cNvPicPr>
          <p:nvPr/>
        </p:nvPicPr>
        <p:blipFill rotWithShape="1">
          <a:blip r:embed="rId2"/>
          <a:srcRect t="13052"/>
          <a:stretch/>
        </p:blipFill>
        <p:spPr>
          <a:xfrm>
            <a:off x="658814" y="2700202"/>
            <a:ext cx="6200775" cy="1291958"/>
          </a:xfrm>
          <a:prstGeom prst="rect">
            <a:avLst/>
          </a:prstGeom>
        </p:spPr>
      </p:pic>
      <p:pic>
        <p:nvPicPr>
          <p:cNvPr id="14" name="图片 13">
            <a:extLst>
              <a:ext uri="{FF2B5EF4-FFF2-40B4-BE49-F238E27FC236}">
                <a16:creationId xmlns:a16="http://schemas.microsoft.com/office/drawing/2014/main" id="{8EAC1274-55C6-4040-8D73-7E32ED118A21}"/>
              </a:ext>
            </a:extLst>
          </p:cNvPr>
          <p:cNvPicPr>
            <a:picLocks noChangeAspect="1"/>
          </p:cNvPicPr>
          <p:nvPr/>
        </p:nvPicPr>
        <p:blipFill rotWithShape="1">
          <a:blip r:embed="rId3"/>
          <a:srcRect l="2836" t="9574"/>
          <a:stretch/>
        </p:blipFill>
        <p:spPr>
          <a:xfrm>
            <a:off x="658813" y="4128952"/>
            <a:ext cx="6200775" cy="1291958"/>
          </a:xfrm>
          <a:prstGeom prst="rect">
            <a:avLst/>
          </a:prstGeom>
        </p:spPr>
      </p:pic>
      <p:cxnSp>
        <p:nvCxnSpPr>
          <p:cNvPr id="23" name="直接连接符 22">
            <a:extLst>
              <a:ext uri="{FF2B5EF4-FFF2-40B4-BE49-F238E27FC236}">
                <a16:creationId xmlns:a16="http://schemas.microsoft.com/office/drawing/2014/main" id="{0F427472-F443-4846-B718-3DFBEAFFCB5E}"/>
              </a:ext>
            </a:extLst>
          </p:cNvPr>
          <p:cNvCxnSpPr>
            <a:cxnSpLocks/>
          </p:cNvCxnSpPr>
          <p:nvPr/>
        </p:nvCxnSpPr>
        <p:spPr>
          <a:xfrm>
            <a:off x="8959966" y="4113182"/>
            <a:ext cx="42025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D415BB94-61A2-48CE-955F-931E5F9FACB3}"/>
              </a:ext>
            </a:extLst>
          </p:cNvPr>
          <p:cNvCxnSpPr>
            <a:cxnSpLocks/>
          </p:cNvCxnSpPr>
          <p:nvPr/>
        </p:nvCxnSpPr>
        <p:spPr>
          <a:xfrm>
            <a:off x="660400" y="6235700"/>
            <a:ext cx="108585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7BD33F9C-5AD3-4730-B090-A85014BC9054}"/>
              </a:ext>
            </a:extLst>
          </p:cNvPr>
          <p:cNvSpPr txBox="1"/>
          <p:nvPr/>
        </p:nvSpPr>
        <p:spPr>
          <a:xfrm>
            <a:off x="660400" y="6445068"/>
            <a:ext cx="1742396" cy="195624"/>
          </a:xfrm>
          <a:custGeom>
            <a:avLst/>
            <a:gdLst/>
            <a:ahLst/>
            <a:cxnLst/>
            <a:rect l="l" t="t" r="r" b="b"/>
            <a:pathLst>
              <a:path w="1742396" h="195624">
                <a:moveTo>
                  <a:pt x="263611" y="173499"/>
                </a:moveTo>
                <a:cubicBezTo>
                  <a:pt x="264545" y="173499"/>
                  <a:pt x="265478" y="173765"/>
                  <a:pt x="266412" y="174299"/>
                </a:cubicBezTo>
                <a:cubicBezTo>
                  <a:pt x="266945" y="174699"/>
                  <a:pt x="267212" y="174966"/>
                  <a:pt x="267212" y="175099"/>
                </a:cubicBezTo>
                <a:cubicBezTo>
                  <a:pt x="267212" y="175232"/>
                  <a:pt x="266945" y="175299"/>
                  <a:pt x="266412" y="175299"/>
                </a:cubicBezTo>
                <a:cubicBezTo>
                  <a:pt x="265478" y="175299"/>
                  <a:pt x="264545" y="174966"/>
                  <a:pt x="263611" y="174299"/>
                </a:cubicBezTo>
                <a:cubicBezTo>
                  <a:pt x="263078" y="173899"/>
                  <a:pt x="262811" y="173665"/>
                  <a:pt x="262811" y="173599"/>
                </a:cubicBezTo>
                <a:cubicBezTo>
                  <a:pt x="262811" y="173532"/>
                  <a:pt x="263078" y="173499"/>
                  <a:pt x="263611" y="173499"/>
                </a:cubicBezTo>
                <a:close/>
                <a:moveTo>
                  <a:pt x="74888" y="158897"/>
                </a:moveTo>
                <a:cubicBezTo>
                  <a:pt x="73888" y="158897"/>
                  <a:pt x="73388" y="159197"/>
                  <a:pt x="73388" y="159797"/>
                </a:cubicBezTo>
                <a:cubicBezTo>
                  <a:pt x="73388" y="160397"/>
                  <a:pt x="73888" y="160864"/>
                  <a:pt x="74888" y="161197"/>
                </a:cubicBezTo>
                <a:cubicBezTo>
                  <a:pt x="75888" y="161531"/>
                  <a:pt x="76388" y="161231"/>
                  <a:pt x="76388" y="160297"/>
                </a:cubicBezTo>
                <a:cubicBezTo>
                  <a:pt x="76388" y="159364"/>
                  <a:pt x="75888" y="158897"/>
                  <a:pt x="74888" y="158897"/>
                </a:cubicBezTo>
                <a:close/>
                <a:moveTo>
                  <a:pt x="280414" y="150296"/>
                </a:moveTo>
                <a:cubicBezTo>
                  <a:pt x="277613" y="150963"/>
                  <a:pt x="273279" y="152496"/>
                  <a:pt x="267412" y="154896"/>
                </a:cubicBezTo>
                <a:cubicBezTo>
                  <a:pt x="265012" y="156363"/>
                  <a:pt x="264945" y="157230"/>
                  <a:pt x="267212" y="157497"/>
                </a:cubicBezTo>
                <a:cubicBezTo>
                  <a:pt x="268945" y="157497"/>
                  <a:pt x="269812" y="157230"/>
                  <a:pt x="269812" y="156697"/>
                </a:cubicBezTo>
                <a:cubicBezTo>
                  <a:pt x="269812" y="156163"/>
                  <a:pt x="270279" y="155763"/>
                  <a:pt x="271212" y="155497"/>
                </a:cubicBezTo>
                <a:cubicBezTo>
                  <a:pt x="271746" y="155363"/>
                  <a:pt x="272013" y="155430"/>
                  <a:pt x="272013" y="155697"/>
                </a:cubicBezTo>
                <a:cubicBezTo>
                  <a:pt x="271879" y="155963"/>
                  <a:pt x="271912" y="156197"/>
                  <a:pt x="272113" y="156397"/>
                </a:cubicBezTo>
                <a:cubicBezTo>
                  <a:pt x="272313" y="156597"/>
                  <a:pt x="272613" y="156697"/>
                  <a:pt x="273013" y="156697"/>
                </a:cubicBezTo>
                <a:cubicBezTo>
                  <a:pt x="273946" y="156697"/>
                  <a:pt x="274580" y="156263"/>
                  <a:pt x="274913" y="155396"/>
                </a:cubicBezTo>
                <a:cubicBezTo>
                  <a:pt x="275246" y="154530"/>
                  <a:pt x="275680" y="154096"/>
                  <a:pt x="276213" y="154096"/>
                </a:cubicBezTo>
                <a:cubicBezTo>
                  <a:pt x="276746" y="154096"/>
                  <a:pt x="276813" y="154430"/>
                  <a:pt x="276413" y="155096"/>
                </a:cubicBezTo>
                <a:lnTo>
                  <a:pt x="276613" y="155497"/>
                </a:lnTo>
                <a:cubicBezTo>
                  <a:pt x="276746" y="155363"/>
                  <a:pt x="277080" y="155096"/>
                  <a:pt x="277613" y="154696"/>
                </a:cubicBezTo>
                <a:cubicBezTo>
                  <a:pt x="278813" y="153630"/>
                  <a:pt x="280180" y="152896"/>
                  <a:pt x="281714" y="152496"/>
                </a:cubicBezTo>
                <a:cubicBezTo>
                  <a:pt x="283247" y="152096"/>
                  <a:pt x="284081" y="151563"/>
                  <a:pt x="284214" y="150896"/>
                </a:cubicBezTo>
                <a:cubicBezTo>
                  <a:pt x="284481" y="149829"/>
                  <a:pt x="283214" y="149629"/>
                  <a:pt x="280414" y="150296"/>
                </a:cubicBezTo>
                <a:close/>
                <a:moveTo>
                  <a:pt x="1472363" y="145295"/>
                </a:moveTo>
                <a:cubicBezTo>
                  <a:pt x="1470096" y="145295"/>
                  <a:pt x="1464928" y="147095"/>
                  <a:pt x="1456861" y="150696"/>
                </a:cubicBezTo>
                <a:cubicBezTo>
                  <a:pt x="1448793" y="154296"/>
                  <a:pt x="1444359" y="156763"/>
                  <a:pt x="1443559" y="158097"/>
                </a:cubicBezTo>
                <a:cubicBezTo>
                  <a:pt x="1442759" y="159697"/>
                  <a:pt x="1441892" y="163964"/>
                  <a:pt x="1440959" y="170898"/>
                </a:cubicBezTo>
                <a:lnTo>
                  <a:pt x="1440359" y="175299"/>
                </a:lnTo>
                <a:lnTo>
                  <a:pt x="1442959" y="174299"/>
                </a:lnTo>
                <a:cubicBezTo>
                  <a:pt x="1446026" y="173232"/>
                  <a:pt x="1449427" y="170965"/>
                  <a:pt x="1453160" y="167498"/>
                </a:cubicBezTo>
                <a:cubicBezTo>
                  <a:pt x="1454494" y="166431"/>
                  <a:pt x="1455394" y="165898"/>
                  <a:pt x="1455861" y="165898"/>
                </a:cubicBezTo>
                <a:cubicBezTo>
                  <a:pt x="1456327" y="165898"/>
                  <a:pt x="1457761" y="164564"/>
                  <a:pt x="1460161" y="161897"/>
                </a:cubicBezTo>
                <a:cubicBezTo>
                  <a:pt x="1462428" y="159497"/>
                  <a:pt x="1465095" y="156697"/>
                  <a:pt x="1468162" y="153496"/>
                </a:cubicBezTo>
                <a:cubicBezTo>
                  <a:pt x="1471096" y="150429"/>
                  <a:pt x="1472896" y="148296"/>
                  <a:pt x="1473563" y="147095"/>
                </a:cubicBezTo>
                <a:cubicBezTo>
                  <a:pt x="1473963" y="146295"/>
                  <a:pt x="1474096" y="145762"/>
                  <a:pt x="1473963" y="145495"/>
                </a:cubicBezTo>
                <a:cubicBezTo>
                  <a:pt x="1473830" y="145229"/>
                  <a:pt x="1473296" y="145162"/>
                  <a:pt x="1472363" y="145295"/>
                </a:cubicBezTo>
                <a:close/>
                <a:moveTo>
                  <a:pt x="675663" y="145295"/>
                </a:moveTo>
                <a:lnTo>
                  <a:pt x="675863" y="145495"/>
                </a:lnTo>
                <a:cubicBezTo>
                  <a:pt x="676130" y="146295"/>
                  <a:pt x="676130" y="147095"/>
                  <a:pt x="675863" y="147896"/>
                </a:cubicBezTo>
                <a:cubicBezTo>
                  <a:pt x="675596" y="148296"/>
                  <a:pt x="675463" y="148229"/>
                  <a:pt x="675463" y="147696"/>
                </a:cubicBezTo>
                <a:cubicBezTo>
                  <a:pt x="675330" y="147429"/>
                  <a:pt x="675263" y="147095"/>
                  <a:pt x="675263" y="146695"/>
                </a:cubicBezTo>
                <a:cubicBezTo>
                  <a:pt x="675263" y="145762"/>
                  <a:pt x="675396" y="145295"/>
                  <a:pt x="675663" y="145295"/>
                </a:cubicBezTo>
                <a:close/>
                <a:moveTo>
                  <a:pt x="673663" y="130743"/>
                </a:moveTo>
                <a:cubicBezTo>
                  <a:pt x="674596" y="130577"/>
                  <a:pt x="675063" y="131027"/>
                  <a:pt x="675063" y="132094"/>
                </a:cubicBezTo>
                <a:cubicBezTo>
                  <a:pt x="675063" y="133160"/>
                  <a:pt x="674229" y="135394"/>
                  <a:pt x="672563" y="138794"/>
                </a:cubicBezTo>
                <a:cubicBezTo>
                  <a:pt x="670896" y="142195"/>
                  <a:pt x="669529" y="144428"/>
                  <a:pt x="668462" y="145495"/>
                </a:cubicBezTo>
                <a:cubicBezTo>
                  <a:pt x="667262" y="146829"/>
                  <a:pt x="666662" y="147829"/>
                  <a:pt x="666662" y="148496"/>
                </a:cubicBezTo>
                <a:cubicBezTo>
                  <a:pt x="666662" y="149162"/>
                  <a:pt x="665862" y="149996"/>
                  <a:pt x="664262" y="150996"/>
                </a:cubicBezTo>
                <a:cubicBezTo>
                  <a:pt x="662661" y="151996"/>
                  <a:pt x="659461" y="152296"/>
                  <a:pt x="654660" y="151896"/>
                </a:cubicBezTo>
                <a:cubicBezTo>
                  <a:pt x="647593" y="151363"/>
                  <a:pt x="643059" y="150096"/>
                  <a:pt x="641059" y="148096"/>
                </a:cubicBezTo>
                <a:cubicBezTo>
                  <a:pt x="639992" y="147162"/>
                  <a:pt x="639525" y="146229"/>
                  <a:pt x="639659" y="145295"/>
                </a:cubicBezTo>
                <a:cubicBezTo>
                  <a:pt x="639792" y="144362"/>
                  <a:pt x="640325" y="143895"/>
                  <a:pt x="641259" y="143895"/>
                </a:cubicBezTo>
                <a:cubicBezTo>
                  <a:pt x="642459" y="143895"/>
                  <a:pt x="644126" y="143162"/>
                  <a:pt x="646259" y="141695"/>
                </a:cubicBezTo>
                <a:cubicBezTo>
                  <a:pt x="647593" y="140761"/>
                  <a:pt x="648693" y="140228"/>
                  <a:pt x="649560" y="140095"/>
                </a:cubicBezTo>
                <a:cubicBezTo>
                  <a:pt x="650426" y="139961"/>
                  <a:pt x="651793" y="140095"/>
                  <a:pt x="653660" y="140495"/>
                </a:cubicBezTo>
                <a:cubicBezTo>
                  <a:pt x="655527" y="140895"/>
                  <a:pt x="656994" y="140961"/>
                  <a:pt x="658061" y="140695"/>
                </a:cubicBezTo>
                <a:cubicBezTo>
                  <a:pt x="659128" y="140428"/>
                  <a:pt x="660794" y="139628"/>
                  <a:pt x="663061" y="138294"/>
                </a:cubicBezTo>
                <a:cubicBezTo>
                  <a:pt x="665862" y="136694"/>
                  <a:pt x="667262" y="135761"/>
                  <a:pt x="667262" y="135494"/>
                </a:cubicBezTo>
                <a:cubicBezTo>
                  <a:pt x="666595" y="135494"/>
                  <a:pt x="667329" y="134694"/>
                  <a:pt x="669462" y="133094"/>
                </a:cubicBezTo>
                <a:cubicBezTo>
                  <a:pt x="671329" y="131694"/>
                  <a:pt x="672729" y="130910"/>
                  <a:pt x="673663" y="130743"/>
                </a:cubicBezTo>
                <a:close/>
                <a:moveTo>
                  <a:pt x="51185" y="128693"/>
                </a:moveTo>
                <a:cubicBezTo>
                  <a:pt x="50785" y="128293"/>
                  <a:pt x="48685" y="128860"/>
                  <a:pt x="44884" y="130393"/>
                </a:cubicBezTo>
                <a:cubicBezTo>
                  <a:pt x="41084" y="131927"/>
                  <a:pt x="38383" y="132694"/>
                  <a:pt x="36783" y="132694"/>
                </a:cubicBezTo>
                <a:cubicBezTo>
                  <a:pt x="35850" y="132694"/>
                  <a:pt x="35250" y="132927"/>
                  <a:pt x="34983" y="133394"/>
                </a:cubicBezTo>
                <a:cubicBezTo>
                  <a:pt x="34716" y="133860"/>
                  <a:pt x="34583" y="135094"/>
                  <a:pt x="34583" y="137094"/>
                </a:cubicBezTo>
                <a:lnTo>
                  <a:pt x="34583" y="141495"/>
                </a:lnTo>
                <a:lnTo>
                  <a:pt x="38383" y="139294"/>
                </a:lnTo>
                <a:cubicBezTo>
                  <a:pt x="41050" y="137828"/>
                  <a:pt x="43917" y="135761"/>
                  <a:pt x="46984" y="133094"/>
                </a:cubicBezTo>
                <a:cubicBezTo>
                  <a:pt x="47784" y="132427"/>
                  <a:pt x="48518" y="131760"/>
                  <a:pt x="49185" y="131093"/>
                </a:cubicBezTo>
                <a:cubicBezTo>
                  <a:pt x="49851" y="130427"/>
                  <a:pt x="50318" y="129893"/>
                  <a:pt x="50585" y="129493"/>
                </a:cubicBezTo>
                <a:close/>
                <a:moveTo>
                  <a:pt x="709667" y="120692"/>
                </a:moveTo>
                <a:cubicBezTo>
                  <a:pt x="710734" y="120692"/>
                  <a:pt x="712734" y="120759"/>
                  <a:pt x="715668" y="120892"/>
                </a:cubicBezTo>
                <a:cubicBezTo>
                  <a:pt x="721669" y="121159"/>
                  <a:pt x="726236" y="122026"/>
                  <a:pt x="729370" y="123492"/>
                </a:cubicBezTo>
                <a:cubicBezTo>
                  <a:pt x="732503" y="124959"/>
                  <a:pt x="734804" y="127293"/>
                  <a:pt x="736271" y="130493"/>
                </a:cubicBezTo>
                <a:cubicBezTo>
                  <a:pt x="737071" y="132494"/>
                  <a:pt x="737504" y="133760"/>
                  <a:pt x="737571" y="134294"/>
                </a:cubicBezTo>
                <a:cubicBezTo>
                  <a:pt x="737637" y="134827"/>
                  <a:pt x="737271" y="135427"/>
                  <a:pt x="736471" y="136094"/>
                </a:cubicBezTo>
                <a:cubicBezTo>
                  <a:pt x="735404" y="137161"/>
                  <a:pt x="733470" y="137628"/>
                  <a:pt x="730670" y="137494"/>
                </a:cubicBezTo>
                <a:cubicBezTo>
                  <a:pt x="727870" y="137361"/>
                  <a:pt x="725603" y="136694"/>
                  <a:pt x="723869" y="135494"/>
                </a:cubicBezTo>
                <a:cubicBezTo>
                  <a:pt x="722135" y="134160"/>
                  <a:pt x="720769" y="133494"/>
                  <a:pt x="719768" y="133494"/>
                </a:cubicBezTo>
                <a:cubicBezTo>
                  <a:pt x="718768" y="133494"/>
                  <a:pt x="718102" y="132860"/>
                  <a:pt x="717768" y="131594"/>
                </a:cubicBezTo>
                <a:cubicBezTo>
                  <a:pt x="717435" y="130327"/>
                  <a:pt x="716735" y="129693"/>
                  <a:pt x="715668" y="129693"/>
                </a:cubicBezTo>
                <a:cubicBezTo>
                  <a:pt x="715001" y="129693"/>
                  <a:pt x="714668" y="129627"/>
                  <a:pt x="714668" y="129493"/>
                </a:cubicBezTo>
                <a:cubicBezTo>
                  <a:pt x="714534" y="129360"/>
                  <a:pt x="714901" y="128960"/>
                  <a:pt x="715768" y="128293"/>
                </a:cubicBezTo>
                <a:cubicBezTo>
                  <a:pt x="716635" y="127626"/>
                  <a:pt x="717068" y="127193"/>
                  <a:pt x="717068" y="126993"/>
                </a:cubicBezTo>
                <a:cubicBezTo>
                  <a:pt x="717068" y="126793"/>
                  <a:pt x="716668" y="126360"/>
                  <a:pt x="715868" y="125693"/>
                </a:cubicBezTo>
                <a:cubicBezTo>
                  <a:pt x="714668" y="124759"/>
                  <a:pt x="713668" y="124259"/>
                  <a:pt x="712868" y="124193"/>
                </a:cubicBezTo>
                <a:cubicBezTo>
                  <a:pt x="712067" y="124126"/>
                  <a:pt x="711667" y="123826"/>
                  <a:pt x="711667" y="123292"/>
                </a:cubicBezTo>
                <a:cubicBezTo>
                  <a:pt x="711667" y="122759"/>
                  <a:pt x="710801" y="122159"/>
                  <a:pt x="709067" y="121492"/>
                </a:cubicBezTo>
                <a:cubicBezTo>
                  <a:pt x="707867" y="120959"/>
                  <a:pt x="708067" y="120692"/>
                  <a:pt x="709667" y="120692"/>
                </a:cubicBezTo>
                <a:close/>
                <a:moveTo>
                  <a:pt x="73588" y="119292"/>
                </a:moveTo>
                <a:cubicBezTo>
                  <a:pt x="72654" y="119292"/>
                  <a:pt x="70887" y="120125"/>
                  <a:pt x="68287" y="121792"/>
                </a:cubicBezTo>
                <a:cubicBezTo>
                  <a:pt x="65687" y="123459"/>
                  <a:pt x="63253" y="125293"/>
                  <a:pt x="60986" y="127293"/>
                </a:cubicBezTo>
                <a:cubicBezTo>
                  <a:pt x="57652" y="130227"/>
                  <a:pt x="55319" y="131894"/>
                  <a:pt x="53985" y="132294"/>
                </a:cubicBezTo>
                <a:cubicBezTo>
                  <a:pt x="52652" y="132694"/>
                  <a:pt x="51985" y="133294"/>
                  <a:pt x="51985" y="134094"/>
                </a:cubicBezTo>
                <a:cubicBezTo>
                  <a:pt x="51985" y="134894"/>
                  <a:pt x="50852" y="136427"/>
                  <a:pt x="48585" y="138694"/>
                </a:cubicBezTo>
                <a:cubicBezTo>
                  <a:pt x="45918" y="141095"/>
                  <a:pt x="43084" y="143895"/>
                  <a:pt x="40083" y="147095"/>
                </a:cubicBezTo>
                <a:cubicBezTo>
                  <a:pt x="37083" y="150296"/>
                  <a:pt x="35583" y="152096"/>
                  <a:pt x="35583" y="152496"/>
                </a:cubicBezTo>
                <a:cubicBezTo>
                  <a:pt x="35716" y="152629"/>
                  <a:pt x="36283" y="152663"/>
                  <a:pt x="37283" y="152596"/>
                </a:cubicBezTo>
                <a:cubicBezTo>
                  <a:pt x="38283" y="152529"/>
                  <a:pt x="39583" y="152296"/>
                  <a:pt x="41184" y="151896"/>
                </a:cubicBezTo>
                <a:cubicBezTo>
                  <a:pt x="42784" y="151496"/>
                  <a:pt x="44251" y="150963"/>
                  <a:pt x="45584" y="150296"/>
                </a:cubicBezTo>
                <a:cubicBezTo>
                  <a:pt x="47318" y="149629"/>
                  <a:pt x="48418" y="148862"/>
                  <a:pt x="48885" y="147996"/>
                </a:cubicBezTo>
                <a:cubicBezTo>
                  <a:pt x="49351" y="147129"/>
                  <a:pt x="49118" y="146429"/>
                  <a:pt x="48185" y="145895"/>
                </a:cubicBezTo>
                <a:cubicBezTo>
                  <a:pt x="47518" y="145495"/>
                  <a:pt x="47184" y="144929"/>
                  <a:pt x="47184" y="144195"/>
                </a:cubicBezTo>
                <a:cubicBezTo>
                  <a:pt x="47184" y="143462"/>
                  <a:pt x="47984" y="143828"/>
                  <a:pt x="49585" y="145295"/>
                </a:cubicBezTo>
                <a:lnTo>
                  <a:pt x="51985" y="147495"/>
                </a:lnTo>
                <a:lnTo>
                  <a:pt x="57586" y="144895"/>
                </a:lnTo>
                <a:cubicBezTo>
                  <a:pt x="59986" y="143828"/>
                  <a:pt x="61786" y="143195"/>
                  <a:pt x="62986" y="142995"/>
                </a:cubicBezTo>
                <a:cubicBezTo>
                  <a:pt x="64186" y="142795"/>
                  <a:pt x="65987" y="142962"/>
                  <a:pt x="68387" y="143495"/>
                </a:cubicBezTo>
                <a:cubicBezTo>
                  <a:pt x="71988" y="144028"/>
                  <a:pt x="74054" y="144295"/>
                  <a:pt x="74588" y="144295"/>
                </a:cubicBezTo>
                <a:cubicBezTo>
                  <a:pt x="74988" y="144295"/>
                  <a:pt x="75221" y="140661"/>
                  <a:pt x="75288" y="133394"/>
                </a:cubicBezTo>
                <a:cubicBezTo>
                  <a:pt x="75355" y="126126"/>
                  <a:pt x="75188" y="121892"/>
                  <a:pt x="74788" y="120692"/>
                </a:cubicBezTo>
                <a:cubicBezTo>
                  <a:pt x="74388" y="119625"/>
                  <a:pt x="73988" y="119159"/>
                  <a:pt x="73588" y="119292"/>
                </a:cubicBezTo>
                <a:close/>
                <a:moveTo>
                  <a:pt x="828882" y="108091"/>
                </a:moveTo>
                <a:cubicBezTo>
                  <a:pt x="829816" y="107957"/>
                  <a:pt x="831749" y="108924"/>
                  <a:pt x="834683" y="110991"/>
                </a:cubicBezTo>
                <a:cubicBezTo>
                  <a:pt x="837617" y="113058"/>
                  <a:pt x="839650" y="114958"/>
                  <a:pt x="840784" y="116692"/>
                </a:cubicBezTo>
                <a:cubicBezTo>
                  <a:pt x="841917" y="118425"/>
                  <a:pt x="842651" y="119992"/>
                  <a:pt x="842984" y="121392"/>
                </a:cubicBezTo>
                <a:cubicBezTo>
                  <a:pt x="843317" y="122792"/>
                  <a:pt x="843551" y="125226"/>
                  <a:pt x="843684" y="128693"/>
                </a:cubicBezTo>
                <a:cubicBezTo>
                  <a:pt x="843817" y="132294"/>
                  <a:pt x="843784" y="134794"/>
                  <a:pt x="843584" y="136194"/>
                </a:cubicBezTo>
                <a:cubicBezTo>
                  <a:pt x="843384" y="137594"/>
                  <a:pt x="842751" y="139361"/>
                  <a:pt x="841684" y="141495"/>
                </a:cubicBezTo>
                <a:cubicBezTo>
                  <a:pt x="837950" y="148429"/>
                  <a:pt x="832149" y="153896"/>
                  <a:pt x="824282" y="157897"/>
                </a:cubicBezTo>
                <a:cubicBezTo>
                  <a:pt x="821214" y="159497"/>
                  <a:pt x="819214" y="160630"/>
                  <a:pt x="818281" y="161297"/>
                </a:cubicBezTo>
                <a:cubicBezTo>
                  <a:pt x="815080" y="163698"/>
                  <a:pt x="811880" y="165331"/>
                  <a:pt x="808680" y="166198"/>
                </a:cubicBezTo>
                <a:cubicBezTo>
                  <a:pt x="805479" y="167065"/>
                  <a:pt x="803079" y="167031"/>
                  <a:pt x="801479" y="166098"/>
                </a:cubicBezTo>
                <a:cubicBezTo>
                  <a:pt x="801345" y="165698"/>
                  <a:pt x="801245" y="165364"/>
                  <a:pt x="801179" y="165098"/>
                </a:cubicBezTo>
                <a:cubicBezTo>
                  <a:pt x="801112" y="164831"/>
                  <a:pt x="801512" y="164164"/>
                  <a:pt x="802379" y="163097"/>
                </a:cubicBezTo>
                <a:cubicBezTo>
                  <a:pt x="803246" y="162031"/>
                  <a:pt x="804346" y="160730"/>
                  <a:pt x="805679" y="159197"/>
                </a:cubicBezTo>
                <a:cubicBezTo>
                  <a:pt x="807013" y="157663"/>
                  <a:pt x="808946" y="155497"/>
                  <a:pt x="811480" y="152696"/>
                </a:cubicBezTo>
                <a:cubicBezTo>
                  <a:pt x="815614" y="148296"/>
                  <a:pt x="817914" y="145662"/>
                  <a:pt x="818381" y="144795"/>
                </a:cubicBezTo>
                <a:cubicBezTo>
                  <a:pt x="818848" y="143928"/>
                  <a:pt x="818481" y="142562"/>
                  <a:pt x="817281" y="140695"/>
                </a:cubicBezTo>
                <a:cubicBezTo>
                  <a:pt x="816081" y="138694"/>
                  <a:pt x="815480" y="136994"/>
                  <a:pt x="815480" y="135594"/>
                </a:cubicBezTo>
                <a:cubicBezTo>
                  <a:pt x="815480" y="134194"/>
                  <a:pt x="814880" y="132927"/>
                  <a:pt x="813680" y="131794"/>
                </a:cubicBezTo>
                <a:cubicBezTo>
                  <a:pt x="812480" y="130660"/>
                  <a:pt x="811947" y="128626"/>
                  <a:pt x="812080" y="125693"/>
                </a:cubicBezTo>
                <a:cubicBezTo>
                  <a:pt x="812213" y="123026"/>
                  <a:pt x="813113" y="120192"/>
                  <a:pt x="814780" y="117192"/>
                </a:cubicBezTo>
                <a:cubicBezTo>
                  <a:pt x="816447" y="114191"/>
                  <a:pt x="817881" y="112691"/>
                  <a:pt x="819081" y="112691"/>
                </a:cubicBezTo>
                <a:cubicBezTo>
                  <a:pt x="820281" y="112691"/>
                  <a:pt x="821414" y="112091"/>
                  <a:pt x="822481" y="110891"/>
                </a:cubicBezTo>
                <a:cubicBezTo>
                  <a:pt x="823548" y="109691"/>
                  <a:pt x="824748" y="108957"/>
                  <a:pt x="826082" y="108691"/>
                </a:cubicBezTo>
                <a:cubicBezTo>
                  <a:pt x="827415" y="108424"/>
                  <a:pt x="828349" y="108224"/>
                  <a:pt x="828882" y="108091"/>
                </a:cubicBezTo>
                <a:close/>
                <a:moveTo>
                  <a:pt x="484439" y="105090"/>
                </a:moveTo>
                <a:cubicBezTo>
                  <a:pt x="484973" y="105490"/>
                  <a:pt x="484572" y="105957"/>
                  <a:pt x="483239" y="106490"/>
                </a:cubicBezTo>
                <a:cubicBezTo>
                  <a:pt x="482839" y="106624"/>
                  <a:pt x="482306" y="106757"/>
                  <a:pt x="481639" y="106890"/>
                </a:cubicBezTo>
                <a:lnTo>
                  <a:pt x="479238" y="107490"/>
                </a:lnTo>
                <a:lnTo>
                  <a:pt x="481639" y="106090"/>
                </a:lnTo>
                <a:cubicBezTo>
                  <a:pt x="483372" y="105157"/>
                  <a:pt x="484306" y="104823"/>
                  <a:pt x="484439" y="105090"/>
                </a:cubicBezTo>
                <a:close/>
                <a:moveTo>
                  <a:pt x="292115" y="101690"/>
                </a:moveTo>
                <a:cubicBezTo>
                  <a:pt x="291648" y="101423"/>
                  <a:pt x="290748" y="101756"/>
                  <a:pt x="289415" y="102690"/>
                </a:cubicBezTo>
                <a:cubicBezTo>
                  <a:pt x="287948" y="103890"/>
                  <a:pt x="286881" y="104490"/>
                  <a:pt x="286214" y="104490"/>
                </a:cubicBezTo>
                <a:cubicBezTo>
                  <a:pt x="285548" y="104490"/>
                  <a:pt x="284514" y="105090"/>
                  <a:pt x="283114" y="106290"/>
                </a:cubicBezTo>
                <a:cubicBezTo>
                  <a:pt x="281714" y="107490"/>
                  <a:pt x="280814" y="108091"/>
                  <a:pt x="280414" y="108091"/>
                </a:cubicBezTo>
                <a:cubicBezTo>
                  <a:pt x="279880" y="108091"/>
                  <a:pt x="278847" y="108924"/>
                  <a:pt x="277313" y="110591"/>
                </a:cubicBezTo>
                <a:cubicBezTo>
                  <a:pt x="275780" y="112258"/>
                  <a:pt x="274880" y="113558"/>
                  <a:pt x="274613" y="114491"/>
                </a:cubicBezTo>
                <a:cubicBezTo>
                  <a:pt x="274346" y="115558"/>
                  <a:pt x="273346" y="117358"/>
                  <a:pt x="271612" y="119892"/>
                </a:cubicBezTo>
                <a:cubicBezTo>
                  <a:pt x="269879" y="122426"/>
                  <a:pt x="269012" y="124093"/>
                  <a:pt x="269012" y="124893"/>
                </a:cubicBezTo>
                <a:cubicBezTo>
                  <a:pt x="269012" y="126226"/>
                  <a:pt x="271212" y="125559"/>
                  <a:pt x="275613" y="122892"/>
                </a:cubicBezTo>
                <a:cubicBezTo>
                  <a:pt x="277347" y="121826"/>
                  <a:pt x="279680" y="120492"/>
                  <a:pt x="282614" y="118892"/>
                </a:cubicBezTo>
                <a:cubicBezTo>
                  <a:pt x="287548" y="116358"/>
                  <a:pt x="290782" y="114525"/>
                  <a:pt x="292315" y="113391"/>
                </a:cubicBezTo>
                <a:cubicBezTo>
                  <a:pt x="293849" y="112258"/>
                  <a:pt x="294415" y="111224"/>
                  <a:pt x="294015" y="110291"/>
                </a:cubicBezTo>
                <a:cubicBezTo>
                  <a:pt x="293749" y="109091"/>
                  <a:pt x="293482" y="107357"/>
                  <a:pt x="293215" y="105090"/>
                </a:cubicBezTo>
                <a:cubicBezTo>
                  <a:pt x="292948" y="103090"/>
                  <a:pt x="292582" y="101956"/>
                  <a:pt x="292115" y="101690"/>
                </a:cubicBezTo>
                <a:close/>
                <a:moveTo>
                  <a:pt x="496841" y="101290"/>
                </a:moveTo>
                <a:cubicBezTo>
                  <a:pt x="500574" y="100623"/>
                  <a:pt x="504175" y="101423"/>
                  <a:pt x="507642" y="103690"/>
                </a:cubicBezTo>
                <a:cubicBezTo>
                  <a:pt x="510309" y="105557"/>
                  <a:pt x="513443" y="107290"/>
                  <a:pt x="517043" y="108891"/>
                </a:cubicBezTo>
                <a:cubicBezTo>
                  <a:pt x="520644" y="110491"/>
                  <a:pt x="522444" y="111558"/>
                  <a:pt x="522444" y="112091"/>
                </a:cubicBezTo>
                <a:cubicBezTo>
                  <a:pt x="522444" y="112624"/>
                  <a:pt x="523844" y="114291"/>
                  <a:pt x="526644" y="117092"/>
                </a:cubicBezTo>
                <a:cubicBezTo>
                  <a:pt x="532645" y="123359"/>
                  <a:pt x="535979" y="129227"/>
                  <a:pt x="536646" y="134694"/>
                </a:cubicBezTo>
                <a:cubicBezTo>
                  <a:pt x="536912" y="137894"/>
                  <a:pt x="536779" y="139361"/>
                  <a:pt x="536246" y="139094"/>
                </a:cubicBezTo>
                <a:cubicBezTo>
                  <a:pt x="535579" y="138694"/>
                  <a:pt x="534912" y="139094"/>
                  <a:pt x="534245" y="140295"/>
                </a:cubicBezTo>
                <a:cubicBezTo>
                  <a:pt x="533445" y="141895"/>
                  <a:pt x="532278" y="142662"/>
                  <a:pt x="530745" y="142595"/>
                </a:cubicBezTo>
                <a:cubicBezTo>
                  <a:pt x="529211" y="142528"/>
                  <a:pt x="526911" y="141695"/>
                  <a:pt x="523844" y="140095"/>
                </a:cubicBezTo>
                <a:cubicBezTo>
                  <a:pt x="518510" y="137294"/>
                  <a:pt x="514676" y="135027"/>
                  <a:pt x="512343" y="133294"/>
                </a:cubicBezTo>
                <a:cubicBezTo>
                  <a:pt x="510009" y="131560"/>
                  <a:pt x="508442" y="129827"/>
                  <a:pt x="507642" y="128093"/>
                </a:cubicBezTo>
                <a:cubicBezTo>
                  <a:pt x="506842" y="126360"/>
                  <a:pt x="506475" y="125226"/>
                  <a:pt x="506542" y="124693"/>
                </a:cubicBezTo>
                <a:cubicBezTo>
                  <a:pt x="506608" y="124159"/>
                  <a:pt x="507242" y="123092"/>
                  <a:pt x="508442" y="121492"/>
                </a:cubicBezTo>
                <a:cubicBezTo>
                  <a:pt x="510042" y="119492"/>
                  <a:pt x="510642" y="117725"/>
                  <a:pt x="510242" y="116192"/>
                </a:cubicBezTo>
                <a:cubicBezTo>
                  <a:pt x="509842" y="114658"/>
                  <a:pt x="508975" y="113158"/>
                  <a:pt x="507642" y="111691"/>
                </a:cubicBezTo>
                <a:cubicBezTo>
                  <a:pt x="506308" y="110224"/>
                  <a:pt x="505108" y="109491"/>
                  <a:pt x="504042" y="109491"/>
                </a:cubicBezTo>
                <a:cubicBezTo>
                  <a:pt x="502975" y="109491"/>
                  <a:pt x="502075" y="109091"/>
                  <a:pt x="501341" y="108291"/>
                </a:cubicBezTo>
                <a:cubicBezTo>
                  <a:pt x="500608" y="107490"/>
                  <a:pt x="498041" y="107024"/>
                  <a:pt x="493640" y="106890"/>
                </a:cubicBezTo>
                <a:cubicBezTo>
                  <a:pt x="489506" y="106757"/>
                  <a:pt x="487139" y="106624"/>
                  <a:pt x="486539" y="106490"/>
                </a:cubicBezTo>
                <a:cubicBezTo>
                  <a:pt x="485939" y="106357"/>
                  <a:pt x="485639" y="106090"/>
                  <a:pt x="485639" y="105690"/>
                </a:cubicBezTo>
                <a:cubicBezTo>
                  <a:pt x="485639" y="105290"/>
                  <a:pt x="486939" y="104590"/>
                  <a:pt x="489540" y="103590"/>
                </a:cubicBezTo>
                <a:cubicBezTo>
                  <a:pt x="492140" y="102590"/>
                  <a:pt x="494574" y="101823"/>
                  <a:pt x="496841" y="101290"/>
                </a:cubicBezTo>
                <a:close/>
                <a:moveTo>
                  <a:pt x="1027207" y="96089"/>
                </a:moveTo>
                <a:cubicBezTo>
                  <a:pt x="1027140" y="96089"/>
                  <a:pt x="1026907" y="96489"/>
                  <a:pt x="1026507" y="97289"/>
                </a:cubicBezTo>
                <a:cubicBezTo>
                  <a:pt x="1025573" y="99690"/>
                  <a:pt x="1025507" y="100823"/>
                  <a:pt x="1026307" y="100690"/>
                </a:cubicBezTo>
                <a:cubicBezTo>
                  <a:pt x="1026440" y="100556"/>
                  <a:pt x="1026640" y="100423"/>
                  <a:pt x="1026907" y="100290"/>
                </a:cubicBezTo>
                <a:cubicBezTo>
                  <a:pt x="1027707" y="99489"/>
                  <a:pt x="1027974" y="98489"/>
                  <a:pt x="1027707" y="97289"/>
                </a:cubicBezTo>
                <a:cubicBezTo>
                  <a:pt x="1027440" y="96489"/>
                  <a:pt x="1027274" y="96089"/>
                  <a:pt x="1027207" y="96089"/>
                </a:cubicBezTo>
                <a:close/>
                <a:moveTo>
                  <a:pt x="1435158" y="94489"/>
                </a:moveTo>
                <a:cubicBezTo>
                  <a:pt x="1436091" y="94356"/>
                  <a:pt x="1435558" y="95689"/>
                  <a:pt x="1433558" y="98489"/>
                </a:cubicBezTo>
                <a:cubicBezTo>
                  <a:pt x="1432758" y="99556"/>
                  <a:pt x="1432158" y="100156"/>
                  <a:pt x="1431758" y="100290"/>
                </a:cubicBezTo>
                <a:cubicBezTo>
                  <a:pt x="1430957" y="100690"/>
                  <a:pt x="1430424" y="101623"/>
                  <a:pt x="1430157" y="103090"/>
                </a:cubicBezTo>
                <a:cubicBezTo>
                  <a:pt x="1429891" y="104557"/>
                  <a:pt x="1428957" y="105657"/>
                  <a:pt x="1427357" y="106390"/>
                </a:cubicBezTo>
                <a:cubicBezTo>
                  <a:pt x="1425757" y="107124"/>
                  <a:pt x="1424557" y="107957"/>
                  <a:pt x="1423757" y="108891"/>
                </a:cubicBezTo>
                <a:cubicBezTo>
                  <a:pt x="1422290" y="110758"/>
                  <a:pt x="1424757" y="110958"/>
                  <a:pt x="1431157" y="109491"/>
                </a:cubicBezTo>
                <a:cubicBezTo>
                  <a:pt x="1443692" y="106690"/>
                  <a:pt x="1455694" y="102423"/>
                  <a:pt x="1467162" y="96689"/>
                </a:cubicBezTo>
                <a:cubicBezTo>
                  <a:pt x="1473163" y="93622"/>
                  <a:pt x="1479164" y="93955"/>
                  <a:pt x="1485164" y="97689"/>
                </a:cubicBezTo>
                <a:cubicBezTo>
                  <a:pt x="1490098" y="100890"/>
                  <a:pt x="1490498" y="103690"/>
                  <a:pt x="1486364" y="106090"/>
                </a:cubicBezTo>
                <a:cubicBezTo>
                  <a:pt x="1484231" y="107290"/>
                  <a:pt x="1480764" y="108557"/>
                  <a:pt x="1475963" y="109891"/>
                </a:cubicBezTo>
                <a:cubicBezTo>
                  <a:pt x="1472096" y="110958"/>
                  <a:pt x="1469696" y="111791"/>
                  <a:pt x="1468762" y="112391"/>
                </a:cubicBezTo>
                <a:cubicBezTo>
                  <a:pt x="1467829" y="112991"/>
                  <a:pt x="1466562" y="113625"/>
                  <a:pt x="1464962" y="114291"/>
                </a:cubicBezTo>
                <a:cubicBezTo>
                  <a:pt x="1463362" y="114958"/>
                  <a:pt x="1461361" y="116525"/>
                  <a:pt x="1458961" y="118992"/>
                </a:cubicBezTo>
                <a:cubicBezTo>
                  <a:pt x="1456561" y="121459"/>
                  <a:pt x="1454827" y="123693"/>
                  <a:pt x="1453760" y="125693"/>
                </a:cubicBezTo>
                <a:cubicBezTo>
                  <a:pt x="1452827" y="127426"/>
                  <a:pt x="1451493" y="130560"/>
                  <a:pt x="1449760" y="135094"/>
                </a:cubicBezTo>
                <a:cubicBezTo>
                  <a:pt x="1448026" y="139628"/>
                  <a:pt x="1447159" y="142162"/>
                  <a:pt x="1447159" y="142695"/>
                </a:cubicBezTo>
                <a:cubicBezTo>
                  <a:pt x="1447293" y="143095"/>
                  <a:pt x="1447693" y="143295"/>
                  <a:pt x="1448360" y="143295"/>
                </a:cubicBezTo>
                <a:cubicBezTo>
                  <a:pt x="1449026" y="143295"/>
                  <a:pt x="1449993" y="143128"/>
                  <a:pt x="1451260" y="142795"/>
                </a:cubicBezTo>
                <a:cubicBezTo>
                  <a:pt x="1452527" y="142462"/>
                  <a:pt x="1453760" y="141961"/>
                  <a:pt x="1454960" y="141295"/>
                </a:cubicBezTo>
                <a:cubicBezTo>
                  <a:pt x="1460428" y="138494"/>
                  <a:pt x="1465428" y="136694"/>
                  <a:pt x="1469962" y="135894"/>
                </a:cubicBezTo>
                <a:cubicBezTo>
                  <a:pt x="1470762" y="135761"/>
                  <a:pt x="1471096" y="135827"/>
                  <a:pt x="1470962" y="136094"/>
                </a:cubicBezTo>
                <a:cubicBezTo>
                  <a:pt x="1470696" y="136494"/>
                  <a:pt x="1471163" y="136627"/>
                  <a:pt x="1472363" y="136494"/>
                </a:cubicBezTo>
                <a:cubicBezTo>
                  <a:pt x="1472896" y="136494"/>
                  <a:pt x="1473696" y="136427"/>
                  <a:pt x="1474763" y="136294"/>
                </a:cubicBezTo>
                <a:cubicBezTo>
                  <a:pt x="1476763" y="136027"/>
                  <a:pt x="1479463" y="136227"/>
                  <a:pt x="1482864" y="136894"/>
                </a:cubicBezTo>
                <a:cubicBezTo>
                  <a:pt x="1486264" y="137561"/>
                  <a:pt x="1488631" y="138361"/>
                  <a:pt x="1489965" y="139294"/>
                </a:cubicBezTo>
                <a:cubicBezTo>
                  <a:pt x="1490898" y="139828"/>
                  <a:pt x="1491665" y="140828"/>
                  <a:pt x="1492265" y="142295"/>
                </a:cubicBezTo>
                <a:cubicBezTo>
                  <a:pt x="1492865" y="143762"/>
                  <a:pt x="1493165" y="145162"/>
                  <a:pt x="1493165" y="146495"/>
                </a:cubicBezTo>
                <a:cubicBezTo>
                  <a:pt x="1493165" y="148229"/>
                  <a:pt x="1492098" y="150463"/>
                  <a:pt x="1489965" y="153196"/>
                </a:cubicBezTo>
                <a:cubicBezTo>
                  <a:pt x="1487831" y="155930"/>
                  <a:pt x="1483564" y="160564"/>
                  <a:pt x="1477163" y="167098"/>
                </a:cubicBezTo>
                <a:cubicBezTo>
                  <a:pt x="1469696" y="174566"/>
                  <a:pt x="1465962" y="178399"/>
                  <a:pt x="1465962" y="178599"/>
                </a:cubicBezTo>
                <a:cubicBezTo>
                  <a:pt x="1465962" y="178799"/>
                  <a:pt x="1467295" y="179399"/>
                  <a:pt x="1469962" y="180400"/>
                </a:cubicBezTo>
                <a:cubicBezTo>
                  <a:pt x="1472629" y="181400"/>
                  <a:pt x="1474630" y="182700"/>
                  <a:pt x="1475963" y="184300"/>
                </a:cubicBezTo>
                <a:cubicBezTo>
                  <a:pt x="1477030" y="185367"/>
                  <a:pt x="1477563" y="186034"/>
                  <a:pt x="1477563" y="186300"/>
                </a:cubicBezTo>
                <a:cubicBezTo>
                  <a:pt x="1477563" y="186567"/>
                  <a:pt x="1477096" y="186967"/>
                  <a:pt x="1476163" y="187500"/>
                </a:cubicBezTo>
                <a:cubicBezTo>
                  <a:pt x="1474963" y="188167"/>
                  <a:pt x="1474496" y="188767"/>
                  <a:pt x="1474763" y="189301"/>
                </a:cubicBezTo>
                <a:cubicBezTo>
                  <a:pt x="1475563" y="190501"/>
                  <a:pt x="1470096" y="191968"/>
                  <a:pt x="1458361" y="193701"/>
                </a:cubicBezTo>
                <a:cubicBezTo>
                  <a:pt x="1451827" y="194635"/>
                  <a:pt x="1448160" y="195235"/>
                  <a:pt x="1447359" y="195501"/>
                </a:cubicBezTo>
                <a:cubicBezTo>
                  <a:pt x="1446559" y="195768"/>
                  <a:pt x="1445559" y="195602"/>
                  <a:pt x="1444359" y="195001"/>
                </a:cubicBezTo>
                <a:cubicBezTo>
                  <a:pt x="1443159" y="194401"/>
                  <a:pt x="1442392" y="194401"/>
                  <a:pt x="1442059" y="195001"/>
                </a:cubicBezTo>
                <a:cubicBezTo>
                  <a:pt x="1441726" y="195602"/>
                  <a:pt x="1440392" y="195735"/>
                  <a:pt x="1438058" y="195401"/>
                </a:cubicBezTo>
                <a:cubicBezTo>
                  <a:pt x="1435725" y="195068"/>
                  <a:pt x="1433691" y="193901"/>
                  <a:pt x="1431958" y="191901"/>
                </a:cubicBezTo>
                <a:cubicBezTo>
                  <a:pt x="1430624" y="190434"/>
                  <a:pt x="1429324" y="188101"/>
                  <a:pt x="1428057" y="184900"/>
                </a:cubicBezTo>
                <a:cubicBezTo>
                  <a:pt x="1426790" y="181700"/>
                  <a:pt x="1426357" y="179833"/>
                  <a:pt x="1426757" y="179299"/>
                </a:cubicBezTo>
                <a:cubicBezTo>
                  <a:pt x="1427157" y="179033"/>
                  <a:pt x="1426557" y="177233"/>
                  <a:pt x="1424957" y="173899"/>
                </a:cubicBezTo>
                <a:cubicBezTo>
                  <a:pt x="1423757" y="171098"/>
                  <a:pt x="1423090" y="169232"/>
                  <a:pt x="1422956" y="168298"/>
                </a:cubicBezTo>
                <a:cubicBezTo>
                  <a:pt x="1422823" y="167365"/>
                  <a:pt x="1423156" y="166498"/>
                  <a:pt x="1423957" y="165698"/>
                </a:cubicBezTo>
                <a:cubicBezTo>
                  <a:pt x="1424757" y="164898"/>
                  <a:pt x="1425557" y="163698"/>
                  <a:pt x="1426357" y="162097"/>
                </a:cubicBezTo>
                <a:cubicBezTo>
                  <a:pt x="1427157" y="160497"/>
                  <a:pt x="1427757" y="159230"/>
                  <a:pt x="1428157" y="158297"/>
                </a:cubicBezTo>
                <a:cubicBezTo>
                  <a:pt x="1430824" y="153630"/>
                  <a:pt x="1432158" y="150162"/>
                  <a:pt x="1432158" y="147896"/>
                </a:cubicBezTo>
                <a:cubicBezTo>
                  <a:pt x="1432158" y="144828"/>
                  <a:pt x="1434491" y="138628"/>
                  <a:pt x="1439159" y="129293"/>
                </a:cubicBezTo>
                <a:lnTo>
                  <a:pt x="1443359" y="120492"/>
                </a:lnTo>
                <a:lnTo>
                  <a:pt x="1439359" y="121292"/>
                </a:lnTo>
                <a:cubicBezTo>
                  <a:pt x="1434958" y="122092"/>
                  <a:pt x="1430491" y="122059"/>
                  <a:pt x="1425957" y="121192"/>
                </a:cubicBezTo>
                <a:cubicBezTo>
                  <a:pt x="1421423" y="120325"/>
                  <a:pt x="1418423" y="118892"/>
                  <a:pt x="1416956" y="116892"/>
                </a:cubicBezTo>
                <a:cubicBezTo>
                  <a:pt x="1415756" y="115425"/>
                  <a:pt x="1415089" y="113425"/>
                  <a:pt x="1414956" y="110891"/>
                </a:cubicBezTo>
                <a:lnTo>
                  <a:pt x="1414755" y="107290"/>
                </a:lnTo>
                <a:lnTo>
                  <a:pt x="1422556" y="103090"/>
                </a:lnTo>
                <a:lnTo>
                  <a:pt x="1428352" y="99078"/>
                </a:lnTo>
                <a:lnTo>
                  <a:pt x="1427957" y="98189"/>
                </a:lnTo>
                <a:cubicBezTo>
                  <a:pt x="1428357" y="97589"/>
                  <a:pt x="1428690" y="97289"/>
                  <a:pt x="1428957" y="97289"/>
                </a:cubicBezTo>
                <a:cubicBezTo>
                  <a:pt x="1429224" y="97289"/>
                  <a:pt x="1429357" y="97589"/>
                  <a:pt x="1429357" y="98189"/>
                </a:cubicBezTo>
                <a:lnTo>
                  <a:pt x="1428431" y="99023"/>
                </a:lnTo>
                <a:lnTo>
                  <a:pt x="1430357" y="97689"/>
                </a:lnTo>
                <a:cubicBezTo>
                  <a:pt x="1430357" y="96889"/>
                  <a:pt x="1431057" y="96156"/>
                  <a:pt x="1432458" y="95489"/>
                </a:cubicBezTo>
                <a:cubicBezTo>
                  <a:pt x="1433858" y="94822"/>
                  <a:pt x="1434758" y="94489"/>
                  <a:pt x="1435158" y="94489"/>
                </a:cubicBezTo>
                <a:close/>
                <a:moveTo>
                  <a:pt x="59386" y="94289"/>
                </a:moveTo>
                <a:cubicBezTo>
                  <a:pt x="58586" y="94556"/>
                  <a:pt x="55852" y="95622"/>
                  <a:pt x="51185" y="97489"/>
                </a:cubicBezTo>
                <a:cubicBezTo>
                  <a:pt x="45584" y="99623"/>
                  <a:pt x="41917" y="100856"/>
                  <a:pt x="40184" y="101190"/>
                </a:cubicBezTo>
                <a:cubicBezTo>
                  <a:pt x="38450" y="101523"/>
                  <a:pt x="37583" y="102357"/>
                  <a:pt x="37583" y="103690"/>
                </a:cubicBezTo>
                <a:cubicBezTo>
                  <a:pt x="37583" y="104223"/>
                  <a:pt x="37450" y="104657"/>
                  <a:pt x="37183" y="104990"/>
                </a:cubicBezTo>
                <a:cubicBezTo>
                  <a:pt x="36916" y="105324"/>
                  <a:pt x="36650" y="105424"/>
                  <a:pt x="36383" y="105290"/>
                </a:cubicBezTo>
                <a:cubicBezTo>
                  <a:pt x="35983" y="105290"/>
                  <a:pt x="35683" y="105590"/>
                  <a:pt x="35483" y="106190"/>
                </a:cubicBezTo>
                <a:cubicBezTo>
                  <a:pt x="35283" y="106790"/>
                  <a:pt x="35250" y="107824"/>
                  <a:pt x="35383" y="109291"/>
                </a:cubicBezTo>
                <a:cubicBezTo>
                  <a:pt x="35516" y="112091"/>
                  <a:pt x="35750" y="113691"/>
                  <a:pt x="36083" y="114091"/>
                </a:cubicBezTo>
                <a:cubicBezTo>
                  <a:pt x="36416" y="114491"/>
                  <a:pt x="38017" y="113925"/>
                  <a:pt x="40884" y="112391"/>
                </a:cubicBezTo>
                <a:cubicBezTo>
                  <a:pt x="43751" y="110858"/>
                  <a:pt x="46251" y="109291"/>
                  <a:pt x="48385" y="107691"/>
                </a:cubicBezTo>
                <a:cubicBezTo>
                  <a:pt x="51318" y="105290"/>
                  <a:pt x="54252" y="102623"/>
                  <a:pt x="57186" y="99690"/>
                </a:cubicBezTo>
                <a:cubicBezTo>
                  <a:pt x="60119" y="96756"/>
                  <a:pt x="61453" y="95089"/>
                  <a:pt x="61186" y="94689"/>
                </a:cubicBezTo>
                <a:cubicBezTo>
                  <a:pt x="60786" y="94155"/>
                  <a:pt x="60186" y="94022"/>
                  <a:pt x="59386" y="94289"/>
                </a:cubicBezTo>
                <a:close/>
                <a:moveTo>
                  <a:pt x="316418" y="93089"/>
                </a:moveTo>
                <a:cubicBezTo>
                  <a:pt x="314284" y="93089"/>
                  <a:pt x="313218" y="93322"/>
                  <a:pt x="313218" y="93789"/>
                </a:cubicBezTo>
                <a:cubicBezTo>
                  <a:pt x="313218" y="94256"/>
                  <a:pt x="313018" y="95489"/>
                  <a:pt x="312618" y="97489"/>
                </a:cubicBezTo>
                <a:lnTo>
                  <a:pt x="312018" y="100490"/>
                </a:lnTo>
                <a:lnTo>
                  <a:pt x="314618" y="98489"/>
                </a:lnTo>
                <a:cubicBezTo>
                  <a:pt x="316218" y="97156"/>
                  <a:pt x="317418" y="95889"/>
                  <a:pt x="318218" y="94689"/>
                </a:cubicBezTo>
                <a:cubicBezTo>
                  <a:pt x="318885" y="93889"/>
                  <a:pt x="319118" y="93422"/>
                  <a:pt x="318918" y="93289"/>
                </a:cubicBezTo>
                <a:cubicBezTo>
                  <a:pt x="318718" y="93155"/>
                  <a:pt x="317885" y="93089"/>
                  <a:pt x="316418" y="93089"/>
                </a:cubicBezTo>
                <a:close/>
                <a:moveTo>
                  <a:pt x="634058" y="92289"/>
                </a:moveTo>
                <a:cubicBezTo>
                  <a:pt x="633391" y="92289"/>
                  <a:pt x="632891" y="92622"/>
                  <a:pt x="632558" y="93289"/>
                </a:cubicBezTo>
                <a:cubicBezTo>
                  <a:pt x="632224" y="93955"/>
                  <a:pt x="632358" y="94289"/>
                  <a:pt x="632958" y="94289"/>
                </a:cubicBezTo>
                <a:cubicBezTo>
                  <a:pt x="633558" y="94289"/>
                  <a:pt x="634058" y="93955"/>
                  <a:pt x="634458" y="93289"/>
                </a:cubicBezTo>
                <a:cubicBezTo>
                  <a:pt x="634858" y="92622"/>
                  <a:pt x="634724" y="92289"/>
                  <a:pt x="634058" y="92289"/>
                </a:cubicBezTo>
                <a:close/>
                <a:moveTo>
                  <a:pt x="1440559" y="92089"/>
                </a:moveTo>
                <a:cubicBezTo>
                  <a:pt x="1440692" y="92222"/>
                  <a:pt x="1440592" y="92489"/>
                  <a:pt x="1440259" y="92889"/>
                </a:cubicBezTo>
                <a:cubicBezTo>
                  <a:pt x="1439925" y="93289"/>
                  <a:pt x="1439459" y="93622"/>
                  <a:pt x="1438858" y="93889"/>
                </a:cubicBezTo>
                <a:cubicBezTo>
                  <a:pt x="1438258" y="94155"/>
                  <a:pt x="1437758" y="94289"/>
                  <a:pt x="1437358" y="94289"/>
                </a:cubicBezTo>
                <a:cubicBezTo>
                  <a:pt x="1436692" y="94289"/>
                  <a:pt x="1436958" y="93855"/>
                  <a:pt x="1438158" y="92989"/>
                </a:cubicBezTo>
                <a:cubicBezTo>
                  <a:pt x="1439359" y="92122"/>
                  <a:pt x="1440159" y="91822"/>
                  <a:pt x="1440559" y="92089"/>
                </a:cubicBezTo>
                <a:close/>
                <a:moveTo>
                  <a:pt x="72388" y="91989"/>
                </a:moveTo>
                <a:cubicBezTo>
                  <a:pt x="72388" y="92722"/>
                  <a:pt x="69120" y="96289"/>
                  <a:pt x="62586" y="102690"/>
                </a:cubicBezTo>
                <a:cubicBezTo>
                  <a:pt x="56052" y="109091"/>
                  <a:pt x="52919" y="112458"/>
                  <a:pt x="53185" y="112791"/>
                </a:cubicBezTo>
                <a:cubicBezTo>
                  <a:pt x="53452" y="113125"/>
                  <a:pt x="56086" y="112158"/>
                  <a:pt x="61086" y="109891"/>
                </a:cubicBezTo>
                <a:cubicBezTo>
                  <a:pt x="66087" y="107624"/>
                  <a:pt x="69521" y="106690"/>
                  <a:pt x="71387" y="107090"/>
                </a:cubicBezTo>
                <a:cubicBezTo>
                  <a:pt x="72588" y="107357"/>
                  <a:pt x="73354" y="107390"/>
                  <a:pt x="73688" y="107190"/>
                </a:cubicBezTo>
                <a:cubicBezTo>
                  <a:pt x="74021" y="106990"/>
                  <a:pt x="74321" y="106224"/>
                  <a:pt x="74588" y="104890"/>
                </a:cubicBezTo>
                <a:cubicBezTo>
                  <a:pt x="74854" y="103157"/>
                  <a:pt x="75055" y="100790"/>
                  <a:pt x="75188" y="97789"/>
                </a:cubicBezTo>
                <a:cubicBezTo>
                  <a:pt x="75321" y="94789"/>
                  <a:pt x="74888" y="92889"/>
                  <a:pt x="73888" y="92089"/>
                </a:cubicBezTo>
                <a:cubicBezTo>
                  <a:pt x="72888" y="91288"/>
                  <a:pt x="72388" y="91255"/>
                  <a:pt x="72388" y="91989"/>
                </a:cubicBezTo>
                <a:close/>
                <a:moveTo>
                  <a:pt x="634858" y="87888"/>
                </a:moveTo>
                <a:cubicBezTo>
                  <a:pt x="634324" y="87888"/>
                  <a:pt x="633691" y="88055"/>
                  <a:pt x="632958" y="88388"/>
                </a:cubicBezTo>
                <a:cubicBezTo>
                  <a:pt x="632224" y="88721"/>
                  <a:pt x="631791" y="89088"/>
                  <a:pt x="631657" y="89488"/>
                </a:cubicBezTo>
                <a:cubicBezTo>
                  <a:pt x="631257" y="90288"/>
                  <a:pt x="631191" y="90822"/>
                  <a:pt x="631457" y="91088"/>
                </a:cubicBezTo>
                <a:cubicBezTo>
                  <a:pt x="631724" y="91355"/>
                  <a:pt x="632524" y="91088"/>
                  <a:pt x="633858" y="90288"/>
                </a:cubicBezTo>
                <a:cubicBezTo>
                  <a:pt x="635191" y="89488"/>
                  <a:pt x="635858" y="88888"/>
                  <a:pt x="635858" y="88488"/>
                </a:cubicBezTo>
                <a:cubicBezTo>
                  <a:pt x="635725" y="88088"/>
                  <a:pt x="635391" y="87888"/>
                  <a:pt x="634858" y="87888"/>
                </a:cubicBezTo>
                <a:close/>
                <a:moveTo>
                  <a:pt x="642959" y="85888"/>
                </a:moveTo>
                <a:cubicBezTo>
                  <a:pt x="642626" y="86021"/>
                  <a:pt x="641592" y="86621"/>
                  <a:pt x="639858" y="87688"/>
                </a:cubicBezTo>
                <a:cubicBezTo>
                  <a:pt x="637858" y="88888"/>
                  <a:pt x="636858" y="89822"/>
                  <a:pt x="636858" y="90488"/>
                </a:cubicBezTo>
                <a:cubicBezTo>
                  <a:pt x="636858" y="91288"/>
                  <a:pt x="638192" y="90622"/>
                  <a:pt x="640859" y="88488"/>
                </a:cubicBezTo>
                <a:cubicBezTo>
                  <a:pt x="641925" y="87821"/>
                  <a:pt x="642592" y="87221"/>
                  <a:pt x="642859" y="86688"/>
                </a:cubicBezTo>
                <a:cubicBezTo>
                  <a:pt x="643259" y="86021"/>
                  <a:pt x="643292" y="85754"/>
                  <a:pt x="642959" y="85888"/>
                </a:cubicBezTo>
                <a:close/>
                <a:moveTo>
                  <a:pt x="1125719" y="82487"/>
                </a:moveTo>
                <a:cubicBezTo>
                  <a:pt x="1123186" y="82487"/>
                  <a:pt x="1121919" y="82821"/>
                  <a:pt x="1121919" y="83487"/>
                </a:cubicBezTo>
                <a:cubicBezTo>
                  <a:pt x="1121919" y="84154"/>
                  <a:pt x="1120852" y="84954"/>
                  <a:pt x="1118718" y="85888"/>
                </a:cubicBezTo>
                <a:cubicBezTo>
                  <a:pt x="1116585" y="86821"/>
                  <a:pt x="1114718" y="87755"/>
                  <a:pt x="1113118" y="88688"/>
                </a:cubicBezTo>
                <a:cubicBezTo>
                  <a:pt x="1111517" y="89622"/>
                  <a:pt x="1109584" y="90622"/>
                  <a:pt x="1107317" y="91689"/>
                </a:cubicBezTo>
                <a:cubicBezTo>
                  <a:pt x="1105050" y="92755"/>
                  <a:pt x="1102950" y="93922"/>
                  <a:pt x="1101016" y="95189"/>
                </a:cubicBezTo>
                <a:cubicBezTo>
                  <a:pt x="1099083" y="96456"/>
                  <a:pt x="1097649" y="97289"/>
                  <a:pt x="1096716" y="97689"/>
                </a:cubicBezTo>
                <a:cubicBezTo>
                  <a:pt x="1091915" y="99690"/>
                  <a:pt x="1089781" y="101956"/>
                  <a:pt x="1090315" y="104490"/>
                </a:cubicBezTo>
                <a:cubicBezTo>
                  <a:pt x="1091115" y="109157"/>
                  <a:pt x="1092048" y="111491"/>
                  <a:pt x="1093115" y="111491"/>
                </a:cubicBezTo>
                <a:cubicBezTo>
                  <a:pt x="1095249" y="111491"/>
                  <a:pt x="1101849" y="107157"/>
                  <a:pt x="1112918" y="98489"/>
                </a:cubicBezTo>
                <a:cubicBezTo>
                  <a:pt x="1123986" y="89822"/>
                  <a:pt x="1129520" y="84621"/>
                  <a:pt x="1129520" y="82887"/>
                </a:cubicBezTo>
                <a:cubicBezTo>
                  <a:pt x="1129520" y="82621"/>
                  <a:pt x="1128253" y="82487"/>
                  <a:pt x="1125719" y="82487"/>
                </a:cubicBezTo>
                <a:close/>
                <a:moveTo>
                  <a:pt x="661461" y="78287"/>
                </a:moveTo>
                <a:cubicBezTo>
                  <a:pt x="658794" y="78420"/>
                  <a:pt x="654527" y="80687"/>
                  <a:pt x="648660" y="85088"/>
                </a:cubicBezTo>
                <a:cubicBezTo>
                  <a:pt x="645726" y="87355"/>
                  <a:pt x="642859" y="89988"/>
                  <a:pt x="640059" y="92989"/>
                </a:cubicBezTo>
                <a:cubicBezTo>
                  <a:pt x="637258" y="95989"/>
                  <a:pt x="635858" y="98023"/>
                  <a:pt x="635858" y="99089"/>
                </a:cubicBezTo>
                <a:cubicBezTo>
                  <a:pt x="635858" y="99890"/>
                  <a:pt x="636225" y="99890"/>
                  <a:pt x="636958" y="99089"/>
                </a:cubicBezTo>
                <a:cubicBezTo>
                  <a:pt x="637692" y="98289"/>
                  <a:pt x="638458" y="97889"/>
                  <a:pt x="639258" y="97889"/>
                </a:cubicBezTo>
                <a:cubicBezTo>
                  <a:pt x="640059" y="97889"/>
                  <a:pt x="641725" y="97356"/>
                  <a:pt x="644259" y="96289"/>
                </a:cubicBezTo>
                <a:cubicBezTo>
                  <a:pt x="646793" y="95222"/>
                  <a:pt x="648059" y="94489"/>
                  <a:pt x="648059" y="94089"/>
                </a:cubicBezTo>
                <a:cubicBezTo>
                  <a:pt x="648059" y="93689"/>
                  <a:pt x="647326" y="93155"/>
                  <a:pt x="645859" y="92489"/>
                </a:cubicBezTo>
                <a:cubicBezTo>
                  <a:pt x="644793" y="91955"/>
                  <a:pt x="644292" y="91655"/>
                  <a:pt x="644359" y="91589"/>
                </a:cubicBezTo>
                <a:cubicBezTo>
                  <a:pt x="644426" y="91522"/>
                  <a:pt x="644993" y="91555"/>
                  <a:pt x="646059" y="91689"/>
                </a:cubicBezTo>
                <a:cubicBezTo>
                  <a:pt x="647659" y="91955"/>
                  <a:pt x="648960" y="92289"/>
                  <a:pt x="649960" y="92689"/>
                </a:cubicBezTo>
                <a:cubicBezTo>
                  <a:pt x="650960" y="93089"/>
                  <a:pt x="652427" y="92489"/>
                  <a:pt x="654360" y="90888"/>
                </a:cubicBezTo>
                <a:cubicBezTo>
                  <a:pt x="656294" y="89288"/>
                  <a:pt x="657994" y="88655"/>
                  <a:pt x="659461" y="88988"/>
                </a:cubicBezTo>
                <a:cubicBezTo>
                  <a:pt x="660928" y="89322"/>
                  <a:pt x="661695" y="88788"/>
                  <a:pt x="661761" y="87388"/>
                </a:cubicBezTo>
                <a:cubicBezTo>
                  <a:pt x="661828" y="85988"/>
                  <a:pt x="662061" y="84588"/>
                  <a:pt x="662461" y="83187"/>
                </a:cubicBezTo>
                <a:cubicBezTo>
                  <a:pt x="662861" y="81787"/>
                  <a:pt x="662695" y="81087"/>
                  <a:pt x="661961" y="81087"/>
                </a:cubicBezTo>
                <a:cubicBezTo>
                  <a:pt x="661228" y="81087"/>
                  <a:pt x="661261" y="80620"/>
                  <a:pt x="662061" y="79687"/>
                </a:cubicBezTo>
                <a:cubicBezTo>
                  <a:pt x="662461" y="79154"/>
                  <a:pt x="662628" y="78787"/>
                  <a:pt x="662561" y="78587"/>
                </a:cubicBezTo>
                <a:cubicBezTo>
                  <a:pt x="662495" y="78387"/>
                  <a:pt x="662128" y="78287"/>
                  <a:pt x="661461" y="78287"/>
                </a:cubicBezTo>
                <a:close/>
                <a:moveTo>
                  <a:pt x="276913" y="77087"/>
                </a:moveTo>
                <a:cubicBezTo>
                  <a:pt x="276313" y="77087"/>
                  <a:pt x="276013" y="77553"/>
                  <a:pt x="276013" y="78487"/>
                </a:cubicBezTo>
                <a:cubicBezTo>
                  <a:pt x="276013" y="79420"/>
                  <a:pt x="276313" y="79687"/>
                  <a:pt x="276913" y="79287"/>
                </a:cubicBezTo>
                <a:cubicBezTo>
                  <a:pt x="277513" y="78887"/>
                  <a:pt x="277813" y="78420"/>
                  <a:pt x="277813" y="77887"/>
                </a:cubicBezTo>
                <a:cubicBezTo>
                  <a:pt x="277813" y="77353"/>
                  <a:pt x="277513" y="77087"/>
                  <a:pt x="276913" y="77087"/>
                </a:cubicBezTo>
                <a:close/>
                <a:moveTo>
                  <a:pt x="1708592" y="73086"/>
                </a:moveTo>
                <a:cubicBezTo>
                  <a:pt x="1709259" y="73086"/>
                  <a:pt x="1709592" y="73653"/>
                  <a:pt x="1709592" y="74786"/>
                </a:cubicBezTo>
                <a:cubicBezTo>
                  <a:pt x="1709592" y="75920"/>
                  <a:pt x="1709926" y="76087"/>
                  <a:pt x="1710592" y="75286"/>
                </a:cubicBezTo>
                <a:cubicBezTo>
                  <a:pt x="1711259" y="74753"/>
                  <a:pt x="1712193" y="74620"/>
                  <a:pt x="1713393" y="74886"/>
                </a:cubicBezTo>
                <a:cubicBezTo>
                  <a:pt x="1714593" y="75153"/>
                  <a:pt x="1717060" y="76153"/>
                  <a:pt x="1720794" y="77887"/>
                </a:cubicBezTo>
                <a:cubicBezTo>
                  <a:pt x="1723461" y="79087"/>
                  <a:pt x="1726528" y="80420"/>
                  <a:pt x="1729995" y="81887"/>
                </a:cubicBezTo>
                <a:cubicBezTo>
                  <a:pt x="1733062" y="83221"/>
                  <a:pt x="1735196" y="84421"/>
                  <a:pt x="1736396" y="85488"/>
                </a:cubicBezTo>
                <a:cubicBezTo>
                  <a:pt x="1737596" y="86555"/>
                  <a:pt x="1738662" y="88155"/>
                  <a:pt x="1739596" y="90288"/>
                </a:cubicBezTo>
                <a:cubicBezTo>
                  <a:pt x="1740396" y="92422"/>
                  <a:pt x="1741063" y="93489"/>
                  <a:pt x="1741596" y="93489"/>
                </a:cubicBezTo>
                <a:cubicBezTo>
                  <a:pt x="1742130" y="93489"/>
                  <a:pt x="1742396" y="94889"/>
                  <a:pt x="1742396" y="97689"/>
                </a:cubicBezTo>
                <a:lnTo>
                  <a:pt x="1742396" y="101890"/>
                </a:lnTo>
                <a:lnTo>
                  <a:pt x="1737796" y="101690"/>
                </a:lnTo>
                <a:cubicBezTo>
                  <a:pt x="1734862" y="101690"/>
                  <a:pt x="1732595" y="101223"/>
                  <a:pt x="1730995" y="100290"/>
                </a:cubicBezTo>
                <a:cubicBezTo>
                  <a:pt x="1728861" y="99089"/>
                  <a:pt x="1720127" y="98689"/>
                  <a:pt x="1704792" y="99089"/>
                </a:cubicBezTo>
                <a:cubicBezTo>
                  <a:pt x="1699858" y="99223"/>
                  <a:pt x="1695957" y="99256"/>
                  <a:pt x="1693090" y="99189"/>
                </a:cubicBezTo>
                <a:cubicBezTo>
                  <a:pt x="1690223" y="99123"/>
                  <a:pt x="1688123" y="99223"/>
                  <a:pt x="1686789" y="99489"/>
                </a:cubicBezTo>
                <a:cubicBezTo>
                  <a:pt x="1684523" y="100023"/>
                  <a:pt x="1679789" y="100756"/>
                  <a:pt x="1672588" y="101690"/>
                </a:cubicBezTo>
                <a:cubicBezTo>
                  <a:pt x="1670987" y="101956"/>
                  <a:pt x="1668121" y="102590"/>
                  <a:pt x="1663987" y="103590"/>
                </a:cubicBezTo>
                <a:cubicBezTo>
                  <a:pt x="1659853" y="104590"/>
                  <a:pt x="1657519" y="104923"/>
                  <a:pt x="1656986" y="104590"/>
                </a:cubicBezTo>
                <a:cubicBezTo>
                  <a:pt x="1656452" y="104257"/>
                  <a:pt x="1652318" y="105090"/>
                  <a:pt x="1644584" y="107090"/>
                </a:cubicBezTo>
                <a:cubicBezTo>
                  <a:pt x="1636850" y="109091"/>
                  <a:pt x="1632449" y="110491"/>
                  <a:pt x="1631383" y="111291"/>
                </a:cubicBezTo>
                <a:cubicBezTo>
                  <a:pt x="1630716" y="111691"/>
                  <a:pt x="1628282" y="112558"/>
                  <a:pt x="1624082" y="113891"/>
                </a:cubicBezTo>
                <a:cubicBezTo>
                  <a:pt x="1619881" y="115225"/>
                  <a:pt x="1617114" y="116225"/>
                  <a:pt x="1615781" y="116892"/>
                </a:cubicBezTo>
                <a:cubicBezTo>
                  <a:pt x="1613914" y="117692"/>
                  <a:pt x="1611113" y="118692"/>
                  <a:pt x="1607380" y="119892"/>
                </a:cubicBezTo>
                <a:cubicBezTo>
                  <a:pt x="1603646" y="121092"/>
                  <a:pt x="1601379" y="121692"/>
                  <a:pt x="1600579" y="121692"/>
                </a:cubicBezTo>
                <a:cubicBezTo>
                  <a:pt x="1599379" y="121692"/>
                  <a:pt x="1597612" y="122792"/>
                  <a:pt x="1595278" y="124993"/>
                </a:cubicBezTo>
                <a:cubicBezTo>
                  <a:pt x="1592944" y="127193"/>
                  <a:pt x="1590777" y="128826"/>
                  <a:pt x="1588777" y="129893"/>
                </a:cubicBezTo>
                <a:cubicBezTo>
                  <a:pt x="1585443" y="131627"/>
                  <a:pt x="1582376" y="133494"/>
                  <a:pt x="1579576" y="135494"/>
                </a:cubicBezTo>
                <a:cubicBezTo>
                  <a:pt x="1577709" y="136827"/>
                  <a:pt x="1576009" y="137328"/>
                  <a:pt x="1574475" y="136994"/>
                </a:cubicBezTo>
                <a:cubicBezTo>
                  <a:pt x="1572942" y="136661"/>
                  <a:pt x="1570975" y="135294"/>
                  <a:pt x="1568575" y="132894"/>
                </a:cubicBezTo>
                <a:cubicBezTo>
                  <a:pt x="1565774" y="130093"/>
                  <a:pt x="1564041" y="128226"/>
                  <a:pt x="1563374" y="127293"/>
                </a:cubicBezTo>
                <a:cubicBezTo>
                  <a:pt x="1562441" y="126093"/>
                  <a:pt x="1561574" y="123993"/>
                  <a:pt x="1560774" y="120992"/>
                </a:cubicBezTo>
                <a:cubicBezTo>
                  <a:pt x="1559974" y="117992"/>
                  <a:pt x="1559640" y="115558"/>
                  <a:pt x="1559774" y="113691"/>
                </a:cubicBezTo>
                <a:cubicBezTo>
                  <a:pt x="1559907" y="111291"/>
                  <a:pt x="1559674" y="109891"/>
                  <a:pt x="1559073" y="109491"/>
                </a:cubicBezTo>
                <a:cubicBezTo>
                  <a:pt x="1558473" y="109091"/>
                  <a:pt x="1558340" y="108424"/>
                  <a:pt x="1558673" y="107490"/>
                </a:cubicBezTo>
                <a:cubicBezTo>
                  <a:pt x="1559007" y="106557"/>
                  <a:pt x="1558840" y="106090"/>
                  <a:pt x="1558173" y="106090"/>
                </a:cubicBezTo>
                <a:cubicBezTo>
                  <a:pt x="1557507" y="106090"/>
                  <a:pt x="1557173" y="105290"/>
                  <a:pt x="1557173" y="103690"/>
                </a:cubicBezTo>
                <a:cubicBezTo>
                  <a:pt x="1557173" y="102357"/>
                  <a:pt x="1558773" y="99690"/>
                  <a:pt x="1561974" y="95689"/>
                </a:cubicBezTo>
                <a:cubicBezTo>
                  <a:pt x="1565174" y="91689"/>
                  <a:pt x="1567308" y="89688"/>
                  <a:pt x="1568375" y="89688"/>
                </a:cubicBezTo>
                <a:cubicBezTo>
                  <a:pt x="1569175" y="89688"/>
                  <a:pt x="1569642" y="90122"/>
                  <a:pt x="1569775" y="90988"/>
                </a:cubicBezTo>
                <a:cubicBezTo>
                  <a:pt x="1569908" y="91855"/>
                  <a:pt x="1569575" y="92422"/>
                  <a:pt x="1568775" y="92689"/>
                </a:cubicBezTo>
                <a:cubicBezTo>
                  <a:pt x="1568108" y="92955"/>
                  <a:pt x="1568108" y="93989"/>
                  <a:pt x="1568775" y="95789"/>
                </a:cubicBezTo>
                <a:cubicBezTo>
                  <a:pt x="1569441" y="97589"/>
                  <a:pt x="1569775" y="99223"/>
                  <a:pt x="1569775" y="100690"/>
                </a:cubicBezTo>
                <a:cubicBezTo>
                  <a:pt x="1569775" y="101756"/>
                  <a:pt x="1569975" y="102357"/>
                  <a:pt x="1570375" y="102490"/>
                </a:cubicBezTo>
                <a:cubicBezTo>
                  <a:pt x="1570775" y="102623"/>
                  <a:pt x="1571908" y="102557"/>
                  <a:pt x="1573775" y="102290"/>
                </a:cubicBezTo>
                <a:cubicBezTo>
                  <a:pt x="1576576" y="101756"/>
                  <a:pt x="1581710" y="100156"/>
                  <a:pt x="1589177" y="97489"/>
                </a:cubicBezTo>
                <a:cubicBezTo>
                  <a:pt x="1596645" y="94822"/>
                  <a:pt x="1601345" y="93289"/>
                  <a:pt x="1603279" y="92889"/>
                </a:cubicBezTo>
                <a:cubicBezTo>
                  <a:pt x="1605213" y="92489"/>
                  <a:pt x="1606546" y="91989"/>
                  <a:pt x="1607280" y="91388"/>
                </a:cubicBezTo>
                <a:cubicBezTo>
                  <a:pt x="1608013" y="90788"/>
                  <a:pt x="1610913" y="89822"/>
                  <a:pt x="1615981" y="88488"/>
                </a:cubicBezTo>
                <a:cubicBezTo>
                  <a:pt x="1621981" y="87021"/>
                  <a:pt x="1627115" y="85821"/>
                  <a:pt x="1631383" y="84888"/>
                </a:cubicBezTo>
                <a:cubicBezTo>
                  <a:pt x="1635250" y="83954"/>
                  <a:pt x="1637517" y="83321"/>
                  <a:pt x="1638183" y="82987"/>
                </a:cubicBezTo>
                <a:cubicBezTo>
                  <a:pt x="1638850" y="82654"/>
                  <a:pt x="1639617" y="82421"/>
                  <a:pt x="1640484" y="82287"/>
                </a:cubicBezTo>
                <a:cubicBezTo>
                  <a:pt x="1641350" y="82154"/>
                  <a:pt x="1642317" y="81854"/>
                  <a:pt x="1643384" y="81387"/>
                </a:cubicBezTo>
                <a:cubicBezTo>
                  <a:pt x="1644451" y="80921"/>
                  <a:pt x="1647251" y="80620"/>
                  <a:pt x="1651785" y="80487"/>
                </a:cubicBezTo>
                <a:cubicBezTo>
                  <a:pt x="1661920" y="79954"/>
                  <a:pt x="1667454" y="79087"/>
                  <a:pt x="1668387" y="77887"/>
                </a:cubicBezTo>
                <a:cubicBezTo>
                  <a:pt x="1667987" y="77487"/>
                  <a:pt x="1668321" y="77153"/>
                  <a:pt x="1669387" y="76887"/>
                </a:cubicBezTo>
                <a:cubicBezTo>
                  <a:pt x="1670854" y="76487"/>
                  <a:pt x="1672121" y="76587"/>
                  <a:pt x="1673188" y="77187"/>
                </a:cubicBezTo>
                <a:cubicBezTo>
                  <a:pt x="1674254" y="77787"/>
                  <a:pt x="1675588" y="77753"/>
                  <a:pt x="1677188" y="77087"/>
                </a:cubicBezTo>
                <a:cubicBezTo>
                  <a:pt x="1677588" y="76953"/>
                  <a:pt x="1677955" y="76820"/>
                  <a:pt x="1678288" y="76687"/>
                </a:cubicBezTo>
                <a:cubicBezTo>
                  <a:pt x="1678622" y="76553"/>
                  <a:pt x="1678889" y="76487"/>
                  <a:pt x="1679089" y="76487"/>
                </a:cubicBezTo>
                <a:cubicBezTo>
                  <a:pt x="1679288" y="76487"/>
                  <a:pt x="1679388" y="76553"/>
                  <a:pt x="1679388" y="76687"/>
                </a:cubicBezTo>
                <a:cubicBezTo>
                  <a:pt x="1679388" y="77087"/>
                  <a:pt x="1680355" y="77287"/>
                  <a:pt x="1682289" y="77287"/>
                </a:cubicBezTo>
                <a:cubicBezTo>
                  <a:pt x="1684222" y="77287"/>
                  <a:pt x="1686856" y="77187"/>
                  <a:pt x="1690190" y="76987"/>
                </a:cubicBezTo>
                <a:cubicBezTo>
                  <a:pt x="1693524" y="76787"/>
                  <a:pt x="1697057" y="76487"/>
                  <a:pt x="1700791" y="76087"/>
                </a:cubicBezTo>
                <a:cubicBezTo>
                  <a:pt x="1703325" y="75953"/>
                  <a:pt x="1705158" y="75720"/>
                  <a:pt x="1706292" y="75386"/>
                </a:cubicBezTo>
                <a:cubicBezTo>
                  <a:pt x="1707425" y="75053"/>
                  <a:pt x="1707925" y="74686"/>
                  <a:pt x="1707792" y="74286"/>
                </a:cubicBezTo>
                <a:cubicBezTo>
                  <a:pt x="1707659" y="73486"/>
                  <a:pt x="1707925" y="73086"/>
                  <a:pt x="1708592" y="73086"/>
                </a:cubicBezTo>
                <a:close/>
                <a:moveTo>
                  <a:pt x="276913" y="70886"/>
                </a:moveTo>
                <a:cubicBezTo>
                  <a:pt x="276313" y="70886"/>
                  <a:pt x="276013" y="71186"/>
                  <a:pt x="276013" y="71786"/>
                </a:cubicBezTo>
                <a:cubicBezTo>
                  <a:pt x="276013" y="72386"/>
                  <a:pt x="276313" y="72686"/>
                  <a:pt x="276913" y="72686"/>
                </a:cubicBezTo>
                <a:cubicBezTo>
                  <a:pt x="277513" y="72686"/>
                  <a:pt x="277813" y="72386"/>
                  <a:pt x="277813" y="71786"/>
                </a:cubicBezTo>
                <a:cubicBezTo>
                  <a:pt x="277813" y="71186"/>
                  <a:pt x="277513" y="70886"/>
                  <a:pt x="276913" y="70886"/>
                </a:cubicBezTo>
                <a:close/>
                <a:moveTo>
                  <a:pt x="1076913" y="68686"/>
                </a:moveTo>
                <a:cubicBezTo>
                  <a:pt x="1078113" y="68419"/>
                  <a:pt x="1079380" y="68686"/>
                  <a:pt x="1080714" y="69486"/>
                </a:cubicBezTo>
                <a:cubicBezTo>
                  <a:pt x="1081780" y="70152"/>
                  <a:pt x="1083081" y="72386"/>
                  <a:pt x="1084614" y="76187"/>
                </a:cubicBezTo>
                <a:cubicBezTo>
                  <a:pt x="1086148" y="79987"/>
                  <a:pt x="1086914" y="82954"/>
                  <a:pt x="1086914" y="85088"/>
                </a:cubicBezTo>
                <a:cubicBezTo>
                  <a:pt x="1086914" y="87221"/>
                  <a:pt x="1087381" y="88455"/>
                  <a:pt x="1088314" y="88788"/>
                </a:cubicBezTo>
                <a:cubicBezTo>
                  <a:pt x="1089248" y="89122"/>
                  <a:pt x="1092715" y="87888"/>
                  <a:pt x="1098716" y="85088"/>
                </a:cubicBezTo>
                <a:cubicBezTo>
                  <a:pt x="1109517" y="79887"/>
                  <a:pt x="1117685" y="76687"/>
                  <a:pt x="1123219" y="75486"/>
                </a:cubicBezTo>
                <a:cubicBezTo>
                  <a:pt x="1128753" y="74286"/>
                  <a:pt x="1133387" y="74620"/>
                  <a:pt x="1137121" y="76487"/>
                </a:cubicBezTo>
                <a:cubicBezTo>
                  <a:pt x="1139788" y="77953"/>
                  <a:pt x="1141588" y="79354"/>
                  <a:pt x="1142521" y="80687"/>
                </a:cubicBezTo>
                <a:cubicBezTo>
                  <a:pt x="1143455" y="82021"/>
                  <a:pt x="1143955" y="83954"/>
                  <a:pt x="1144021" y="86488"/>
                </a:cubicBezTo>
                <a:cubicBezTo>
                  <a:pt x="1144088" y="89022"/>
                  <a:pt x="1143655" y="91355"/>
                  <a:pt x="1142721" y="93489"/>
                </a:cubicBezTo>
                <a:cubicBezTo>
                  <a:pt x="1142055" y="95089"/>
                  <a:pt x="1140188" y="97689"/>
                  <a:pt x="1137121" y="101290"/>
                </a:cubicBezTo>
                <a:cubicBezTo>
                  <a:pt x="1134054" y="104890"/>
                  <a:pt x="1132120" y="106690"/>
                  <a:pt x="1131320" y="106690"/>
                </a:cubicBezTo>
                <a:cubicBezTo>
                  <a:pt x="1130520" y="106690"/>
                  <a:pt x="1126453" y="109291"/>
                  <a:pt x="1119118" y="114491"/>
                </a:cubicBezTo>
                <a:cubicBezTo>
                  <a:pt x="1116318" y="116358"/>
                  <a:pt x="1114584" y="117292"/>
                  <a:pt x="1113918" y="117292"/>
                </a:cubicBezTo>
                <a:cubicBezTo>
                  <a:pt x="1112451" y="117292"/>
                  <a:pt x="1112384" y="118025"/>
                  <a:pt x="1113718" y="119492"/>
                </a:cubicBezTo>
                <a:cubicBezTo>
                  <a:pt x="1114518" y="120425"/>
                  <a:pt x="1115518" y="121159"/>
                  <a:pt x="1116718" y="121692"/>
                </a:cubicBezTo>
                <a:cubicBezTo>
                  <a:pt x="1119252" y="122892"/>
                  <a:pt x="1121052" y="124359"/>
                  <a:pt x="1122119" y="126093"/>
                </a:cubicBezTo>
                <a:cubicBezTo>
                  <a:pt x="1122919" y="127426"/>
                  <a:pt x="1123286" y="128226"/>
                  <a:pt x="1123219" y="128493"/>
                </a:cubicBezTo>
                <a:cubicBezTo>
                  <a:pt x="1123152" y="128760"/>
                  <a:pt x="1122452" y="129027"/>
                  <a:pt x="1121119" y="129293"/>
                </a:cubicBezTo>
                <a:cubicBezTo>
                  <a:pt x="1113918" y="130760"/>
                  <a:pt x="1108050" y="131560"/>
                  <a:pt x="1103516" y="131694"/>
                </a:cubicBezTo>
                <a:cubicBezTo>
                  <a:pt x="1101383" y="131827"/>
                  <a:pt x="1099749" y="132194"/>
                  <a:pt x="1098616" y="132794"/>
                </a:cubicBezTo>
                <a:cubicBezTo>
                  <a:pt x="1097482" y="133394"/>
                  <a:pt x="1095049" y="133894"/>
                  <a:pt x="1091315" y="134294"/>
                </a:cubicBezTo>
                <a:cubicBezTo>
                  <a:pt x="1088781" y="134561"/>
                  <a:pt x="1087014" y="134627"/>
                  <a:pt x="1086014" y="134494"/>
                </a:cubicBezTo>
                <a:cubicBezTo>
                  <a:pt x="1085014" y="134361"/>
                  <a:pt x="1083981" y="133827"/>
                  <a:pt x="1082914" y="132894"/>
                </a:cubicBezTo>
                <a:cubicBezTo>
                  <a:pt x="1081047" y="131560"/>
                  <a:pt x="1080113" y="130493"/>
                  <a:pt x="1080113" y="129693"/>
                </a:cubicBezTo>
                <a:cubicBezTo>
                  <a:pt x="1080113" y="128893"/>
                  <a:pt x="1079780" y="128126"/>
                  <a:pt x="1079113" y="127393"/>
                </a:cubicBezTo>
                <a:cubicBezTo>
                  <a:pt x="1078447" y="126660"/>
                  <a:pt x="1077180" y="123659"/>
                  <a:pt x="1075313" y="118392"/>
                </a:cubicBezTo>
                <a:cubicBezTo>
                  <a:pt x="1073446" y="113125"/>
                  <a:pt x="1071979" y="109691"/>
                  <a:pt x="1070912" y="108091"/>
                </a:cubicBezTo>
                <a:cubicBezTo>
                  <a:pt x="1070246" y="107024"/>
                  <a:pt x="1069912" y="106124"/>
                  <a:pt x="1069912" y="105390"/>
                </a:cubicBezTo>
                <a:cubicBezTo>
                  <a:pt x="1069912" y="104657"/>
                  <a:pt x="1070246" y="103157"/>
                  <a:pt x="1070912" y="100890"/>
                </a:cubicBezTo>
                <a:cubicBezTo>
                  <a:pt x="1071846" y="97689"/>
                  <a:pt x="1072646" y="92289"/>
                  <a:pt x="1073313" y="84688"/>
                </a:cubicBezTo>
                <a:cubicBezTo>
                  <a:pt x="1074113" y="77220"/>
                  <a:pt x="1074679" y="72719"/>
                  <a:pt x="1075013" y="71186"/>
                </a:cubicBezTo>
                <a:cubicBezTo>
                  <a:pt x="1075346" y="69652"/>
                  <a:pt x="1075980" y="68819"/>
                  <a:pt x="1076913" y="68686"/>
                </a:cubicBezTo>
                <a:close/>
                <a:moveTo>
                  <a:pt x="662061" y="57884"/>
                </a:moveTo>
                <a:cubicBezTo>
                  <a:pt x="659528" y="58151"/>
                  <a:pt x="657927" y="58751"/>
                  <a:pt x="657261" y="59685"/>
                </a:cubicBezTo>
                <a:cubicBezTo>
                  <a:pt x="656994" y="60085"/>
                  <a:pt x="653627" y="61451"/>
                  <a:pt x="647159" y="63785"/>
                </a:cubicBezTo>
                <a:cubicBezTo>
                  <a:pt x="640692" y="66119"/>
                  <a:pt x="636525" y="67419"/>
                  <a:pt x="634658" y="67686"/>
                </a:cubicBezTo>
                <a:cubicBezTo>
                  <a:pt x="633458" y="67952"/>
                  <a:pt x="632724" y="68319"/>
                  <a:pt x="632458" y="68786"/>
                </a:cubicBezTo>
                <a:cubicBezTo>
                  <a:pt x="632191" y="69252"/>
                  <a:pt x="632058" y="70419"/>
                  <a:pt x="632058" y="72286"/>
                </a:cubicBezTo>
                <a:cubicBezTo>
                  <a:pt x="632058" y="75220"/>
                  <a:pt x="632291" y="77087"/>
                  <a:pt x="632758" y="77887"/>
                </a:cubicBezTo>
                <a:cubicBezTo>
                  <a:pt x="633224" y="78687"/>
                  <a:pt x="634191" y="78820"/>
                  <a:pt x="635658" y="78287"/>
                </a:cubicBezTo>
                <a:cubicBezTo>
                  <a:pt x="637258" y="77753"/>
                  <a:pt x="640459" y="76420"/>
                  <a:pt x="645259" y="74286"/>
                </a:cubicBezTo>
                <a:cubicBezTo>
                  <a:pt x="650060" y="72153"/>
                  <a:pt x="654327" y="70486"/>
                  <a:pt x="658061" y="69286"/>
                </a:cubicBezTo>
                <a:lnTo>
                  <a:pt x="663862" y="67686"/>
                </a:lnTo>
                <a:lnTo>
                  <a:pt x="663862" y="62685"/>
                </a:lnTo>
                <a:cubicBezTo>
                  <a:pt x="663862" y="60685"/>
                  <a:pt x="663762" y="59384"/>
                  <a:pt x="663561" y="58784"/>
                </a:cubicBezTo>
                <a:cubicBezTo>
                  <a:pt x="663361" y="58184"/>
                  <a:pt x="662861" y="57884"/>
                  <a:pt x="662061" y="57884"/>
                </a:cubicBezTo>
                <a:close/>
                <a:moveTo>
                  <a:pt x="663862" y="33281"/>
                </a:moveTo>
                <a:lnTo>
                  <a:pt x="661261" y="33481"/>
                </a:lnTo>
                <a:cubicBezTo>
                  <a:pt x="659661" y="33481"/>
                  <a:pt x="658194" y="33748"/>
                  <a:pt x="656861" y="34281"/>
                </a:cubicBezTo>
                <a:cubicBezTo>
                  <a:pt x="655527" y="34815"/>
                  <a:pt x="653994" y="35482"/>
                  <a:pt x="652260" y="36282"/>
                </a:cubicBezTo>
                <a:cubicBezTo>
                  <a:pt x="650393" y="37082"/>
                  <a:pt x="649260" y="37448"/>
                  <a:pt x="648860" y="37382"/>
                </a:cubicBezTo>
                <a:cubicBezTo>
                  <a:pt x="648460" y="37315"/>
                  <a:pt x="646593" y="38148"/>
                  <a:pt x="643259" y="39882"/>
                </a:cubicBezTo>
                <a:cubicBezTo>
                  <a:pt x="641259" y="40949"/>
                  <a:pt x="639858" y="41882"/>
                  <a:pt x="639058" y="42682"/>
                </a:cubicBezTo>
                <a:cubicBezTo>
                  <a:pt x="638258" y="43482"/>
                  <a:pt x="637592" y="44616"/>
                  <a:pt x="637058" y="46083"/>
                </a:cubicBezTo>
                <a:cubicBezTo>
                  <a:pt x="636391" y="48350"/>
                  <a:pt x="635725" y="51383"/>
                  <a:pt x="635058" y="55184"/>
                </a:cubicBezTo>
                <a:cubicBezTo>
                  <a:pt x="634391" y="58984"/>
                  <a:pt x="634191" y="61018"/>
                  <a:pt x="634458" y="61285"/>
                </a:cubicBezTo>
                <a:cubicBezTo>
                  <a:pt x="634724" y="61551"/>
                  <a:pt x="635991" y="61018"/>
                  <a:pt x="638258" y="59685"/>
                </a:cubicBezTo>
                <a:cubicBezTo>
                  <a:pt x="641459" y="58084"/>
                  <a:pt x="646026" y="56417"/>
                  <a:pt x="651960" y="54684"/>
                </a:cubicBezTo>
                <a:cubicBezTo>
                  <a:pt x="657894" y="52950"/>
                  <a:pt x="661394" y="52284"/>
                  <a:pt x="662461" y="52684"/>
                </a:cubicBezTo>
                <a:cubicBezTo>
                  <a:pt x="662728" y="52817"/>
                  <a:pt x="662995" y="52417"/>
                  <a:pt x="663261" y="51483"/>
                </a:cubicBezTo>
                <a:cubicBezTo>
                  <a:pt x="663528" y="50283"/>
                  <a:pt x="663661" y="47550"/>
                  <a:pt x="663661" y="43282"/>
                </a:cubicBezTo>
                <a:close/>
                <a:moveTo>
                  <a:pt x="317018" y="32881"/>
                </a:moveTo>
                <a:cubicBezTo>
                  <a:pt x="315951" y="32881"/>
                  <a:pt x="314951" y="33148"/>
                  <a:pt x="314018" y="33681"/>
                </a:cubicBezTo>
                <a:cubicBezTo>
                  <a:pt x="313084" y="34215"/>
                  <a:pt x="311484" y="34648"/>
                  <a:pt x="309217" y="34981"/>
                </a:cubicBezTo>
                <a:cubicBezTo>
                  <a:pt x="306950" y="35315"/>
                  <a:pt x="305583" y="35882"/>
                  <a:pt x="305117" y="36682"/>
                </a:cubicBezTo>
                <a:cubicBezTo>
                  <a:pt x="304650" y="37482"/>
                  <a:pt x="303616" y="38082"/>
                  <a:pt x="302016" y="38482"/>
                </a:cubicBezTo>
                <a:cubicBezTo>
                  <a:pt x="300549" y="38882"/>
                  <a:pt x="297482" y="40615"/>
                  <a:pt x="292815" y="43683"/>
                </a:cubicBezTo>
                <a:cubicBezTo>
                  <a:pt x="288148" y="46750"/>
                  <a:pt x="285814" y="48616"/>
                  <a:pt x="285814" y="49283"/>
                </a:cubicBezTo>
                <a:cubicBezTo>
                  <a:pt x="285681" y="49817"/>
                  <a:pt x="284547" y="50950"/>
                  <a:pt x="282414" y="52684"/>
                </a:cubicBezTo>
                <a:cubicBezTo>
                  <a:pt x="278147" y="56017"/>
                  <a:pt x="276013" y="59284"/>
                  <a:pt x="276013" y="62485"/>
                </a:cubicBezTo>
                <a:cubicBezTo>
                  <a:pt x="276013" y="64085"/>
                  <a:pt x="276346" y="64818"/>
                  <a:pt x="277013" y="64685"/>
                </a:cubicBezTo>
                <a:cubicBezTo>
                  <a:pt x="277413" y="64552"/>
                  <a:pt x="277813" y="63818"/>
                  <a:pt x="278213" y="62485"/>
                </a:cubicBezTo>
                <a:cubicBezTo>
                  <a:pt x="278613" y="61018"/>
                  <a:pt x="279213" y="60285"/>
                  <a:pt x="280014" y="60285"/>
                </a:cubicBezTo>
                <a:cubicBezTo>
                  <a:pt x="281214" y="60285"/>
                  <a:pt x="284281" y="58684"/>
                  <a:pt x="289215" y="55484"/>
                </a:cubicBezTo>
                <a:cubicBezTo>
                  <a:pt x="291882" y="53617"/>
                  <a:pt x="294082" y="52284"/>
                  <a:pt x="295815" y="51483"/>
                </a:cubicBezTo>
                <a:cubicBezTo>
                  <a:pt x="297549" y="50683"/>
                  <a:pt x="300883" y="48283"/>
                  <a:pt x="305817" y="44283"/>
                </a:cubicBezTo>
                <a:cubicBezTo>
                  <a:pt x="310751" y="40282"/>
                  <a:pt x="313818" y="37982"/>
                  <a:pt x="315018" y="37382"/>
                </a:cubicBezTo>
                <a:cubicBezTo>
                  <a:pt x="316218" y="36782"/>
                  <a:pt x="317085" y="35882"/>
                  <a:pt x="317618" y="34681"/>
                </a:cubicBezTo>
                <a:cubicBezTo>
                  <a:pt x="318018" y="33881"/>
                  <a:pt x="318185" y="33381"/>
                  <a:pt x="318118" y="33181"/>
                </a:cubicBezTo>
                <a:cubicBezTo>
                  <a:pt x="318052" y="32981"/>
                  <a:pt x="317685" y="32881"/>
                  <a:pt x="317018" y="32881"/>
                </a:cubicBezTo>
                <a:close/>
                <a:moveTo>
                  <a:pt x="460836" y="26880"/>
                </a:moveTo>
                <a:lnTo>
                  <a:pt x="458436" y="27080"/>
                </a:lnTo>
                <a:cubicBezTo>
                  <a:pt x="456836" y="27080"/>
                  <a:pt x="454902" y="27681"/>
                  <a:pt x="452635" y="28881"/>
                </a:cubicBezTo>
                <a:cubicBezTo>
                  <a:pt x="450368" y="30081"/>
                  <a:pt x="448668" y="30681"/>
                  <a:pt x="447534" y="30681"/>
                </a:cubicBezTo>
                <a:cubicBezTo>
                  <a:pt x="446401" y="30681"/>
                  <a:pt x="445634" y="31014"/>
                  <a:pt x="445234" y="31681"/>
                </a:cubicBezTo>
                <a:cubicBezTo>
                  <a:pt x="444834" y="32348"/>
                  <a:pt x="443701" y="32681"/>
                  <a:pt x="441834" y="32681"/>
                </a:cubicBezTo>
                <a:cubicBezTo>
                  <a:pt x="439967" y="32681"/>
                  <a:pt x="438833" y="33015"/>
                  <a:pt x="438433" y="33681"/>
                </a:cubicBezTo>
                <a:cubicBezTo>
                  <a:pt x="438033" y="34348"/>
                  <a:pt x="437133" y="34681"/>
                  <a:pt x="435733" y="34681"/>
                </a:cubicBezTo>
                <a:cubicBezTo>
                  <a:pt x="434333" y="34681"/>
                  <a:pt x="433166" y="34948"/>
                  <a:pt x="432233" y="35482"/>
                </a:cubicBezTo>
                <a:cubicBezTo>
                  <a:pt x="431432" y="36015"/>
                  <a:pt x="432099" y="36215"/>
                  <a:pt x="434233" y="36082"/>
                </a:cubicBezTo>
                <a:cubicBezTo>
                  <a:pt x="434766" y="36082"/>
                  <a:pt x="435366" y="36015"/>
                  <a:pt x="436033" y="35882"/>
                </a:cubicBezTo>
                <a:cubicBezTo>
                  <a:pt x="439633" y="35482"/>
                  <a:pt x="441600" y="35081"/>
                  <a:pt x="441934" y="34681"/>
                </a:cubicBezTo>
                <a:cubicBezTo>
                  <a:pt x="442267" y="34281"/>
                  <a:pt x="444701" y="33315"/>
                  <a:pt x="449235" y="31781"/>
                </a:cubicBezTo>
                <a:cubicBezTo>
                  <a:pt x="453769" y="30248"/>
                  <a:pt x="456836" y="29081"/>
                  <a:pt x="458436" y="28281"/>
                </a:cubicBezTo>
                <a:close/>
                <a:moveTo>
                  <a:pt x="302216" y="25680"/>
                </a:moveTo>
                <a:cubicBezTo>
                  <a:pt x="301950" y="25680"/>
                  <a:pt x="301650" y="25980"/>
                  <a:pt x="301316" y="26580"/>
                </a:cubicBezTo>
                <a:cubicBezTo>
                  <a:pt x="300983" y="27180"/>
                  <a:pt x="301116" y="27480"/>
                  <a:pt x="301716" y="27480"/>
                </a:cubicBezTo>
                <a:cubicBezTo>
                  <a:pt x="302316" y="27480"/>
                  <a:pt x="302616" y="27180"/>
                  <a:pt x="302616" y="26580"/>
                </a:cubicBezTo>
                <a:cubicBezTo>
                  <a:pt x="302616" y="25980"/>
                  <a:pt x="302483" y="25680"/>
                  <a:pt x="302216" y="25680"/>
                </a:cubicBezTo>
                <a:close/>
                <a:moveTo>
                  <a:pt x="219806" y="23080"/>
                </a:moveTo>
                <a:cubicBezTo>
                  <a:pt x="224740" y="22146"/>
                  <a:pt x="227540" y="22146"/>
                  <a:pt x="228207" y="23080"/>
                </a:cubicBezTo>
                <a:cubicBezTo>
                  <a:pt x="228607" y="23480"/>
                  <a:pt x="229541" y="24080"/>
                  <a:pt x="231007" y="24880"/>
                </a:cubicBezTo>
                <a:cubicBezTo>
                  <a:pt x="237141" y="28214"/>
                  <a:pt x="240842" y="30514"/>
                  <a:pt x="242109" y="31781"/>
                </a:cubicBezTo>
                <a:cubicBezTo>
                  <a:pt x="243376" y="33048"/>
                  <a:pt x="243876" y="35015"/>
                  <a:pt x="243609" y="37682"/>
                </a:cubicBezTo>
                <a:cubicBezTo>
                  <a:pt x="243342" y="39415"/>
                  <a:pt x="241909" y="42282"/>
                  <a:pt x="239308" y="46283"/>
                </a:cubicBezTo>
                <a:cubicBezTo>
                  <a:pt x="236708" y="50283"/>
                  <a:pt x="234208" y="53484"/>
                  <a:pt x="231807" y="55884"/>
                </a:cubicBezTo>
                <a:cubicBezTo>
                  <a:pt x="230607" y="57084"/>
                  <a:pt x="230007" y="58051"/>
                  <a:pt x="230007" y="58784"/>
                </a:cubicBezTo>
                <a:cubicBezTo>
                  <a:pt x="230007" y="59518"/>
                  <a:pt x="229141" y="60751"/>
                  <a:pt x="227407" y="62485"/>
                </a:cubicBezTo>
                <a:cubicBezTo>
                  <a:pt x="225673" y="64218"/>
                  <a:pt x="224807" y="65585"/>
                  <a:pt x="224807" y="66585"/>
                </a:cubicBezTo>
                <a:cubicBezTo>
                  <a:pt x="224807" y="67586"/>
                  <a:pt x="226107" y="68919"/>
                  <a:pt x="228707" y="70586"/>
                </a:cubicBezTo>
                <a:cubicBezTo>
                  <a:pt x="231307" y="72253"/>
                  <a:pt x="232808" y="73620"/>
                  <a:pt x="233208" y="74686"/>
                </a:cubicBezTo>
                <a:cubicBezTo>
                  <a:pt x="233874" y="77620"/>
                  <a:pt x="233641" y="80420"/>
                  <a:pt x="232508" y="83087"/>
                </a:cubicBezTo>
                <a:cubicBezTo>
                  <a:pt x="231374" y="85754"/>
                  <a:pt x="228607" y="89822"/>
                  <a:pt x="224207" y="95289"/>
                </a:cubicBezTo>
                <a:cubicBezTo>
                  <a:pt x="220206" y="100356"/>
                  <a:pt x="217539" y="104357"/>
                  <a:pt x="216206" y="107290"/>
                </a:cubicBezTo>
                <a:cubicBezTo>
                  <a:pt x="215939" y="107691"/>
                  <a:pt x="217539" y="109024"/>
                  <a:pt x="221006" y="111291"/>
                </a:cubicBezTo>
                <a:cubicBezTo>
                  <a:pt x="224073" y="113158"/>
                  <a:pt x="226273" y="114925"/>
                  <a:pt x="227607" y="116592"/>
                </a:cubicBezTo>
                <a:cubicBezTo>
                  <a:pt x="228940" y="118258"/>
                  <a:pt x="229941" y="120359"/>
                  <a:pt x="230607" y="122892"/>
                </a:cubicBezTo>
                <a:cubicBezTo>
                  <a:pt x="231274" y="125159"/>
                  <a:pt x="231407" y="128626"/>
                  <a:pt x="231007" y="133294"/>
                </a:cubicBezTo>
                <a:cubicBezTo>
                  <a:pt x="230607" y="137961"/>
                  <a:pt x="229874" y="142095"/>
                  <a:pt x="228807" y="145695"/>
                </a:cubicBezTo>
                <a:cubicBezTo>
                  <a:pt x="227874" y="148629"/>
                  <a:pt x="227274" y="151429"/>
                  <a:pt x="227007" y="154096"/>
                </a:cubicBezTo>
                <a:cubicBezTo>
                  <a:pt x="226874" y="156630"/>
                  <a:pt x="226273" y="160130"/>
                  <a:pt x="225207" y="164598"/>
                </a:cubicBezTo>
                <a:cubicBezTo>
                  <a:pt x="224140" y="169065"/>
                  <a:pt x="223206" y="172099"/>
                  <a:pt x="222406" y="173699"/>
                </a:cubicBezTo>
                <a:cubicBezTo>
                  <a:pt x="221606" y="175299"/>
                  <a:pt x="221206" y="176766"/>
                  <a:pt x="221206" y="178099"/>
                </a:cubicBezTo>
                <a:cubicBezTo>
                  <a:pt x="221206" y="179700"/>
                  <a:pt x="220339" y="181433"/>
                  <a:pt x="218606" y="183300"/>
                </a:cubicBezTo>
                <a:cubicBezTo>
                  <a:pt x="216872" y="185167"/>
                  <a:pt x="215005" y="186300"/>
                  <a:pt x="213005" y="186700"/>
                </a:cubicBezTo>
                <a:cubicBezTo>
                  <a:pt x="210872" y="187234"/>
                  <a:pt x="209071" y="186934"/>
                  <a:pt x="207604" y="185800"/>
                </a:cubicBezTo>
                <a:cubicBezTo>
                  <a:pt x="206138" y="184667"/>
                  <a:pt x="205137" y="184167"/>
                  <a:pt x="204604" y="184300"/>
                </a:cubicBezTo>
                <a:cubicBezTo>
                  <a:pt x="203937" y="184300"/>
                  <a:pt x="202671" y="184033"/>
                  <a:pt x="200804" y="183500"/>
                </a:cubicBezTo>
                <a:cubicBezTo>
                  <a:pt x="198937" y="182967"/>
                  <a:pt x="197937" y="182567"/>
                  <a:pt x="197803" y="182300"/>
                </a:cubicBezTo>
                <a:cubicBezTo>
                  <a:pt x="197403" y="181766"/>
                  <a:pt x="196503" y="181500"/>
                  <a:pt x="195103" y="181500"/>
                </a:cubicBezTo>
                <a:cubicBezTo>
                  <a:pt x="193703" y="181500"/>
                  <a:pt x="192036" y="180966"/>
                  <a:pt x="190102" y="179900"/>
                </a:cubicBezTo>
                <a:cubicBezTo>
                  <a:pt x="188169" y="178833"/>
                  <a:pt x="186468" y="178233"/>
                  <a:pt x="185002" y="178099"/>
                </a:cubicBezTo>
                <a:cubicBezTo>
                  <a:pt x="183535" y="177966"/>
                  <a:pt x="182568" y="177499"/>
                  <a:pt x="182101" y="176699"/>
                </a:cubicBezTo>
                <a:cubicBezTo>
                  <a:pt x="181635" y="175899"/>
                  <a:pt x="180334" y="175599"/>
                  <a:pt x="178201" y="175799"/>
                </a:cubicBezTo>
                <a:cubicBezTo>
                  <a:pt x="176067" y="175999"/>
                  <a:pt x="174634" y="175799"/>
                  <a:pt x="173900" y="175199"/>
                </a:cubicBezTo>
                <a:cubicBezTo>
                  <a:pt x="173167" y="174599"/>
                  <a:pt x="172200" y="174232"/>
                  <a:pt x="171000" y="174099"/>
                </a:cubicBezTo>
                <a:cubicBezTo>
                  <a:pt x="169800" y="173965"/>
                  <a:pt x="168966" y="173665"/>
                  <a:pt x="168500" y="173199"/>
                </a:cubicBezTo>
                <a:cubicBezTo>
                  <a:pt x="168033" y="172732"/>
                  <a:pt x="167133" y="172499"/>
                  <a:pt x="165799" y="172499"/>
                </a:cubicBezTo>
                <a:cubicBezTo>
                  <a:pt x="164466" y="172499"/>
                  <a:pt x="163266" y="171999"/>
                  <a:pt x="162199" y="170998"/>
                </a:cubicBezTo>
                <a:cubicBezTo>
                  <a:pt x="161132" y="169998"/>
                  <a:pt x="159898" y="169598"/>
                  <a:pt x="158498" y="169798"/>
                </a:cubicBezTo>
                <a:cubicBezTo>
                  <a:pt x="157098" y="169998"/>
                  <a:pt x="156165" y="169698"/>
                  <a:pt x="155698" y="168898"/>
                </a:cubicBezTo>
                <a:cubicBezTo>
                  <a:pt x="155231" y="168098"/>
                  <a:pt x="154031" y="167365"/>
                  <a:pt x="152098" y="166698"/>
                </a:cubicBezTo>
                <a:cubicBezTo>
                  <a:pt x="150164" y="166031"/>
                  <a:pt x="149097" y="165064"/>
                  <a:pt x="148897" y="163798"/>
                </a:cubicBezTo>
                <a:cubicBezTo>
                  <a:pt x="148697" y="162531"/>
                  <a:pt x="148330" y="161897"/>
                  <a:pt x="147797" y="161897"/>
                </a:cubicBezTo>
                <a:cubicBezTo>
                  <a:pt x="147264" y="161897"/>
                  <a:pt x="146997" y="161631"/>
                  <a:pt x="146997" y="161097"/>
                </a:cubicBezTo>
                <a:cubicBezTo>
                  <a:pt x="146997" y="159897"/>
                  <a:pt x="147997" y="159764"/>
                  <a:pt x="149997" y="160697"/>
                </a:cubicBezTo>
                <a:cubicBezTo>
                  <a:pt x="150797" y="160964"/>
                  <a:pt x="151464" y="161364"/>
                  <a:pt x="151998" y="161897"/>
                </a:cubicBezTo>
                <a:cubicBezTo>
                  <a:pt x="153064" y="163097"/>
                  <a:pt x="156065" y="163764"/>
                  <a:pt x="160999" y="163898"/>
                </a:cubicBezTo>
                <a:cubicBezTo>
                  <a:pt x="165933" y="164031"/>
                  <a:pt x="171000" y="163564"/>
                  <a:pt x="176201" y="162497"/>
                </a:cubicBezTo>
                <a:cubicBezTo>
                  <a:pt x="181135" y="161564"/>
                  <a:pt x="185002" y="160830"/>
                  <a:pt x="187802" y="160297"/>
                </a:cubicBezTo>
                <a:cubicBezTo>
                  <a:pt x="193136" y="159230"/>
                  <a:pt x="198603" y="157563"/>
                  <a:pt x="204204" y="155296"/>
                </a:cubicBezTo>
                <a:cubicBezTo>
                  <a:pt x="207804" y="153830"/>
                  <a:pt x="210805" y="149562"/>
                  <a:pt x="213205" y="142495"/>
                </a:cubicBezTo>
                <a:cubicBezTo>
                  <a:pt x="214539" y="138628"/>
                  <a:pt x="215472" y="136427"/>
                  <a:pt x="216006" y="135894"/>
                </a:cubicBezTo>
                <a:cubicBezTo>
                  <a:pt x="216539" y="135227"/>
                  <a:pt x="217239" y="132894"/>
                  <a:pt x="218106" y="128893"/>
                </a:cubicBezTo>
                <a:cubicBezTo>
                  <a:pt x="218973" y="124893"/>
                  <a:pt x="219406" y="122092"/>
                  <a:pt x="219406" y="120492"/>
                </a:cubicBezTo>
                <a:cubicBezTo>
                  <a:pt x="219406" y="118625"/>
                  <a:pt x="219073" y="117692"/>
                  <a:pt x="218406" y="117692"/>
                </a:cubicBezTo>
                <a:cubicBezTo>
                  <a:pt x="216806" y="117825"/>
                  <a:pt x="214672" y="118325"/>
                  <a:pt x="212005" y="119192"/>
                </a:cubicBezTo>
                <a:cubicBezTo>
                  <a:pt x="209338" y="120059"/>
                  <a:pt x="207138" y="121026"/>
                  <a:pt x="205404" y="122092"/>
                </a:cubicBezTo>
                <a:cubicBezTo>
                  <a:pt x="202737" y="123693"/>
                  <a:pt x="200470" y="124293"/>
                  <a:pt x="198603" y="123893"/>
                </a:cubicBezTo>
                <a:cubicBezTo>
                  <a:pt x="197803" y="123759"/>
                  <a:pt x="197203" y="123526"/>
                  <a:pt x="196803" y="123192"/>
                </a:cubicBezTo>
                <a:cubicBezTo>
                  <a:pt x="196403" y="122859"/>
                  <a:pt x="196203" y="122559"/>
                  <a:pt x="196203" y="122292"/>
                </a:cubicBezTo>
                <a:cubicBezTo>
                  <a:pt x="196470" y="121492"/>
                  <a:pt x="196336" y="120892"/>
                  <a:pt x="195803" y="120492"/>
                </a:cubicBezTo>
                <a:cubicBezTo>
                  <a:pt x="195270" y="120092"/>
                  <a:pt x="194503" y="118092"/>
                  <a:pt x="193503" y="114491"/>
                </a:cubicBezTo>
                <a:cubicBezTo>
                  <a:pt x="192503" y="110891"/>
                  <a:pt x="192002" y="108357"/>
                  <a:pt x="192002" y="106890"/>
                </a:cubicBezTo>
                <a:cubicBezTo>
                  <a:pt x="192002" y="105290"/>
                  <a:pt x="192669" y="104157"/>
                  <a:pt x="194003" y="103490"/>
                </a:cubicBezTo>
                <a:cubicBezTo>
                  <a:pt x="194936" y="102957"/>
                  <a:pt x="197136" y="100956"/>
                  <a:pt x="200604" y="97489"/>
                </a:cubicBezTo>
                <a:cubicBezTo>
                  <a:pt x="204071" y="94022"/>
                  <a:pt x="207271" y="90622"/>
                  <a:pt x="210205" y="87288"/>
                </a:cubicBezTo>
                <a:cubicBezTo>
                  <a:pt x="213138" y="83954"/>
                  <a:pt x="214339" y="82287"/>
                  <a:pt x="213805" y="82287"/>
                </a:cubicBezTo>
                <a:cubicBezTo>
                  <a:pt x="213138" y="82287"/>
                  <a:pt x="211505" y="82987"/>
                  <a:pt x="208905" y="84388"/>
                </a:cubicBezTo>
                <a:cubicBezTo>
                  <a:pt x="206304" y="85788"/>
                  <a:pt x="204937" y="86755"/>
                  <a:pt x="204804" y="87288"/>
                </a:cubicBezTo>
                <a:cubicBezTo>
                  <a:pt x="204404" y="88088"/>
                  <a:pt x="203937" y="88488"/>
                  <a:pt x="203404" y="88488"/>
                </a:cubicBezTo>
                <a:cubicBezTo>
                  <a:pt x="202604" y="88488"/>
                  <a:pt x="201404" y="87455"/>
                  <a:pt x="199803" y="85388"/>
                </a:cubicBezTo>
                <a:cubicBezTo>
                  <a:pt x="198203" y="83321"/>
                  <a:pt x="197270" y="81487"/>
                  <a:pt x="197003" y="79887"/>
                </a:cubicBezTo>
                <a:cubicBezTo>
                  <a:pt x="196603" y="77753"/>
                  <a:pt x="196136" y="75220"/>
                  <a:pt x="195603" y="72286"/>
                </a:cubicBezTo>
                <a:lnTo>
                  <a:pt x="194803" y="67886"/>
                </a:lnTo>
                <a:lnTo>
                  <a:pt x="205604" y="56684"/>
                </a:lnTo>
                <a:lnTo>
                  <a:pt x="216406" y="45683"/>
                </a:lnTo>
                <a:lnTo>
                  <a:pt x="212405" y="45483"/>
                </a:lnTo>
                <a:cubicBezTo>
                  <a:pt x="209738" y="45216"/>
                  <a:pt x="207838" y="44649"/>
                  <a:pt x="206704" y="43783"/>
                </a:cubicBezTo>
                <a:cubicBezTo>
                  <a:pt x="205571" y="42916"/>
                  <a:pt x="204537" y="42482"/>
                  <a:pt x="203604" y="42482"/>
                </a:cubicBezTo>
                <a:cubicBezTo>
                  <a:pt x="202671" y="42482"/>
                  <a:pt x="201204" y="41282"/>
                  <a:pt x="199203" y="38882"/>
                </a:cubicBezTo>
                <a:cubicBezTo>
                  <a:pt x="196136" y="34748"/>
                  <a:pt x="195403" y="30814"/>
                  <a:pt x="197003" y="27080"/>
                </a:cubicBezTo>
                <a:cubicBezTo>
                  <a:pt x="198337" y="24013"/>
                  <a:pt x="200670" y="23213"/>
                  <a:pt x="204004" y="24680"/>
                </a:cubicBezTo>
                <a:cubicBezTo>
                  <a:pt x="205071" y="25214"/>
                  <a:pt x="206504" y="25380"/>
                  <a:pt x="208305" y="25180"/>
                </a:cubicBezTo>
                <a:cubicBezTo>
                  <a:pt x="210105" y="24980"/>
                  <a:pt x="213939" y="24280"/>
                  <a:pt x="219806" y="23080"/>
                </a:cubicBezTo>
                <a:close/>
                <a:moveTo>
                  <a:pt x="1004904" y="21880"/>
                </a:moveTo>
                <a:cubicBezTo>
                  <a:pt x="1008104" y="22813"/>
                  <a:pt x="1011172" y="23413"/>
                  <a:pt x="1014105" y="23680"/>
                </a:cubicBezTo>
                <a:cubicBezTo>
                  <a:pt x="1016772" y="24080"/>
                  <a:pt x="1018606" y="24747"/>
                  <a:pt x="1019606" y="25680"/>
                </a:cubicBezTo>
                <a:cubicBezTo>
                  <a:pt x="1020606" y="26614"/>
                  <a:pt x="1021373" y="27147"/>
                  <a:pt x="1021906" y="27280"/>
                </a:cubicBezTo>
                <a:cubicBezTo>
                  <a:pt x="1022573" y="27681"/>
                  <a:pt x="1023573" y="29081"/>
                  <a:pt x="1024907" y="31481"/>
                </a:cubicBezTo>
                <a:cubicBezTo>
                  <a:pt x="1026240" y="33881"/>
                  <a:pt x="1026774" y="35348"/>
                  <a:pt x="1026507" y="35882"/>
                </a:cubicBezTo>
                <a:cubicBezTo>
                  <a:pt x="1026107" y="36548"/>
                  <a:pt x="1026240" y="37082"/>
                  <a:pt x="1026907" y="37482"/>
                </a:cubicBezTo>
                <a:cubicBezTo>
                  <a:pt x="1027574" y="37882"/>
                  <a:pt x="1027707" y="40182"/>
                  <a:pt x="1027307" y="44383"/>
                </a:cubicBezTo>
                <a:cubicBezTo>
                  <a:pt x="1026907" y="48583"/>
                  <a:pt x="1026307" y="51283"/>
                  <a:pt x="1025507" y="52484"/>
                </a:cubicBezTo>
                <a:cubicBezTo>
                  <a:pt x="1024440" y="54217"/>
                  <a:pt x="1024773" y="55017"/>
                  <a:pt x="1026507" y="54884"/>
                </a:cubicBezTo>
                <a:cubicBezTo>
                  <a:pt x="1027440" y="54884"/>
                  <a:pt x="1028840" y="54684"/>
                  <a:pt x="1030707" y="54284"/>
                </a:cubicBezTo>
                <a:cubicBezTo>
                  <a:pt x="1034708" y="53617"/>
                  <a:pt x="1037975" y="53384"/>
                  <a:pt x="1040509" y="53584"/>
                </a:cubicBezTo>
                <a:cubicBezTo>
                  <a:pt x="1043042" y="53784"/>
                  <a:pt x="1045976" y="54617"/>
                  <a:pt x="1049310" y="56084"/>
                </a:cubicBezTo>
                <a:cubicBezTo>
                  <a:pt x="1055044" y="58484"/>
                  <a:pt x="1057911" y="60751"/>
                  <a:pt x="1057911" y="62885"/>
                </a:cubicBezTo>
                <a:cubicBezTo>
                  <a:pt x="1057911" y="63685"/>
                  <a:pt x="1056711" y="65385"/>
                  <a:pt x="1054310" y="67986"/>
                </a:cubicBezTo>
                <a:cubicBezTo>
                  <a:pt x="1051910" y="70586"/>
                  <a:pt x="1050310" y="71886"/>
                  <a:pt x="1049510" y="71886"/>
                </a:cubicBezTo>
                <a:cubicBezTo>
                  <a:pt x="1048576" y="71886"/>
                  <a:pt x="1046809" y="73153"/>
                  <a:pt x="1044209" y="75687"/>
                </a:cubicBezTo>
                <a:cubicBezTo>
                  <a:pt x="1041609" y="78220"/>
                  <a:pt x="1039975" y="79487"/>
                  <a:pt x="1039308" y="79487"/>
                </a:cubicBezTo>
                <a:cubicBezTo>
                  <a:pt x="1038642" y="79487"/>
                  <a:pt x="1036708" y="81187"/>
                  <a:pt x="1033508" y="84588"/>
                </a:cubicBezTo>
                <a:cubicBezTo>
                  <a:pt x="1030307" y="87988"/>
                  <a:pt x="1028707" y="90088"/>
                  <a:pt x="1028707" y="90888"/>
                </a:cubicBezTo>
                <a:cubicBezTo>
                  <a:pt x="1028707" y="92222"/>
                  <a:pt x="1029674" y="93555"/>
                  <a:pt x="1031607" y="94889"/>
                </a:cubicBezTo>
                <a:cubicBezTo>
                  <a:pt x="1033541" y="96222"/>
                  <a:pt x="1035708" y="97089"/>
                  <a:pt x="1038108" y="97489"/>
                </a:cubicBezTo>
                <a:cubicBezTo>
                  <a:pt x="1040509" y="97756"/>
                  <a:pt x="1042709" y="98289"/>
                  <a:pt x="1044709" y="99089"/>
                </a:cubicBezTo>
                <a:cubicBezTo>
                  <a:pt x="1046709" y="99890"/>
                  <a:pt x="1048109" y="100756"/>
                  <a:pt x="1048910" y="101690"/>
                </a:cubicBezTo>
                <a:cubicBezTo>
                  <a:pt x="1049710" y="102623"/>
                  <a:pt x="1049843" y="103490"/>
                  <a:pt x="1049310" y="104290"/>
                </a:cubicBezTo>
                <a:cubicBezTo>
                  <a:pt x="1048910" y="104957"/>
                  <a:pt x="1047076" y="106057"/>
                  <a:pt x="1043809" y="107591"/>
                </a:cubicBezTo>
                <a:cubicBezTo>
                  <a:pt x="1040542" y="109124"/>
                  <a:pt x="1038375" y="110157"/>
                  <a:pt x="1037308" y="110691"/>
                </a:cubicBezTo>
                <a:cubicBezTo>
                  <a:pt x="1035975" y="111358"/>
                  <a:pt x="1034041" y="112358"/>
                  <a:pt x="1031507" y="113691"/>
                </a:cubicBezTo>
                <a:cubicBezTo>
                  <a:pt x="1025240" y="116758"/>
                  <a:pt x="1021473" y="118792"/>
                  <a:pt x="1020206" y="119792"/>
                </a:cubicBezTo>
                <a:cubicBezTo>
                  <a:pt x="1018939" y="120792"/>
                  <a:pt x="1017839" y="122492"/>
                  <a:pt x="1016906" y="124893"/>
                </a:cubicBezTo>
                <a:cubicBezTo>
                  <a:pt x="1015305" y="128893"/>
                  <a:pt x="1014605" y="131193"/>
                  <a:pt x="1014805" y="131794"/>
                </a:cubicBezTo>
                <a:cubicBezTo>
                  <a:pt x="1015005" y="132394"/>
                  <a:pt x="1016572" y="132827"/>
                  <a:pt x="1019506" y="133094"/>
                </a:cubicBezTo>
                <a:cubicBezTo>
                  <a:pt x="1023106" y="133494"/>
                  <a:pt x="1026173" y="134427"/>
                  <a:pt x="1028707" y="135894"/>
                </a:cubicBezTo>
                <a:lnTo>
                  <a:pt x="1032708" y="138094"/>
                </a:lnTo>
                <a:lnTo>
                  <a:pt x="1035108" y="135694"/>
                </a:lnTo>
                <a:lnTo>
                  <a:pt x="1037708" y="133294"/>
                </a:lnTo>
                <a:lnTo>
                  <a:pt x="1037108" y="136694"/>
                </a:lnTo>
                <a:cubicBezTo>
                  <a:pt x="1036841" y="138161"/>
                  <a:pt x="1036841" y="139261"/>
                  <a:pt x="1037108" y="139995"/>
                </a:cubicBezTo>
                <a:cubicBezTo>
                  <a:pt x="1037375" y="140728"/>
                  <a:pt x="1038042" y="141628"/>
                  <a:pt x="1039108" y="142695"/>
                </a:cubicBezTo>
                <a:cubicBezTo>
                  <a:pt x="1042709" y="146029"/>
                  <a:pt x="1045509" y="150096"/>
                  <a:pt x="1047509" y="154896"/>
                </a:cubicBezTo>
                <a:cubicBezTo>
                  <a:pt x="1048310" y="156897"/>
                  <a:pt x="1048710" y="158264"/>
                  <a:pt x="1048710" y="158997"/>
                </a:cubicBezTo>
                <a:cubicBezTo>
                  <a:pt x="1048710" y="159730"/>
                  <a:pt x="1048376" y="160630"/>
                  <a:pt x="1047709" y="161697"/>
                </a:cubicBezTo>
                <a:cubicBezTo>
                  <a:pt x="1046776" y="163031"/>
                  <a:pt x="1045976" y="163731"/>
                  <a:pt x="1045309" y="163798"/>
                </a:cubicBezTo>
                <a:cubicBezTo>
                  <a:pt x="1044642" y="163864"/>
                  <a:pt x="1043109" y="163364"/>
                  <a:pt x="1040709" y="162297"/>
                </a:cubicBezTo>
                <a:cubicBezTo>
                  <a:pt x="1036575" y="160297"/>
                  <a:pt x="1033174" y="156763"/>
                  <a:pt x="1030507" y="151696"/>
                </a:cubicBezTo>
                <a:cubicBezTo>
                  <a:pt x="1029174" y="149162"/>
                  <a:pt x="1028040" y="147629"/>
                  <a:pt x="1027107" y="147095"/>
                </a:cubicBezTo>
                <a:cubicBezTo>
                  <a:pt x="1026173" y="146562"/>
                  <a:pt x="1025240" y="145029"/>
                  <a:pt x="1024307" y="142495"/>
                </a:cubicBezTo>
                <a:cubicBezTo>
                  <a:pt x="1022840" y="138761"/>
                  <a:pt x="1020406" y="136661"/>
                  <a:pt x="1017006" y="136194"/>
                </a:cubicBezTo>
                <a:cubicBezTo>
                  <a:pt x="1013605" y="135727"/>
                  <a:pt x="1011238" y="137161"/>
                  <a:pt x="1009905" y="140495"/>
                </a:cubicBezTo>
                <a:cubicBezTo>
                  <a:pt x="1005371" y="151163"/>
                  <a:pt x="1000237" y="160897"/>
                  <a:pt x="994503" y="169698"/>
                </a:cubicBezTo>
                <a:cubicBezTo>
                  <a:pt x="990369" y="176099"/>
                  <a:pt x="987635" y="180100"/>
                  <a:pt x="986302" y="181700"/>
                </a:cubicBezTo>
                <a:cubicBezTo>
                  <a:pt x="984968" y="183300"/>
                  <a:pt x="983768" y="184100"/>
                  <a:pt x="982701" y="184100"/>
                </a:cubicBezTo>
                <a:cubicBezTo>
                  <a:pt x="981501" y="183967"/>
                  <a:pt x="980201" y="184100"/>
                  <a:pt x="978801" y="184500"/>
                </a:cubicBezTo>
                <a:cubicBezTo>
                  <a:pt x="977401" y="184900"/>
                  <a:pt x="976301" y="184633"/>
                  <a:pt x="975500" y="183700"/>
                </a:cubicBezTo>
                <a:cubicBezTo>
                  <a:pt x="974700" y="182767"/>
                  <a:pt x="973534" y="180466"/>
                  <a:pt x="972000" y="176799"/>
                </a:cubicBezTo>
                <a:cubicBezTo>
                  <a:pt x="970467" y="173132"/>
                  <a:pt x="969700" y="170832"/>
                  <a:pt x="969700" y="169898"/>
                </a:cubicBezTo>
                <a:cubicBezTo>
                  <a:pt x="969700" y="169232"/>
                  <a:pt x="969233" y="168365"/>
                  <a:pt x="968300" y="167298"/>
                </a:cubicBezTo>
                <a:cubicBezTo>
                  <a:pt x="966033" y="165164"/>
                  <a:pt x="967566" y="161364"/>
                  <a:pt x="972900" y="155897"/>
                </a:cubicBezTo>
                <a:lnTo>
                  <a:pt x="976701" y="151696"/>
                </a:lnTo>
                <a:lnTo>
                  <a:pt x="974700" y="155497"/>
                </a:lnTo>
                <a:cubicBezTo>
                  <a:pt x="973233" y="158030"/>
                  <a:pt x="972700" y="159430"/>
                  <a:pt x="973100" y="159697"/>
                </a:cubicBezTo>
                <a:cubicBezTo>
                  <a:pt x="973500" y="159964"/>
                  <a:pt x="974767" y="159097"/>
                  <a:pt x="976901" y="157097"/>
                </a:cubicBezTo>
                <a:cubicBezTo>
                  <a:pt x="978901" y="155096"/>
                  <a:pt x="982101" y="150696"/>
                  <a:pt x="986502" y="143895"/>
                </a:cubicBezTo>
                <a:cubicBezTo>
                  <a:pt x="990902" y="137094"/>
                  <a:pt x="992869" y="133460"/>
                  <a:pt x="992403" y="132994"/>
                </a:cubicBezTo>
                <a:cubicBezTo>
                  <a:pt x="991936" y="132527"/>
                  <a:pt x="991102" y="133127"/>
                  <a:pt x="989902" y="134794"/>
                </a:cubicBezTo>
                <a:cubicBezTo>
                  <a:pt x="988702" y="136461"/>
                  <a:pt x="987535" y="137928"/>
                  <a:pt x="986402" y="139194"/>
                </a:cubicBezTo>
                <a:cubicBezTo>
                  <a:pt x="985268" y="140461"/>
                  <a:pt x="984368" y="141695"/>
                  <a:pt x="983701" y="142895"/>
                </a:cubicBezTo>
                <a:cubicBezTo>
                  <a:pt x="983035" y="144095"/>
                  <a:pt x="982301" y="144862"/>
                  <a:pt x="981501" y="145195"/>
                </a:cubicBezTo>
                <a:cubicBezTo>
                  <a:pt x="980701" y="145529"/>
                  <a:pt x="981568" y="143762"/>
                  <a:pt x="984102" y="139895"/>
                </a:cubicBezTo>
                <a:cubicBezTo>
                  <a:pt x="987569" y="134561"/>
                  <a:pt x="989035" y="131894"/>
                  <a:pt x="988502" y="131894"/>
                </a:cubicBezTo>
                <a:cubicBezTo>
                  <a:pt x="988369" y="131894"/>
                  <a:pt x="987902" y="131960"/>
                  <a:pt x="987102" y="132094"/>
                </a:cubicBezTo>
                <a:cubicBezTo>
                  <a:pt x="985635" y="132494"/>
                  <a:pt x="984001" y="131927"/>
                  <a:pt x="982201" y="130393"/>
                </a:cubicBezTo>
                <a:cubicBezTo>
                  <a:pt x="980401" y="128860"/>
                  <a:pt x="979434" y="127293"/>
                  <a:pt x="979301" y="125693"/>
                </a:cubicBezTo>
                <a:cubicBezTo>
                  <a:pt x="979301" y="124359"/>
                  <a:pt x="979034" y="123226"/>
                  <a:pt x="978501" y="122292"/>
                </a:cubicBezTo>
                <a:cubicBezTo>
                  <a:pt x="977834" y="121226"/>
                  <a:pt x="977901" y="119825"/>
                  <a:pt x="978701" y="118092"/>
                </a:cubicBezTo>
                <a:cubicBezTo>
                  <a:pt x="979501" y="116358"/>
                  <a:pt x="980568" y="115158"/>
                  <a:pt x="981901" y="114491"/>
                </a:cubicBezTo>
                <a:cubicBezTo>
                  <a:pt x="983501" y="113825"/>
                  <a:pt x="984302" y="113225"/>
                  <a:pt x="984302" y="112691"/>
                </a:cubicBezTo>
                <a:cubicBezTo>
                  <a:pt x="984302" y="112158"/>
                  <a:pt x="985835" y="110791"/>
                  <a:pt x="988902" y="108591"/>
                </a:cubicBezTo>
                <a:cubicBezTo>
                  <a:pt x="991969" y="106390"/>
                  <a:pt x="994470" y="104490"/>
                  <a:pt x="996403" y="102890"/>
                </a:cubicBezTo>
                <a:cubicBezTo>
                  <a:pt x="998337" y="101290"/>
                  <a:pt x="1000904" y="99223"/>
                  <a:pt x="1004104" y="96689"/>
                </a:cubicBezTo>
                <a:cubicBezTo>
                  <a:pt x="1007171" y="94155"/>
                  <a:pt x="1010271" y="91255"/>
                  <a:pt x="1013405" y="87988"/>
                </a:cubicBezTo>
                <a:cubicBezTo>
                  <a:pt x="1016539" y="84721"/>
                  <a:pt x="1018106" y="82754"/>
                  <a:pt x="1018106" y="82087"/>
                </a:cubicBezTo>
                <a:cubicBezTo>
                  <a:pt x="1018106" y="81287"/>
                  <a:pt x="1018506" y="80487"/>
                  <a:pt x="1019306" y="79687"/>
                </a:cubicBezTo>
                <a:cubicBezTo>
                  <a:pt x="1020106" y="78887"/>
                  <a:pt x="1020539" y="78254"/>
                  <a:pt x="1020606" y="77787"/>
                </a:cubicBezTo>
                <a:cubicBezTo>
                  <a:pt x="1020673" y="77320"/>
                  <a:pt x="1020973" y="76553"/>
                  <a:pt x="1021506" y="75486"/>
                </a:cubicBezTo>
                <a:cubicBezTo>
                  <a:pt x="1022573" y="73086"/>
                  <a:pt x="1021773" y="72486"/>
                  <a:pt x="1019106" y="73686"/>
                </a:cubicBezTo>
                <a:cubicBezTo>
                  <a:pt x="1018839" y="73820"/>
                  <a:pt x="1018639" y="73953"/>
                  <a:pt x="1018506" y="74086"/>
                </a:cubicBezTo>
                <a:cubicBezTo>
                  <a:pt x="1016639" y="75020"/>
                  <a:pt x="1014805" y="77220"/>
                  <a:pt x="1013005" y="80687"/>
                </a:cubicBezTo>
                <a:cubicBezTo>
                  <a:pt x="1011205" y="84154"/>
                  <a:pt x="1008305" y="87955"/>
                  <a:pt x="1004304" y="92089"/>
                </a:cubicBezTo>
                <a:cubicBezTo>
                  <a:pt x="1000304" y="96222"/>
                  <a:pt x="997570" y="98889"/>
                  <a:pt x="996103" y="100090"/>
                </a:cubicBezTo>
                <a:cubicBezTo>
                  <a:pt x="994636" y="101290"/>
                  <a:pt x="992969" y="102156"/>
                  <a:pt x="991102" y="102690"/>
                </a:cubicBezTo>
                <a:cubicBezTo>
                  <a:pt x="989902" y="103090"/>
                  <a:pt x="988969" y="103223"/>
                  <a:pt x="988302" y="103090"/>
                </a:cubicBezTo>
                <a:cubicBezTo>
                  <a:pt x="987635" y="102957"/>
                  <a:pt x="986902" y="102490"/>
                  <a:pt x="986102" y="101690"/>
                </a:cubicBezTo>
                <a:cubicBezTo>
                  <a:pt x="984902" y="100223"/>
                  <a:pt x="984235" y="99823"/>
                  <a:pt x="984102" y="100490"/>
                </a:cubicBezTo>
                <a:cubicBezTo>
                  <a:pt x="984102" y="100890"/>
                  <a:pt x="983768" y="100490"/>
                  <a:pt x="983101" y="99289"/>
                </a:cubicBezTo>
                <a:cubicBezTo>
                  <a:pt x="982968" y="99023"/>
                  <a:pt x="982768" y="98756"/>
                  <a:pt x="982501" y="98489"/>
                </a:cubicBezTo>
                <a:cubicBezTo>
                  <a:pt x="981301" y="96089"/>
                  <a:pt x="980434" y="92555"/>
                  <a:pt x="979901" y="87888"/>
                </a:cubicBezTo>
                <a:cubicBezTo>
                  <a:pt x="979234" y="80020"/>
                  <a:pt x="978368" y="75753"/>
                  <a:pt x="977301" y="75086"/>
                </a:cubicBezTo>
                <a:cubicBezTo>
                  <a:pt x="976101" y="74286"/>
                  <a:pt x="976001" y="72586"/>
                  <a:pt x="977001" y="69986"/>
                </a:cubicBezTo>
                <a:cubicBezTo>
                  <a:pt x="978001" y="67385"/>
                  <a:pt x="979301" y="66085"/>
                  <a:pt x="980901" y="66085"/>
                </a:cubicBezTo>
                <a:cubicBezTo>
                  <a:pt x="981968" y="66085"/>
                  <a:pt x="987169" y="60485"/>
                  <a:pt x="996503" y="49283"/>
                </a:cubicBezTo>
                <a:cubicBezTo>
                  <a:pt x="1000104" y="44883"/>
                  <a:pt x="1002904" y="39882"/>
                  <a:pt x="1004904" y="34281"/>
                </a:cubicBezTo>
                <a:cubicBezTo>
                  <a:pt x="1005971" y="31481"/>
                  <a:pt x="1006038" y="29881"/>
                  <a:pt x="1005104" y="29481"/>
                </a:cubicBezTo>
                <a:cubicBezTo>
                  <a:pt x="1004171" y="29081"/>
                  <a:pt x="1003004" y="29281"/>
                  <a:pt x="1001604" y="30081"/>
                </a:cubicBezTo>
                <a:cubicBezTo>
                  <a:pt x="1000204" y="30881"/>
                  <a:pt x="999370" y="31148"/>
                  <a:pt x="999103" y="30881"/>
                </a:cubicBezTo>
                <a:cubicBezTo>
                  <a:pt x="998703" y="30481"/>
                  <a:pt x="998770" y="29447"/>
                  <a:pt x="999303" y="27781"/>
                </a:cubicBezTo>
                <a:cubicBezTo>
                  <a:pt x="999837" y="26114"/>
                  <a:pt x="1000570" y="24680"/>
                  <a:pt x="1001504" y="23480"/>
                </a:cubicBezTo>
                <a:cubicBezTo>
                  <a:pt x="1002571" y="22146"/>
                  <a:pt x="1003704" y="21613"/>
                  <a:pt x="1004904" y="21880"/>
                </a:cubicBezTo>
                <a:close/>
                <a:moveTo>
                  <a:pt x="1258936" y="21280"/>
                </a:moveTo>
                <a:lnTo>
                  <a:pt x="1262336" y="21280"/>
                </a:lnTo>
                <a:cubicBezTo>
                  <a:pt x="1264603" y="21280"/>
                  <a:pt x="1265937" y="21546"/>
                  <a:pt x="1266337" y="22080"/>
                </a:cubicBezTo>
                <a:cubicBezTo>
                  <a:pt x="1266737" y="22613"/>
                  <a:pt x="1268870" y="23080"/>
                  <a:pt x="1272738" y="23480"/>
                </a:cubicBezTo>
                <a:cubicBezTo>
                  <a:pt x="1277538" y="24013"/>
                  <a:pt x="1281905" y="25580"/>
                  <a:pt x="1285839" y="28181"/>
                </a:cubicBezTo>
                <a:cubicBezTo>
                  <a:pt x="1289773" y="30781"/>
                  <a:pt x="1291340" y="33081"/>
                  <a:pt x="1290540" y="35081"/>
                </a:cubicBezTo>
                <a:cubicBezTo>
                  <a:pt x="1290140" y="36148"/>
                  <a:pt x="1289640" y="36515"/>
                  <a:pt x="1289040" y="36182"/>
                </a:cubicBezTo>
                <a:cubicBezTo>
                  <a:pt x="1288440" y="35848"/>
                  <a:pt x="1288139" y="36015"/>
                  <a:pt x="1288139" y="36682"/>
                </a:cubicBezTo>
                <a:cubicBezTo>
                  <a:pt x="1288139" y="37348"/>
                  <a:pt x="1287606" y="37882"/>
                  <a:pt x="1286539" y="38282"/>
                </a:cubicBezTo>
                <a:cubicBezTo>
                  <a:pt x="1285472" y="38682"/>
                  <a:pt x="1283472" y="40282"/>
                  <a:pt x="1280539" y="43082"/>
                </a:cubicBezTo>
                <a:cubicBezTo>
                  <a:pt x="1277605" y="45883"/>
                  <a:pt x="1275805" y="47283"/>
                  <a:pt x="1275138" y="47283"/>
                </a:cubicBezTo>
                <a:cubicBezTo>
                  <a:pt x="1274471" y="47416"/>
                  <a:pt x="1268137" y="53350"/>
                  <a:pt x="1256135" y="65085"/>
                </a:cubicBezTo>
                <a:cubicBezTo>
                  <a:pt x="1244134" y="76820"/>
                  <a:pt x="1237933" y="83221"/>
                  <a:pt x="1237533" y="84288"/>
                </a:cubicBezTo>
                <a:cubicBezTo>
                  <a:pt x="1237266" y="85088"/>
                  <a:pt x="1237266" y="85554"/>
                  <a:pt x="1237533" y="85688"/>
                </a:cubicBezTo>
                <a:cubicBezTo>
                  <a:pt x="1237800" y="85821"/>
                  <a:pt x="1238467" y="85754"/>
                  <a:pt x="1239533" y="85488"/>
                </a:cubicBezTo>
                <a:cubicBezTo>
                  <a:pt x="1241267" y="85088"/>
                  <a:pt x="1242434" y="84621"/>
                  <a:pt x="1243034" y="84088"/>
                </a:cubicBezTo>
                <a:cubicBezTo>
                  <a:pt x="1243634" y="83554"/>
                  <a:pt x="1244434" y="83254"/>
                  <a:pt x="1245434" y="83187"/>
                </a:cubicBezTo>
                <a:cubicBezTo>
                  <a:pt x="1246434" y="83121"/>
                  <a:pt x="1248234" y="82487"/>
                  <a:pt x="1250835" y="81287"/>
                </a:cubicBezTo>
                <a:cubicBezTo>
                  <a:pt x="1253435" y="80087"/>
                  <a:pt x="1255135" y="79454"/>
                  <a:pt x="1255935" y="79387"/>
                </a:cubicBezTo>
                <a:cubicBezTo>
                  <a:pt x="1256736" y="79320"/>
                  <a:pt x="1258803" y="78554"/>
                  <a:pt x="1262136" y="77087"/>
                </a:cubicBezTo>
                <a:cubicBezTo>
                  <a:pt x="1268670" y="74153"/>
                  <a:pt x="1277138" y="70686"/>
                  <a:pt x="1287539" y="66685"/>
                </a:cubicBezTo>
                <a:cubicBezTo>
                  <a:pt x="1290340" y="65619"/>
                  <a:pt x="1293940" y="63785"/>
                  <a:pt x="1298341" y="61185"/>
                </a:cubicBezTo>
                <a:cubicBezTo>
                  <a:pt x="1302741" y="58584"/>
                  <a:pt x="1305275" y="56751"/>
                  <a:pt x="1305942" y="55684"/>
                </a:cubicBezTo>
                <a:cubicBezTo>
                  <a:pt x="1306342" y="55017"/>
                  <a:pt x="1306542" y="55051"/>
                  <a:pt x="1306542" y="55784"/>
                </a:cubicBezTo>
                <a:cubicBezTo>
                  <a:pt x="1306542" y="56517"/>
                  <a:pt x="1305675" y="57551"/>
                  <a:pt x="1303942" y="58884"/>
                </a:cubicBezTo>
                <a:cubicBezTo>
                  <a:pt x="1302208" y="60218"/>
                  <a:pt x="1301708" y="60885"/>
                  <a:pt x="1302441" y="60885"/>
                </a:cubicBezTo>
                <a:cubicBezTo>
                  <a:pt x="1303175" y="60885"/>
                  <a:pt x="1303741" y="60585"/>
                  <a:pt x="1304142" y="59985"/>
                </a:cubicBezTo>
                <a:cubicBezTo>
                  <a:pt x="1304541" y="59384"/>
                  <a:pt x="1305642" y="58618"/>
                  <a:pt x="1307442" y="57684"/>
                </a:cubicBezTo>
                <a:cubicBezTo>
                  <a:pt x="1309242" y="56751"/>
                  <a:pt x="1311942" y="56684"/>
                  <a:pt x="1315543" y="57484"/>
                </a:cubicBezTo>
                <a:cubicBezTo>
                  <a:pt x="1321810" y="58951"/>
                  <a:pt x="1326411" y="61285"/>
                  <a:pt x="1329345" y="64485"/>
                </a:cubicBezTo>
                <a:cubicBezTo>
                  <a:pt x="1330812" y="65952"/>
                  <a:pt x="1331012" y="67019"/>
                  <a:pt x="1329945" y="67686"/>
                </a:cubicBezTo>
                <a:cubicBezTo>
                  <a:pt x="1329278" y="68086"/>
                  <a:pt x="1324644" y="69486"/>
                  <a:pt x="1316043" y="71886"/>
                </a:cubicBezTo>
                <a:cubicBezTo>
                  <a:pt x="1307442" y="74286"/>
                  <a:pt x="1300741" y="76220"/>
                  <a:pt x="1295940" y="77687"/>
                </a:cubicBezTo>
                <a:cubicBezTo>
                  <a:pt x="1295540" y="77820"/>
                  <a:pt x="1295007" y="78020"/>
                  <a:pt x="1294340" y="78287"/>
                </a:cubicBezTo>
                <a:cubicBezTo>
                  <a:pt x="1291273" y="79220"/>
                  <a:pt x="1289540" y="80220"/>
                  <a:pt x="1289140" y="81287"/>
                </a:cubicBezTo>
                <a:cubicBezTo>
                  <a:pt x="1288740" y="82354"/>
                  <a:pt x="1288940" y="85621"/>
                  <a:pt x="1289740" y="91088"/>
                </a:cubicBezTo>
                <a:cubicBezTo>
                  <a:pt x="1289873" y="92289"/>
                  <a:pt x="1290006" y="93222"/>
                  <a:pt x="1290140" y="93889"/>
                </a:cubicBezTo>
                <a:cubicBezTo>
                  <a:pt x="1291207" y="101756"/>
                  <a:pt x="1291540" y="112424"/>
                  <a:pt x="1291140" y="125893"/>
                </a:cubicBezTo>
                <a:cubicBezTo>
                  <a:pt x="1290740" y="139361"/>
                  <a:pt x="1289873" y="149029"/>
                  <a:pt x="1288540" y="154896"/>
                </a:cubicBezTo>
                <a:cubicBezTo>
                  <a:pt x="1287473" y="159030"/>
                  <a:pt x="1287139" y="163831"/>
                  <a:pt x="1287539" y="169298"/>
                </a:cubicBezTo>
                <a:cubicBezTo>
                  <a:pt x="1287939" y="174766"/>
                  <a:pt x="1287806" y="179566"/>
                  <a:pt x="1287139" y="183700"/>
                </a:cubicBezTo>
                <a:cubicBezTo>
                  <a:pt x="1286739" y="186367"/>
                  <a:pt x="1286306" y="188167"/>
                  <a:pt x="1285839" y="189101"/>
                </a:cubicBezTo>
                <a:cubicBezTo>
                  <a:pt x="1285372" y="190034"/>
                  <a:pt x="1284539" y="190768"/>
                  <a:pt x="1283339" y="191301"/>
                </a:cubicBezTo>
                <a:cubicBezTo>
                  <a:pt x="1281472" y="192234"/>
                  <a:pt x="1279738" y="192334"/>
                  <a:pt x="1278138" y="191601"/>
                </a:cubicBezTo>
                <a:cubicBezTo>
                  <a:pt x="1276538" y="190868"/>
                  <a:pt x="1274405" y="188967"/>
                  <a:pt x="1271737" y="185900"/>
                </a:cubicBezTo>
                <a:cubicBezTo>
                  <a:pt x="1266670" y="180033"/>
                  <a:pt x="1262870" y="175766"/>
                  <a:pt x="1260336" y="173099"/>
                </a:cubicBezTo>
                <a:cubicBezTo>
                  <a:pt x="1259403" y="172032"/>
                  <a:pt x="1257602" y="170832"/>
                  <a:pt x="1254935" y="169498"/>
                </a:cubicBezTo>
                <a:cubicBezTo>
                  <a:pt x="1252268" y="168165"/>
                  <a:pt x="1250401" y="167498"/>
                  <a:pt x="1249335" y="167498"/>
                </a:cubicBezTo>
                <a:cubicBezTo>
                  <a:pt x="1248268" y="167498"/>
                  <a:pt x="1247368" y="167065"/>
                  <a:pt x="1246634" y="166198"/>
                </a:cubicBezTo>
                <a:cubicBezTo>
                  <a:pt x="1245901" y="165331"/>
                  <a:pt x="1244401" y="164664"/>
                  <a:pt x="1242134" y="164198"/>
                </a:cubicBezTo>
                <a:cubicBezTo>
                  <a:pt x="1239867" y="163731"/>
                  <a:pt x="1238733" y="163197"/>
                  <a:pt x="1238733" y="162597"/>
                </a:cubicBezTo>
                <a:cubicBezTo>
                  <a:pt x="1238733" y="161997"/>
                  <a:pt x="1238200" y="161697"/>
                  <a:pt x="1237133" y="161697"/>
                </a:cubicBezTo>
                <a:cubicBezTo>
                  <a:pt x="1236466" y="161564"/>
                  <a:pt x="1236133" y="161431"/>
                  <a:pt x="1236133" y="161297"/>
                </a:cubicBezTo>
                <a:cubicBezTo>
                  <a:pt x="1236533" y="160764"/>
                  <a:pt x="1239133" y="160430"/>
                  <a:pt x="1243934" y="160297"/>
                </a:cubicBezTo>
                <a:cubicBezTo>
                  <a:pt x="1248735" y="160164"/>
                  <a:pt x="1254002" y="160297"/>
                  <a:pt x="1259736" y="160697"/>
                </a:cubicBezTo>
                <a:cubicBezTo>
                  <a:pt x="1267470" y="161231"/>
                  <a:pt x="1271671" y="161364"/>
                  <a:pt x="1272337" y="161097"/>
                </a:cubicBezTo>
                <a:cubicBezTo>
                  <a:pt x="1273271" y="160697"/>
                  <a:pt x="1274338" y="155763"/>
                  <a:pt x="1275538" y="146295"/>
                </a:cubicBezTo>
                <a:cubicBezTo>
                  <a:pt x="1276071" y="141228"/>
                  <a:pt x="1276671" y="135894"/>
                  <a:pt x="1277338" y="130293"/>
                </a:cubicBezTo>
                <a:cubicBezTo>
                  <a:pt x="1278672" y="119625"/>
                  <a:pt x="1279638" y="109324"/>
                  <a:pt x="1280238" y="99389"/>
                </a:cubicBezTo>
                <a:cubicBezTo>
                  <a:pt x="1280839" y="89455"/>
                  <a:pt x="1280805" y="84221"/>
                  <a:pt x="1280138" y="83688"/>
                </a:cubicBezTo>
                <a:cubicBezTo>
                  <a:pt x="1279872" y="83287"/>
                  <a:pt x="1278172" y="83621"/>
                  <a:pt x="1275038" y="84688"/>
                </a:cubicBezTo>
                <a:cubicBezTo>
                  <a:pt x="1271904" y="85754"/>
                  <a:pt x="1269670" y="86388"/>
                  <a:pt x="1268337" y="86588"/>
                </a:cubicBezTo>
                <a:cubicBezTo>
                  <a:pt x="1267004" y="86788"/>
                  <a:pt x="1264603" y="87688"/>
                  <a:pt x="1261136" y="89288"/>
                </a:cubicBezTo>
                <a:cubicBezTo>
                  <a:pt x="1257269" y="91022"/>
                  <a:pt x="1252668" y="92722"/>
                  <a:pt x="1247334" y="94389"/>
                </a:cubicBezTo>
                <a:cubicBezTo>
                  <a:pt x="1242000" y="96056"/>
                  <a:pt x="1238400" y="96889"/>
                  <a:pt x="1236533" y="96889"/>
                </a:cubicBezTo>
                <a:cubicBezTo>
                  <a:pt x="1234266" y="96756"/>
                  <a:pt x="1232233" y="95889"/>
                  <a:pt x="1230432" y="94289"/>
                </a:cubicBezTo>
                <a:cubicBezTo>
                  <a:pt x="1228632" y="92689"/>
                  <a:pt x="1227732" y="90822"/>
                  <a:pt x="1227732" y="88688"/>
                </a:cubicBezTo>
                <a:cubicBezTo>
                  <a:pt x="1227865" y="87088"/>
                  <a:pt x="1228432" y="85288"/>
                  <a:pt x="1229432" y="83287"/>
                </a:cubicBezTo>
                <a:cubicBezTo>
                  <a:pt x="1230432" y="81287"/>
                  <a:pt x="1231266" y="80287"/>
                  <a:pt x="1231932" y="80287"/>
                </a:cubicBezTo>
                <a:cubicBezTo>
                  <a:pt x="1232866" y="80287"/>
                  <a:pt x="1236600" y="76687"/>
                  <a:pt x="1243134" y="69486"/>
                </a:cubicBezTo>
                <a:cubicBezTo>
                  <a:pt x="1246334" y="66019"/>
                  <a:pt x="1248568" y="64018"/>
                  <a:pt x="1249835" y="63485"/>
                </a:cubicBezTo>
                <a:cubicBezTo>
                  <a:pt x="1251102" y="62952"/>
                  <a:pt x="1251368" y="62452"/>
                  <a:pt x="1250635" y="61985"/>
                </a:cubicBezTo>
                <a:cubicBezTo>
                  <a:pt x="1249901" y="61518"/>
                  <a:pt x="1251335" y="59685"/>
                  <a:pt x="1254935" y="56484"/>
                </a:cubicBezTo>
                <a:cubicBezTo>
                  <a:pt x="1258536" y="53284"/>
                  <a:pt x="1260603" y="51617"/>
                  <a:pt x="1261136" y="51483"/>
                </a:cubicBezTo>
                <a:cubicBezTo>
                  <a:pt x="1261936" y="51083"/>
                  <a:pt x="1264703" y="48116"/>
                  <a:pt x="1269437" y="42582"/>
                </a:cubicBezTo>
                <a:cubicBezTo>
                  <a:pt x="1274171" y="37048"/>
                  <a:pt x="1276538" y="34015"/>
                  <a:pt x="1276538" y="33481"/>
                </a:cubicBezTo>
                <a:cubicBezTo>
                  <a:pt x="1276538" y="32548"/>
                  <a:pt x="1275171" y="31548"/>
                  <a:pt x="1272437" y="30481"/>
                </a:cubicBezTo>
                <a:cubicBezTo>
                  <a:pt x="1269704" y="29414"/>
                  <a:pt x="1266804" y="27614"/>
                  <a:pt x="1263736" y="25080"/>
                </a:cubicBezTo>
                <a:close/>
                <a:moveTo>
                  <a:pt x="465537" y="21180"/>
                </a:moveTo>
                <a:cubicBezTo>
                  <a:pt x="466937" y="21246"/>
                  <a:pt x="467070" y="21413"/>
                  <a:pt x="465937" y="21680"/>
                </a:cubicBezTo>
                <a:cubicBezTo>
                  <a:pt x="464803" y="21946"/>
                  <a:pt x="464237" y="22380"/>
                  <a:pt x="464237" y="22980"/>
                </a:cubicBezTo>
                <a:cubicBezTo>
                  <a:pt x="464237" y="23580"/>
                  <a:pt x="464470" y="23813"/>
                  <a:pt x="464937" y="23680"/>
                </a:cubicBezTo>
                <a:cubicBezTo>
                  <a:pt x="465403" y="23547"/>
                  <a:pt x="467270" y="24280"/>
                  <a:pt x="470537" y="25880"/>
                </a:cubicBezTo>
                <a:cubicBezTo>
                  <a:pt x="473804" y="27480"/>
                  <a:pt x="475971" y="28281"/>
                  <a:pt x="477038" y="28281"/>
                </a:cubicBezTo>
                <a:cubicBezTo>
                  <a:pt x="478772" y="28547"/>
                  <a:pt x="481739" y="29447"/>
                  <a:pt x="485939" y="30981"/>
                </a:cubicBezTo>
                <a:cubicBezTo>
                  <a:pt x="490140" y="32514"/>
                  <a:pt x="492573" y="33681"/>
                  <a:pt x="493240" y="34481"/>
                </a:cubicBezTo>
                <a:cubicBezTo>
                  <a:pt x="494307" y="35548"/>
                  <a:pt x="495340" y="36182"/>
                  <a:pt x="496341" y="36382"/>
                </a:cubicBezTo>
                <a:cubicBezTo>
                  <a:pt x="497341" y="36582"/>
                  <a:pt x="497941" y="37015"/>
                  <a:pt x="498141" y="37682"/>
                </a:cubicBezTo>
                <a:cubicBezTo>
                  <a:pt x="498341" y="38349"/>
                  <a:pt x="499141" y="39382"/>
                  <a:pt x="500541" y="40782"/>
                </a:cubicBezTo>
                <a:cubicBezTo>
                  <a:pt x="501941" y="42182"/>
                  <a:pt x="502541" y="43949"/>
                  <a:pt x="502341" y="46083"/>
                </a:cubicBezTo>
                <a:cubicBezTo>
                  <a:pt x="502141" y="48216"/>
                  <a:pt x="502408" y="49283"/>
                  <a:pt x="503141" y="49283"/>
                </a:cubicBezTo>
                <a:cubicBezTo>
                  <a:pt x="503875" y="49283"/>
                  <a:pt x="504042" y="49583"/>
                  <a:pt x="503642" y="50183"/>
                </a:cubicBezTo>
                <a:cubicBezTo>
                  <a:pt x="503241" y="50783"/>
                  <a:pt x="502408" y="51083"/>
                  <a:pt x="501141" y="51083"/>
                </a:cubicBezTo>
                <a:cubicBezTo>
                  <a:pt x="499874" y="51083"/>
                  <a:pt x="497741" y="52550"/>
                  <a:pt x="494740" y="55484"/>
                </a:cubicBezTo>
                <a:cubicBezTo>
                  <a:pt x="491740" y="58418"/>
                  <a:pt x="489806" y="59885"/>
                  <a:pt x="488940" y="59885"/>
                </a:cubicBezTo>
                <a:cubicBezTo>
                  <a:pt x="488073" y="59885"/>
                  <a:pt x="487640" y="60318"/>
                  <a:pt x="487640" y="61185"/>
                </a:cubicBezTo>
                <a:cubicBezTo>
                  <a:pt x="487640" y="62051"/>
                  <a:pt x="486006" y="64085"/>
                  <a:pt x="482739" y="67285"/>
                </a:cubicBezTo>
                <a:cubicBezTo>
                  <a:pt x="479472" y="70486"/>
                  <a:pt x="476038" y="74253"/>
                  <a:pt x="472438" y="78587"/>
                </a:cubicBezTo>
                <a:cubicBezTo>
                  <a:pt x="468837" y="82921"/>
                  <a:pt x="465137" y="87088"/>
                  <a:pt x="461336" y="91088"/>
                </a:cubicBezTo>
                <a:cubicBezTo>
                  <a:pt x="457536" y="95089"/>
                  <a:pt x="455769" y="97356"/>
                  <a:pt x="456036" y="97889"/>
                </a:cubicBezTo>
                <a:cubicBezTo>
                  <a:pt x="456169" y="98156"/>
                  <a:pt x="456136" y="98356"/>
                  <a:pt x="455935" y="98489"/>
                </a:cubicBezTo>
                <a:cubicBezTo>
                  <a:pt x="455735" y="98623"/>
                  <a:pt x="455435" y="98689"/>
                  <a:pt x="455035" y="98689"/>
                </a:cubicBezTo>
                <a:cubicBezTo>
                  <a:pt x="453969" y="98689"/>
                  <a:pt x="453569" y="99156"/>
                  <a:pt x="453835" y="100090"/>
                </a:cubicBezTo>
                <a:cubicBezTo>
                  <a:pt x="454102" y="100623"/>
                  <a:pt x="454102" y="101023"/>
                  <a:pt x="453835" y="101290"/>
                </a:cubicBezTo>
                <a:cubicBezTo>
                  <a:pt x="453569" y="101556"/>
                  <a:pt x="453035" y="101690"/>
                  <a:pt x="452235" y="101690"/>
                </a:cubicBezTo>
                <a:cubicBezTo>
                  <a:pt x="451435" y="101823"/>
                  <a:pt x="451102" y="102023"/>
                  <a:pt x="451235" y="102290"/>
                </a:cubicBezTo>
                <a:cubicBezTo>
                  <a:pt x="452035" y="102823"/>
                  <a:pt x="450502" y="105424"/>
                  <a:pt x="446634" y="110091"/>
                </a:cubicBezTo>
                <a:cubicBezTo>
                  <a:pt x="441700" y="116092"/>
                  <a:pt x="440034" y="119092"/>
                  <a:pt x="441634" y="119092"/>
                </a:cubicBezTo>
                <a:cubicBezTo>
                  <a:pt x="442167" y="119092"/>
                  <a:pt x="443034" y="120292"/>
                  <a:pt x="444234" y="122692"/>
                </a:cubicBezTo>
                <a:cubicBezTo>
                  <a:pt x="446101" y="126026"/>
                  <a:pt x="447668" y="128160"/>
                  <a:pt x="448935" y="129093"/>
                </a:cubicBezTo>
                <a:cubicBezTo>
                  <a:pt x="450201" y="130027"/>
                  <a:pt x="451435" y="129760"/>
                  <a:pt x="452635" y="128293"/>
                </a:cubicBezTo>
                <a:cubicBezTo>
                  <a:pt x="453435" y="127360"/>
                  <a:pt x="454202" y="126893"/>
                  <a:pt x="454935" y="126893"/>
                </a:cubicBezTo>
                <a:cubicBezTo>
                  <a:pt x="455669" y="126893"/>
                  <a:pt x="455602" y="127160"/>
                  <a:pt x="454735" y="127693"/>
                </a:cubicBezTo>
                <a:cubicBezTo>
                  <a:pt x="453869" y="128226"/>
                  <a:pt x="453302" y="129960"/>
                  <a:pt x="453035" y="132894"/>
                </a:cubicBezTo>
                <a:cubicBezTo>
                  <a:pt x="452902" y="134761"/>
                  <a:pt x="453002" y="136194"/>
                  <a:pt x="453335" y="137194"/>
                </a:cubicBezTo>
                <a:cubicBezTo>
                  <a:pt x="453669" y="138194"/>
                  <a:pt x="454569" y="139561"/>
                  <a:pt x="456036" y="141295"/>
                </a:cubicBezTo>
                <a:cubicBezTo>
                  <a:pt x="458302" y="143828"/>
                  <a:pt x="459569" y="146429"/>
                  <a:pt x="459836" y="149096"/>
                </a:cubicBezTo>
                <a:cubicBezTo>
                  <a:pt x="460103" y="150963"/>
                  <a:pt x="460136" y="152096"/>
                  <a:pt x="459936" y="152496"/>
                </a:cubicBezTo>
                <a:cubicBezTo>
                  <a:pt x="459736" y="152896"/>
                  <a:pt x="459036" y="153096"/>
                  <a:pt x="457836" y="153096"/>
                </a:cubicBezTo>
                <a:cubicBezTo>
                  <a:pt x="455969" y="153096"/>
                  <a:pt x="453168" y="150963"/>
                  <a:pt x="449435" y="146695"/>
                </a:cubicBezTo>
                <a:cubicBezTo>
                  <a:pt x="445701" y="142428"/>
                  <a:pt x="442367" y="137494"/>
                  <a:pt x="439433" y="131894"/>
                </a:cubicBezTo>
                <a:cubicBezTo>
                  <a:pt x="436900" y="127226"/>
                  <a:pt x="435266" y="124893"/>
                  <a:pt x="434533" y="124893"/>
                </a:cubicBezTo>
                <a:cubicBezTo>
                  <a:pt x="433799" y="124893"/>
                  <a:pt x="432199" y="126426"/>
                  <a:pt x="429732" y="129493"/>
                </a:cubicBezTo>
                <a:cubicBezTo>
                  <a:pt x="427265" y="132560"/>
                  <a:pt x="425198" y="134961"/>
                  <a:pt x="423531" y="136694"/>
                </a:cubicBezTo>
                <a:cubicBezTo>
                  <a:pt x="421865" y="138428"/>
                  <a:pt x="419564" y="141028"/>
                  <a:pt x="416631" y="144495"/>
                </a:cubicBezTo>
                <a:cubicBezTo>
                  <a:pt x="413697" y="147962"/>
                  <a:pt x="407763" y="154163"/>
                  <a:pt x="398828" y="163097"/>
                </a:cubicBezTo>
                <a:cubicBezTo>
                  <a:pt x="392294" y="169632"/>
                  <a:pt x="388260" y="173465"/>
                  <a:pt x="386727" y="174599"/>
                </a:cubicBezTo>
                <a:cubicBezTo>
                  <a:pt x="385193" y="175732"/>
                  <a:pt x="383426" y="176166"/>
                  <a:pt x="381426" y="175899"/>
                </a:cubicBezTo>
                <a:cubicBezTo>
                  <a:pt x="378893" y="175766"/>
                  <a:pt x="377459" y="175499"/>
                  <a:pt x="377126" y="175099"/>
                </a:cubicBezTo>
                <a:cubicBezTo>
                  <a:pt x="376792" y="174699"/>
                  <a:pt x="376159" y="174899"/>
                  <a:pt x="375225" y="175699"/>
                </a:cubicBezTo>
                <a:cubicBezTo>
                  <a:pt x="374292" y="176366"/>
                  <a:pt x="373892" y="176432"/>
                  <a:pt x="374025" y="175899"/>
                </a:cubicBezTo>
                <a:cubicBezTo>
                  <a:pt x="374025" y="175899"/>
                  <a:pt x="374025" y="175766"/>
                  <a:pt x="374025" y="175499"/>
                </a:cubicBezTo>
                <a:cubicBezTo>
                  <a:pt x="374159" y="174566"/>
                  <a:pt x="373759" y="173365"/>
                  <a:pt x="372825" y="171899"/>
                </a:cubicBezTo>
                <a:cubicBezTo>
                  <a:pt x="371892" y="170432"/>
                  <a:pt x="371058" y="169698"/>
                  <a:pt x="370325" y="169698"/>
                </a:cubicBezTo>
                <a:cubicBezTo>
                  <a:pt x="369591" y="169698"/>
                  <a:pt x="369025" y="168498"/>
                  <a:pt x="368625" y="166098"/>
                </a:cubicBezTo>
                <a:cubicBezTo>
                  <a:pt x="368091" y="163564"/>
                  <a:pt x="367791" y="157030"/>
                  <a:pt x="367724" y="146495"/>
                </a:cubicBezTo>
                <a:cubicBezTo>
                  <a:pt x="367658" y="135961"/>
                  <a:pt x="367825" y="130493"/>
                  <a:pt x="368225" y="130093"/>
                </a:cubicBezTo>
                <a:cubicBezTo>
                  <a:pt x="368358" y="130093"/>
                  <a:pt x="368491" y="130127"/>
                  <a:pt x="368625" y="130193"/>
                </a:cubicBezTo>
                <a:cubicBezTo>
                  <a:pt x="368758" y="130260"/>
                  <a:pt x="368858" y="130427"/>
                  <a:pt x="368925" y="130693"/>
                </a:cubicBezTo>
                <a:cubicBezTo>
                  <a:pt x="368991" y="130960"/>
                  <a:pt x="369025" y="131293"/>
                  <a:pt x="369025" y="131694"/>
                </a:cubicBezTo>
                <a:cubicBezTo>
                  <a:pt x="369025" y="132494"/>
                  <a:pt x="369325" y="133060"/>
                  <a:pt x="369925" y="133394"/>
                </a:cubicBezTo>
                <a:cubicBezTo>
                  <a:pt x="370525" y="133727"/>
                  <a:pt x="371692" y="134027"/>
                  <a:pt x="373425" y="134294"/>
                </a:cubicBezTo>
                <a:cubicBezTo>
                  <a:pt x="378092" y="134961"/>
                  <a:pt x="381760" y="133427"/>
                  <a:pt x="384427" y="129693"/>
                </a:cubicBezTo>
                <a:cubicBezTo>
                  <a:pt x="385227" y="128493"/>
                  <a:pt x="386093" y="127893"/>
                  <a:pt x="387027" y="127893"/>
                </a:cubicBezTo>
                <a:cubicBezTo>
                  <a:pt x="387960" y="127893"/>
                  <a:pt x="388427" y="127593"/>
                  <a:pt x="388427" y="126993"/>
                </a:cubicBezTo>
                <a:cubicBezTo>
                  <a:pt x="388427" y="126393"/>
                  <a:pt x="389394" y="125759"/>
                  <a:pt x="391327" y="125093"/>
                </a:cubicBezTo>
                <a:cubicBezTo>
                  <a:pt x="393261" y="124426"/>
                  <a:pt x="394228" y="123693"/>
                  <a:pt x="394228" y="122892"/>
                </a:cubicBezTo>
                <a:cubicBezTo>
                  <a:pt x="394228" y="122226"/>
                  <a:pt x="395361" y="120492"/>
                  <a:pt x="397628" y="117692"/>
                </a:cubicBezTo>
                <a:cubicBezTo>
                  <a:pt x="399895" y="114891"/>
                  <a:pt x="402162" y="112291"/>
                  <a:pt x="404429" y="109891"/>
                </a:cubicBezTo>
                <a:cubicBezTo>
                  <a:pt x="406163" y="108157"/>
                  <a:pt x="408163" y="105724"/>
                  <a:pt x="410430" y="102590"/>
                </a:cubicBezTo>
                <a:cubicBezTo>
                  <a:pt x="412697" y="99456"/>
                  <a:pt x="413830" y="97489"/>
                  <a:pt x="413830" y="96689"/>
                </a:cubicBezTo>
                <a:cubicBezTo>
                  <a:pt x="413830" y="96156"/>
                  <a:pt x="414264" y="95889"/>
                  <a:pt x="415130" y="95889"/>
                </a:cubicBezTo>
                <a:cubicBezTo>
                  <a:pt x="415997" y="95889"/>
                  <a:pt x="417231" y="94822"/>
                  <a:pt x="418831" y="92689"/>
                </a:cubicBezTo>
                <a:cubicBezTo>
                  <a:pt x="420431" y="90555"/>
                  <a:pt x="421831" y="88822"/>
                  <a:pt x="423031" y="87488"/>
                </a:cubicBezTo>
                <a:cubicBezTo>
                  <a:pt x="428765" y="81221"/>
                  <a:pt x="432433" y="76687"/>
                  <a:pt x="434033" y="73886"/>
                </a:cubicBezTo>
                <a:cubicBezTo>
                  <a:pt x="434699" y="72553"/>
                  <a:pt x="434766" y="71653"/>
                  <a:pt x="434233" y="71186"/>
                </a:cubicBezTo>
                <a:cubicBezTo>
                  <a:pt x="433699" y="70719"/>
                  <a:pt x="432299" y="70486"/>
                  <a:pt x="430032" y="70486"/>
                </a:cubicBezTo>
                <a:cubicBezTo>
                  <a:pt x="428165" y="70486"/>
                  <a:pt x="425865" y="69919"/>
                  <a:pt x="423131" y="68786"/>
                </a:cubicBezTo>
                <a:cubicBezTo>
                  <a:pt x="420398" y="67652"/>
                  <a:pt x="418698" y="66619"/>
                  <a:pt x="418031" y="65685"/>
                </a:cubicBezTo>
                <a:cubicBezTo>
                  <a:pt x="417631" y="64885"/>
                  <a:pt x="416431" y="63885"/>
                  <a:pt x="414430" y="62685"/>
                </a:cubicBezTo>
                <a:cubicBezTo>
                  <a:pt x="413097" y="61885"/>
                  <a:pt x="412197" y="60985"/>
                  <a:pt x="411730" y="59985"/>
                </a:cubicBezTo>
                <a:cubicBezTo>
                  <a:pt x="411263" y="58984"/>
                  <a:pt x="410763" y="56951"/>
                  <a:pt x="410230" y="53884"/>
                </a:cubicBezTo>
                <a:cubicBezTo>
                  <a:pt x="409430" y="49217"/>
                  <a:pt x="409163" y="46049"/>
                  <a:pt x="409430" y="44383"/>
                </a:cubicBezTo>
                <a:cubicBezTo>
                  <a:pt x="409696" y="42716"/>
                  <a:pt x="409963" y="40749"/>
                  <a:pt x="410230" y="38482"/>
                </a:cubicBezTo>
                <a:cubicBezTo>
                  <a:pt x="410496" y="36215"/>
                  <a:pt x="411163" y="33881"/>
                  <a:pt x="412230" y="31481"/>
                </a:cubicBezTo>
                <a:cubicBezTo>
                  <a:pt x="413297" y="29081"/>
                  <a:pt x="413830" y="27414"/>
                  <a:pt x="413830" y="26480"/>
                </a:cubicBezTo>
                <a:cubicBezTo>
                  <a:pt x="413830" y="25414"/>
                  <a:pt x="415130" y="24547"/>
                  <a:pt x="417731" y="23880"/>
                </a:cubicBezTo>
                <a:cubicBezTo>
                  <a:pt x="420331" y="23213"/>
                  <a:pt x="422298" y="23280"/>
                  <a:pt x="423631" y="24080"/>
                </a:cubicBezTo>
                <a:cubicBezTo>
                  <a:pt x="426298" y="25547"/>
                  <a:pt x="427365" y="27147"/>
                  <a:pt x="426832" y="28881"/>
                </a:cubicBezTo>
                <a:cubicBezTo>
                  <a:pt x="426432" y="29947"/>
                  <a:pt x="426565" y="30714"/>
                  <a:pt x="427232" y="31181"/>
                </a:cubicBezTo>
                <a:cubicBezTo>
                  <a:pt x="427899" y="31648"/>
                  <a:pt x="428032" y="32348"/>
                  <a:pt x="427632" y="33281"/>
                </a:cubicBezTo>
                <a:cubicBezTo>
                  <a:pt x="427365" y="33948"/>
                  <a:pt x="427632" y="34281"/>
                  <a:pt x="428432" y="34281"/>
                </a:cubicBezTo>
                <a:cubicBezTo>
                  <a:pt x="428832" y="34281"/>
                  <a:pt x="429499" y="34215"/>
                  <a:pt x="430432" y="34081"/>
                </a:cubicBezTo>
                <a:cubicBezTo>
                  <a:pt x="434699" y="33281"/>
                  <a:pt x="441000" y="31314"/>
                  <a:pt x="449335" y="28181"/>
                </a:cubicBezTo>
                <a:cubicBezTo>
                  <a:pt x="457669" y="25047"/>
                  <a:pt x="462170" y="22947"/>
                  <a:pt x="462836" y="21880"/>
                </a:cubicBezTo>
                <a:cubicBezTo>
                  <a:pt x="463236" y="21346"/>
                  <a:pt x="464137" y="21113"/>
                  <a:pt x="465537" y="21180"/>
                </a:cubicBezTo>
                <a:close/>
                <a:moveTo>
                  <a:pt x="274213" y="19479"/>
                </a:moveTo>
                <a:cubicBezTo>
                  <a:pt x="274880" y="19613"/>
                  <a:pt x="275213" y="20013"/>
                  <a:pt x="275213" y="20680"/>
                </a:cubicBezTo>
                <a:cubicBezTo>
                  <a:pt x="275213" y="21346"/>
                  <a:pt x="276013" y="22513"/>
                  <a:pt x="277613" y="24180"/>
                </a:cubicBezTo>
                <a:cubicBezTo>
                  <a:pt x="279213" y="25847"/>
                  <a:pt x="279880" y="27881"/>
                  <a:pt x="279613" y="30281"/>
                </a:cubicBezTo>
                <a:lnTo>
                  <a:pt x="279413" y="33881"/>
                </a:lnTo>
                <a:lnTo>
                  <a:pt x="282414" y="32281"/>
                </a:lnTo>
                <a:cubicBezTo>
                  <a:pt x="284414" y="31348"/>
                  <a:pt x="288748" y="29581"/>
                  <a:pt x="295415" y="26980"/>
                </a:cubicBezTo>
                <a:cubicBezTo>
                  <a:pt x="302083" y="24380"/>
                  <a:pt x="305817" y="23413"/>
                  <a:pt x="306617" y="24080"/>
                </a:cubicBezTo>
                <a:cubicBezTo>
                  <a:pt x="307417" y="24747"/>
                  <a:pt x="308750" y="24880"/>
                  <a:pt x="310617" y="24480"/>
                </a:cubicBezTo>
                <a:cubicBezTo>
                  <a:pt x="312084" y="23947"/>
                  <a:pt x="312684" y="23480"/>
                  <a:pt x="312418" y="23080"/>
                </a:cubicBezTo>
                <a:cubicBezTo>
                  <a:pt x="312018" y="22947"/>
                  <a:pt x="312084" y="22813"/>
                  <a:pt x="312618" y="22680"/>
                </a:cubicBezTo>
                <a:cubicBezTo>
                  <a:pt x="313284" y="22680"/>
                  <a:pt x="314218" y="22747"/>
                  <a:pt x="315418" y="22880"/>
                </a:cubicBezTo>
                <a:cubicBezTo>
                  <a:pt x="318218" y="23280"/>
                  <a:pt x="321252" y="24447"/>
                  <a:pt x="324519" y="26380"/>
                </a:cubicBezTo>
                <a:cubicBezTo>
                  <a:pt x="327786" y="28314"/>
                  <a:pt x="329653" y="29281"/>
                  <a:pt x="330120" y="29281"/>
                </a:cubicBezTo>
                <a:cubicBezTo>
                  <a:pt x="330586" y="29281"/>
                  <a:pt x="330820" y="29714"/>
                  <a:pt x="330820" y="30581"/>
                </a:cubicBezTo>
                <a:cubicBezTo>
                  <a:pt x="330820" y="31448"/>
                  <a:pt x="331153" y="31981"/>
                  <a:pt x="331820" y="32181"/>
                </a:cubicBezTo>
                <a:cubicBezTo>
                  <a:pt x="332487" y="32381"/>
                  <a:pt x="333087" y="33815"/>
                  <a:pt x="333620" y="36482"/>
                </a:cubicBezTo>
                <a:cubicBezTo>
                  <a:pt x="333887" y="38082"/>
                  <a:pt x="333920" y="39315"/>
                  <a:pt x="333720" y="40182"/>
                </a:cubicBezTo>
                <a:cubicBezTo>
                  <a:pt x="333520" y="41049"/>
                  <a:pt x="332887" y="42282"/>
                  <a:pt x="331820" y="43883"/>
                </a:cubicBezTo>
                <a:cubicBezTo>
                  <a:pt x="330086" y="46283"/>
                  <a:pt x="328686" y="48050"/>
                  <a:pt x="327619" y="49183"/>
                </a:cubicBezTo>
                <a:cubicBezTo>
                  <a:pt x="326553" y="50317"/>
                  <a:pt x="325419" y="51684"/>
                  <a:pt x="324219" y="53284"/>
                </a:cubicBezTo>
                <a:cubicBezTo>
                  <a:pt x="322752" y="55284"/>
                  <a:pt x="320785" y="57218"/>
                  <a:pt x="318318" y="59084"/>
                </a:cubicBezTo>
                <a:cubicBezTo>
                  <a:pt x="315851" y="60951"/>
                  <a:pt x="314351" y="61751"/>
                  <a:pt x="313818" y="61485"/>
                </a:cubicBezTo>
                <a:lnTo>
                  <a:pt x="313618" y="61485"/>
                </a:lnTo>
                <a:cubicBezTo>
                  <a:pt x="313618" y="61751"/>
                  <a:pt x="313818" y="62152"/>
                  <a:pt x="314218" y="62685"/>
                </a:cubicBezTo>
                <a:cubicBezTo>
                  <a:pt x="315285" y="63885"/>
                  <a:pt x="315818" y="64718"/>
                  <a:pt x="315818" y="65185"/>
                </a:cubicBezTo>
                <a:cubicBezTo>
                  <a:pt x="315818" y="65652"/>
                  <a:pt x="316351" y="66219"/>
                  <a:pt x="317418" y="66885"/>
                </a:cubicBezTo>
                <a:cubicBezTo>
                  <a:pt x="318085" y="67419"/>
                  <a:pt x="318418" y="67852"/>
                  <a:pt x="318418" y="68186"/>
                </a:cubicBezTo>
                <a:cubicBezTo>
                  <a:pt x="318418" y="68519"/>
                  <a:pt x="318085" y="69286"/>
                  <a:pt x="317418" y="70486"/>
                </a:cubicBezTo>
                <a:cubicBezTo>
                  <a:pt x="316351" y="71953"/>
                  <a:pt x="315118" y="72953"/>
                  <a:pt x="313718" y="73486"/>
                </a:cubicBezTo>
                <a:cubicBezTo>
                  <a:pt x="312318" y="74020"/>
                  <a:pt x="311451" y="74653"/>
                  <a:pt x="311117" y="75386"/>
                </a:cubicBezTo>
                <a:cubicBezTo>
                  <a:pt x="310784" y="76120"/>
                  <a:pt x="310951" y="77153"/>
                  <a:pt x="311618" y="78487"/>
                </a:cubicBezTo>
                <a:cubicBezTo>
                  <a:pt x="312284" y="80087"/>
                  <a:pt x="312951" y="81121"/>
                  <a:pt x="313618" y="81587"/>
                </a:cubicBezTo>
                <a:cubicBezTo>
                  <a:pt x="314284" y="82054"/>
                  <a:pt x="315218" y="82354"/>
                  <a:pt x="316418" y="82487"/>
                </a:cubicBezTo>
                <a:cubicBezTo>
                  <a:pt x="317618" y="82487"/>
                  <a:pt x="320385" y="83487"/>
                  <a:pt x="324719" y="85488"/>
                </a:cubicBezTo>
                <a:cubicBezTo>
                  <a:pt x="329053" y="87488"/>
                  <a:pt x="331820" y="89022"/>
                  <a:pt x="333020" y="90088"/>
                </a:cubicBezTo>
                <a:cubicBezTo>
                  <a:pt x="334087" y="91022"/>
                  <a:pt x="335054" y="92489"/>
                  <a:pt x="335921" y="94489"/>
                </a:cubicBezTo>
                <a:cubicBezTo>
                  <a:pt x="336787" y="96489"/>
                  <a:pt x="337221" y="98156"/>
                  <a:pt x="337221" y="99489"/>
                </a:cubicBezTo>
                <a:cubicBezTo>
                  <a:pt x="337221" y="100823"/>
                  <a:pt x="336821" y="101623"/>
                  <a:pt x="336020" y="101890"/>
                </a:cubicBezTo>
                <a:cubicBezTo>
                  <a:pt x="335487" y="101890"/>
                  <a:pt x="334620" y="102623"/>
                  <a:pt x="333420" y="104090"/>
                </a:cubicBezTo>
                <a:cubicBezTo>
                  <a:pt x="332620" y="105024"/>
                  <a:pt x="330687" y="106357"/>
                  <a:pt x="327619" y="108091"/>
                </a:cubicBezTo>
                <a:cubicBezTo>
                  <a:pt x="324552" y="109824"/>
                  <a:pt x="322552" y="110691"/>
                  <a:pt x="321619" y="110691"/>
                </a:cubicBezTo>
                <a:cubicBezTo>
                  <a:pt x="321085" y="110691"/>
                  <a:pt x="320052" y="111291"/>
                  <a:pt x="318518" y="112491"/>
                </a:cubicBezTo>
                <a:cubicBezTo>
                  <a:pt x="316985" y="113691"/>
                  <a:pt x="315785" y="114291"/>
                  <a:pt x="314918" y="114291"/>
                </a:cubicBezTo>
                <a:cubicBezTo>
                  <a:pt x="314051" y="114291"/>
                  <a:pt x="313018" y="114758"/>
                  <a:pt x="311817" y="115692"/>
                </a:cubicBezTo>
                <a:cubicBezTo>
                  <a:pt x="311151" y="116225"/>
                  <a:pt x="310784" y="116625"/>
                  <a:pt x="310717" y="116892"/>
                </a:cubicBezTo>
                <a:cubicBezTo>
                  <a:pt x="310651" y="117158"/>
                  <a:pt x="310884" y="117425"/>
                  <a:pt x="311417" y="117692"/>
                </a:cubicBezTo>
                <a:cubicBezTo>
                  <a:pt x="312351" y="118225"/>
                  <a:pt x="313518" y="119092"/>
                  <a:pt x="314918" y="120292"/>
                </a:cubicBezTo>
                <a:cubicBezTo>
                  <a:pt x="316318" y="121492"/>
                  <a:pt x="317185" y="122092"/>
                  <a:pt x="317518" y="122092"/>
                </a:cubicBezTo>
                <a:cubicBezTo>
                  <a:pt x="317852" y="122092"/>
                  <a:pt x="318085" y="122959"/>
                  <a:pt x="318218" y="124693"/>
                </a:cubicBezTo>
                <a:cubicBezTo>
                  <a:pt x="318352" y="125759"/>
                  <a:pt x="318152" y="126526"/>
                  <a:pt x="317618" y="126993"/>
                </a:cubicBezTo>
                <a:cubicBezTo>
                  <a:pt x="317085" y="127460"/>
                  <a:pt x="315618" y="128226"/>
                  <a:pt x="313218" y="129293"/>
                </a:cubicBezTo>
                <a:cubicBezTo>
                  <a:pt x="309617" y="130627"/>
                  <a:pt x="307817" y="131860"/>
                  <a:pt x="307817" y="132994"/>
                </a:cubicBezTo>
                <a:cubicBezTo>
                  <a:pt x="307817" y="134127"/>
                  <a:pt x="307384" y="135761"/>
                  <a:pt x="306517" y="137894"/>
                </a:cubicBezTo>
                <a:cubicBezTo>
                  <a:pt x="305650" y="140028"/>
                  <a:pt x="305550" y="141295"/>
                  <a:pt x="306217" y="141695"/>
                </a:cubicBezTo>
                <a:cubicBezTo>
                  <a:pt x="306884" y="142095"/>
                  <a:pt x="306684" y="142628"/>
                  <a:pt x="305617" y="143295"/>
                </a:cubicBezTo>
                <a:cubicBezTo>
                  <a:pt x="305617" y="143295"/>
                  <a:pt x="305283" y="143562"/>
                  <a:pt x="304617" y="144095"/>
                </a:cubicBezTo>
                <a:cubicBezTo>
                  <a:pt x="304750" y="144095"/>
                  <a:pt x="305217" y="143962"/>
                  <a:pt x="306017" y="143695"/>
                </a:cubicBezTo>
                <a:cubicBezTo>
                  <a:pt x="307617" y="143295"/>
                  <a:pt x="309351" y="142695"/>
                  <a:pt x="311217" y="141895"/>
                </a:cubicBezTo>
                <a:cubicBezTo>
                  <a:pt x="313084" y="141095"/>
                  <a:pt x="314018" y="140561"/>
                  <a:pt x="314018" y="140295"/>
                </a:cubicBezTo>
                <a:cubicBezTo>
                  <a:pt x="314018" y="140161"/>
                  <a:pt x="313951" y="140095"/>
                  <a:pt x="313818" y="140095"/>
                </a:cubicBezTo>
                <a:cubicBezTo>
                  <a:pt x="313684" y="140095"/>
                  <a:pt x="313451" y="140128"/>
                  <a:pt x="313118" y="140195"/>
                </a:cubicBezTo>
                <a:cubicBezTo>
                  <a:pt x="312784" y="140261"/>
                  <a:pt x="312418" y="140361"/>
                  <a:pt x="312018" y="140495"/>
                </a:cubicBezTo>
                <a:cubicBezTo>
                  <a:pt x="311084" y="140761"/>
                  <a:pt x="310617" y="140828"/>
                  <a:pt x="310617" y="140695"/>
                </a:cubicBezTo>
                <a:cubicBezTo>
                  <a:pt x="310617" y="140561"/>
                  <a:pt x="310951" y="140095"/>
                  <a:pt x="311618" y="139294"/>
                </a:cubicBezTo>
                <a:cubicBezTo>
                  <a:pt x="312551" y="138228"/>
                  <a:pt x="313151" y="137161"/>
                  <a:pt x="313418" y="136094"/>
                </a:cubicBezTo>
                <a:cubicBezTo>
                  <a:pt x="313684" y="135427"/>
                  <a:pt x="314118" y="134894"/>
                  <a:pt x="314718" y="134494"/>
                </a:cubicBezTo>
                <a:cubicBezTo>
                  <a:pt x="315318" y="134094"/>
                  <a:pt x="315851" y="133860"/>
                  <a:pt x="316318" y="133794"/>
                </a:cubicBezTo>
                <a:cubicBezTo>
                  <a:pt x="316785" y="133727"/>
                  <a:pt x="317152" y="133894"/>
                  <a:pt x="317418" y="134294"/>
                </a:cubicBezTo>
                <a:cubicBezTo>
                  <a:pt x="317552" y="134961"/>
                  <a:pt x="318352" y="135027"/>
                  <a:pt x="319819" y="134494"/>
                </a:cubicBezTo>
                <a:cubicBezTo>
                  <a:pt x="321152" y="133960"/>
                  <a:pt x="323252" y="134160"/>
                  <a:pt x="326119" y="135094"/>
                </a:cubicBezTo>
                <a:cubicBezTo>
                  <a:pt x="328986" y="136027"/>
                  <a:pt x="331020" y="137161"/>
                  <a:pt x="332220" y="138494"/>
                </a:cubicBezTo>
                <a:cubicBezTo>
                  <a:pt x="334620" y="141161"/>
                  <a:pt x="336421" y="144395"/>
                  <a:pt x="337621" y="148196"/>
                </a:cubicBezTo>
                <a:cubicBezTo>
                  <a:pt x="338821" y="151996"/>
                  <a:pt x="339088" y="155497"/>
                  <a:pt x="338421" y="158697"/>
                </a:cubicBezTo>
                <a:cubicBezTo>
                  <a:pt x="337754" y="161231"/>
                  <a:pt x="336221" y="163164"/>
                  <a:pt x="333820" y="164498"/>
                </a:cubicBezTo>
                <a:cubicBezTo>
                  <a:pt x="331420" y="165831"/>
                  <a:pt x="329553" y="165698"/>
                  <a:pt x="328220" y="164098"/>
                </a:cubicBezTo>
                <a:cubicBezTo>
                  <a:pt x="327553" y="163297"/>
                  <a:pt x="326953" y="162897"/>
                  <a:pt x="326419" y="162897"/>
                </a:cubicBezTo>
                <a:cubicBezTo>
                  <a:pt x="325886" y="162897"/>
                  <a:pt x="324886" y="162164"/>
                  <a:pt x="323419" y="160697"/>
                </a:cubicBezTo>
                <a:cubicBezTo>
                  <a:pt x="321952" y="159230"/>
                  <a:pt x="321219" y="158297"/>
                  <a:pt x="321219" y="157897"/>
                </a:cubicBezTo>
                <a:cubicBezTo>
                  <a:pt x="321219" y="156963"/>
                  <a:pt x="320885" y="156230"/>
                  <a:pt x="320219" y="155697"/>
                </a:cubicBezTo>
                <a:cubicBezTo>
                  <a:pt x="319552" y="155163"/>
                  <a:pt x="318952" y="155096"/>
                  <a:pt x="318418" y="155497"/>
                </a:cubicBezTo>
                <a:cubicBezTo>
                  <a:pt x="317618" y="156163"/>
                  <a:pt x="315418" y="157097"/>
                  <a:pt x="311817" y="158297"/>
                </a:cubicBezTo>
                <a:cubicBezTo>
                  <a:pt x="307150" y="159897"/>
                  <a:pt x="301816" y="162031"/>
                  <a:pt x="295815" y="164698"/>
                </a:cubicBezTo>
                <a:cubicBezTo>
                  <a:pt x="292082" y="166431"/>
                  <a:pt x="289948" y="167298"/>
                  <a:pt x="289415" y="167298"/>
                </a:cubicBezTo>
                <a:cubicBezTo>
                  <a:pt x="288881" y="167298"/>
                  <a:pt x="287781" y="167731"/>
                  <a:pt x="286114" y="168598"/>
                </a:cubicBezTo>
                <a:cubicBezTo>
                  <a:pt x="284447" y="169465"/>
                  <a:pt x="281880" y="170498"/>
                  <a:pt x="278413" y="171699"/>
                </a:cubicBezTo>
                <a:cubicBezTo>
                  <a:pt x="276013" y="172632"/>
                  <a:pt x="274179" y="173165"/>
                  <a:pt x="272913" y="173299"/>
                </a:cubicBezTo>
                <a:cubicBezTo>
                  <a:pt x="271646" y="173432"/>
                  <a:pt x="269479" y="173299"/>
                  <a:pt x="266412" y="172899"/>
                </a:cubicBezTo>
                <a:cubicBezTo>
                  <a:pt x="262945" y="172365"/>
                  <a:pt x="260511" y="171732"/>
                  <a:pt x="259111" y="170998"/>
                </a:cubicBezTo>
                <a:cubicBezTo>
                  <a:pt x="257711" y="170265"/>
                  <a:pt x="256344" y="168765"/>
                  <a:pt x="255010" y="166498"/>
                </a:cubicBezTo>
                <a:cubicBezTo>
                  <a:pt x="253544" y="163964"/>
                  <a:pt x="254477" y="159230"/>
                  <a:pt x="257811" y="152296"/>
                </a:cubicBezTo>
                <a:cubicBezTo>
                  <a:pt x="258477" y="150829"/>
                  <a:pt x="259678" y="150162"/>
                  <a:pt x="261411" y="150296"/>
                </a:cubicBezTo>
                <a:cubicBezTo>
                  <a:pt x="262745" y="150296"/>
                  <a:pt x="263411" y="150096"/>
                  <a:pt x="263411" y="149696"/>
                </a:cubicBezTo>
                <a:cubicBezTo>
                  <a:pt x="263145" y="149429"/>
                  <a:pt x="263211" y="149196"/>
                  <a:pt x="263611" y="148996"/>
                </a:cubicBezTo>
                <a:cubicBezTo>
                  <a:pt x="264012" y="148796"/>
                  <a:pt x="264545" y="148629"/>
                  <a:pt x="265212" y="148496"/>
                </a:cubicBezTo>
                <a:cubicBezTo>
                  <a:pt x="266812" y="148229"/>
                  <a:pt x="267812" y="148429"/>
                  <a:pt x="268212" y="149096"/>
                </a:cubicBezTo>
                <a:cubicBezTo>
                  <a:pt x="268612" y="149762"/>
                  <a:pt x="269412" y="149429"/>
                  <a:pt x="270612" y="148096"/>
                </a:cubicBezTo>
                <a:cubicBezTo>
                  <a:pt x="271812" y="146762"/>
                  <a:pt x="272046" y="145962"/>
                  <a:pt x="271312" y="145695"/>
                </a:cubicBezTo>
                <a:cubicBezTo>
                  <a:pt x="270579" y="145429"/>
                  <a:pt x="270612" y="145262"/>
                  <a:pt x="271412" y="145195"/>
                </a:cubicBezTo>
                <a:cubicBezTo>
                  <a:pt x="272213" y="145129"/>
                  <a:pt x="273213" y="145429"/>
                  <a:pt x="274413" y="146095"/>
                </a:cubicBezTo>
                <a:cubicBezTo>
                  <a:pt x="275346" y="146495"/>
                  <a:pt x="275746" y="146495"/>
                  <a:pt x="275613" y="146095"/>
                </a:cubicBezTo>
                <a:cubicBezTo>
                  <a:pt x="275480" y="145962"/>
                  <a:pt x="275513" y="145795"/>
                  <a:pt x="275713" y="145595"/>
                </a:cubicBezTo>
                <a:cubicBezTo>
                  <a:pt x="275913" y="145395"/>
                  <a:pt x="276280" y="145295"/>
                  <a:pt x="276813" y="145295"/>
                </a:cubicBezTo>
                <a:cubicBezTo>
                  <a:pt x="277480" y="145429"/>
                  <a:pt x="279147" y="144728"/>
                  <a:pt x="281814" y="143195"/>
                </a:cubicBezTo>
                <a:cubicBezTo>
                  <a:pt x="284481" y="141661"/>
                  <a:pt x="285814" y="140695"/>
                  <a:pt x="285814" y="140295"/>
                </a:cubicBezTo>
                <a:cubicBezTo>
                  <a:pt x="285548" y="140028"/>
                  <a:pt x="284847" y="139961"/>
                  <a:pt x="283714" y="140095"/>
                </a:cubicBezTo>
                <a:cubicBezTo>
                  <a:pt x="282580" y="140228"/>
                  <a:pt x="281180" y="140495"/>
                  <a:pt x="279513" y="140895"/>
                </a:cubicBezTo>
                <a:cubicBezTo>
                  <a:pt x="277847" y="141295"/>
                  <a:pt x="276613" y="141761"/>
                  <a:pt x="275813" y="142295"/>
                </a:cubicBezTo>
                <a:cubicBezTo>
                  <a:pt x="273946" y="143095"/>
                  <a:pt x="272113" y="143495"/>
                  <a:pt x="270312" y="143495"/>
                </a:cubicBezTo>
                <a:cubicBezTo>
                  <a:pt x="268512" y="143495"/>
                  <a:pt x="267045" y="143062"/>
                  <a:pt x="265912" y="142195"/>
                </a:cubicBezTo>
                <a:cubicBezTo>
                  <a:pt x="264778" y="141328"/>
                  <a:pt x="264478" y="140295"/>
                  <a:pt x="265012" y="139094"/>
                </a:cubicBezTo>
                <a:cubicBezTo>
                  <a:pt x="265145" y="138561"/>
                  <a:pt x="265145" y="138294"/>
                  <a:pt x="265012" y="138294"/>
                </a:cubicBezTo>
                <a:cubicBezTo>
                  <a:pt x="264612" y="138694"/>
                  <a:pt x="263745" y="138261"/>
                  <a:pt x="262411" y="136994"/>
                </a:cubicBezTo>
                <a:cubicBezTo>
                  <a:pt x="261078" y="135727"/>
                  <a:pt x="259811" y="134627"/>
                  <a:pt x="258611" y="133694"/>
                </a:cubicBezTo>
                <a:cubicBezTo>
                  <a:pt x="255677" y="131694"/>
                  <a:pt x="254144" y="125159"/>
                  <a:pt x="254010" y="114091"/>
                </a:cubicBezTo>
                <a:lnTo>
                  <a:pt x="254010" y="102890"/>
                </a:lnTo>
                <a:lnTo>
                  <a:pt x="256411" y="102490"/>
                </a:lnTo>
                <a:cubicBezTo>
                  <a:pt x="258144" y="102090"/>
                  <a:pt x="260511" y="100056"/>
                  <a:pt x="263511" y="96389"/>
                </a:cubicBezTo>
                <a:cubicBezTo>
                  <a:pt x="266512" y="92722"/>
                  <a:pt x="268812" y="89822"/>
                  <a:pt x="270412" y="87688"/>
                </a:cubicBezTo>
                <a:cubicBezTo>
                  <a:pt x="272546" y="85288"/>
                  <a:pt x="273646" y="83754"/>
                  <a:pt x="273713" y="83087"/>
                </a:cubicBezTo>
                <a:cubicBezTo>
                  <a:pt x="273779" y="82421"/>
                  <a:pt x="272879" y="81621"/>
                  <a:pt x="271012" y="80687"/>
                </a:cubicBezTo>
                <a:cubicBezTo>
                  <a:pt x="269146" y="79754"/>
                  <a:pt x="267579" y="78220"/>
                  <a:pt x="266312" y="76087"/>
                </a:cubicBezTo>
                <a:cubicBezTo>
                  <a:pt x="265045" y="73953"/>
                  <a:pt x="263611" y="70619"/>
                  <a:pt x="262011" y="66085"/>
                </a:cubicBezTo>
                <a:cubicBezTo>
                  <a:pt x="260411" y="61418"/>
                  <a:pt x="259278" y="56351"/>
                  <a:pt x="258611" y="50883"/>
                </a:cubicBezTo>
                <a:cubicBezTo>
                  <a:pt x="258477" y="48616"/>
                  <a:pt x="258511" y="47183"/>
                  <a:pt x="258711" y="46583"/>
                </a:cubicBezTo>
                <a:cubicBezTo>
                  <a:pt x="258911" y="45983"/>
                  <a:pt x="259678" y="45283"/>
                  <a:pt x="261011" y="44483"/>
                </a:cubicBezTo>
                <a:cubicBezTo>
                  <a:pt x="262878" y="43549"/>
                  <a:pt x="263978" y="42416"/>
                  <a:pt x="264312" y="41082"/>
                </a:cubicBezTo>
                <a:cubicBezTo>
                  <a:pt x="264645" y="39749"/>
                  <a:pt x="265078" y="39082"/>
                  <a:pt x="265612" y="39082"/>
                </a:cubicBezTo>
                <a:cubicBezTo>
                  <a:pt x="266145" y="39082"/>
                  <a:pt x="266412" y="38482"/>
                  <a:pt x="266412" y="37282"/>
                </a:cubicBezTo>
                <a:cubicBezTo>
                  <a:pt x="266412" y="36215"/>
                  <a:pt x="266845" y="34648"/>
                  <a:pt x="267712" y="32581"/>
                </a:cubicBezTo>
                <a:cubicBezTo>
                  <a:pt x="268579" y="30514"/>
                  <a:pt x="269312" y="29281"/>
                  <a:pt x="269912" y="28881"/>
                </a:cubicBezTo>
                <a:cubicBezTo>
                  <a:pt x="270512" y="28481"/>
                  <a:pt x="270812" y="27480"/>
                  <a:pt x="270812" y="25880"/>
                </a:cubicBezTo>
                <a:cubicBezTo>
                  <a:pt x="270812" y="24280"/>
                  <a:pt x="270946" y="22813"/>
                  <a:pt x="271212" y="21480"/>
                </a:cubicBezTo>
                <a:cubicBezTo>
                  <a:pt x="271612" y="20013"/>
                  <a:pt x="272613" y="19346"/>
                  <a:pt x="274213" y="19479"/>
                </a:cubicBezTo>
                <a:close/>
                <a:moveTo>
                  <a:pt x="638658" y="18479"/>
                </a:moveTo>
                <a:cubicBezTo>
                  <a:pt x="637992" y="18479"/>
                  <a:pt x="637658" y="18779"/>
                  <a:pt x="637658" y="19379"/>
                </a:cubicBezTo>
                <a:cubicBezTo>
                  <a:pt x="637658" y="19980"/>
                  <a:pt x="637992" y="20280"/>
                  <a:pt x="638658" y="20280"/>
                </a:cubicBezTo>
                <a:cubicBezTo>
                  <a:pt x="639325" y="20280"/>
                  <a:pt x="639659" y="19980"/>
                  <a:pt x="639659" y="19379"/>
                </a:cubicBezTo>
                <a:cubicBezTo>
                  <a:pt x="639659" y="18779"/>
                  <a:pt x="639325" y="18479"/>
                  <a:pt x="638658" y="18479"/>
                </a:cubicBezTo>
                <a:close/>
                <a:moveTo>
                  <a:pt x="1198828" y="16979"/>
                </a:moveTo>
                <a:cubicBezTo>
                  <a:pt x="1199962" y="16646"/>
                  <a:pt x="1201162" y="16646"/>
                  <a:pt x="1202429" y="16979"/>
                </a:cubicBezTo>
                <a:cubicBezTo>
                  <a:pt x="1203696" y="17313"/>
                  <a:pt x="1205262" y="17679"/>
                  <a:pt x="1207129" y="18079"/>
                </a:cubicBezTo>
                <a:cubicBezTo>
                  <a:pt x="1208863" y="18346"/>
                  <a:pt x="1211530" y="20246"/>
                  <a:pt x="1215130" y="23780"/>
                </a:cubicBezTo>
                <a:cubicBezTo>
                  <a:pt x="1218731" y="27314"/>
                  <a:pt x="1220998" y="30214"/>
                  <a:pt x="1221931" y="32481"/>
                </a:cubicBezTo>
                <a:cubicBezTo>
                  <a:pt x="1222731" y="34481"/>
                  <a:pt x="1223131" y="37315"/>
                  <a:pt x="1223131" y="40982"/>
                </a:cubicBezTo>
                <a:cubicBezTo>
                  <a:pt x="1223131" y="44649"/>
                  <a:pt x="1222731" y="47550"/>
                  <a:pt x="1221931" y="49683"/>
                </a:cubicBezTo>
                <a:cubicBezTo>
                  <a:pt x="1220998" y="51817"/>
                  <a:pt x="1219131" y="54851"/>
                  <a:pt x="1216331" y="58784"/>
                </a:cubicBezTo>
                <a:cubicBezTo>
                  <a:pt x="1213530" y="62718"/>
                  <a:pt x="1211630" y="65385"/>
                  <a:pt x="1210630" y="66785"/>
                </a:cubicBezTo>
                <a:cubicBezTo>
                  <a:pt x="1209630" y="68186"/>
                  <a:pt x="1208263" y="69752"/>
                  <a:pt x="1206529" y="71486"/>
                </a:cubicBezTo>
                <a:cubicBezTo>
                  <a:pt x="1204796" y="72953"/>
                  <a:pt x="1203962" y="73953"/>
                  <a:pt x="1204029" y="74486"/>
                </a:cubicBezTo>
                <a:cubicBezTo>
                  <a:pt x="1204096" y="75020"/>
                  <a:pt x="1204996" y="75687"/>
                  <a:pt x="1206729" y="76487"/>
                </a:cubicBezTo>
                <a:cubicBezTo>
                  <a:pt x="1210197" y="77820"/>
                  <a:pt x="1212597" y="80354"/>
                  <a:pt x="1213930" y="84088"/>
                </a:cubicBezTo>
                <a:cubicBezTo>
                  <a:pt x="1215264" y="87821"/>
                  <a:pt x="1215130" y="91288"/>
                  <a:pt x="1213530" y="94489"/>
                </a:cubicBezTo>
                <a:cubicBezTo>
                  <a:pt x="1212330" y="96889"/>
                  <a:pt x="1211730" y="98556"/>
                  <a:pt x="1211730" y="99489"/>
                </a:cubicBezTo>
                <a:cubicBezTo>
                  <a:pt x="1211730" y="102423"/>
                  <a:pt x="1207996" y="108291"/>
                  <a:pt x="1200528" y="117092"/>
                </a:cubicBezTo>
                <a:cubicBezTo>
                  <a:pt x="1197595" y="120559"/>
                  <a:pt x="1196128" y="122559"/>
                  <a:pt x="1196128" y="123092"/>
                </a:cubicBezTo>
                <a:cubicBezTo>
                  <a:pt x="1196128" y="123626"/>
                  <a:pt x="1196961" y="124426"/>
                  <a:pt x="1198628" y="125493"/>
                </a:cubicBezTo>
                <a:cubicBezTo>
                  <a:pt x="1200295" y="126560"/>
                  <a:pt x="1201395" y="126693"/>
                  <a:pt x="1201929" y="125893"/>
                </a:cubicBezTo>
                <a:cubicBezTo>
                  <a:pt x="1202462" y="125093"/>
                  <a:pt x="1202962" y="125626"/>
                  <a:pt x="1203429" y="127493"/>
                </a:cubicBezTo>
                <a:cubicBezTo>
                  <a:pt x="1203896" y="129360"/>
                  <a:pt x="1204929" y="131360"/>
                  <a:pt x="1206529" y="133494"/>
                </a:cubicBezTo>
                <a:cubicBezTo>
                  <a:pt x="1210263" y="138294"/>
                  <a:pt x="1212397" y="145429"/>
                  <a:pt x="1212930" y="154896"/>
                </a:cubicBezTo>
                <a:cubicBezTo>
                  <a:pt x="1213197" y="158630"/>
                  <a:pt x="1213230" y="160964"/>
                  <a:pt x="1213030" y="161897"/>
                </a:cubicBezTo>
                <a:cubicBezTo>
                  <a:pt x="1212830" y="162831"/>
                  <a:pt x="1212130" y="163764"/>
                  <a:pt x="1210930" y="164698"/>
                </a:cubicBezTo>
                <a:cubicBezTo>
                  <a:pt x="1209463" y="165898"/>
                  <a:pt x="1208296" y="166465"/>
                  <a:pt x="1207429" y="166398"/>
                </a:cubicBezTo>
                <a:cubicBezTo>
                  <a:pt x="1206563" y="166331"/>
                  <a:pt x="1205329" y="165631"/>
                  <a:pt x="1203729" y="164298"/>
                </a:cubicBezTo>
                <a:cubicBezTo>
                  <a:pt x="1200795" y="161631"/>
                  <a:pt x="1198595" y="157163"/>
                  <a:pt x="1197128" y="150896"/>
                </a:cubicBezTo>
                <a:cubicBezTo>
                  <a:pt x="1196328" y="147162"/>
                  <a:pt x="1195728" y="145295"/>
                  <a:pt x="1195328" y="145295"/>
                </a:cubicBezTo>
                <a:cubicBezTo>
                  <a:pt x="1194928" y="145295"/>
                  <a:pt x="1194595" y="142962"/>
                  <a:pt x="1194328" y="138294"/>
                </a:cubicBezTo>
                <a:cubicBezTo>
                  <a:pt x="1194061" y="133627"/>
                  <a:pt x="1193794" y="131027"/>
                  <a:pt x="1193528" y="130493"/>
                </a:cubicBezTo>
                <a:cubicBezTo>
                  <a:pt x="1192461" y="128760"/>
                  <a:pt x="1188860" y="130293"/>
                  <a:pt x="1182726" y="135094"/>
                </a:cubicBezTo>
                <a:cubicBezTo>
                  <a:pt x="1178059" y="138694"/>
                  <a:pt x="1175559" y="140495"/>
                  <a:pt x="1175225" y="140495"/>
                </a:cubicBezTo>
                <a:cubicBezTo>
                  <a:pt x="1174892" y="140495"/>
                  <a:pt x="1174725" y="140028"/>
                  <a:pt x="1174725" y="139094"/>
                </a:cubicBezTo>
                <a:cubicBezTo>
                  <a:pt x="1174725" y="138161"/>
                  <a:pt x="1173992" y="137894"/>
                  <a:pt x="1172525" y="138294"/>
                </a:cubicBezTo>
                <a:cubicBezTo>
                  <a:pt x="1171458" y="138428"/>
                  <a:pt x="1170725" y="138294"/>
                  <a:pt x="1170325" y="137894"/>
                </a:cubicBezTo>
                <a:cubicBezTo>
                  <a:pt x="1169925" y="137494"/>
                  <a:pt x="1169458" y="136427"/>
                  <a:pt x="1168925" y="134694"/>
                </a:cubicBezTo>
                <a:cubicBezTo>
                  <a:pt x="1168258" y="132027"/>
                  <a:pt x="1167991" y="128426"/>
                  <a:pt x="1168125" y="123893"/>
                </a:cubicBezTo>
                <a:lnTo>
                  <a:pt x="1168524" y="117092"/>
                </a:lnTo>
                <a:lnTo>
                  <a:pt x="1173725" y="114491"/>
                </a:lnTo>
                <a:cubicBezTo>
                  <a:pt x="1182393" y="110491"/>
                  <a:pt x="1189861" y="103090"/>
                  <a:pt x="1196128" y="92289"/>
                </a:cubicBezTo>
                <a:cubicBezTo>
                  <a:pt x="1200395" y="84954"/>
                  <a:pt x="1201995" y="80420"/>
                  <a:pt x="1200929" y="78687"/>
                </a:cubicBezTo>
                <a:cubicBezTo>
                  <a:pt x="1200662" y="78420"/>
                  <a:pt x="1200395" y="78287"/>
                  <a:pt x="1200129" y="78287"/>
                </a:cubicBezTo>
                <a:cubicBezTo>
                  <a:pt x="1199595" y="78287"/>
                  <a:pt x="1196995" y="80087"/>
                  <a:pt x="1192328" y="83688"/>
                </a:cubicBezTo>
                <a:cubicBezTo>
                  <a:pt x="1189394" y="85954"/>
                  <a:pt x="1187194" y="87455"/>
                  <a:pt x="1185727" y="88188"/>
                </a:cubicBezTo>
                <a:cubicBezTo>
                  <a:pt x="1184260" y="88922"/>
                  <a:pt x="1182460" y="89422"/>
                  <a:pt x="1180326" y="89688"/>
                </a:cubicBezTo>
                <a:cubicBezTo>
                  <a:pt x="1178059" y="89955"/>
                  <a:pt x="1176492" y="89988"/>
                  <a:pt x="1175625" y="89788"/>
                </a:cubicBezTo>
                <a:cubicBezTo>
                  <a:pt x="1174759" y="89588"/>
                  <a:pt x="1173725" y="88955"/>
                  <a:pt x="1172525" y="87888"/>
                </a:cubicBezTo>
                <a:cubicBezTo>
                  <a:pt x="1170658" y="86421"/>
                  <a:pt x="1169125" y="84021"/>
                  <a:pt x="1167925" y="80687"/>
                </a:cubicBezTo>
                <a:cubicBezTo>
                  <a:pt x="1165524" y="73620"/>
                  <a:pt x="1166658" y="68686"/>
                  <a:pt x="1171325" y="65885"/>
                </a:cubicBezTo>
                <a:cubicBezTo>
                  <a:pt x="1173325" y="64685"/>
                  <a:pt x="1178126" y="60418"/>
                  <a:pt x="1185727" y="53084"/>
                </a:cubicBezTo>
                <a:cubicBezTo>
                  <a:pt x="1193328" y="45749"/>
                  <a:pt x="1198395" y="39749"/>
                  <a:pt x="1200929" y="35081"/>
                </a:cubicBezTo>
                <a:cubicBezTo>
                  <a:pt x="1203196" y="31081"/>
                  <a:pt x="1204429" y="28447"/>
                  <a:pt x="1204629" y="27180"/>
                </a:cubicBezTo>
                <a:cubicBezTo>
                  <a:pt x="1204829" y="25914"/>
                  <a:pt x="1204129" y="24747"/>
                  <a:pt x="1202529" y="23680"/>
                </a:cubicBezTo>
                <a:cubicBezTo>
                  <a:pt x="1198928" y="21413"/>
                  <a:pt x="1197128" y="19613"/>
                  <a:pt x="1197128" y="18279"/>
                </a:cubicBezTo>
                <a:cubicBezTo>
                  <a:pt x="1197128" y="17746"/>
                  <a:pt x="1197695" y="17313"/>
                  <a:pt x="1198828" y="16979"/>
                </a:cubicBezTo>
                <a:close/>
                <a:moveTo>
                  <a:pt x="47384" y="8678"/>
                </a:moveTo>
                <a:cubicBezTo>
                  <a:pt x="53118" y="8145"/>
                  <a:pt x="57552" y="9045"/>
                  <a:pt x="60686" y="11378"/>
                </a:cubicBezTo>
                <a:cubicBezTo>
                  <a:pt x="63820" y="13712"/>
                  <a:pt x="65320" y="17146"/>
                  <a:pt x="65187" y="21680"/>
                </a:cubicBezTo>
                <a:cubicBezTo>
                  <a:pt x="65053" y="24347"/>
                  <a:pt x="64620" y="26480"/>
                  <a:pt x="63886" y="28081"/>
                </a:cubicBezTo>
                <a:cubicBezTo>
                  <a:pt x="63153" y="29681"/>
                  <a:pt x="61720" y="31748"/>
                  <a:pt x="59586" y="34281"/>
                </a:cubicBezTo>
                <a:cubicBezTo>
                  <a:pt x="57852" y="36282"/>
                  <a:pt x="56986" y="37682"/>
                  <a:pt x="56986" y="38482"/>
                </a:cubicBezTo>
                <a:cubicBezTo>
                  <a:pt x="56986" y="39282"/>
                  <a:pt x="56486" y="39682"/>
                  <a:pt x="55485" y="39682"/>
                </a:cubicBezTo>
                <a:cubicBezTo>
                  <a:pt x="54485" y="39682"/>
                  <a:pt x="53985" y="40015"/>
                  <a:pt x="53985" y="40682"/>
                </a:cubicBezTo>
                <a:cubicBezTo>
                  <a:pt x="53985" y="41349"/>
                  <a:pt x="53519" y="41882"/>
                  <a:pt x="52585" y="42282"/>
                </a:cubicBezTo>
                <a:cubicBezTo>
                  <a:pt x="51652" y="42682"/>
                  <a:pt x="48185" y="45783"/>
                  <a:pt x="42184" y="51584"/>
                </a:cubicBezTo>
                <a:cubicBezTo>
                  <a:pt x="36183" y="57384"/>
                  <a:pt x="30182" y="63085"/>
                  <a:pt x="24182" y="68686"/>
                </a:cubicBezTo>
                <a:lnTo>
                  <a:pt x="14980" y="77087"/>
                </a:lnTo>
                <a:lnTo>
                  <a:pt x="17581" y="78887"/>
                </a:lnTo>
                <a:cubicBezTo>
                  <a:pt x="19714" y="80487"/>
                  <a:pt x="22615" y="83154"/>
                  <a:pt x="26282" y="86888"/>
                </a:cubicBezTo>
                <a:cubicBezTo>
                  <a:pt x="29949" y="90622"/>
                  <a:pt x="31783" y="92822"/>
                  <a:pt x="31783" y="93489"/>
                </a:cubicBezTo>
                <a:cubicBezTo>
                  <a:pt x="31783" y="95622"/>
                  <a:pt x="33116" y="95756"/>
                  <a:pt x="35783" y="93889"/>
                </a:cubicBezTo>
                <a:cubicBezTo>
                  <a:pt x="39517" y="91222"/>
                  <a:pt x="46184" y="88121"/>
                  <a:pt x="55785" y="84588"/>
                </a:cubicBezTo>
                <a:cubicBezTo>
                  <a:pt x="65387" y="81054"/>
                  <a:pt x="71254" y="79554"/>
                  <a:pt x="73388" y="80087"/>
                </a:cubicBezTo>
                <a:cubicBezTo>
                  <a:pt x="74454" y="80354"/>
                  <a:pt x="75188" y="80154"/>
                  <a:pt x="75588" y="79487"/>
                </a:cubicBezTo>
                <a:cubicBezTo>
                  <a:pt x="75988" y="78820"/>
                  <a:pt x="76255" y="77020"/>
                  <a:pt x="76388" y="74086"/>
                </a:cubicBezTo>
                <a:cubicBezTo>
                  <a:pt x="76521" y="70886"/>
                  <a:pt x="77055" y="68152"/>
                  <a:pt x="77988" y="65885"/>
                </a:cubicBezTo>
                <a:cubicBezTo>
                  <a:pt x="79588" y="61618"/>
                  <a:pt x="79789" y="57951"/>
                  <a:pt x="78588" y="54884"/>
                </a:cubicBezTo>
                <a:cubicBezTo>
                  <a:pt x="78188" y="53950"/>
                  <a:pt x="76688" y="53450"/>
                  <a:pt x="74088" y="53384"/>
                </a:cubicBezTo>
                <a:cubicBezTo>
                  <a:pt x="71487" y="53317"/>
                  <a:pt x="68920" y="53684"/>
                  <a:pt x="66387" y="54484"/>
                </a:cubicBezTo>
                <a:cubicBezTo>
                  <a:pt x="63986" y="55417"/>
                  <a:pt x="60419" y="58084"/>
                  <a:pt x="55686" y="62485"/>
                </a:cubicBezTo>
                <a:cubicBezTo>
                  <a:pt x="50952" y="66885"/>
                  <a:pt x="48451" y="69152"/>
                  <a:pt x="48185" y="69286"/>
                </a:cubicBezTo>
                <a:cubicBezTo>
                  <a:pt x="47251" y="69419"/>
                  <a:pt x="46051" y="70152"/>
                  <a:pt x="44584" y="71486"/>
                </a:cubicBezTo>
                <a:cubicBezTo>
                  <a:pt x="43117" y="72819"/>
                  <a:pt x="41984" y="74153"/>
                  <a:pt x="41184" y="75486"/>
                </a:cubicBezTo>
                <a:cubicBezTo>
                  <a:pt x="39850" y="77753"/>
                  <a:pt x="39050" y="78554"/>
                  <a:pt x="38783" y="77887"/>
                </a:cubicBezTo>
                <a:cubicBezTo>
                  <a:pt x="38517" y="76953"/>
                  <a:pt x="40017" y="74286"/>
                  <a:pt x="43284" y="69886"/>
                </a:cubicBezTo>
                <a:cubicBezTo>
                  <a:pt x="46551" y="65485"/>
                  <a:pt x="49918" y="61551"/>
                  <a:pt x="53385" y="58084"/>
                </a:cubicBezTo>
                <a:cubicBezTo>
                  <a:pt x="57652" y="53684"/>
                  <a:pt x="61320" y="50750"/>
                  <a:pt x="64387" y="49283"/>
                </a:cubicBezTo>
                <a:cubicBezTo>
                  <a:pt x="67454" y="47816"/>
                  <a:pt x="70787" y="46950"/>
                  <a:pt x="74388" y="46683"/>
                </a:cubicBezTo>
                <a:cubicBezTo>
                  <a:pt x="77988" y="46416"/>
                  <a:pt x="81055" y="46816"/>
                  <a:pt x="83589" y="47883"/>
                </a:cubicBezTo>
                <a:cubicBezTo>
                  <a:pt x="86123" y="49083"/>
                  <a:pt x="87589" y="49650"/>
                  <a:pt x="87989" y="49583"/>
                </a:cubicBezTo>
                <a:cubicBezTo>
                  <a:pt x="88390" y="49517"/>
                  <a:pt x="89323" y="50217"/>
                  <a:pt x="90790" y="51684"/>
                </a:cubicBezTo>
                <a:cubicBezTo>
                  <a:pt x="92523" y="53550"/>
                  <a:pt x="93557" y="56851"/>
                  <a:pt x="93890" y="61585"/>
                </a:cubicBezTo>
                <a:cubicBezTo>
                  <a:pt x="94224" y="66319"/>
                  <a:pt x="93790" y="71553"/>
                  <a:pt x="92590" y="77287"/>
                </a:cubicBezTo>
                <a:cubicBezTo>
                  <a:pt x="91123" y="84221"/>
                  <a:pt x="90457" y="95089"/>
                  <a:pt x="90590" y="109891"/>
                </a:cubicBezTo>
                <a:cubicBezTo>
                  <a:pt x="90723" y="124693"/>
                  <a:pt x="91590" y="140561"/>
                  <a:pt x="93190" y="157497"/>
                </a:cubicBezTo>
                <a:cubicBezTo>
                  <a:pt x="94257" y="169498"/>
                  <a:pt x="94590" y="178099"/>
                  <a:pt x="94190" y="183300"/>
                </a:cubicBezTo>
                <a:cubicBezTo>
                  <a:pt x="93790" y="188501"/>
                  <a:pt x="92590" y="191968"/>
                  <a:pt x="90590" y="193701"/>
                </a:cubicBezTo>
                <a:cubicBezTo>
                  <a:pt x="89523" y="194501"/>
                  <a:pt x="87956" y="194668"/>
                  <a:pt x="85889" y="194201"/>
                </a:cubicBezTo>
                <a:cubicBezTo>
                  <a:pt x="83822" y="193735"/>
                  <a:pt x="82655" y="192901"/>
                  <a:pt x="82389" y="191701"/>
                </a:cubicBezTo>
                <a:cubicBezTo>
                  <a:pt x="82122" y="190501"/>
                  <a:pt x="81189" y="189701"/>
                  <a:pt x="79588" y="189301"/>
                </a:cubicBezTo>
                <a:cubicBezTo>
                  <a:pt x="77988" y="188901"/>
                  <a:pt x="77188" y="188401"/>
                  <a:pt x="77188" y="187801"/>
                </a:cubicBezTo>
                <a:cubicBezTo>
                  <a:pt x="77188" y="187200"/>
                  <a:pt x="76188" y="185500"/>
                  <a:pt x="74188" y="182700"/>
                </a:cubicBezTo>
                <a:cubicBezTo>
                  <a:pt x="72054" y="180033"/>
                  <a:pt x="70654" y="178299"/>
                  <a:pt x="69987" y="177499"/>
                </a:cubicBezTo>
                <a:cubicBezTo>
                  <a:pt x="69321" y="176699"/>
                  <a:pt x="67754" y="174999"/>
                  <a:pt x="65287" y="172399"/>
                </a:cubicBezTo>
                <a:cubicBezTo>
                  <a:pt x="62820" y="169798"/>
                  <a:pt x="61853" y="167831"/>
                  <a:pt x="62386" y="166498"/>
                </a:cubicBezTo>
                <a:cubicBezTo>
                  <a:pt x="62920" y="164898"/>
                  <a:pt x="62120" y="164098"/>
                  <a:pt x="59986" y="164098"/>
                </a:cubicBezTo>
                <a:cubicBezTo>
                  <a:pt x="58386" y="164231"/>
                  <a:pt x="55385" y="164898"/>
                  <a:pt x="50985" y="166098"/>
                </a:cubicBezTo>
                <a:cubicBezTo>
                  <a:pt x="44984" y="167831"/>
                  <a:pt x="40550" y="168831"/>
                  <a:pt x="37683" y="169098"/>
                </a:cubicBezTo>
                <a:cubicBezTo>
                  <a:pt x="34816" y="169365"/>
                  <a:pt x="32449" y="169698"/>
                  <a:pt x="30582" y="170098"/>
                </a:cubicBezTo>
                <a:cubicBezTo>
                  <a:pt x="28715" y="170498"/>
                  <a:pt x="26515" y="169665"/>
                  <a:pt x="23981" y="167598"/>
                </a:cubicBezTo>
                <a:cubicBezTo>
                  <a:pt x="21448" y="165531"/>
                  <a:pt x="20181" y="164098"/>
                  <a:pt x="20181" y="163297"/>
                </a:cubicBezTo>
                <a:cubicBezTo>
                  <a:pt x="20181" y="162497"/>
                  <a:pt x="19714" y="161697"/>
                  <a:pt x="18781" y="160897"/>
                </a:cubicBezTo>
                <a:cubicBezTo>
                  <a:pt x="17847" y="160097"/>
                  <a:pt x="17181" y="158464"/>
                  <a:pt x="16781" y="155997"/>
                </a:cubicBezTo>
                <a:cubicBezTo>
                  <a:pt x="16381" y="153530"/>
                  <a:pt x="15580" y="151763"/>
                  <a:pt x="14380" y="150696"/>
                </a:cubicBezTo>
                <a:cubicBezTo>
                  <a:pt x="12380" y="148962"/>
                  <a:pt x="10947" y="146829"/>
                  <a:pt x="10080" y="144295"/>
                </a:cubicBezTo>
                <a:cubicBezTo>
                  <a:pt x="9213" y="141761"/>
                  <a:pt x="9246" y="140028"/>
                  <a:pt x="10180" y="139094"/>
                </a:cubicBezTo>
                <a:cubicBezTo>
                  <a:pt x="10847" y="138294"/>
                  <a:pt x="12013" y="135494"/>
                  <a:pt x="13680" y="130693"/>
                </a:cubicBezTo>
                <a:cubicBezTo>
                  <a:pt x="15347" y="125893"/>
                  <a:pt x="16447" y="122026"/>
                  <a:pt x="16981" y="119092"/>
                </a:cubicBezTo>
                <a:cubicBezTo>
                  <a:pt x="19248" y="107224"/>
                  <a:pt x="19848" y="98656"/>
                  <a:pt x="18781" y="93389"/>
                </a:cubicBezTo>
                <a:cubicBezTo>
                  <a:pt x="17714" y="88121"/>
                  <a:pt x="14847" y="85354"/>
                  <a:pt x="10180" y="85088"/>
                </a:cubicBezTo>
                <a:cubicBezTo>
                  <a:pt x="8446" y="84954"/>
                  <a:pt x="6046" y="83421"/>
                  <a:pt x="2979" y="80487"/>
                </a:cubicBezTo>
                <a:cubicBezTo>
                  <a:pt x="1645" y="79154"/>
                  <a:pt x="1312" y="78487"/>
                  <a:pt x="1979" y="78487"/>
                </a:cubicBezTo>
                <a:cubicBezTo>
                  <a:pt x="2512" y="78487"/>
                  <a:pt x="2479" y="78087"/>
                  <a:pt x="1879" y="77287"/>
                </a:cubicBezTo>
                <a:cubicBezTo>
                  <a:pt x="1279" y="76487"/>
                  <a:pt x="712" y="74886"/>
                  <a:pt x="179" y="72486"/>
                </a:cubicBezTo>
                <a:cubicBezTo>
                  <a:pt x="-88" y="71019"/>
                  <a:pt x="-55" y="69919"/>
                  <a:pt x="279" y="69186"/>
                </a:cubicBezTo>
                <a:cubicBezTo>
                  <a:pt x="612" y="68452"/>
                  <a:pt x="1512" y="67485"/>
                  <a:pt x="2979" y="66285"/>
                </a:cubicBezTo>
                <a:cubicBezTo>
                  <a:pt x="5112" y="64552"/>
                  <a:pt x="7779" y="62285"/>
                  <a:pt x="10980" y="59484"/>
                </a:cubicBezTo>
                <a:cubicBezTo>
                  <a:pt x="14047" y="56951"/>
                  <a:pt x="16747" y="54417"/>
                  <a:pt x="19081" y="51884"/>
                </a:cubicBezTo>
                <a:cubicBezTo>
                  <a:pt x="21414" y="49350"/>
                  <a:pt x="23981" y="46616"/>
                  <a:pt x="26782" y="43683"/>
                </a:cubicBezTo>
                <a:cubicBezTo>
                  <a:pt x="29049" y="41149"/>
                  <a:pt x="31649" y="38048"/>
                  <a:pt x="34583" y="34381"/>
                </a:cubicBezTo>
                <a:cubicBezTo>
                  <a:pt x="37517" y="30714"/>
                  <a:pt x="39250" y="28281"/>
                  <a:pt x="39784" y="27080"/>
                </a:cubicBezTo>
                <a:cubicBezTo>
                  <a:pt x="40184" y="26147"/>
                  <a:pt x="40717" y="25214"/>
                  <a:pt x="41384" y="24280"/>
                </a:cubicBezTo>
                <a:cubicBezTo>
                  <a:pt x="43917" y="19880"/>
                  <a:pt x="44851" y="17479"/>
                  <a:pt x="44184" y="17079"/>
                </a:cubicBezTo>
                <a:cubicBezTo>
                  <a:pt x="43917" y="16946"/>
                  <a:pt x="43151" y="16546"/>
                  <a:pt x="41884" y="15879"/>
                </a:cubicBezTo>
                <a:cubicBezTo>
                  <a:pt x="40617" y="15212"/>
                  <a:pt x="39917" y="14412"/>
                  <a:pt x="39784" y="13479"/>
                </a:cubicBezTo>
                <a:cubicBezTo>
                  <a:pt x="39517" y="12012"/>
                  <a:pt x="39950" y="10912"/>
                  <a:pt x="41084" y="10178"/>
                </a:cubicBezTo>
                <a:cubicBezTo>
                  <a:pt x="42217" y="9445"/>
                  <a:pt x="44317" y="8945"/>
                  <a:pt x="47384" y="8678"/>
                </a:cubicBezTo>
                <a:close/>
                <a:moveTo>
                  <a:pt x="1467062" y="7778"/>
                </a:moveTo>
                <a:cubicBezTo>
                  <a:pt x="1469396" y="7711"/>
                  <a:pt x="1471429" y="8545"/>
                  <a:pt x="1473163" y="10278"/>
                </a:cubicBezTo>
                <a:cubicBezTo>
                  <a:pt x="1474363" y="11745"/>
                  <a:pt x="1475063" y="13412"/>
                  <a:pt x="1475263" y="15279"/>
                </a:cubicBezTo>
                <a:cubicBezTo>
                  <a:pt x="1475463" y="17146"/>
                  <a:pt x="1475030" y="18613"/>
                  <a:pt x="1473963" y="19680"/>
                </a:cubicBezTo>
                <a:cubicBezTo>
                  <a:pt x="1473029" y="20613"/>
                  <a:pt x="1472563" y="21346"/>
                  <a:pt x="1472563" y="21880"/>
                </a:cubicBezTo>
                <a:cubicBezTo>
                  <a:pt x="1472563" y="22413"/>
                  <a:pt x="1471029" y="23913"/>
                  <a:pt x="1467962" y="26380"/>
                </a:cubicBezTo>
                <a:cubicBezTo>
                  <a:pt x="1464895" y="28847"/>
                  <a:pt x="1463328" y="30348"/>
                  <a:pt x="1463262" y="30881"/>
                </a:cubicBezTo>
                <a:cubicBezTo>
                  <a:pt x="1463195" y="31414"/>
                  <a:pt x="1462095" y="33081"/>
                  <a:pt x="1459961" y="35882"/>
                </a:cubicBezTo>
                <a:cubicBezTo>
                  <a:pt x="1453827" y="44549"/>
                  <a:pt x="1451493" y="49350"/>
                  <a:pt x="1452960" y="50283"/>
                </a:cubicBezTo>
                <a:cubicBezTo>
                  <a:pt x="1453760" y="50817"/>
                  <a:pt x="1454960" y="50883"/>
                  <a:pt x="1456561" y="50483"/>
                </a:cubicBezTo>
                <a:cubicBezTo>
                  <a:pt x="1459228" y="49683"/>
                  <a:pt x="1463362" y="49450"/>
                  <a:pt x="1468962" y="49783"/>
                </a:cubicBezTo>
                <a:cubicBezTo>
                  <a:pt x="1474563" y="50117"/>
                  <a:pt x="1480297" y="50883"/>
                  <a:pt x="1486164" y="52084"/>
                </a:cubicBezTo>
                <a:cubicBezTo>
                  <a:pt x="1489365" y="52750"/>
                  <a:pt x="1491632" y="53217"/>
                  <a:pt x="1492965" y="53484"/>
                </a:cubicBezTo>
                <a:cubicBezTo>
                  <a:pt x="1494299" y="53750"/>
                  <a:pt x="1497833" y="55051"/>
                  <a:pt x="1503567" y="57384"/>
                </a:cubicBezTo>
                <a:cubicBezTo>
                  <a:pt x="1509301" y="59718"/>
                  <a:pt x="1513568" y="61618"/>
                  <a:pt x="1516368" y="63085"/>
                </a:cubicBezTo>
                <a:cubicBezTo>
                  <a:pt x="1522102" y="66152"/>
                  <a:pt x="1526603" y="69452"/>
                  <a:pt x="1529870" y="72986"/>
                </a:cubicBezTo>
                <a:cubicBezTo>
                  <a:pt x="1533137" y="76520"/>
                  <a:pt x="1534437" y="79554"/>
                  <a:pt x="1533770" y="82087"/>
                </a:cubicBezTo>
                <a:cubicBezTo>
                  <a:pt x="1533370" y="83688"/>
                  <a:pt x="1532403" y="84554"/>
                  <a:pt x="1530870" y="84688"/>
                </a:cubicBezTo>
                <a:cubicBezTo>
                  <a:pt x="1529336" y="84821"/>
                  <a:pt x="1528303" y="84721"/>
                  <a:pt x="1527770" y="84388"/>
                </a:cubicBezTo>
                <a:cubicBezTo>
                  <a:pt x="1527236" y="84054"/>
                  <a:pt x="1523869" y="83821"/>
                  <a:pt x="1517668" y="83688"/>
                </a:cubicBezTo>
                <a:cubicBezTo>
                  <a:pt x="1511467" y="83554"/>
                  <a:pt x="1508167" y="83287"/>
                  <a:pt x="1507767" y="82887"/>
                </a:cubicBezTo>
                <a:cubicBezTo>
                  <a:pt x="1507367" y="82487"/>
                  <a:pt x="1506500" y="82554"/>
                  <a:pt x="1505167" y="83087"/>
                </a:cubicBezTo>
                <a:cubicBezTo>
                  <a:pt x="1504233" y="83354"/>
                  <a:pt x="1501466" y="83554"/>
                  <a:pt x="1496866" y="83688"/>
                </a:cubicBezTo>
                <a:cubicBezTo>
                  <a:pt x="1492265" y="83821"/>
                  <a:pt x="1487898" y="83821"/>
                  <a:pt x="1483764" y="83688"/>
                </a:cubicBezTo>
                <a:cubicBezTo>
                  <a:pt x="1479630" y="83554"/>
                  <a:pt x="1477630" y="83354"/>
                  <a:pt x="1477763" y="83087"/>
                </a:cubicBezTo>
                <a:cubicBezTo>
                  <a:pt x="1477897" y="82821"/>
                  <a:pt x="1477630" y="82687"/>
                  <a:pt x="1476963" y="82687"/>
                </a:cubicBezTo>
                <a:cubicBezTo>
                  <a:pt x="1473363" y="82554"/>
                  <a:pt x="1470229" y="83087"/>
                  <a:pt x="1467562" y="84288"/>
                </a:cubicBezTo>
                <a:cubicBezTo>
                  <a:pt x="1466495" y="84821"/>
                  <a:pt x="1465962" y="84821"/>
                  <a:pt x="1465962" y="84288"/>
                </a:cubicBezTo>
                <a:cubicBezTo>
                  <a:pt x="1465962" y="83754"/>
                  <a:pt x="1468562" y="82787"/>
                  <a:pt x="1473763" y="81387"/>
                </a:cubicBezTo>
                <a:cubicBezTo>
                  <a:pt x="1478964" y="79987"/>
                  <a:pt x="1482497" y="79354"/>
                  <a:pt x="1484364" y="79487"/>
                </a:cubicBezTo>
                <a:cubicBezTo>
                  <a:pt x="1485964" y="79620"/>
                  <a:pt x="1488831" y="79020"/>
                  <a:pt x="1492965" y="77687"/>
                </a:cubicBezTo>
                <a:cubicBezTo>
                  <a:pt x="1497099" y="76353"/>
                  <a:pt x="1500633" y="74886"/>
                  <a:pt x="1503567" y="73286"/>
                </a:cubicBezTo>
                <a:lnTo>
                  <a:pt x="1507767" y="71286"/>
                </a:lnTo>
                <a:lnTo>
                  <a:pt x="1502566" y="68286"/>
                </a:lnTo>
                <a:cubicBezTo>
                  <a:pt x="1499233" y="66285"/>
                  <a:pt x="1497266" y="65285"/>
                  <a:pt x="1496666" y="65285"/>
                </a:cubicBezTo>
                <a:cubicBezTo>
                  <a:pt x="1496066" y="65285"/>
                  <a:pt x="1495266" y="64852"/>
                  <a:pt x="1494265" y="63985"/>
                </a:cubicBezTo>
                <a:cubicBezTo>
                  <a:pt x="1493265" y="63118"/>
                  <a:pt x="1489798" y="61585"/>
                  <a:pt x="1483864" y="59384"/>
                </a:cubicBezTo>
                <a:cubicBezTo>
                  <a:pt x="1477930" y="57184"/>
                  <a:pt x="1472163" y="56017"/>
                  <a:pt x="1466562" y="55884"/>
                </a:cubicBezTo>
                <a:cubicBezTo>
                  <a:pt x="1458561" y="55617"/>
                  <a:pt x="1453560" y="55617"/>
                  <a:pt x="1451560" y="55884"/>
                </a:cubicBezTo>
                <a:cubicBezTo>
                  <a:pt x="1449560" y="56151"/>
                  <a:pt x="1447626" y="57151"/>
                  <a:pt x="1445759" y="58884"/>
                </a:cubicBezTo>
                <a:cubicBezTo>
                  <a:pt x="1443626" y="60751"/>
                  <a:pt x="1442559" y="61951"/>
                  <a:pt x="1442559" y="62485"/>
                </a:cubicBezTo>
                <a:cubicBezTo>
                  <a:pt x="1442559" y="63418"/>
                  <a:pt x="1440692" y="66585"/>
                  <a:pt x="1436958" y="71986"/>
                </a:cubicBezTo>
                <a:cubicBezTo>
                  <a:pt x="1433224" y="77387"/>
                  <a:pt x="1430224" y="81287"/>
                  <a:pt x="1427957" y="83688"/>
                </a:cubicBezTo>
                <a:cubicBezTo>
                  <a:pt x="1426624" y="84888"/>
                  <a:pt x="1425557" y="86288"/>
                  <a:pt x="1424757" y="87888"/>
                </a:cubicBezTo>
                <a:cubicBezTo>
                  <a:pt x="1423690" y="89622"/>
                  <a:pt x="1420323" y="93622"/>
                  <a:pt x="1414655" y="99890"/>
                </a:cubicBezTo>
                <a:cubicBezTo>
                  <a:pt x="1408988" y="106157"/>
                  <a:pt x="1405821" y="109291"/>
                  <a:pt x="1405154" y="109291"/>
                </a:cubicBezTo>
                <a:cubicBezTo>
                  <a:pt x="1404354" y="109424"/>
                  <a:pt x="1403954" y="109724"/>
                  <a:pt x="1403954" y="110191"/>
                </a:cubicBezTo>
                <a:cubicBezTo>
                  <a:pt x="1403954" y="110658"/>
                  <a:pt x="1401354" y="113558"/>
                  <a:pt x="1396153" y="118892"/>
                </a:cubicBezTo>
                <a:cubicBezTo>
                  <a:pt x="1390952" y="124226"/>
                  <a:pt x="1386885" y="128560"/>
                  <a:pt x="1383951" y="131894"/>
                </a:cubicBezTo>
                <a:cubicBezTo>
                  <a:pt x="1381684" y="134294"/>
                  <a:pt x="1379918" y="135761"/>
                  <a:pt x="1378651" y="136294"/>
                </a:cubicBezTo>
                <a:cubicBezTo>
                  <a:pt x="1377384" y="136827"/>
                  <a:pt x="1375417" y="136961"/>
                  <a:pt x="1372750" y="136694"/>
                </a:cubicBezTo>
                <a:cubicBezTo>
                  <a:pt x="1367416" y="136294"/>
                  <a:pt x="1364549" y="130027"/>
                  <a:pt x="1364149" y="117892"/>
                </a:cubicBezTo>
                <a:cubicBezTo>
                  <a:pt x="1363882" y="113225"/>
                  <a:pt x="1363549" y="110024"/>
                  <a:pt x="1363149" y="108291"/>
                </a:cubicBezTo>
                <a:cubicBezTo>
                  <a:pt x="1362882" y="107090"/>
                  <a:pt x="1362816" y="106324"/>
                  <a:pt x="1362949" y="105990"/>
                </a:cubicBezTo>
                <a:cubicBezTo>
                  <a:pt x="1363082" y="105657"/>
                  <a:pt x="1363549" y="105357"/>
                  <a:pt x="1364349" y="105090"/>
                </a:cubicBezTo>
                <a:cubicBezTo>
                  <a:pt x="1365683" y="104690"/>
                  <a:pt x="1366349" y="104290"/>
                  <a:pt x="1366349" y="103890"/>
                </a:cubicBezTo>
                <a:cubicBezTo>
                  <a:pt x="1366349" y="103357"/>
                  <a:pt x="1367349" y="102323"/>
                  <a:pt x="1369350" y="100790"/>
                </a:cubicBezTo>
                <a:cubicBezTo>
                  <a:pt x="1371350" y="99256"/>
                  <a:pt x="1373350" y="97889"/>
                  <a:pt x="1375350" y="96689"/>
                </a:cubicBezTo>
                <a:cubicBezTo>
                  <a:pt x="1377351" y="95489"/>
                  <a:pt x="1378417" y="95022"/>
                  <a:pt x="1378551" y="95289"/>
                </a:cubicBezTo>
                <a:cubicBezTo>
                  <a:pt x="1378684" y="95956"/>
                  <a:pt x="1379118" y="96289"/>
                  <a:pt x="1379851" y="96289"/>
                </a:cubicBezTo>
                <a:cubicBezTo>
                  <a:pt x="1380584" y="96289"/>
                  <a:pt x="1387719" y="89488"/>
                  <a:pt x="1401254" y="75887"/>
                </a:cubicBezTo>
                <a:cubicBezTo>
                  <a:pt x="1414789" y="62285"/>
                  <a:pt x="1422490" y="54751"/>
                  <a:pt x="1424357" y="53284"/>
                </a:cubicBezTo>
                <a:cubicBezTo>
                  <a:pt x="1425423" y="52484"/>
                  <a:pt x="1426057" y="51884"/>
                  <a:pt x="1426257" y="51483"/>
                </a:cubicBezTo>
                <a:cubicBezTo>
                  <a:pt x="1426457" y="51083"/>
                  <a:pt x="1426224" y="50683"/>
                  <a:pt x="1425557" y="50283"/>
                </a:cubicBezTo>
                <a:cubicBezTo>
                  <a:pt x="1424623" y="49617"/>
                  <a:pt x="1424557" y="49250"/>
                  <a:pt x="1425357" y="49183"/>
                </a:cubicBezTo>
                <a:cubicBezTo>
                  <a:pt x="1426157" y="49117"/>
                  <a:pt x="1426857" y="48983"/>
                  <a:pt x="1427457" y="48783"/>
                </a:cubicBezTo>
                <a:cubicBezTo>
                  <a:pt x="1428057" y="48583"/>
                  <a:pt x="1428724" y="48450"/>
                  <a:pt x="1429457" y="48383"/>
                </a:cubicBezTo>
                <a:cubicBezTo>
                  <a:pt x="1430191" y="48316"/>
                  <a:pt x="1430357" y="47816"/>
                  <a:pt x="1429957" y="46883"/>
                </a:cubicBezTo>
                <a:cubicBezTo>
                  <a:pt x="1429557" y="45949"/>
                  <a:pt x="1430157" y="45149"/>
                  <a:pt x="1431758" y="44483"/>
                </a:cubicBezTo>
                <a:cubicBezTo>
                  <a:pt x="1432424" y="44216"/>
                  <a:pt x="1432958" y="43883"/>
                  <a:pt x="1433358" y="43482"/>
                </a:cubicBezTo>
                <a:cubicBezTo>
                  <a:pt x="1433758" y="43082"/>
                  <a:pt x="1433958" y="42749"/>
                  <a:pt x="1433958" y="42482"/>
                </a:cubicBezTo>
                <a:cubicBezTo>
                  <a:pt x="1433691" y="41549"/>
                  <a:pt x="1434358" y="39782"/>
                  <a:pt x="1435958" y="37182"/>
                </a:cubicBezTo>
                <a:cubicBezTo>
                  <a:pt x="1437558" y="34581"/>
                  <a:pt x="1438692" y="33281"/>
                  <a:pt x="1439359" y="33281"/>
                </a:cubicBezTo>
                <a:cubicBezTo>
                  <a:pt x="1440159" y="33281"/>
                  <a:pt x="1441125" y="32414"/>
                  <a:pt x="1442259" y="30681"/>
                </a:cubicBezTo>
                <a:cubicBezTo>
                  <a:pt x="1443392" y="28947"/>
                  <a:pt x="1446059" y="26047"/>
                  <a:pt x="1450260" y="21980"/>
                </a:cubicBezTo>
                <a:cubicBezTo>
                  <a:pt x="1454460" y="17913"/>
                  <a:pt x="1456561" y="15512"/>
                  <a:pt x="1456561" y="14779"/>
                </a:cubicBezTo>
                <a:cubicBezTo>
                  <a:pt x="1456561" y="14045"/>
                  <a:pt x="1457761" y="12745"/>
                  <a:pt x="1460161" y="10878"/>
                </a:cubicBezTo>
                <a:cubicBezTo>
                  <a:pt x="1462428" y="8878"/>
                  <a:pt x="1464728" y="7845"/>
                  <a:pt x="1467062" y="7778"/>
                </a:cubicBezTo>
                <a:close/>
                <a:moveTo>
                  <a:pt x="652660" y="477"/>
                </a:moveTo>
                <a:cubicBezTo>
                  <a:pt x="653060" y="1144"/>
                  <a:pt x="654794" y="1777"/>
                  <a:pt x="657861" y="2377"/>
                </a:cubicBezTo>
                <a:cubicBezTo>
                  <a:pt x="660928" y="2977"/>
                  <a:pt x="662561" y="3611"/>
                  <a:pt x="662761" y="4278"/>
                </a:cubicBezTo>
                <a:cubicBezTo>
                  <a:pt x="662961" y="4944"/>
                  <a:pt x="663528" y="5278"/>
                  <a:pt x="664462" y="5278"/>
                </a:cubicBezTo>
                <a:cubicBezTo>
                  <a:pt x="665395" y="5278"/>
                  <a:pt x="665862" y="5811"/>
                  <a:pt x="665862" y="6878"/>
                </a:cubicBezTo>
                <a:cubicBezTo>
                  <a:pt x="665995" y="9545"/>
                  <a:pt x="665562" y="11545"/>
                  <a:pt x="664562" y="12879"/>
                </a:cubicBezTo>
                <a:cubicBezTo>
                  <a:pt x="663561" y="14212"/>
                  <a:pt x="661528" y="15412"/>
                  <a:pt x="658461" y="16479"/>
                </a:cubicBezTo>
                <a:cubicBezTo>
                  <a:pt x="656461" y="17146"/>
                  <a:pt x="653927" y="18613"/>
                  <a:pt x="650860" y="20880"/>
                </a:cubicBezTo>
                <a:cubicBezTo>
                  <a:pt x="647793" y="23147"/>
                  <a:pt x="646193" y="24680"/>
                  <a:pt x="646059" y="25480"/>
                </a:cubicBezTo>
                <a:cubicBezTo>
                  <a:pt x="646059" y="26014"/>
                  <a:pt x="645459" y="27447"/>
                  <a:pt x="644259" y="29781"/>
                </a:cubicBezTo>
                <a:cubicBezTo>
                  <a:pt x="643059" y="32114"/>
                  <a:pt x="642459" y="33448"/>
                  <a:pt x="642459" y="33781"/>
                </a:cubicBezTo>
                <a:cubicBezTo>
                  <a:pt x="642459" y="34115"/>
                  <a:pt x="642759" y="34281"/>
                  <a:pt x="643359" y="34281"/>
                </a:cubicBezTo>
                <a:cubicBezTo>
                  <a:pt x="643959" y="34281"/>
                  <a:pt x="644659" y="34181"/>
                  <a:pt x="645459" y="33981"/>
                </a:cubicBezTo>
                <a:cubicBezTo>
                  <a:pt x="646259" y="33781"/>
                  <a:pt x="646926" y="33481"/>
                  <a:pt x="647459" y="33081"/>
                </a:cubicBezTo>
                <a:cubicBezTo>
                  <a:pt x="648793" y="32148"/>
                  <a:pt x="651593" y="31014"/>
                  <a:pt x="655860" y="29681"/>
                </a:cubicBezTo>
                <a:cubicBezTo>
                  <a:pt x="661728" y="27947"/>
                  <a:pt x="665795" y="27947"/>
                  <a:pt x="668062" y="29681"/>
                </a:cubicBezTo>
                <a:cubicBezTo>
                  <a:pt x="668729" y="30081"/>
                  <a:pt x="669796" y="30414"/>
                  <a:pt x="671262" y="30681"/>
                </a:cubicBezTo>
                <a:cubicBezTo>
                  <a:pt x="672996" y="30948"/>
                  <a:pt x="674229" y="32748"/>
                  <a:pt x="674963" y="36082"/>
                </a:cubicBezTo>
                <a:cubicBezTo>
                  <a:pt x="675696" y="39415"/>
                  <a:pt x="676063" y="45149"/>
                  <a:pt x="676063" y="53284"/>
                </a:cubicBezTo>
                <a:cubicBezTo>
                  <a:pt x="676196" y="62352"/>
                  <a:pt x="676596" y="68286"/>
                  <a:pt x="677263" y="71086"/>
                </a:cubicBezTo>
                <a:cubicBezTo>
                  <a:pt x="677930" y="73886"/>
                  <a:pt x="678230" y="80387"/>
                  <a:pt x="678163" y="90588"/>
                </a:cubicBezTo>
                <a:cubicBezTo>
                  <a:pt x="678097" y="100790"/>
                  <a:pt x="677663" y="107157"/>
                  <a:pt x="676863" y="109691"/>
                </a:cubicBezTo>
                <a:cubicBezTo>
                  <a:pt x="676196" y="112491"/>
                  <a:pt x="675596" y="113891"/>
                  <a:pt x="675063" y="113891"/>
                </a:cubicBezTo>
                <a:cubicBezTo>
                  <a:pt x="674529" y="113891"/>
                  <a:pt x="674263" y="114425"/>
                  <a:pt x="674263" y="115491"/>
                </a:cubicBezTo>
                <a:cubicBezTo>
                  <a:pt x="674263" y="116692"/>
                  <a:pt x="673629" y="117792"/>
                  <a:pt x="672363" y="118792"/>
                </a:cubicBezTo>
                <a:cubicBezTo>
                  <a:pt x="671096" y="119792"/>
                  <a:pt x="669729" y="120292"/>
                  <a:pt x="668262" y="120292"/>
                </a:cubicBezTo>
                <a:cubicBezTo>
                  <a:pt x="667062" y="120292"/>
                  <a:pt x="666062" y="120025"/>
                  <a:pt x="665262" y="119492"/>
                </a:cubicBezTo>
                <a:cubicBezTo>
                  <a:pt x="664462" y="118959"/>
                  <a:pt x="663461" y="117825"/>
                  <a:pt x="662261" y="116092"/>
                </a:cubicBezTo>
                <a:cubicBezTo>
                  <a:pt x="660128" y="113425"/>
                  <a:pt x="658861" y="112091"/>
                  <a:pt x="658461" y="112091"/>
                </a:cubicBezTo>
                <a:cubicBezTo>
                  <a:pt x="657927" y="112091"/>
                  <a:pt x="654060" y="115025"/>
                  <a:pt x="646859" y="120892"/>
                </a:cubicBezTo>
                <a:cubicBezTo>
                  <a:pt x="639659" y="126760"/>
                  <a:pt x="634925" y="130893"/>
                  <a:pt x="632658" y="133294"/>
                </a:cubicBezTo>
                <a:cubicBezTo>
                  <a:pt x="630524" y="135294"/>
                  <a:pt x="629157" y="136294"/>
                  <a:pt x="628557" y="136294"/>
                </a:cubicBezTo>
                <a:cubicBezTo>
                  <a:pt x="627957" y="136294"/>
                  <a:pt x="627124" y="137094"/>
                  <a:pt x="626057" y="138694"/>
                </a:cubicBezTo>
                <a:cubicBezTo>
                  <a:pt x="624990" y="140295"/>
                  <a:pt x="623857" y="141695"/>
                  <a:pt x="622656" y="142895"/>
                </a:cubicBezTo>
                <a:cubicBezTo>
                  <a:pt x="621990" y="143695"/>
                  <a:pt x="621590" y="144362"/>
                  <a:pt x="621456" y="144895"/>
                </a:cubicBezTo>
                <a:cubicBezTo>
                  <a:pt x="621323" y="145429"/>
                  <a:pt x="621523" y="146295"/>
                  <a:pt x="622056" y="147495"/>
                </a:cubicBezTo>
                <a:cubicBezTo>
                  <a:pt x="622723" y="149362"/>
                  <a:pt x="623390" y="150296"/>
                  <a:pt x="624057" y="150296"/>
                </a:cubicBezTo>
                <a:cubicBezTo>
                  <a:pt x="624723" y="150296"/>
                  <a:pt x="625590" y="151429"/>
                  <a:pt x="626657" y="153696"/>
                </a:cubicBezTo>
                <a:cubicBezTo>
                  <a:pt x="627724" y="155963"/>
                  <a:pt x="629290" y="158464"/>
                  <a:pt x="631357" y="161197"/>
                </a:cubicBezTo>
                <a:cubicBezTo>
                  <a:pt x="633424" y="163931"/>
                  <a:pt x="634724" y="165298"/>
                  <a:pt x="635258" y="165298"/>
                </a:cubicBezTo>
                <a:cubicBezTo>
                  <a:pt x="636058" y="165298"/>
                  <a:pt x="637091" y="165898"/>
                  <a:pt x="638358" y="167098"/>
                </a:cubicBezTo>
                <a:cubicBezTo>
                  <a:pt x="639625" y="168298"/>
                  <a:pt x="640925" y="169098"/>
                  <a:pt x="642259" y="169498"/>
                </a:cubicBezTo>
                <a:cubicBezTo>
                  <a:pt x="643592" y="169898"/>
                  <a:pt x="644259" y="170432"/>
                  <a:pt x="644259" y="171098"/>
                </a:cubicBezTo>
                <a:cubicBezTo>
                  <a:pt x="644659" y="171765"/>
                  <a:pt x="646226" y="171999"/>
                  <a:pt x="648960" y="171799"/>
                </a:cubicBezTo>
                <a:cubicBezTo>
                  <a:pt x="651693" y="171599"/>
                  <a:pt x="654994" y="170998"/>
                  <a:pt x="658861" y="169998"/>
                </a:cubicBezTo>
                <a:cubicBezTo>
                  <a:pt x="662728" y="168998"/>
                  <a:pt x="665662" y="167898"/>
                  <a:pt x="667662" y="166698"/>
                </a:cubicBezTo>
                <a:cubicBezTo>
                  <a:pt x="669396" y="165764"/>
                  <a:pt x="670796" y="165298"/>
                  <a:pt x="671863" y="165298"/>
                </a:cubicBezTo>
                <a:cubicBezTo>
                  <a:pt x="672929" y="165298"/>
                  <a:pt x="673963" y="164131"/>
                  <a:pt x="674963" y="161797"/>
                </a:cubicBezTo>
                <a:cubicBezTo>
                  <a:pt x="675963" y="159464"/>
                  <a:pt x="676596" y="156430"/>
                  <a:pt x="676863" y="152696"/>
                </a:cubicBezTo>
                <a:cubicBezTo>
                  <a:pt x="677397" y="148162"/>
                  <a:pt x="677863" y="145629"/>
                  <a:pt x="678263" y="145095"/>
                </a:cubicBezTo>
                <a:cubicBezTo>
                  <a:pt x="678530" y="144828"/>
                  <a:pt x="678963" y="144962"/>
                  <a:pt x="679563" y="145495"/>
                </a:cubicBezTo>
                <a:cubicBezTo>
                  <a:pt x="680164" y="146029"/>
                  <a:pt x="680830" y="146829"/>
                  <a:pt x="681564" y="147896"/>
                </a:cubicBezTo>
                <a:cubicBezTo>
                  <a:pt x="682297" y="148962"/>
                  <a:pt x="682997" y="150096"/>
                  <a:pt x="683664" y="151296"/>
                </a:cubicBezTo>
                <a:cubicBezTo>
                  <a:pt x="684464" y="152896"/>
                  <a:pt x="685431" y="154263"/>
                  <a:pt x="686564" y="155396"/>
                </a:cubicBezTo>
                <a:cubicBezTo>
                  <a:pt x="687698" y="156530"/>
                  <a:pt x="688265" y="157697"/>
                  <a:pt x="688265" y="158897"/>
                </a:cubicBezTo>
                <a:cubicBezTo>
                  <a:pt x="688265" y="160097"/>
                  <a:pt x="688731" y="160897"/>
                  <a:pt x="689665" y="161297"/>
                </a:cubicBezTo>
                <a:cubicBezTo>
                  <a:pt x="690598" y="161697"/>
                  <a:pt x="691065" y="162597"/>
                  <a:pt x="691065" y="163998"/>
                </a:cubicBezTo>
                <a:cubicBezTo>
                  <a:pt x="691065" y="165398"/>
                  <a:pt x="692732" y="166898"/>
                  <a:pt x="696065" y="168498"/>
                </a:cubicBezTo>
                <a:cubicBezTo>
                  <a:pt x="699399" y="170098"/>
                  <a:pt x="701466" y="171832"/>
                  <a:pt x="702266" y="173699"/>
                </a:cubicBezTo>
                <a:cubicBezTo>
                  <a:pt x="703066" y="175566"/>
                  <a:pt x="703733" y="176499"/>
                  <a:pt x="704267" y="176499"/>
                </a:cubicBezTo>
                <a:cubicBezTo>
                  <a:pt x="705867" y="176499"/>
                  <a:pt x="705400" y="177899"/>
                  <a:pt x="702866" y="180700"/>
                </a:cubicBezTo>
                <a:cubicBezTo>
                  <a:pt x="700600" y="182967"/>
                  <a:pt x="698532" y="184300"/>
                  <a:pt x="696666" y="184700"/>
                </a:cubicBezTo>
                <a:cubicBezTo>
                  <a:pt x="695065" y="185100"/>
                  <a:pt x="693932" y="185567"/>
                  <a:pt x="693265" y="186100"/>
                </a:cubicBezTo>
                <a:cubicBezTo>
                  <a:pt x="692598" y="186634"/>
                  <a:pt x="690965" y="187100"/>
                  <a:pt x="688365" y="187500"/>
                </a:cubicBezTo>
                <a:cubicBezTo>
                  <a:pt x="685764" y="187901"/>
                  <a:pt x="684064" y="188467"/>
                  <a:pt x="683264" y="189201"/>
                </a:cubicBezTo>
                <a:cubicBezTo>
                  <a:pt x="682464" y="189934"/>
                  <a:pt x="681130" y="190468"/>
                  <a:pt x="679263" y="190801"/>
                </a:cubicBezTo>
                <a:cubicBezTo>
                  <a:pt x="677397" y="191134"/>
                  <a:pt x="675263" y="191634"/>
                  <a:pt x="672863" y="192301"/>
                </a:cubicBezTo>
                <a:cubicBezTo>
                  <a:pt x="670196" y="193101"/>
                  <a:pt x="666462" y="193468"/>
                  <a:pt x="661661" y="193401"/>
                </a:cubicBezTo>
                <a:cubicBezTo>
                  <a:pt x="656861" y="193335"/>
                  <a:pt x="653260" y="192901"/>
                  <a:pt x="650860" y="192101"/>
                </a:cubicBezTo>
                <a:cubicBezTo>
                  <a:pt x="643392" y="189701"/>
                  <a:pt x="639659" y="187967"/>
                  <a:pt x="639659" y="186900"/>
                </a:cubicBezTo>
                <a:cubicBezTo>
                  <a:pt x="639659" y="186367"/>
                  <a:pt x="638125" y="184567"/>
                  <a:pt x="635058" y="181500"/>
                </a:cubicBezTo>
                <a:cubicBezTo>
                  <a:pt x="631991" y="178299"/>
                  <a:pt x="628624" y="173665"/>
                  <a:pt x="624957" y="167598"/>
                </a:cubicBezTo>
                <a:cubicBezTo>
                  <a:pt x="621290" y="161531"/>
                  <a:pt x="618989" y="156763"/>
                  <a:pt x="618056" y="153296"/>
                </a:cubicBezTo>
                <a:cubicBezTo>
                  <a:pt x="617656" y="151696"/>
                  <a:pt x="616989" y="150796"/>
                  <a:pt x="616056" y="150596"/>
                </a:cubicBezTo>
                <a:cubicBezTo>
                  <a:pt x="615122" y="150396"/>
                  <a:pt x="611922" y="153230"/>
                  <a:pt x="606454" y="159097"/>
                </a:cubicBezTo>
                <a:cubicBezTo>
                  <a:pt x="589252" y="176966"/>
                  <a:pt x="580318" y="185900"/>
                  <a:pt x="579651" y="185900"/>
                </a:cubicBezTo>
                <a:cubicBezTo>
                  <a:pt x="577917" y="185900"/>
                  <a:pt x="576051" y="182233"/>
                  <a:pt x="574050" y="174899"/>
                </a:cubicBezTo>
                <a:cubicBezTo>
                  <a:pt x="572850" y="170365"/>
                  <a:pt x="572250" y="167698"/>
                  <a:pt x="572250" y="166898"/>
                </a:cubicBezTo>
                <a:cubicBezTo>
                  <a:pt x="572250" y="165431"/>
                  <a:pt x="575317" y="162097"/>
                  <a:pt x="581451" y="156897"/>
                </a:cubicBezTo>
                <a:cubicBezTo>
                  <a:pt x="584918" y="154096"/>
                  <a:pt x="590252" y="149429"/>
                  <a:pt x="597453" y="142895"/>
                </a:cubicBezTo>
                <a:cubicBezTo>
                  <a:pt x="601987" y="138894"/>
                  <a:pt x="604921" y="136227"/>
                  <a:pt x="606254" y="134894"/>
                </a:cubicBezTo>
                <a:cubicBezTo>
                  <a:pt x="607721" y="133694"/>
                  <a:pt x="610255" y="131493"/>
                  <a:pt x="613855" y="128293"/>
                </a:cubicBezTo>
                <a:cubicBezTo>
                  <a:pt x="617456" y="125226"/>
                  <a:pt x="619989" y="123026"/>
                  <a:pt x="621456" y="121692"/>
                </a:cubicBezTo>
                <a:lnTo>
                  <a:pt x="623857" y="119892"/>
                </a:lnTo>
                <a:lnTo>
                  <a:pt x="621456" y="117892"/>
                </a:lnTo>
                <a:cubicBezTo>
                  <a:pt x="619856" y="116558"/>
                  <a:pt x="619056" y="115592"/>
                  <a:pt x="619056" y="114991"/>
                </a:cubicBezTo>
                <a:cubicBezTo>
                  <a:pt x="619056" y="114391"/>
                  <a:pt x="618589" y="113725"/>
                  <a:pt x="617656" y="112991"/>
                </a:cubicBezTo>
                <a:cubicBezTo>
                  <a:pt x="616722" y="112258"/>
                  <a:pt x="615922" y="110191"/>
                  <a:pt x="615255" y="106790"/>
                </a:cubicBezTo>
                <a:cubicBezTo>
                  <a:pt x="614589" y="103390"/>
                  <a:pt x="613789" y="101256"/>
                  <a:pt x="612855" y="100390"/>
                </a:cubicBezTo>
                <a:cubicBezTo>
                  <a:pt x="611922" y="99523"/>
                  <a:pt x="611388" y="98289"/>
                  <a:pt x="611255" y="96689"/>
                </a:cubicBezTo>
                <a:cubicBezTo>
                  <a:pt x="611122" y="95089"/>
                  <a:pt x="610655" y="94622"/>
                  <a:pt x="609855" y="95289"/>
                </a:cubicBezTo>
                <a:cubicBezTo>
                  <a:pt x="609055" y="95956"/>
                  <a:pt x="608655" y="96022"/>
                  <a:pt x="608655" y="95489"/>
                </a:cubicBezTo>
                <a:cubicBezTo>
                  <a:pt x="608655" y="94822"/>
                  <a:pt x="609088" y="93989"/>
                  <a:pt x="609955" y="92989"/>
                </a:cubicBezTo>
                <a:cubicBezTo>
                  <a:pt x="610821" y="91989"/>
                  <a:pt x="611522" y="91488"/>
                  <a:pt x="612055" y="91488"/>
                </a:cubicBezTo>
                <a:cubicBezTo>
                  <a:pt x="612722" y="91488"/>
                  <a:pt x="613622" y="88822"/>
                  <a:pt x="614755" y="83487"/>
                </a:cubicBezTo>
                <a:cubicBezTo>
                  <a:pt x="615889" y="78153"/>
                  <a:pt x="616322" y="74486"/>
                  <a:pt x="616056" y="72486"/>
                </a:cubicBezTo>
                <a:cubicBezTo>
                  <a:pt x="615789" y="70486"/>
                  <a:pt x="615855" y="69486"/>
                  <a:pt x="616256" y="69486"/>
                </a:cubicBezTo>
                <a:cubicBezTo>
                  <a:pt x="616789" y="69752"/>
                  <a:pt x="617189" y="69486"/>
                  <a:pt x="617456" y="68686"/>
                </a:cubicBezTo>
                <a:cubicBezTo>
                  <a:pt x="617856" y="67485"/>
                  <a:pt x="618722" y="63952"/>
                  <a:pt x="620056" y="58084"/>
                </a:cubicBezTo>
                <a:cubicBezTo>
                  <a:pt x="621390" y="52217"/>
                  <a:pt x="622123" y="48750"/>
                  <a:pt x="622256" y="47683"/>
                </a:cubicBezTo>
                <a:cubicBezTo>
                  <a:pt x="622390" y="46350"/>
                  <a:pt x="622690" y="45316"/>
                  <a:pt x="623156" y="44583"/>
                </a:cubicBezTo>
                <a:cubicBezTo>
                  <a:pt x="623623" y="43849"/>
                  <a:pt x="624257" y="41716"/>
                  <a:pt x="625057" y="38182"/>
                </a:cubicBezTo>
                <a:cubicBezTo>
                  <a:pt x="625857" y="34648"/>
                  <a:pt x="626457" y="32414"/>
                  <a:pt x="626857" y="31481"/>
                </a:cubicBezTo>
                <a:cubicBezTo>
                  <a:pt x="627257" y="30548"/>
                  <a:pt x="626190" y="29347"/>
                  <a:pt x="623656" y="27881"/>
                </a:cubicBezTo>
                <a:cubicBezTo>
                  <a:pt x="621123" y="26414"/>
                  <a:pt x="619323" y="24847"/>
                  <a:pt x="618256" y="23180"/>
                </a:cubicBezTo>
                <a:cubicBezTo>
                  <a:pt x="617189" y="21513"/>
                  <a:pt x="616056" y="20013"/>
                  <a:pt x="614855" y="18679"/>
                </a:cubicBezTo>
                <a:cubicBezTo>
                  <a:pt x="613255" y="16813"/>
                  <a:pt x="613222" y="15212"/>
                  <a:pt x="614755" y="13879"/>
                </a:cubicBezTo>
                <a:cubicBezTo>
                  <a:pt x="616289" y="12545"/>
                  <a:pt x="619123" y="11679"/>
                  <a:pt x="623256" y="11278"/>
                </a:cubicBezTo>
                <a:cubicBezTo>
                  <a:pt x="625523" y="11145"/>
                  <a:pt x="628224" y="10278"/>
                  <a:pt x="631357" y="8678"/>
                </a:cubicBezTo>
                <a:cubicBezTo>
                  <a:pt x="634491" y="7078"/>
                  <a:pt x="636925" y="5344"/>
                  <a:pt x="638658" y="3477"/>
                </a:cubicBezTo>
                <a:cubicBezTo>
                  <a:pt x="639858" y="2144"/>
                  <a:pt x="640825" y="1377"/>
                  <a:pt x="641559" y="1177"/>
                </a:cubicBezTo>
                <a:cubicBezTo>
                  <a:pt x="642292" y="977"/>
                  <a:pt x="643726" y="1011"/>
                  <a:pt x="645859" y="1277"/>
                </a:cubicBezTo>
                <a:cubicBezTo>
                  <a:pt x="648926" y="1544"/>
                  <a:pt x="650726" y="1311"/>
                  <a:pt x="651260" y="577"/>
                </a:cubicBezTo>
                <a:cubicBezTo>
                  <a:pt x="651793" y="-156"/>
                  <a:pt x="652260" y="-190"/>
                  <a:pt x="652660" y="477"/>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600" dirty="0">
              <a:solidFill>
                <a:schemeClr val="tx1">
                  <a:lumMod val="75000"/>
                  <a:lumOff val="25000"/>
                </a:schemeClr>
              </a:solidFill>
              <a:cs typeface="+mn-ea"/>
              <a:sym typeface="+mn-lt"/>
            </a:endParaRPr>
          </a:p>
        </p:txBody>
      </p:sp>
      <p:sp>
        <p:nvSpPr>
          <p:cNvPr id="27" name="灯片编号占位符 4">
            <a:extLst>
              <a:ext uri="{FF2B5EF4-FFF2-40B4-BE49-F238E27FC236}">
                <a16:creationId xmlns:a16="http://schemas.microsoft.com/office/drawing/2014/main" id="{ED165FE3-77AA-44C1-A9C9-6C22D09D813C}"/>
              </a:ext>
            </a:extLst>
          </p:cNvPr>
          <p:cNvSpPr txBox="1">
            <a:spLocks/>
          </p:cNvSpPr>
          <p:nvPr/>
        </p:nvSpPr>
        <p:spPr>
          <a:xfrm>
            <a:off x="10653674" y="6518817"/>
            <a:ext cx="688732" cy="264050"/>
          </a:xfrm>
          <a:prstGeom prst="rect">
            <a:avLst/>
          </a:prstGeom>
        </p:spPr>
        <p:txBody>
          <a:bodyPr/>
          <a:lstStyle>
            <a:defPPr>
              <a:defRPr lang="zh-CN"/>
            </a:defPPr>
            <a:lvl1pPr marL="0" algn="ctr" defTabSz="914400" rtl="0" eaLnBrk="1" latinLnBrk="0" hangingPunct="1">
              <a:defRPr sz="1400" kern="1200">
                <a:solidFill>
                  <a:schemeClr val="tx1">
                    <a:lumMod val="65000"/>
                    <a:lumOff val="3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8A885E9-E3D4-461D-A6E5-355B046071C2}" type="slidenum">
              <a:rPr lang="zh-CN" altLang="en-US" smtClean="0">
                <a:cs typeface="+mn-ea"/>
                <a:sym typeface="+mn-lt"/>
              </a:rPr>
              <a:pPr/>
              <a:t>49</a:t>
            </a:fld>
            <a:endParaRPr lang="zh-CN" altLang="en-US" dirty="0">
              <a:cs typeface="+mn-ea"/>
              <a:sym typeface="+mn-lt"/>
            </a:endParaRPr>
          </a:p>
        </p:txBody>
      </p:sp>
      <p:sp>
        <p:nvSpPr>
          <p:cNvPr id="28" name="圆: 空心 27">
            <a:extLst>
              <a:ext uri="{FF2B5EF4-FFF2-40B4-BE49-F238E27FC236}">
                <a16:creationId xmlns:a16="http://schemas.microsoft.com/office/drawing/2014/main" id="{9B17A498-F17A-404E-A375-9223642D6FDC}"/>
              </a:ext>
            </a:extLst>
          </p:cNvPr>
          <p:cNvSpPr/>
          <p:nvPr/>
        </p:nvSpPr>
        <p:spPr>
          <a:xfrm>
            <a:off x="10477180" y="6235700"/>
            <a:ext cx="1041720" cy="1041720"/>
          </a:xfrm>
          <a:prstGeom prst="donut">
            <a:avLst>
              <a:gd name="adj" fmla="val 23579"/>
            </a:avLst>
          </a:prstGeom>
          <a:gradFill>
            <a:gsLst>
              <a:gs pos="0">
                <a:schemeClr val="bg1">
                  <a:lumMod val="85000"/>
                </a:schemeClr>
              </a:gs>
              <a:gs pos="63000">
                <a:schemeClr val="bg1">
                  <a:lumMod val="85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solidFill>
              <a:cs typeface="+mn-ea"/>
              <a:sym typeface="+mn-lt"/>
            </a:endParaRPr>
          </a:p>
        </p:txBody>
      </p:sp>
      <p:sp>
        <p:nvSpPr>
          <p:cNvPr id="29" name="标题 3">
            <a:extLst>
              <a:ext uri="{FF2B5EF4-FFF2-40B4-BE49-F238E27FC236}">
                <a16:creationId xmlns:a16="http://schemas.microsoft.com/office/drawing/2014/main" id="{C739561A-4B36-4D7B-967B-F48F26E81B33}"/>
              </a:ext>
            </a:extLst>
          </p:cNvPr>
          <p:cNvSpPr txBox="1">
            <a:spLocks/>
          </p:cNvSpPr>
          <p:nvPr/>
        </p:nvSpPr>
        <p:spPr>
          <a:xfrm>
            <a:off x="658813" y="193040"/>
            <a:ext cx="5801424" cy="416560"/>
          </a:xfrm>
          <a:prstGeom prst="rect">
            <a:avLst/>
          </a:prstGeom>
        </p:spPr>
        <p:txBody>
          <a:bodyPr lIns="0" tIns="0" rIns="0" bIns="0"/>
          <a:lstStyle>
            <a:lvl1pPr algn="l" defTabSz="914400" rtl="0" eaLnBrk="1" latinLnBrk="0" hangingPunct="1">
              <a:lnSpc>
                <a:spcPct val="100000"/>
              </a:lnSpc>
              <a:spcBef>
                <a:spcPct val="0"/>
              </a:spcBef>
              <a:buNone/>
              <a:defRPr sz="2600" b="1" kern="1200">
                <a:solidFill>
                  <a:schemeClr val="tx1">
                    <a:lumMod val="85000"/>
                    <a:lumOff val="15000"/>
                  </a:schemeClr>
                </a:solidFill>
                <a:latin typeface="+mj-lt"/>
                <a:ea typeface="+mj-ea"/>
                <a:cs typeface="+mj-cs"/>
              </a:defRPr>
            </a:lvl1pPr>
          </a:lstStyle>
          <a:p>
            <a:r>
              <a:rPr lang="zh-CN" altLang="en-US" spc="300" dirty="0">
                <a:latin typeface="+mn-lt"/>
                <a:ea typeface="+mn-ea"/>
                <a:cs typeface="+mn-ea"/>
                <a:sym typeface="+mn-lt"/>
              </a:rPr>
              <a:t>导航栏</a:t>
            </a:r>
          </a:p>
        </p:txBody>
      </p:sp>
    </p:spTree>
    <p:extLst>
      <p:ext uri="{BB962C8B-B14F-4D97-AF65-F5344CB8AC3E}">
        <p14:creationId xmlns:p14="http://schemas.microsoft.com/office/powerpoint/2010/main" val="2720957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占位符 30" descr="图片包含 天空, 户外, 城市, 火车&#10;&#10;描述已自动生成">
            <a:extLst>
              <a:ext uri="{FF2B5EF4-FFF2-40B4-BE49-F238E27FC236}">
                <a16:creationId xmlns:a16="http://schemas.microsoft.com/office/drawing/2014/main" id="{E83DCDD8-9DDD-4043-9EF0-4A963277A89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5510" b="5510"/>
          <a:stretch>
            <a:fillRect/>
          </a:stretch>
        </p:blipFill>
        <p:spPr/>
      </p:pic>
      <p:pic>
        <p:nvPicPr>
          <p:cNvPr id="6" name="图片 5">
            <a:extLst>
              <a:ext uri="{FF2B5EF4-FFF2-40B4-BE49-F238E27FC236}">
                <a16:creationId xmlns:a16="http://schemas.microsoft.com/office/drawing/2014/main" id="{1D9384D7-6D75-4116-8C9F-202A7D8D4AF3}"/>
              </a:ext>
            </a:extLst>
          </p:cNvPr>
          <p:cNvPicPr>
            <a:picLocks noChangeAspect="1"/>
          </p:cNvPicPr>
          <p:nvPr/>
        </p:nvPicPr>
        <p:blipFill>
          <a:blip r:embed="rId3"/>
          <a:srcRect l="5462" t="10370" r="5462" b="10370"/>
          <a:stretch>
            <a:fillRect/>
          </a:stretch>
        </p:blipFill>
        <p:spPr>
          <a:xfrm>
            <a:off x="665958" y="711200"/>
            <a:ext cx="10860087" cy="5435600"/>
          </a:xfrm>
          <a:custGeom>
            <a:avLst/>
            <a:gdLst>
              <a:gd name="connsiteX0" fmla="*/ 133770 w 10860087"/>
              <a:gd name="connsiteY0" fmla="*/ 0 h 5435600"/>
              <a:gd name="connsiteX1" fmla="*/ 10726317 w 10860087"/>
              <a:gd name="connsiteY1" fmla="*/ 0 h 5435600"/>
              <a:gd name="connsiteX2" fmla="*/ 10860087 w 10860087"/>
              <a:gd name="connsiteY2" fmla="*/ 133770 h 5435600"/>
              <a:gd name="connsiteX3" fmla="*/ 10860087 w 10860087"/>
              <a:gd name="connsiteY3" fmla="*/ 5301830 h 5435600"/>
              <a:gd name="connsiteX4" fmla="*/ 10726317 w 10860087"/>
              <a:gd name="connsiteY4" fmla="*/ 5435600 h 5435600"/>
              <a:gd name="connsiteX5" fmla="*/ 133770 w 10860087"/>
              <a:gd name="connsiteY5" fmla="*/ 5435600 h 5435600"/>
              <a:gd name="connsiteX6" fmla="*/ 0 w 10860087"/>
              <a:gd name="connsiteY6" fmla="*/ 5301830 h 5435600"/>
              <a:gd name="connsiteX7" fmla="*/ 0 w 10860087"/>
              <a:gd name="connsiteY7" fmla="*/ 133770 h 5435600"/>
              <a:gd name="connsiteX8" fmla="*/ 133770 w 10860087"/>
              <a:gd name="connsiteY8" fmla="*/ 0 h 543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60087" h="5435600">
                <a:moveTo>
                  <a:pt x="133770" y="0"/>
                </a:moveTo>
                <a:lnTo>
                  <a:pt x="10726317" y="0"/>
                </a:lnTo>
                <a:cubicBezTo>
                  <a:pt x="10800196" y="0"/>
                  <a:pt x="10860087" y="59891"/>
                  <a:pt x="10860087" y="133770"/>
                </a:cubicBezTo>
                <a:lnTo>
                  <a:pt x="10860087" y="5301830"/>
                </a:lnTo>
                <a:cubicBezTo>
                  <a:pt x="10860087" y="5375709"/>
                  <a:pt x="10800196" y="5435600"/>
                  <a:pt x="10726317" y="5435600"/>
                </a:cubicBezTo>
                <a:lnTo>
                  <a:pt x="133770" y="5435600"/>
                </a:lnTo>
                <a:cubicBezTo>
                  <a:pt x="59891" y="5435600"/>
                  <a:pt x="0" y="5375709"/>
                  <a:pt x="0" y="5301830"/>
                </a:cubicBezTo>
                <a:lnTo>
                  <a:pt x="0" y="133770"/>
                </a:lnTo>
                <a:cubicBezTo>
                  <a:pt x="0" y="59891"/>
                  <a:pt x="59891" y="0"/>
                  <a:pt x="133770" y="0"/>
                </a:cubicBezTo>
                <a:close/>
              </a:path>
            </a:pathLst>
          </a:custGeom>
        </p:spPr>
      </p:pic>
      <p:sp>
        <p:nvSpPr>
          <p:cNvPr id="7" name="矩形: 圆角 6">
            <a:extLst>
              <a:ext uri="{FF2B5EF4-FFF2-40B4-BE49-F238E27FC236}">
                <a16:creationId xmlns:a16="http://schemas.microsoft.com/office/drawing/2014/main" id="{A7B4AF87-22AF-4486-89F3-46101F90608B}"/>
              </a:ext>
            </a:extLst>
          </p:cNvPr>
          <p:cNvSpPr/>
          <p:nvPr/>
        </p:nvSpPr>
        <p:spPr>
          <a:xfrm>
            <a:off x="665957" y="711200"/>
            <a:ext cx="10860087" cy="5435600"/>
          </a:xfrm>
          <a:prstGeom prst="roundRect">
            <a:avLst>
              <a:gd name="adj" fmla="val 2461"/>
            </a:avLst>
          </a:prstGeom>
          <a:solidFill>
            <a:schemeClr val="accent1">
              <a:alpha val="60000"/>
            </a:schemeClr>
          </a:solidFill>
          <a:ln>
            <a:noFill/>
          </a:ln>
          <a:effectLst>
            <a:outerShdw blurRad="241300" dist="889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大标题">
            <a:extLst>
              <a:ext uri="{FF2B5EF4-FFF2-40B4-BE49-F238E27FC236}">
                <a16:creationId xmlns:a16="http://schemas.microsoft.com/office/drawing/2014/main" id="{589C1312-980B-43F5-AAFE-D4F9FA3FD673}"/>
              </a:ext>
            </a:extLst>
          </p:cNvPr>
          <p:cNvSpPr txBox="1">
            <a:spLocks/>
          </p:cNvSpPr>
          <p:nvPr/>
        </p:nvSpPr>
        <p:spPr>
          <a:xfrm>
            <a:off x="673101" y="2109518"/>
            <a:ext cx="10860087" cy="692978"/>
          </a:xfrm>
          <a:prstGeom prst="rect">
            <a:avLst/>
          </a:prstGeom>
        </p:spPr>
        <p:txBody>
          <a:bodyPr vert="horz" lIns="91440" tIns="45720" rIns="91440" bIns="45720" rtlCol="0" anchor="ctr">
            <a:noAutofit/>
          </a:bodyPr>
          <a:lstStyle>
            <a:lvl1pPr indent="0" algn="ctr">
              <a:lnSpc>
                <a:spcPct val="100000"/>
              </a:lnSpc>
              <a:spcBef>
                <a:spcPts val="0"/>
              </a:spcBef>
              <a:buFont typeface="Arial" panose="020B0604020202020204" pitchFamily="34" charset="0"/>
              <a:buNone/>
              <a:defRPr lang="zh-CN" altLang="en-US" sz="4000" b="1" dirty="0" smtClean="0">
                <a:solidFill>
                  <a:schemeClr val="bg1"/>
                </a:solidFill>
                <a:latin typeface="+mj-ea"/>
                <a:ea typeface="+mj-ea"/>
              </a:defRPr>
            </a:lvl1pPr>
            <a:lvl2pPr indent="0">
              <a:lnSpc>
                <a:spcPct val="120000"/>
              </a:lnSpc>
              <a:spcBef>
                <a:spcPts val="500"/>
              </a:spcBef>
              <a:buFont typeface="Arial" panose="020B0604020202020204" pitchFamily="34" charset="0"/>
              <a:buNone/>
              <a:defRPr>
                <a:solidFill>
                  <a:schemeClr val="tx1">
                    <a:lumMod val="75000"/>
                    <a:lumOff val="25000"/>
                  </a:schemeClr>
                </a:solidFill>
              </a:defRPr>
            </a:lvl2pPr>
            <a:lvl3pPr indent="0">
              <a:lnSpc>
                <a:spcPct val="120000"/>
              </a:lnSpc>
              <a:spcBef>
                <a:spcPts val="500"/>
              </a:spcBef>
              <a:buFont typeface="Arial" panose="020B0604020202020204" pitchFamily="34" charset="0"/>
              <a:buNone/>
              <a:defRPr sz="1600">
                <a:solidFill>
                  <a:schemeClr val="tx1">
                    <a:lumMod val="75000"/>
                    <a:lumOff val="25000"/>
                  </a:schemeClr>
                </a:solidFill>
              </a:defRPr>
            </a:lvl3pPr>
            <a:lvl4pPr indent="0">
              <a:lnSpc>
                <a:spcPct val="120000"/>
              </a:lnSpc>
              <a:spcBef>
                <a:spcPts val="500"/>
              </a:spcBef>
              <a:buFont typeface="Arial" panose="020B0604020202020204" pitchFamily="34" charset="0"/>
              <a:buNone/>
              <a:defRPr sz="1600">
                <a:solidFill>
                  <a:schemeClr val="tx1">
                    <a:lumMod val="75000"/>
                    <a:lumOff val="25000"/>
                  </a:schemeClr>
                </a:solidFill>
              </a:defRPr>
            </a:lvl4pPr>
            <a:lvl5pPr indent="0">
              <a:lnSpc>
                <a:spcPct val="120000"/>
              </a:lnSpc>
              <a:spcBef>
                <a:spcPts val="500"/>
              </a:spcBef>
              <a:buFont typeface="Arial" panose="020B0604020202020204" pitchFamily="34" charset="0"/>
              <a:buNone/>
              <a:defRPr sz="16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pc="300" dirty="0">
                <a:latin typeface="+mn-lt"/>
                <a:ea typeface="+mn-ea"/>
                <a:cs typeface="+mn-ea"/>
                <a:sym typeface="+mn-lt"/>
              </a:rPr>
              <a:t>请各位老师批评指正</a:t>
            </a:r>
          </a:p>
        </p:txBody>
      </p:sp>
      <p:sp>
        <p:nvSpPr>
          <p:cNvPr id="12" name="小标题">
            <a:extLst>
              <a:ext uri="{FF2B5EF4-FFF2-40B4-BE49-F238E27FC236}">
                <a16:creationId xmlns:a16="http://schemas.microsoft.com/office/drawing/2014/main" id="{BCB8DB08-4AD5-4B0E-B27C-02D535B6CC9E}"/>
              </a:ext>
            </a:extLst>
          </p:cNvPr>
          <p:cNvSpPr txBox="1">
            <a:spLocks/>
          </p:cNvSpPr>
          <p:nvPr/>
        </p:nvSpPr>
        <p:spPr>
          <a:xfrm>
            <a:off x="2078717" y="2802496"/>
            <a:ext cx="8034566" cy="447350"/>
          </a:xfrm>
          <a:prstGeom prst="rect">
            <a:avLst/>
          </a:prstGeom>
        </p:spPr>
        <p:txBody>
          <a:bodyPr vert="horz" lIns="91440" tIns="45720" rIns="91440" bIns="45720" rtlCol="0" anchor="ctr">
            <a:noAutofit/>
          </a:bodyPr>
          <a:lstStyle>
            <a:lvl1pPr indent="0" algn="ctr">
              <a:lnSpc>
                <a:spcPct val="120000"/>
              </a:lnSpc>
              <a:spcBef>
                <a:spcPts val="1000"/>
              </a:spcBef>
              <a:buFont typeface="Arial" panose="020B0604020202020204" pitchFamily="34" charset="0"/>
              <a:buNone/>
              <a:defRPr lang="zh-CN" altLang="en-US" sz="2000" dirty="0" smtClean="0">
                <a:solidFill>
                  <a:schemeClr val="bg1"/>
                </a:solidFill>
              </a:defRPr>
            </a:lvl1pPr>
            <a:lvl2pPr indent="0">
              <a:lnSpc>
                <a:spcPct val="120000"/>
              </a:lnSpc>
              <a:spcBef>
                <a:spcPts val="500"/>
              </a:spcBef>
              <a:buFont typeface="Arial" panose="020B0604020202020204" pitchFamily="34" charset="0"/>
              <a:buNone/>
              <a:defRPr>
                <a:solidFill>
                  <a:schemeClr val="tx1">
                    <a:lumMod val="75000"/>
                    <a:lumOff val="25000"/>
                  </a:schemeClr>
                </a:solidFill>
              </a:defRPr>
            </a:lvl2pPr>
            <a:lvl3pPr indent="0">
              <a:lnSpc>
                <a:spcPct val="120000"/>
              </a:lnSpc>
              <a:spcBef>
                <a:spcPts val="500"/>
              </a:spcBef>
              <a:buFont typeface="Arial" panose="020B0604020202020204" pitchFamily="34" charset="0"/>
              <a:buNone/>
              <a:defRPr sz="1600">
                <a:solidFill>
                  <a:schemeClr val="tx1">
                    <a:lumMod val="75000"/>
                    <a:lumOff val="25000"/>
                  </a:schemeClr>
                </a:solidFill>
              </a:defRPr>
            </a:lvl3pPr>
            <a:lvl4pPr indent="0">
              <a:lnSpc>
                <a:spcPct val="120000"/>
              </a:lnSpc>
              <a:spcBef>
                <a:spcPts val="500"/>
              </a:spcBef>
              <a:buFont typeface="Arial" panose="020B0604020202020204" pitchFamily="34" charset="0"/>
              <a:buNone/>
              <a:defRPr sz="1600">
                <a:solidFill>
                  <a:schemeClr val="tx1">
                    <a:lumMod val="75000"/>
                    <a:lumOff val="25000"/>
                  </a:schemeClr>
                </a:solidFill>
              </a:defRPr>
            </a:lvl4pPr>
            <a:lvl5pPr indent="0">
              <a:lnSpc>
                <a:spcPct val="120000"/>
              </a:lnSpc>
              <a:spcBef>
                <a:spcPts val="500"/>
              </a:spcBef>
              <a:buFont typeface="Arial" panose="020B0604020202020204" pitchFamily="34" charset="0"/>
              <a:buNone/>
              <a:defRPr sz="1600">
                <a:solidFill>
                  <a:schemeClr val="tx1">
                    <a:lumMod val="75000"/>
                    <a:lumOff val="2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en-US" altLang="zh-CN" sz="1800" i="1" spc="300" dirty="0">
                <a:solidFill>
                  <a:schemeClr val="bg1">
                    <a:alpha val="80000"/>
                  </a:schemeClr>
                </a:solidFill>
                <a:cs typeface="+mn-ea"/>
                <a:sym typeface="+mn-lt"/>
              </a:rPr>
              <a:t>THANKS FOR LISTENING</a:t>
            </a:r>
            <a:endParaRPr lang="zh-CN" altLang="en-US" sz="1800" i="1" spc="300" dirty="0">
              <a:solidFill>
                <a:schemeClr val="bg1">
                  <a:alpha val="80000"/>
                </a:schemeClr>
              </a:solidFill>
              <a:cs typeface="+mn-ea"/>
              <a:sym typeface="+mn-lt"/>
            </a:endParaRPr>
          </a:p>
        </p:txBody>
      </p:sp>
      <p:cxnSp>
        <p:nvCxnSpPr>
          <p:cNvPr id="14" name="直接连接符 13">
            <a:extLst>
              <a:ext uri="{FF2B5EF4-FFF2-40B4-BE49-F238E27FC236}">
                <a16:creationId xmlns:a16="http://schemas.microsoft.com/office/drawing/2014/main" id="{D89B955A-5617-48B7-8A45-C38954B44992}"/>
              </a:ext>
            </a:extLst>
          </p:cNvPr>
          <p:cNvCxnSpPr>
            <a:cxnSpLocks/>
          </p:cNvCxnSpPr>
          <p:nvPr/>
        </p:nvCxnSpPr>
        <p:spPr>
          <a:xfrm>
            <a:off x="6096000" y="3958590"/>
            <a:ext cx="0" cy="242224"/>
          </a:xfrm>
          <a:prstGeom prst="line">
            <a:avLst/>
          </a:prstGeom>
          <a:ln w="12700">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a16="http://schemas.microsoft.com/office/drawing/2014/main" id="{EC2FA047-EF03-4A45-801E-57D6F25E7828}"/>
              </a:ext>
            </a:extLst>
          </p:cNvPr>
          <p:cNvSpPr txBox="1"/>
          <p:nvPr/>
        </p:nvSpPr>
        <p:spPr>
          <a:xfrm>
            <a:off x="4673600" y="3923815"/>
            <a:ext cx="1276077" cy="276999"/>
          </a:xfrm>
          <a:prstGeom prst="rect">
            <a:avLst/>
          </a:prstGeom>
          <a:noFill/>
        </p:spPr>
        <p:txBody>
          <a:bodyPr wrap="square" lIns="0" tIns="0" rIns="0" bIns="0" rtlCol="0">
            <a:spAutoFit/>
          </a:bodyPr>
          <a:lstStyle/>
          <a:p>
            <a:pPr marL="0" algn="dist"/>
            <a:r>
              <a:rPr lang="zh-CN" altLang="en-US" spc="300" dirty="0">
                <a:solidFill>
                  <a:schemeClr val="bg1"/>
                </a:solidFill>
                <a:cs typeface="+mn-ea"/>
                <a:sym typeface="+mn-lt"/>
              </a:rPr>
              <a:t>张一帆</a:t>
            </a:r>
          </a:p>
        </p:txBody>
      </p:sp>
      <p:sp>
        <p:nvSpPr>
          <p:cNvPr id="19" name="文本框 18">
            <a:extLst>
              <a:ext uri="{FF2B5EF4-FFF2-40B4-BE49-F238E27FC236}">
                <a16:creationId xmlns:a16="http://schemas.microsoft.com/office/drawing/2014/main" id="{EE8A44FC-4169-4372-9CBB-FCFCFE036D97}"/>
              </a:ext>
            </a:extLst>
          </p:cNvPr>
          <p:cNvSpPr txBox="1"/>
          <p:nvPr/>
        </p:nvSpPr>
        <p:spPr>
          <a:xfrm>
            <a:off x="6242324" y="3923815"/>
            <a:ext cx="1276077" cy="276999"/>
          </a:xfrm>
          <a:prstGeom prst="rect">
            <a:avLst/>
          </a:prstGeom>
          <a:noFill/>
        </p:spPr>
        <p:txBody>
          <a:bodyPr wrap="square" lIns="0" tIns="0" rIns="0" bIns="0" rtlCol="0">
            <a:spAutoFit/>
          </a:bodyPr>
          <a:lstStyle/>
          <a:p>
            <a:pPr marL="0" algn="dist"/>
            <a:r>
              <a:rPr lang="en-US" altLang="zh-CN" dirty="0">
                <a:solidFill>
                  <a:schemeClr val="bg1"/>
                </a:solidFill>
                <a:cs typeface="+mn-ea"/>
                <a:sym typeface="+mn-lt"/>
              </a:rPr>
              <a:t>2019.01.01</a:t>
            </a:r>
            <a:endParaRPr lang="zh-CN" altLang="en-US" dirty="0">
              <a:solidFill>
                <a:schemeClr val="bg1"/>
              </a:solidFill>
              <a:cs typeface="+mn-ea"/>
              <a:sym typeface="+mn-lt"/>
            </a:endParaRPr>
          </a:p>
        </p:txBody>
      </p:sp>
    </p:spTree>
    <p:extLst>
      <p:ext uri="{BB962C8B-B14F-4D97-AF65-F5344CB8AC3E}">
        <p14:creationId xmlns:p14="http://schemas.microsoft.com/office/powerpoint/2010/main" val="42308602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形 2">
            <a:extLst>
              <a:ext uri="{FF2B5EF4-FFF2-40B4-BE49-F238E27FC236}">
                <a16:creationId xmlns:a16="http://schemas.microsoft.com/office/drawing/2014/main" id="{265F40E7-247E-4467-BC8A-DED68B97E82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695450" y="2274888"/>
            <a:ext cx="228600" cy="228600"/>
          </a:xfrm>
          <a:prstGeom prst="rect">
            <a:avLst/>
          </a:prstGeom>
        </p:spPr>
      </p:pic>
      <p:pic>
        <p:nvPicPr>
          <p:cNvPr id="5" name="图形 4">
            <a:extLst>
              <a:ext uri="{FF2B5EF4-FFF2-40B4-BE49-F238E27FC236}">
                <a16:creationId xmlns:a16="http://schemas.microsoft.com/office/drawing/2014/main" id="{B2E16942-97C9-4ED8-9F8E-7F608621522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038350" y="2274888"/>
            <a:ext cx="228600" cy="228600"/>
          </a:xfrm>
          <a:prstGeom prst="rect">
            <a:avLst/>
          </a:prstGeom>
        </p:spPr>
      </p:pic>
      <p:pic>
        <p:nvPicPr>
          <p:cNvPr id="7" name="图形 6">
            <a:extLst>
              <a:ext uri="{FF2B5EF4-FFF2-40B4-BE49-F238E27FC236}">
                <a16:creationId xmlns:a16="http://schemas.microsoft.com/office/drawing/2014/main" id="{536C1744-A1A7-4198-8A80-7BAED67A573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381250" y="2274888"/>
            <a:ext cx="228600" cy="228600"/>
          </a:xfrm>
          <a:prstGeom prst="rect">
            <a:avLst/>
          </a:prstGeom>
        </p:spPr>
      </p:pic>
      <p:pic>
        <p:nvPicPr>
          <p:cNvPr id="9" name="图形 8">
            <a:extLst>
              <a:ext uri="{FF2B5EF4-FFF2-40B4-BE49-F238E27FC236}">
                <a16:creationId xmlns:a16="http://schemas.microsoft.com/office/drawing/2014/main" id="{037D0126-27A7-4F7B-858A-74E50DE93B40}"/>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724150" y="2274888"/>
            <a:ext cx="228600" cy="228600"/>
          </a:xfrm>
          <a:prstGeom prst="rect">
            <a:avLst/>
          </a:prstGeom>
        </p:spPr>
      </p:pic>
      <p:pic>
        <p:nvPicPr>
          <p:cNvPr id="11" name="图形 10">
            <a:extLst>
              <a:ext uri="{FF2B5EF4-FFF2-40B4-BE49-F238E27FC236}">
                <a16:creationId xmlns:a16="http://schemas.microsoft.com/office/drawing/2014/main" id="{884569D3-2CD1-4B59-AFF8-8B2A3CEFBAC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67050" y="2274888"/>
            <a:ext cx="228600" cy="228600"/>
          </a:xfrm>
          <a:prstGeom prst="rect">
            <a:avLst/>
          </a:prstGeom>
        </p:spPr>
      </p:pic>
      <p:pic>
        <p:nvPicPr>
          <p:cNvPr id="13" name="图形 12">
            <a:extLst>
              <a:ext uri="{FF2B5EF4-FFF2-40B4-BE49-F238E27FC236}">
                <a16:creationId xmlns:a16="http://schemas.microsoft.com/office/drawing/2014/main" id="{72F71AFE-6E83-4659-89D5-30765739EF5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3409950" y="2274888"/>
            <a:ext cx="228600" cy="228600"/>
          </a:xfrm>
          <a:prstGeom prst="rect">
            <a:avLst/>
          </a:prstGeom>
        </p:spPr>
      </p:pic>
      <p:pic>
        <p:nvPicPr>
          <p:cNvPr id="15" name="图形 14">
            <a:extLst>
              <a:ext uri="{FF2B5EF4-FFF2-40B4-BE49-F238E27FC236}">
                <a16:creationId xmlns:a16="http://schemas.microsoft.com/office/drawing/2014/main" id="{619E5420-E6A6-453C-8DEC-D121BD6795E0}"/>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3752850" y="2274888"/>
            <a:ext cx="228600" cy="228600"/>
          </a:xfrm>
          <a:prstGeom prst="rect">
            <a:avLst/>
          </a:prstGeom>
        </p:spPr>
      </p:pic>
      <p:pic>
        <p:nvPicPr>
          <p:cNvPr id="17" name="图形 16">
            <a:extLst>
              <a:ext uri="{FF2B5EF4-FFF2-40B4-BE49-F238E27FC236}">
                <a16:creationId xmlns:a16="http://schemas.microsoft.com/office/drawing/2014/main" id="{BCC6A54C-7868-4A64-85D2-B0379E51646F}"/>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4095750" y="2274888"/>
            <a:ext cx="228600" cy="228600"/>
          </a:xfrm>
          <a:prstGeom prst="rect">
            <a:avLst/>
          </a:prstGeom>
        </p:spPr>
      </p:pic>
      <p:pic>
        <p:nvPicPr>
          <p:cNvPr id="19" name="图形 18">
            <a:extLst>
              <a:ext uri="{FF2B5EF4-FFF2-40B4-BE49-F238E27FC236}">
                <a16:creationId xmlns:a16="http://schemas.microsoft.com/office/drawing/2014/main" id="{1AD9FC42-D5FB-4E43-B2D3-276C335A5C9C}"/>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4438650" y="2274888"/>
            <a:ext cx="228600" cy="228600"/>
          </a:xfrm>
          <a:prstGeom prst="rect">
            <a:avLst/>
          </a:prstGeom>
        </p:spPr>
      </p:pic>
      <p:pic>
        <p:nvPicPr>
          <p:cNvPr id="21" name="图形 20">
            <a:extLst>
              <a:ext uri="{FF2B5EF4-FFF2-40B4-BE49-F238E27FC236}">
                <a16:creationId xmlns:a16="http://schemas.microsoft.com/office/drawing/2014/main" id="{B66BD393-DCB3-43E0-BC69-A93529DFD853}"/>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4781550" y="2274888"/>
            <a:ext cx="228600" cy="228600"/>
          </a:xfrm>
          <a:prstGeom prst="rect">
            <a:avLst/>
          </a:prstGeom>
        </p:spPr>
      </p:pic>
      <p:pic>
        <p:nvPicPr>
          <p:cNvPr id="23" name="图形 22">
            <a:extLst>
              <a:ext uri="{FF2B5EF4-FFF2-40B4-BE49-F238E27FC236}">
                <a16:creationId xmlns:a16="http://schemas.microsoft.com/office/drawing/2014/main" id="{48FB4ACA-E0CD-4CC5-9FB1-CDBD7F906A4E}"/>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5124450" y="2274888"/>
            <a:ext cx="228600" cy="228600"/>
          </a:xfrm>
          <a:prstGeom prst="rect">
            <a:avLst/>
          </a:prstGeom>
        </p:spPr>
      </p:pic>
      <p:pic>
        <p:nvPicPr>
          <p:cNvPr id="25" name="图形 24">
            <a:extLst>
              <a:ext uri="{FF2B5EF4-FFF2-40B4-BE49-F238E27FC236}">
                <a16:creationId xmlns:a16="http://schemas.microsoft.com/office/drawing/2014/main" id="{0A344E75-7713-4DC4-BBB9-E88CE70605DB}"/>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5467350" y="2274888"/>
            <a:ext cx="228600" cy="228600"/>
          </a:xfrm>
          <a:prstGeom prst="rect">
            <a:avLst/>
          </a:prstGeom>
        </p:spPr>
      </p:pic>
      <p:pic>
        <p:nvPicPr>
          <p:cNvPr id="27" name="图形 26">
            <a:extLst>
              <a:ext uri="{FF2B5EF4-FFF2-40B4-BE49-F238E27FC236}">
                <a16:creationId xmlns:a16="http://schemas.microsoft.com/office/drawing/2014/main" id="{06B2CEDD-5A32-454A-B1A2-127AECAB8835}"/>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10250" y="2274888"/>
            <a:ext cx="228600" cy="228600"/>
          </a:xfrm>
          <a:prstGeom prst="rect">
            <a:avLst/>
          </a:prstGeom>
        </p:spPr>
      </p:pic>
      <p:pic>
        <p:nvPicPr>
          <p:cNvPr id="29" name="图形 28">
            <a:extLst>
              <a:ext uri="{FF2B5EF4-FFF2-40B4-BE49-F238E27FC236}">
                <a16:creationId xmlns:a16="http://schemas.microsoft.com/office/drawing/2014/main" id="{16A0293A-4A42-4B23-B847-B434FF738F2C}"/>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6153150" y="2274888"/>
            <a:ext cx="228600" cy="228600"/>
          </a:xfrm>
          <a:prstGeom prst="rect">
            <a:avLst/>
          </a:prstGeom>
        </p:spPr>
      </p:pic>
      <p:pic>
        <p:nvPicPr>
          <p:cNvPr id="31" name="图形 30">
            <a:extLst>
              <a:ext uri="{FF2B5EF4-FFF2-40B4-BE49-F238E27FC236}">
                <a16:creationId xmlns:a16="http://schemas.microsoft.com/office/drawing/2014/main" id="{5520861A-9638-4FD9-A800-BF9AB905AD38}"/>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6496050" y="2274888"/>
            <a:ext cx="228600" cy="228600"/>
          </a:xfrm>
          <a:prstGeom prst="rect">
            <a:avLst/>
          </a:prstGeom>
        </p:spPr>
      </p:pic>
      <p:pic>
        <p:nvPicPr>
          <p:cNvPr id="33" name="图形 32">
            <a:extLst>
              <a:ext uri="{FF2B5EF4-FFF2-40B4-BE49-F238E27FC236}">
                <a16:creationId xmlns:a16="http://schemas.microsoft.com/office/drawing/2014/main" id="{342FE9C6-1AA3-4414-B998-983EE691F831}"/>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6838950" y="2274888"/>
            <a:ext cx="228600" cy="228600"/>
          </a:xfrm>
          <a:prstGeom prst="rect">
            <a:avLst/>
          </a:prstGeom>
        </p:spPr>
      </p:pic>
      <p:pic>
        <p:nvPicPr>
          <p:cNvPr id="35" name="图形 34">
            <a:extLst>
              <a:ext uri="{FF2B5EF4-FFF2-40B4-BE49-F238E27FC236}">
                <a16:creationId xmlns:a16="http://schemas.microsoft.com/office/drawing/2014/main" id="{D9D388EE-5C77-43DD-A1F3-77F3165544AC}"/>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7181850" y="2274888"/>
            <a:ext cx="228600" cy="228600"/>
          </a:xfrm>
          <a:prstGeom prst="rect">
            <a:avLst/>
          </a:prstGeom>
        </p:spPr>
      </p:pic>
      <p:pic>
        <p:nvPicPr>
          <p:cNvPr id="37" name="图形 36">
            <a:extLst>
              <a:ext uri="{FF2B5EF4-FFF2-40B4-BE49-F238E27FC236}">
                <a16:creationId xmlns:a16="http://schemas.microsoft.com/office/drawing/2014/main" id="{A4C6C2C6-7B3C-46BD-8F56-8F3E4F1FE66C}"/>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7524750" y="2274888"/>
            <a:ext cx="228600" cy="228600"/>
          </a:xfrm>
          <a:prstGeom prst="rect">
            <a:avLst/>
          </a:prstGeom>
        </p:spPr>
      </p:pic>
      <p:pic>
        <p:nvPicPr>
          <p:cNvPr id="39" name="图形 38">
            <a:extLst>
              <a:ext uri="{FF2B5EF4-FFF2-40B4-BE49-F238E27FC236}">
                <a16:creationId xmlns:a16="http://schemas.microsoft.com/office/drawing/2014/main" id="{9EB80070-107B-4FAB-B80B-40441D2A4642}"/>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7867650" y="2274888"/>
            <a:ext cx="228600" cy="228600"/>
          </a:xfrm>
          <a:prstGeom prst="rect">
            <a:avLst/>
          </a:prstGeom>
        </p:spPr>
      </p:pic>
      <p:pic>
        <p:nvPicPr>
          <p:cNvPr id="41" name="图形 40">
            <a:extLst>
              <a:ext uri="{FF2B5EF4-FFF2-40B4-BE49-F238E27FC236}">
                <a16:creationId xmlns:a16="http://schemas.microsoft.com/office/drawing/2014/main" id="{0BC7132E-A6AB-4E0E-9E01-DAD82E3676BF}"/>
              </a:ext>
            </a:extLst>
          </p:cNvPr>
          <p:cNvPicPr>
            <a:picLocks noChangeAspect="1"/>
          </p:cNvPicPr>
          <p:nvPr/>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8210550" y="2274888"/>
            <a:ext cx="228600" cy="228600"/>
          </a:xfrm>
          <a:prstGeom prst="rect">
            <a:avLst/>
          </a:prstGeom>
        </p:spPr>
      </p:pic>
      <p:pic>
        <p:nvPicPr>
          <p:cNvPr id="43" name="图形 42">
            <a:extLst>
              <a:ext uri="{FF2B5EF4-FFF2-40B4-BE49-F238E27FC236}">
                <a16:creationId xmlns:a16="http://schemas.microsoft.com/office/drawing/2014/main" id="{709AF907-2A12-424F-A008-E51299BC3A7C}"/>
              </a:ext>
            </a:extLst>
          </p:cNvPr>
          <p:cNvPicPr>
            <a:picLocks noChangeAspect="1"/>
          </p:cNvPicPr>
          <p:nvPr/>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8553450" y="2274888"/>
            <a:ext cx="228600" cy="228600"/>
          </a:xfrm>
          <a:prstGeom prst="rect">
            <a:avLst/>
          </a:prstGeom>
        </p:spPr>
      </p:pic>
      <p:pic>
        <p:nvPicPr>
          <p:cNvPr id="45" name="图形 44">
            <a:extLst>
              <a:ext uri="{FF2B5EF4-FFF2-40B4-BE49-F238E27FC236}">
                <a16:creationId xmlns:a16="http://schemas.microsoft.com/office/drawing/2014/main" id="{803A890A-508F-4287-9D1E-D70D00FF45EB}"/>
              </a:ext>
            </a:extLst>
          </p:cNvPr>
          <p:cNvPicPr>
            <a:picLocks noChangeAspect="1"/>
          </p:cNvPicPr>
          <p:nvPr/>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8896350" y="2274888"/>
            <a:ext cx="228600" cy="228600"/>
          </a:xfrm>
          <a:prstGeom prst="rect">
            <a:avLst/>
          </a:prstGeom>
        </p:spPr>
      </p:pic>
      <p:pic>
        <p:nvPicPr>
          <p:cNvPr id="47" name="图形 46">
            <a:extLst>
              <a:ext uri="{FF2B5EF4-FFF2-40B4-BE49-F238E27FC236}">
                <a16:creationId xmlns:a16="http://schemas.microsoft.com/office/drawing/2014/main" id="{A397CA8D-3DEA-41CE-BF23-FC19702C9199}"/>
              </a:ext>
            </a:extLst>
          </p:cNvPr>
          <p:cNvPicPr>
            <a:picLocks noChangeAspect="1"/>
          </p:cNvPicPr>
          <p:nvPr/>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9239250" y="2274888"/>
            <a:ext cx="228600" cy="228600"/>
          </a:xfrm>
          <a:prstGeom prst="rect">
            <a:avLst/>
          </a:prstGeom>
        </p:spPr>
      </p:pic>
      <p:pic>
        <p:nvPicPr>
          <p:cNvPr id="49" name="图形 48">
            <a:extLst>
              <a:ext uri="{FF2B5EF4-FFF2-40B4-BE49-F238E27FC236}">
                <a16:creationId xmlns:a16="http://schemas.microsoft.com/office/drawing/2014/main" id="{498EE01F-A2F3-46F9-9743-324363C070DE}"/>
              </a:ext>
            </a:extLst>
          </p:cNvPr>
          <p:cNvPicPr>
            <a:picLocks noChangeAspect="1"/>
          </p:cNvPicPr>
          <p:nvPr/>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582150" y="2274888"/>
            <a:ext cx="228600" cy="228600"/>
          </a:xfrm>
          <a:prstGeom prst="rect">
            <a:avLst/>
          </a:prstGeom>
        </p:spPr>
      </p:pic>
      <p:pic>
        <p:nvPicPr>
          <p:cNvPr id="51" name="图形 50">
            <a:extLst>
              <a:ext uri="{FF2B5EF4-FFF2-40B4-BE49-F238E27FC236}">
                <a16:creationId xmlns:a16="http://schemas.microsoft.com/office/drawing/2014/main" id="{9FC4AE66-2378-4D8D-9A29-FB651504D4E1}"/>
              </a:ext>
            </a:extLst>
          </p:cNvPr>
          <p:cNvPicPr>
            <a:picLocks noChangeAspect="1"/>
          </p:cNvPicPr>
          <p:nvPr/>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9925050" y="2274888"/>
            <a:ext cx="228600" cy="228600"/>
          </a:xfrm>
          <a:prstGeom prst="rect">
            <a:avLst/>
          </a:prstGeom>
        </p:spPr>
      </p:pic>
      <p:pic>
        <p:nvPicPr>
          <p:cNvPr id="53" name="图形 52">
            <a:extLst>
              <a:ext uri="{FF2B5EF4-FFF2-40B4-BE49-F238E27FC236}">
                <a16:creationId xmlns:a16="http://schemas.microsoft.com/office/drawing/2014/main" id="{51B94E4E-5875-42B9-9F13-4F38E2C015B3}"/>
              </a:ext>
            </a:extLst>
          </p:cNvPr>
          <p:cNvPicPr>
            <a:picLocks noChangeAspect="1"/>
          </p:cNvPicPr>
          <p:nvPr/>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0267950" y="2274888"/>
            <a:ext cx="228600" cy="228600"/>
          </a:xfrm>
          <a:prstGeom prst="rect">
            <a:avLst/>
          </a:prstGeom>
        </p:spPr>
      </p:pic>
      <p:pic>
        <p:nvPicPr>
          <p:cNvPr id="55" name="图形 54">
            <a:extLst>
              <a:ext uri="{FF2B5EF4-FFF2-40B4-BE49-F238E27FC236}">
                <a16:creationId xmlns:a16="http://schemas.microsoft.com/office/drawing/2014/main" id="{1D5AF0CB-D184-4992-BA96-485716522566}"/>
              </a:ext>
            </a:extLst>
          </p:cNvPr>
          <p:cNvPicPr>
            <a:picLocks noChangeAspect="1"/>
          </p:cNvPicPr>
          <p:nvPr/>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695450" y="2617788"/>
            <a:ext cx="228600" cy="228600"/>
          </a:xfrm>
          <a:prstGeom prst="rect">
            <a:avLst/>
          </a:prstGeom>
        </p:spPr>
      </p:pic>
      <p:pic>
        <p:nvPicPr>
          <p:cNvPr id="57" name="图形 56">
            <a:extLst>
              <a:ext uri="{FF2B5EF4-FFF2-40B4-BE49-F238E27FC236}">
                <a16:creationId xmlns:a16="http://schemas.microsoft.com/office/drawing/2014/main" id="{9B969D1D-CFA7-48AF-857B-0AE1CCE31434}"/>
              </a:ext>
            </a:extLst>
          </p:cNvPr>
          <p:cNvPicPr>
            <a:picLocks noChangeAspect="1"/>
          </p:cNvPicPr>
          <p:nvPr/>
        </p:nvPicPr>
        <p:blipFill>
          <a:blip r:embed="rId56">
            <a:extLst>
              <a:ext uri="{28A0092B-C50C-407E-A947-70E740481C1C}">
                <a14:useLocalDpi xmlns:a14="http://schemas.microsoft.com/office/drawing/2010/main" val="0"/>
              </a:ext>
              <a:ext uri="{96DAC541-7B7A-43D3-8B79-37D633B846F1}">
                <asvg:svgBlip xmlns:asvg="http://schemas.microsoft.com/office/drawing/2016/SVG/main" r:embed="rId57"/>
              </a:ext>
            </a:extLst>
          </a:blip>
          <a:stretch>
            <a:fillRect/>
          </a:stretch>
        </p:blipFill>
        <p:spPr>
          <a:xfrm>
            <a:off x="2038350" y="2617788"/>
            <a:ext cx="228600" cy="228600"/>
          </a:xfrm>
          <a:prstGeom prst="rect">
            <a:avLst/>
          </a:prstGeom>
        </p:spPr>
      </p:pic>
      <p:pic>
        <p:nvPicPr>
          <p:cNvPr id="59" name="图形 58">
            <a:extLst>
              <a:ext uri="{FF2B5EF4-FFF2-40B4-BE49-F238E27FC236}">
                <a16:creationId xmlns:a16="http://schemas.microsoft.com/office/drawing/2014/main" id="{A1487CE3-A318-43E3-AC1B-7A080544ADA0}"/>
              </a:ext>
            </a:extLst>
          </p:cNvPr>
          <p:cNvPicPr>
            <a:picLocks noChangeAspect="1"/>
          </p:cNvPicPr>
          <p:nvPr/>
        </p:nvPicPr>
        <p:blipFill>
          <a:blip r:embed="rId58">
            <a:extLst>
              <a:ext uri="{28A0092B-C50C-407E-A947-70E740481C1C}">
                <a14:useLocalDpi xmlns:a14="http://schemas.microsoft.com/office/drawing/2010/main" val="0"/>
              </a:ext>
              <a:ext uri="{96DAC541-7B7A-43D3-8B79-37D633B846F1}">
                <asvg:svgBlip xmlns:asvg="http://schemas.microsoft.com/office/drawing/2016/SVG/main" r:embed="rId59"/>
              </a:ext>
            </a:extLst>
          </a:blip>
          <a:stretch>
            <a:fillRect/>
          </a:stretch>
        </p:blipFill>
        <p:spPr>
          <a:xfrm>
            <a:off x="2381250" y="2617788"/>
            <a:ext cx="228600" cy="228600"/>
          </a:xfrm>
          <a:prstGeom prst="rect">
            <a:avLst/>
          </a:prstGeom>
        </p:spPr>
      </p:pic>
      <p:pic>
        <p:nvPicPr>
          <p:cNvPr id="61" name="图形 60">
            <a:extLst>
              <a:ext uri="{FF2B5EF4-FFF2-40B4-BE49-F238E27FC236}">
                <a16:creationId xmlns:a16="http://schemas.microsoft.com/office/drawing/2014/main" id="{286FA9CC-E7DD-4CF0-821F-A585EA72C1B6}"/>
              </a:ext>
            </a:extLst>
          </p:cNvPr>
          <p:cNvPicPr>
            <a:picLocks noChangeAspect="1"/>
          </p:cNvPicPr>
          <p:nvPr/>
        </p:nvPicPr>
        <p:blipFill>
          <a:blip r:embed="rId60">
            <a:extLst>
              <a:ext uri="{28A0092B-C50C-407E-A947-70E740481C1C}">
                <a14:useLocalDpi xmlns:a14="http://schemas.microsoft.com/office/drawing/2010/main" val="0"/>
              </a:ext>
              <a:ext uri="{96DAC541-7B7A-43D3-8B79-37D633B846F1}">
                <asvg:svgBlip xmlns:asvg="http://schemas.microsoft.com/office/drawing/2016/SVG/main" r:embed="rId61"/>
              </a:ext>
            </a:extLst>
          </a:blip>
          <a:stretch>
            <a:fillRect/>
          </a:stretch>
        </p:blipFill>
        <p:spPr>
          <a:xfrm>
            <a:off x="2724150" y="2617788"/>
            <a:ext cx="228600" cy="228600"/>
          </a:xfrm>
          <a:prstGeom prst="rect">
            <a:avLst/>
          </a:prstGeom>
        </p:spPr>
      </p:pic>
      <p:pic>
        <p:nvPicPr>
          <p:cNvPr id="63" name="图形 62">
            <a:extLst>
              <a:ext uri="{FF2B5EF4-FFF2-40B4-BE49-F238E27FC236}">
                <a16:creationId xmlns:a16="http://schemas.microsoft.com/office/drawing/2014/main" id="{4ADAE197-3C6D-4D1F-B6AE-6E842BF77840}"/>
              </a:ext>
            </a:extLst>
          </p:cNvPr>
          <p:cNvPicPr>
            <a:picLocks noChangeAspect="1"/>
          </p:cNvPicPr>
          <p:nvPr/>
        </p:nvPicPr>
        <p:blipFill>
          <a:blip r:embed="rId62">
            <a:extLst>
              <a:ext uri="{28A0092B-C50C-407E-A947-70E740481C1C}">
                <a14:useLocalDpi xmlns:a14="http://schemas.microsoft.com/office/drawing/2010/main" val="0"/>
              </a:ext>
              <a:ext uri="{96DAC541-7B7A-43D3-8B79-37D633B846F1}">
                <asvg:svgBlip xmlns:asvg="http://schemas.microsoft.com/office/drawing/2016/SVG/main" r:embed="rId63"/>
              </a:ext>
            </a:extLst>
          </a:blip>
          <a:stretch>
            <a:fillRect/>
          </a:stretch>
        </p:blipFill>
        <p:spPr>
          <a:xfrm>
            <a:off x="3067050" y="2617788"/>
            <a:ext cx="228600" cy="228600"/>
          </a:xfrm>
          <a:prstGeom prst="rect">
            <a:avLst/>
          </a:prstGeom>
        </p:spPr>
      </p:pic>
      <p:pic>
        <p:nvPicPr>
          <p:cNvPr id="65" name="图形 64">
            <a:extLst>
              <a:ext uri="{FF2B5EF4-FFF2-40B4-BE49-F238E27FC236}">
                <a16:creationId xmlns:a16="http://schemas.microsoft.com/office/drawing/2014/main" id="{CBE8E9A1-E748-48A3-8C57-DB39EEFFC86F}"/>
              </a:ext>
            </a:extLst>
          </p:cNvPr>
          <p:cNvPicPr>
            <a:picLocks noChangeAspect="1"/>
          </p:cNvPicPr>
          <p:nvPr/>
        </p:nvPicPr>
        <p:blipFill>
          <a:blip r:embed="rId64">
            <a:extLst>
              <a:ext uri="{28A0092B-C50C-407E-A947-70E740481C1C}">
                <a14:useLocalDpi xmlns:a14="http://schemas.microsoft.com/office/drawing/2010/main" val="0"/>
              </a:ext>
              <a:ext uri="{96DAC541-7B7A-43D3-8B79-37D633B846F1}">
                <asvg:svgBlip xmlns:asvg="http://schemas.microsoft.com/office/drawing/2016/SVG/main" r:embed="rId65"/>
              </a:ext>
            </a:extLst>
          </a:blip>
          <a:stretch>
            <a:fillRect/>
          </a:stretch>
        </p:blipFill>
        <p:spPr>
          <a:xfrm>
            <a:off x="3409950" y="2617788"/>
            <a:ext cx="228600" cy="228600"/>
          </a:xfrm>
          <a:prstGeom prst="rect">
            <a:avLst/>
          </a:prstGeom>
        </p:spPr>
      </p:pic>
      <p:pic>
        <p:nvPicPr>
          <p:cNvPr id="67" name="图形 66">
            <a:extLst>
              <a:ext uri="{FF2B5EF4-FFF2-40B4-BE49-F238E27FC236}">
                <a16:creationId xmlns:a16="http://schemas.microsoft.com/office/drawing/2014/main" id="{77AC5CEE-A539-46F0-BED7-2A5F58DDB58F}"/>
              </a:ext>
            </a:extLst>
          </p:cNvPr>
          <p:cNvPicPr>
            <a:picLocks noChangeAspect="1"/>
          </p:cNvPicPr>
          <p:nvPr/>
        </p:nvPicPr>
        <p:blipFill>
          <a:blip r:embed="rId66">
            <a:extLst>
              <a:ext uri="{28A0092B-C50C-407E-A947-70E740481C1C}">
                <a14:useLocalDpi xmlns:a14="http://schemas.microsoft.com/office/drawing/2010/main" val="0"/>
              </a:ext>
              <a:ext uri="{96DAC541-7B7A-43D3-8B79-37D633B846F1}">
                <asvg:svgBlip xmlns:asvg="http://schemas.microsoft.com/office/drawing/2016/SVG/main" r:embed="rId67"/>
              </a:ext>
            </a:extLst>
          </a:blip>
          <a:stretch>
            <a:fillRect/>
          </a:stretch>
        </p:blipFill>
        <p:spPr>
          <a:xfrm>
            <a:off x="3752850" y="2617788"/>
            <a:ext cx="228600" cy="228600"/>
          </a:xfrm>
          <a:prstGeom prst="rect">
            <a:avLst/>
          </a:prstGeom>
        </p:spPr>
      </p:pic>
      <p:pic>
        <p:nvPicPr>
          <p:cNvPr id="69" name="图形 68">
            <a:extLst>
              <a:ext uri="{FF2B5EF4-FFF2-40B4-BE49-F238E27FC236}">
                <a16:creationId xmlns:a16="http://schemas.microsoft.com/office/drawing/2014/main" id="{1C7D3E0F-AE1E-4F6B-909C-C19EED66B932}"/>
              </a:ext>
            </a:extLst>
          </p:cNvPr>
          <p:cNvPicPr>
            <a:picLocks noChangeAspect="1"/>
          </p:cNvPicPr>
          <p:nvPr/>
        </p:nvPicPr>
        <p:blipFill>
          <a:blip r:embed="rId68">
            <a:extLst>
              <a:ext uri="{28A0092B-C50C-407E-A947-70E740481C1C}">
                <a14:useLocalDpi xmlns:a14="http://schemas.microsoft.com/office/drawing/2010/main" val="0"/>
              </a:ext>
              <a:ext uri="{96DAC541-7B7A-43D3-8B79-37D633B846F1}">
                <asvg:svgBlip xmlns:asvg="http://schemas.microsoft.com/office/drawing/2016/SVG/main" r:embed="rId69"/>
              </a:ext>
            </a:extLst>
          </a:blip>
          <a:stretch>
            <a:fillRect/>
          </a:stretch>
        </p:blipFill>
        <p:spPr>
          <a:xfrm>
            <a:off x="4095750" y="2617788"/>
            <a:ext cx="228600" cy="228600"/>
          </a:xfrm>
          <a:prstGeom prst="rect">
            <a:avLst/>
          </a:prstGeom>
        </p:spPr>
      </p:pic>
      <p:pic>
        <p:nvPicPr>
          <p:cNvPr id="71" name="图形 70">
            <a:extLst>
              <a:ext uri="{FF2B5EF4-FFF2-40B4-BE49-F238E27FC236}">
                <a16:creationId xmlns:a16="http://schemas.microsoft.com/office/drawing/2014/main" id="{D5E6C220-05EB-4D78-85E9-BE0A4B158450}"/>
              </a:ext>
            </a:extLst>
          </p:cNvPr>
          <p:cNvPicPr>
            <a:picLocks noChangeAspect="1"/>
          </p:cNvPicPr>
          <p:nvPr/>
        </p:nvPicPr>
        <p:blipFill>
          <a:blip r:embed="rId70">
            <a:extLst>
              <a:ext uri="{28A0092B-C50C-407E-A947-70E740481C1C}">
                <a14:useLocalDpi xmlns:a14="http://schemas.microsoft.com/office/drawing/2010/main" val="0"/>
              </a:ext>
              <a:ext uri="{96DAC541-7B7A-43D3-8B79-37D633B846F1}">
                <asvg:svgBlip xmlns:asvg="http://schemas.microsoft.com/office/drawing/2016/SVG/main" r:embed="rId71"/>
              </a:ext>
            </a:extLst>
          </a:blip>
          <a:stretch>
            <a:fillRect/>
          </a:stretch>
        </p:blipFill>
        <p:spPr>
          <a:xfrm>
            <a:off x="4438650" y="2617788"/>
            <a:ext cx="228600" cy="228600"/>
          </a:xfrm>
          <a:prstGeom prst="rect">
            <a:avLst/>
          </a:prstGeom>
        </p:spPr>
      </p:pic>
      <p:pic>
        <p:nvPicPr>
          <p:cNvPr id="73" name="图形 72">
            <a:extLst>
              <a:ext uri="{FF2B5EF4-FFF2-40B4-BE49-F238E27FC236}">
                <a16:creationId xmlns:a16="http://schemas.microsoft.com/office/drawing/2014/main" id="{6B47501B-7BA8-415C-9595-86B5F048A88E}"/>
              </a:ext>
            </a:extLst>
          </p:cNvPr>
          <p:cNvPicPr>
            <a:picLocks noChangeAspect="1"/>
          </p:cNvPicPr>
          <p:nvPr/>
        </p:nvPicPr>
        <p:blipFill>
          <a:blip r:embed="rId72">
            <a:extLst>
              <a:ext uri="{28A0092B-C50C-407E-A947-70E740481C1C}">
                <a14:useLocalDpi xmlns:a14="http://schemas.microsoft.com/office/drawing/2010/main" val="0"/>
              </a:ext>
              <a:ext uri="{96DAC541-7B7A-43D3-8B79-37D633B846F1}">
                <asvg:svgBlip xmlns:asvg="http://schemas.microsoft.com/office/drawing/2016/SVG/main" r:embed="rId73"/>
              </a:ext>
            </a:extLst>
          </a:blip>
          <a:stretch>
            <a:fillRect/>
          </a:stretch>
        </p:blipFill>
        <p:spPr>
          <a:xfrm>
            <a:off x="4781550" y="2617788"/>
            <a:ext cx="228600" cy="228600"/>
          </a:xfrm>
          <a:prstGeom prst="rect">
            <a:avLst/>
          </a:prstGeom>
        </p:spPr>
      </p:pic>
      <p:pic>
        <p:nvPicPr>
          <p:cNvPr id="75" name="图形 74">
            <a:extLst>
              <a:ext uri="{FF2B5EF4-FFF2-40B4-BE49-F238E27FC236}">
                <a16:creationId xmlns:a16="http://schemas.microsoft.com/office/drawing/2014/main" id="{959F340D-922A-41D4-ACD7-7BD8C7D67A1F}"/>
              </a:ext>
            </a:extLst>
          </p:cNvPr>
          <p:cNvPicPr>
            <a:picLocks noChangeAspect="1"/>
          </p:cNvPicPr>
          <p:nvPr/>
        </p:nvPicPr>
        <p:blipFill>
          <a:blip r:embed="rId74">
            <a:extLst>
              <a:ext uri="{28A0092B-C50C-407E-A947-70E740481C1C}">
                <a14:useLocalDpi xmlns:a14="http://schemas.microsoft.com/office/drawing/2010/main" val="0"/>
              </a:ext>
              <a:ext uri="{96DAC541-7B7A-43D3-8B79-37D633B846F1}">
                <asvg:svgBlip xmlns:asvg="http://schemas.microsoft.com/office/drawing/2016/SVG/main" r:embed="rId75"/>
              </a:ext>
            </a:extLst>
          </a:blip>
          <a:stretch>
            <a:fillRect/>
          </a:stretch>
        </p:blipFill>
        <p:spPr>
          <a:xfrm>
            <a:off x="5124450" y="2617788"/>
            <a:ext cx="228600" cy="228600"/>
          </a:xfrm>
          <a:prstGeom prst="rect">
            <a:avLst/>
          </a:prstGeom>
        </p:spPr>
      </p:pic>
      <p:pic>
        <p:nvPicPr>
          <p:cNvPr id="77" name="图形 76">
            <a:extLst>
              <a:ext uri="{FF2B5EF4-FFF2-40B4-BE49-F238E27FC236}">
                <a16:creationId xmlns:a16="http://schemas.microsoft.com/office/drawing/2014/main" id="{DB73ECBA-159E-4479-8500-D5FB9876D779}"/>
              </a:ext>
            </a:extLst>
          </p:cNvPr>
          <p:cNvPicPr>
            <a:picLocks noChangeAspect="1"/>
          </p:cNvPicPr>
          <p:nvPr/>
        </p:nvPicPr>
        <p:blipFill>
          <a:blip r:embed="rId76">
            <a:extLst>
              <a:ext uri="{28A0092B-C50C-407E-A947-70E740481C1C}">
                <a14:useLocalDpi xmlns:a14="http://schemas.microsoft.com/office/drawing/2010/main" val="0"/>
              </a:ext>
              <a:ext uri="{96DAC541-7B7A-43D3-8B79-37D633B846F1}">
                <asvg:svgBlip xmlns:asvg="http://schemas.microsoft.com/office/drawing/2016/SVG/main" r:embed="rId77"/>
              </a:ext>
            </a:extLst>
          </a:blip>
          <a:stretch>
            <a:fillRect/>
          </a:stretch>
        </p:blipFill>
        <p:spPr>
          <a:xfrm>
            <a:off x="5467350" y="2617788"/>
            <a:ext cx="228600" cy="228600"/>
          </a:xfrm>
          <a:prstGeom prst="rect">
            <a:avLst/>
          </a:prstGeom>
        </p:spPr>
      </p:pic>
      <p:pic>
        <p:nvPicPr>
          <p:cNvPr id="79" name="图形 78">
            <a:extLst>
              <a:ext uri="{FF2B5EF4-FFF2-40B4-BE49-F238E27FC236}">
                <a16:creationId xmlns:a16="http://schemas.microsoft.com/office/drawing/2014/main" id="{3B7B81DE-49AE-459C-B108-7D480DB93638}"/>
              </a:ext>
            </a:extLst>
          </p:cNvPr>
          <p:cNvPicPr>
            <a:picLocks noChangeAspect="1"/>
          </p:cNvPicPr>
          <p:nvPr/>
        </p:nvPicPr>
        <p:blipFill>
          <a:blip r:embed="rId78">
            <a:extLst>
              <a:ext uri="{28A0092B-C50C-407E-A947-70E740481C1C}">
                <a14:useLocalDpi xmlns:a14="http://schemas.microsoft.com/office/drawing/2010/main" val="0"/>
              </a:ext>
              <a:ext uri="{96DAC541-7B7A-43D3-8B79-37D633B846F1}">
                <asvg:svgBlip xmlns:asvg="http://schemas.microsoft.com/office/drawing/2016/SVG/main" r:embed="rId79"/>
              </a:ext>
            </a:extLst>
          </a:blip>
          <a:stretch>
            <a:fillRect/>
          </a:stretch>
        </p:blipFill>
        <p:spPr>
          <a:xfrm>
            <a:off x="5810250" y="2617788"/>
            <a:ext cx="228600" cy="228600"/>
          </a:xfrm>
          <a:prstGeom prst="rect">
            <a:avLst/>
          </a:prstGeom>
        </p:spPr>
      </p:pic>
      <p:pic>
        <p:nvPicPr>
          <p:cNvPr id="81" name="图形 80">
            <a:extLst>
              <a:ext uri="{FF2B5EF4-FFF2-40B4-BE49-F238E27FC236}">
                <a16:creationId xmlns:a16="http://schemas.microsoft.com/office/drawing/2014/main" id="{A5A3C7A0-3805-40F7-8B34-241349791F49}"/>
              </a:ext>
            </a:extLst>
          </p:cNvPr>
          <p:cNvPicPr>
            <a:picLocks noChangeAspect="1"/>
          </p:cNvPicPr>
          <p:nvPr/>
        </p:nvPicPr>
        <p:blipFill>
          <a:blip r:embed="rId80">
            <a:extLst>
              <a:ext uri="{28A0092B-C50C-407E-A947-70E740481C1C}">
                <a14:useLocalDpi xmlns:a14="http://schemas.microsoft.com/office/drawing/2010/main" val="0"/>
              </a:ext>
              <a:ext uri="{96DAC541-7B7A-43D3-8B79-37D633B846F1}">
                <asvg:svgBlip xmlns:asvg="http://schemas.microsoft.com/office/drawing/2016/SVG/main" r:embed="rId81"/>
              </a:ext>
            </a:extLst>
          </a:blip>
          <a:stretch>
            <a:fillRect/>
          </a:stretch>
        </p:blipFill>
        <p:spPr>
          <a:xfrm>
            <a:off x="6153150" y="2617788"/>
            <a:ext cx="228600" cy="228600"/>
          </a:xfrm>
          <a:prstGeom prst="rect">
            <a:avLst/>
          </a:prstGeom>
        </p:spPr>
      </p:pic>
      <p:pic>
        <p:nvPicPr>
          <p:cNvPr id="83" name="图形 82">
            <a:extLst>
              <a:ext uri="{FF2B5EF4-FFF2-40B4-BE49-F238E27FC236}">
                <a16:creationId xmlns:a16="http://schemas.microsoft.com/office/drawing/2014/main" id="{3CA6A1B7-C26B-4A91-A6DD-15AD22CD469C}"/>
              </a:ext>
            </a:extLst>
          </p:cNvPr>
          <p:cNvPicPr>
            <a:picLocks noChangeAspect="1"/>
          </p:cNvPicPr>
          <p:nvPr/>
        </p:nvPicPr>
        <p:blipFill>
          <a:blip r:embed="rId82">
            <a:extLst>
              <a:ext uri="{28A0092B-C50C-407E-A947-70E740481C1C}">
                <a14:useLocalDpi xmlns:a14="http://schemas.microsoft.com/office/drawing/2010/main" val="0"/>
              </a:ext>
              <a:ext uri="{96DAC541-7B7A-43D3-8B79-37D633B846F1}">
                <asvg:svgBlip xmlns:asvg="http://schemas.microsoft.com/office/drawing/2016/SVG/main" r:embed="rId83"/>
              </a:ext>
            </a:extLst>
          </a:blip>
          <a:stretch>
            <a:fillRect/>
          </a:stretch>
        </p:blipFill>
        <p:spPr>
          <a:xfrm>
            <a:off x="6496050" y="2617788"/>
            <a:ext cx="228600" cy="228600"/>
          </a:xfrm>
          <a:prstGeom prst="rect">
            <a:avLst/>
          </a:prstGeom>
        </p:spPr>
      </p:pic>
      <p:pic>
        <p:nvPicPr>
          <p:cNvPr id="85" name="图形 84">
            <a:extLst>
              <a:ext uri="{FF2B5EF4-FFF2-40B4-BE49-F238E27FC236}">
                <a16:creationId xmlns:a16="http://schemas.microsoft.com/office/drawing/2014/main" id="{92CE609F-14AF-47E1-A07D-CB68668777FB}"/>
              </a:ext>
            </a:extLst>
          </p:cNvPr>
          <p:cNvPicPr>
            <a:picLocks noChangeAspect="1"/>
          </p:cNvPicPr>
          <p:nvPr/>
        </p:nvPicPr>
        <p:blipFill>
          <a:blip r:embed="rId84">
            <a:extLst>
              <a:ext uri="{28A0092B-C50C-407E-A947-70E740481C1C}">
                <a14:useLocalDpi xmlns:a14="http://schemas.microsoft.com/office/drawing/2010/main" val="0"/>
              </a:ext>
              <a:ext uri="{96DAC541-7B7A-43D3-8B79-37D633B846F1}">
                <asvg:svgBlip xmlns:asvg="http://schemas.microsoft.com/office/drawing/2016/SVG/main" r:embed="rId85"/>
              </a:ext>
            </a:extLst>
          </a:blip>
          <a:stretch>
            <a:fillRect/>
          </a:stretch>
        </p:blipFill>
        <p:spPr>
          <a:xfrm>
            <a:off x="6838950" y="2617788"/>
            <a:ext cx="228600" cy="228600"/>
          </a:xfrm>
          <a:prstGeom prst="rect">
            <a:avLst/>
          </a:prstGeom>
        </p:spPr>
      </p:pic>
      <p:pic>
        <p:nvPicPr>
          <p:cNvPr id="87" name="图形 86">
            <a:extLst>
              <a:ext uri="{FF2B5EF4-FFF2-40B4-BE49-F238E27FC236}">
                <a16:creationId xmlns:a16="http://schemas.microsoft.com/office/drawing/2014/main" id="{AB9D4634-0E3B-4BBF-A25B-A562EAC5E462}"/>
              </a:ext>
            </a:extLst>
          </p:cNvPr>
          <p:cNvPicPr>
            <a:picLocks noChangeAspect="1"/>
          </p:cNvPicPr>
          <p:nvPr/>
        </p:nvPicPr>
        <p:blipFill>
          <a:blip r:embed="rId86">
            <a:extLst>
              <a:ext uri="{28A0092B-C50C-407E-A947-70E740481C1C}">
                <a14:useLocalDpi xmlns:a14="http://schemas.microsoft.com/office/drawing/2010/main" val="0"/>
              </a:ext>
              <a:ext uri="{96DAC541-7B7A-43D3-8B79-37D633B846F1}">
                <asvg:svgBlip xmlns:asvg="http://schemas.microsoft.com/office/drawing/2016/SVG/main" r:embed="rId87"/>
              </a:ext>
            </a:extLst>
          </a:blip>
          <a:stretch>
            <a:fillRect/>
          </a:stretch>
        </p:blipFill>
        <p:spPr>
          <a:xfrm>
            <a:off x="7181850" y="2617788"/>
            <a:ext cx="228600" cy="228600"/>
          </a:xfrm>
          <a:prstGeom prst="rect">
            <a:avLst/>
          </a:prstGeom>
        </p:spPr>
      </p:pic>
      <p:pic>
        <p:nvPicPr>
          <p:cNvPr id="89" name="图形 88">
            <a:extLst>
              <a:ext uri="{FF2B5EF4-FFF2-40B4-BE49-F238E27FC236}">
                <a16:creationId xmlns:a16="http://schemas.microsoft.com/office/drawing/2014/main" id="{78D3E0B3-DC68-4472-8A18-4B018E553907}"/>
              </a:ext>
            </a:extLst>
          </p:cNvPr>
          <p:cNvPicPr>
            <a:picLocks noChangeAspect="1"/>
          </p:cNvPicPr>
          <p:nvPr/>
        </p:nvPicPr>
        <p:blipFill>
          <a:blip r:embed="rId88">
            <a:extLst>
              <a:ext uri="{28A0092B-C50C-407E-A947-70E740481C1C}">
                <a14:useLocalDpi xmlns:a14="http://schemas.microsoft.com/office/drawing/2010/main" val="0"/>
              </a:ext>
              <a:ext uri="{96DAC541-7B7A-43D3-8B79-37D633B846F1}">
                <asvg:svgBlip xmlns:asvg="http://schemas.microsoft.com/office/drawing/2016/SVG/main" r:embed="rId89"/>
              </a:ext>
            </a:extLst>
          </a:blip>
          <a:stretch>
            <a:fillRect/>
          </a:stretch>
        </p:blipFill>
        <p:spPr>
          <a:xfrm>
            <a:off x="7524750" y="2617788"/>
            <a:ext cx="228600" cy="228600"/>
          </a:xfrm>
          <a:prstGeom prst="rect">
            <a:avLst/>
          </a:prstGeom>
        </p:spPr>
      </p:pic>
      <p:pic>
        <p:nvPicPr>
          <p:cNvPr id="91" name="图形 90">
            <a:extLst>
              <a:ext uri="{FF2B5EF4-FFF2-40B4-BE49-F238E27FC236}">
                <a16:creationId xmlns:a16="http://schemas.microsoft.com/office/drawing/2014/main" id="{C31CB8BA-2E15-4DBE-98DC-95361239C966}"/>
              </a:ext>
            </a:extLst>
          </p:cNvPr>
          <p:cNvPicPr>
            <a:picLocks noChangeAspect="1"/>
          </p:cNvPicPr>
          <p:nvPr/>
        </p:nvPicPr>
        <p:blipFill>
          <a:blip r:embed="rId90">
            <a:extLst>
              <a:ext uri="{28A0092B-C50C-407E-A947-70E740481C1C}">
                <a14:useLocalDpi xmlns:a14="http://schemas.microsoft.com/office/drawing/2010/main" val="0"/>
              </a:ext>
              <a:ext uri="{96DAC541-7B7A-43D3-8B79-37D633B846F1}">
                <asvg:svgBlip xmlns:asvg="http://schemas.microsoft.com/office/drawing/2016/SVG/main" r:embed="rId91"/>
              </a:ext>
            </a:extLst>
          </a:blip>
          <a:stretch>
            <a:fillRect/>
          </a:stretch>
        </p:blipFill>
        <p:spPr>
          <a:xfrm>
            <a:off x="7867650" y="2617788"/>
            <a:ext cx="228600" cy="228600"/>
          </a:xfrm>
          <a:prstGeom prst="rect">
            <a:avLst/>
          </a:prstGeom>
        </p:spPr>
      </p:pic>
      <p:pic>
        <p:nvPicPr>
          <p:cNvPr id="93" name="图形 92">
            <a:extLst>
              <a:ext uri="{FF2B5EF4-FFF2-40B4-BE49-F238E27FC236}">
                <a16:creationId xmlns:a16="http://schemas.microsoft.com/office/drawing/2014/main" id="{AE29C025-EDC0-4C89-8037-342A24CC1030}"/>
              </a:ext>
            </a:extLst>
          </p:cNvPr>
          <p:cNvPicPr>
            <a:picLocks noChangeAspect="1"/>
          </p:cNvPicPr>
          <p:nvPr/>
        </p:nvPicPr>
        <p:blipFill>
          <a:blip r:embed="rId92">
            <a:extLst>
              <a:ext uri="{28A0092B-C50C-407E-A947-70E740481C1C}">
                <a14:useLocalDpi xmlns:a14="http://schemas.microsoft.com/office/drawing/2010/main" val="0"/>
              </a:ext>
              <a:ext uri="{96DAC541-7B7A-43D3-8B79-37D633B846F1}">
                <asvg:svgBlip xmlns:asvg="http://schemas.microsoft.com/office/drawing/2016/SVG/main" r:embed="rId93"/>
              </a:ext>
            </a:extLst>
          </a:blip>
          <a:stretch>
            <a:fillRect/>
          </a:stretch>
        </p:blipFill>
        <p:spPr>
          <a:xfrm>
            <a:off x="8210550" y="2617788"/>
            <a:ext cx="228600" cy="228600"/>
          </a:xfrm>
          <a:prstGeom prst="rect">
            <a:avLst/>
          </a:prstGeom>
        </p:spPr>
      </p:pic>
      <p:pic>
        <p:nvPicPr>
          <p:cNvPr id="95" name="图形 94">
            <a:extLst>
              <a:ext uri="{FF2B5EF4-FFF2-40B4-BE49-F238E27FC236}">
                <a16:creationId xmlns:a16="http://schemas.microsoft.com/office/drawing/2014/main" id="{BB2544AE-A559-45CB-B1B3-A27FD922BA98}"/>
              </a:ext>
            </a:extLst>
          </p:cNvPr>
          <p:cNvPicPr>
            <a:picLocks noChangeAspect="1"/>
          </p:cNvPicPr>
          <p:nvPr/>
        </p:nvPicPr>
        <p:blipFill>
          <a:blip r:embed="rId94">
            <a:extLst>
              <a:ext uri="{28A0092B-C50C-407E-A947-70E740481C1C}">
                <a14:useLocalDpi xmlns:a14="http://schemas.microsoft.com/office/drawing/2010/main" val="0"/>
              </a:ext>
              <a:ext uri="{96DAC541-7B7A-43D3-8B79-37D633B846F1}">
                <asvg:svgBlip xmlns:asvg="http://schemas.microsoft.com/office/drawing/2016/SVG/main" r:embed="rId95"/>
              </a:ext>
            </a:extLst>
          </a:blip>
          <a:stretch>
            <a:fillRect/>
          </a:stretch>
        </p:blipFill>
        <p:spPr>
          <a:xfrm>
            <a:off x="8553450" y="2617788"/>
            <a:ext cx="228600" cy="228600"/>
          </a:xfrm>
          <a:prstGeom prst="rect">
            <a:avLst/>
          </a:prstGeom>
        </p:spPr>
      </p:pic>
      <p:pic>
        <p:nvPicPr>
          <p:cNvPr id="97" name="图形 96">
            <a:extLst>
              <a:ext uri="{FF2B5EF4-FFF2-40B4-BE49-F238E27FC236}">
                <a16:creationId xmlns:a16="http://schemas.microsoft.com/office/drawing/2014/main" id="{3D1ADA87-2CE2-491B-A81A-9D98F021366E}"/>
              </a:ext>
            </a:extLst>
          </p:cNvPr>
          <p:cNvPicPr>
            <a:picLocks noChangeAspect="1"/>
          </p:cNvPicPr>
          <p:nvPr/>
        </p:nvPicPr>
        <p:blipFill>
          <a:blip r:embed="rId96">
            <a:extLst>
              <a:ext uri="{28A0092B-C50C-407E-A947-70E740481C1C}">
                <a14:useLocalDpi xmlns:a14="http://schemas.microsoft.com/office/drawing/2010/main" val="0"/>
              </a:ext>
              <a:ext uri="{96DAC541-7B7A-43D3-8B79-37D633B846F1}">
                <asvg:svgBlip xmlns:asvg="http://schemas.microsoft.com/office/drawing/2016/SVG/main" r:embed="rId97"/>
              </a:ext>
            </a:extLst>
          </a:blip>
          <a:stretch>
            <a:fillRect/>
          </a:stretch>
        </p:blipFill>
        <p:spPr>
          <a:xfrm>
            <a:off x="8896350" y="2617788"/>
            <a:ext cx="228600" cy="228600"/>
          </a:xfrm>
          <a:prstGeom prst="rect">
            <a:avLst/>
          </a:prstGeom>
        </p:spPr>
      </p:pic>
      <p:pic>
        <p:nvPicPr>
          <p:cNvPr id="99" name="图形 98">
            <a:extLst>
              <a:ext uri="{FF2B5EF4-FFF2-40B4-BE49-F238E27FC236}">
                <a16:creationId xmlns:a16="http://schemas.microsoft.com/office/drawing/2014/main" id="{D0943C57-0E4A-4D5C-A261-2F542CF00C52}"/>
              </a:ext>
            </a:extLst>
          </p:cNvPr>
          <p:cNvPicPr>
            <a:picLocks noChangeAspect="1"/>
          </p:cNvPicPr>
          <p:nvPr/>
        </p:nvPicPr>
        <p:blipFill>
          <a:blip r:embed="rId98">
            <a:extLst>
              <a:ext uri="{28A0092B-C50C-407E-A947-70E740481C1C}">
                <a14:useLocalDpi xmlns:a14="http://schemas.microsoft.com/office/drawing/2010/main" val="0"/>
              </a:ext>
              <a:ext uri="{96DAC541-7B7A-43D3-8B79-37D633B846F1}">
                <asvg:svgBlip xmlns:asvg="http://schemas.microsoft.com/office/drawing/2016/SVG/main" r:embed="rId99"/>
              </a:ext>
            </a:extLst>
          </a:blip>
          <a:stretch>
            <a:fillRect/>
          </a:stretch>
        </p:blipFill>
        <p:spPr>
          <a:xfrm>
            <a:off x="9239250" y="2617788"/>
            <a:ext cx="228600" cy="228600"/>
          </a:xfrm>
          <a:prstGeom prst="rect">
            <a:avLst/>
          </a:prstGeom>
        </p:spPr>
      </p:pic>
      <p:pic>
        <p:nvPicPr>
          <p:cNvPr id="101" name="图形 100">
            <a:extLst>
              <a:ext uri="{FF2B5EF4-FFF2-40B4-BE49-F238E27FC236}">
                <a16:creationId xmlns:a16="http://schemas.microsoft.com/office/drawing/2014/main" id="{E2618CBE-7F64-4726-9920-BA2537021770}"/>
              </a:ext>
            </a:extLst>
          </p:cNvPr>
          <p:cNvPicPr>
            <a:picLocks noChangeAspect="1"/>
          </p:cNvPicPr>
          <p:nvPr/>
        </p:nvPicPr>
        <p:blipFill>
          <a:blip r:embed="rId100">
            <a:extLst>
              <a:ext uri="{28A0092B-C50C-407E-A947-70E740481C1C}">
                <a14:useLocalDpi xmlns:a14="http://schemas.microsoft.com/office/drawing/2010/main" val="0"/>
              </a:ext>
              <a:ext uri="{96DAC541-7B7A-43D3-8B79-37D633B846F1}">
                <asvg:svgBlip xmlns:asvg="http://schemas.microsoft.com/office/drawing/2016/SVG/main" r:embed="rId101"/>
              </a:ext>
            </a:extLst>
          </a:blip>
          <a:stretch>
            <a:fillRect/>
          </a:stretch>
        </p:blipFill>
        <p:spPr>
          <a:xfrm>
            <a:off x="9582150" y="2617788"/>
            <a:ext cx="228600" cy="228600"/>
          </a:xfrm>
          <a:prstGeom prst="rect">
            <a:avLst/>
          </a:prstGeom>
        </p:spPr>
      </p:pic>
      <p:pic>
        <p:nvPicPr>
          <p:cNvPr id="103" name="图形 102">
            <a:extLst>
              <a:ext uri="{FF2B5EF4-FFF2-40B4-BE49-F238E27FC236}">
                <a16:creationId xmlns:a16="http://schemas.microsoft.com/office/drawing/2014/main" id="{64F54DE0-5BB3-4D21-8E47-BB29D63B365D}"/>
              </a:ext>
            </a:extLst>
          </p:cNvPr>
          <p:cNvPicPr>
            <a:picLocks noChangeAspect="1"/>
          </p:cNvPicPr>
          <p:nvPr/>
        </p:nvPicPr>
        <p:blipFill>
          <a:blip r:embed="rId102">
            <a:extLst>
              <a:ext uri="{28A0092B-C50C-407E-A947-70E740481C1C}">
                <a14:useLocalDpi xmlns:a14="http://schemas.microsoft.com/office/drawing/2010/main" val="0"/>
              </a:ext>
              <a:ext uri="{96DAC541-7B7A-43D3-8B79-37D633B846F1}">
                <asvg:svgBlip xmlns:asvg="http://schemas.microsoft.com/office/drawing/2016/SVG/main" r:embed="rId103"/>
              </a:ext>
            </a:extLst>
          </a:blip>
          <a:stretch>
            <a:fillRect/>
          </a:stretch>
        </p:blipFill>
        <p:spPr>
          <a:xfrm>
            <a:off x="9925050" y="2617788"/>
            <a:ext cx="228600" cy="228600"/>
          </a:xfrm>
          <a:prstGeom prst="rect">
            <a:avLst/>
          </a:prstGeom>
        </p:spPr>
      </p:pic>
      <p:pic>
        <p:nvPicPr>
          <p:cNvPr id="105" name="图形 104">
            <a:extLst>
              <a:ext uri="{FF2B5EF4-FFF2-40B4-BE49-F238E27FC236}">
                <a16:creationId xmlns:a16="http://schemas.microsoft.com/office/drawing/2014/main" id="{1D6DE2A3-557E-4ABF-B2F3-AB83BDE4B687}"/>
              </a:ext>
            </a:extLst>
          </p:cNvPr>
          <p:cNvPicPr>
            <a:picLocks noChangeAspect="1"/>
          </p:cNvPicPr>
          <p:nvPr/>
        </p:nvPicPr>
        <p:blipFill>
          <a:blip r:embed="rId104">
            <a:extLst>
              <a:ext uri="{28A0092B-C50C-407E-A947-70E740481C1C}">
                <a14:useLocalDpi xmlns:a14="http://schemas.microsoft.com/office/drawing/2010/main" val="0"/>
              </a:ext>
              <a:ext uri="{96DAC541-7B7A-43D3-8B79-37D633B846F1}">
                <asvg:svgBlip xmlns:asvg="http://schemas.microsoft.com/office/drawing/2016/SVG/main" r:embed="rId105"/>
              </a:ext>
            </a:extLst>
          </a:blip>
          <a:stretch>
            <a:fillRect/>
          </a:stretch>
        </p:blipFill>
        <p:spPr>
          <a:xfrm>
            <a:off x="10267950" y="2617788"/>
            <a:ext cx="228600" cy="228600"/>
          </a:xfrm>
          <a:prstGeom prst="rect">
            <a:avLst/>
          </a:prstGeom>
        </p:spPr>
      </p:pic>
      <p:pic>
        <p:nvPicPr>
          <p:cNvPr id="107" name="图形 106">
            <a:extLst>
              <a:ext uri="{FF2B5EF4-FFF2-40B4-BE49-F238E27FC236}">
                <a16:creationId xmlns:a16="http://schemas.microsoft.com/office/drawing/2014/main" id="{9A3FBC2E-6ADB-4C9F-AFDD-B1D0434555EA}"/>
              </a:ext>
            </a:extLst>
          </p:cNvPr>
          <p:cNvPicPr>
            <a:picLocks noChangeAspect="1"/>
          </p:cNvPicPr>
          <p:nvPr/>
        </p:nvPicPr>
        <p:blipFill>
          <a:blip r:embed="rId106">
            <a:extLst>
              <a:ext uri="{28A0092B-C50C-407E-A947-70E740481C1C}">
                <a14:useLocalDpi xmlns:a14="http://schemas.microsoft.com/office/drawing/2010/main" val="0"/>
              </a:ext>
              <a:ext uri="{96DAC541-7B7A-43D3-8B79-37D633B846F1}">
                <asvg:svgBlip xmlns:asvg="http://schemas.microsoft.com/office/drawing/2016/SVG/main" r:embed="rId107"/>
              </a:ext>
            </a:extLst>
          </a:blip>
          <a:stretch>
            <a:fillRect/>
          </a:stretch>
        </p:blipFill>
        <p:spPr>
          <a:xfrm>
            <a:off x="1695450" y="2960688"/>
            <a:ext cx="228600" cy="228600"/>
          </a:xfrm>
          <a:prstGeom prst="rect">
            <a:avLst/>
          </a:prstGeom>
        </p:spPr>
      </p:pic>
      <p:pic>
        <p:nvPicPr>
          <p:cNvPr id="109" name="图形 108">
            <a:extLst>
              <a:ext uri="{FF2B5EF4-FFF2-40B4-BE49-F238E27FC236}">
                <a16:creationId xmlns:a16="http://schemas.microsoft.com/office/drawing/2014/main" id="{D42883A7-A6B9-49B5-B09F-E096C759C7F6}"/>
              </a:ext>
            </a:extLst>
          </p:cNvPr>
          <p:cNvPicPr>
            <a:picLocks noChangeAspect="1"/>
          </p:cNvPicPr>
          <p:nvPr/>
        </p:nvPicPr>
        <p:blipFill>
          <a:blip r:embed="rId108">
            <a:extLst>
              <a:ext uri="{28A0092B-C50C-407E-A947-70E740481C1C}">
                <a14:useLocalDpi xmlns:a14="http://schemas.microsoft.com/office/drawing/2010/main" val="0"/>
              </a:ext>
              <a:ext uri="{96DAC541-7B7A-43D3-8B79-37D633B846F1}">
                <asvg:svgBlip xmlns:asvg="http://schemas.microsoft.com/office/drawing/2016/SVG/main" r:embed="rId109"/>
              </a:ext>
            </a:extLst>
          </a:blip>
          <a:stretch>
            <a:fillRect/>
          </a:stretch>
        </p:blipFill>
        <p:spPr>
          <a:xfrm>
            <a:off x="2038350" y="2960688"/>
            <a:ext cx="228600" cy="228600"/>
          </a:xfrm>
          <a:prstGeom prst="rect">
            <a:avLst/>
          </a:prstGeom>
        </p:spPr>
      </p:pic>
      <p:pic>
        <p:nvPicPr>
          <p:cNvPr id="111" name="图形 110">
            <a:extLst>
              <a:ext uri="{FF2B5EF4-FFF2-40B4-BE49-F238E27FC236}">
                <a16:creationId xmlns:a16="http://schemas.microsoft.com/office/drawing/2014/main" id="{233B48BA-F0E2-466F-A088-748B2E994239}"/>
              </a:ext>
            </a:extLst>
          </p:cNvPr>
          <p:cNvPicPr>
            <a:picLocks noChangeAspect="1"/>
          </p:cNvPicPr>
          <p:nvPr/>
        </p:nvPicPr>
        <p:blipFill>
          <a:blip r:embed="rId110">
            <a:extLst>
              <a:ext uri="{28A0092B-C50C-407E-A947-70E740481C1C}">
                <a14:useLocalDpi xmlns:a14="http://schemas.microsoft.com/office/drawing/2010/main" val="0"/>
              </a:ext>
              <a:ext uri="{96DAC541-7B7A-43D3-8B79-37D633B846F1}">
                <asvg:svgBlip xmlns:asvg="http://schemas.microsoft.com/office/drawing/2016/SVG/main" r:embed="rId111"/>
              </a:ext>
            </a:extLst>
          </a:blip>
          <a:stretch>
            <a:fillRect/>
          </a:stretch>
        </p:blipFill>
        <p:spPr>
          <a:xfrm>
            <a:off x="2381250" y="2960688"/>
            <a:ext cx="228600" cy="228600"/>
          </a:xfrm>
          <a:prstGeom prst="rect">
            <a:avLst/>
          </a:prstGeom>
        </p:spPr>
      </p:pic>
      <p:pic>
        <p:nvPicPr>
          <p:cNvPr id="113" name="图形 112">
            <a:extLst>
              <a:ext uri="{FF2B5EF4-FFF2-40B4-BE49-F238E27FC236}">
                <a16:creationId xmlns:a16="http://schemas.microsoft.com/office/drawing/2014/main" id="{00E9955B-7F83-4E4B-9491-34768EFF6490}"/>
              </a:ext>
            </a:extLst>
          </p:cNvPr>
          <p:cNvPicPr>
            <a:picLocks noChangeAspect="1"/>
          </p:cNvPicPr>
          <p:nvPr/>
        </p:nvPicPr>
        <p:blipFill>
          <a:blip r:embed="rId112">
            <a:extLst>
              <a:ext uri="{28A0092B-C50C-407E-A947-70E740481C1C}">
                <a14:useLocalDpi xmlns:a14="http://schemas.microsoft.com/office/drawing/2010/main" val="0"/>
              </a:ext>
              <a:ext uri="{96DAC541-7B7A-43D3-8B79-37D633B846F1}">
                <asvg:svgBlip xmlns:asvg="http://schemas.microsoft.com/office/drawing/2016/SVG/main" r:embed="rId113"/>
              </a:ext>
            </a:extLst>
          </a:blip>
          <a:stretch>
            <a:fillRect/>
          </a:stretch>
        </p:blipFill>
        <p:spPr>
          <a:xfrm>
            <a:off x="2724150" y="2960688"/>
            <a:ext cx="228600" cy="228600"/>
          </a:xfrm>
          <a:prstGeom prst="rect">
            <a:avLst/>
          </a:prstGeom>
        </p:spPr>
      </p:pic>
      <p:pic>
        <p:nvPicPr>
          <p:cNvPr id="115" name="图形 114">
            <a:extLst>
              <a:ext uri="{FF2B5EF4-FFF2-40B4-BE49-F238E27FC236}">
                <a16:creationId xmlns:a16="http://schemas.microsoft.com/office/drawing/2014/main" id="{9E6A83E6-1B37-4E45-A65F-E50E135BF6E3}"/>
              </a:ext>
            </a:extLst>
          </p:cNvPr>
          <p:cNvPicPr>
            <a:picLocks noChangeAspect="1"/>
          </p:cNvPicPr>
          <p:nvPr/>
        </p:nvPicPr>
        <p:blipFill>
          <a:blip r:embed="rId114">
            <a:extLst>
              <a:ext uri="{28A0092B-C50C-407E-A947-70E740481C1C}">
                <a14:useLocalDpi xmlns:a14="http://schemas.microsoft.com/office/drawing/2010/main" val="0"/>
              </a:ext>
              <a:ext uri="{96DAC541-7B7A-43D3-8B79-37D633B846F1}">
                <asvg:svgBlip xmlns:asvg="http://schemas.microsoft.com/office/drawing/2016/SVG/main" r:embed="rId115"/>
              </a:ext>
            </a:extLst>
          </a:blip>
          <a:stretch>
            <a:fillRect/>
          </a:stretch>
        </p:blipFill>
        <p:spPr>
          <a:xfrm>
            <a:off x="3067050" y="2960688"/>
            <a:ext cx="228600" cy="228600"/>
          </a:xfrm>
          <a:prstGeom prst="rect">
            <a:avLst/>
          </a:prstGeom>
        </p:spPr>
      </p:pic>
      <p:pic>
        <p:nvPicPr>
          <p:cNvPr id="117" name="图形 116">
            <a:extLst>
              <a:ext uri="{FF2B5EF4-FFF2-40B4-BE49-F238E27FC236}">
                <a16:creationId xmlns:a16="http://schemas.microsoft.com/office/drawing/2014/main" id="{6D231A2B-61B8-4015-BB35-DA0D0DD965AA}"/>
              </a:ext>
            </a:extLst>
          </p:cNvPr>
          <p:cNvPicPr>
            <a:picLocks noChangeAspect="1"/>
          </p:cNvPicPr>
          <p:nvPr/>
        </p:nvPicPr>
        <p:blipFill>
          <a:blip r:embed="rId116">
            <a:extLst>
              <a:ext uri="{28A0092B-C50C-407E-A947-70E740481C1C}">
                <a14:useLocalDpi xmlns:a14="http://schemas.microsoft.com/office/drawing/2010/main" val="0"/>
              </a:ext>
              <a:ext uri="{96DAC541-7B7A-43D3-8B79-37D633B846F1}">
                <asvg:svgBlip xmlns:asvg="http://schemas.microsoft.com/office/drawing/2016/SVG/main" r:embed="rId117"/>
              </a:ext>
            </a:extLst>
          </a:blip>
          <a:stretch>
            <a:fillRect/>
          </a:stretch>
        </p:blipFill>
        <p:spPr>
          <a:xfrm>
            <a:off x="3409950" y="2960688"/>
            <a:ext cx="228600" cy="228600"/>
          </a:xfrm>
          <a:prstGeom prst="rect">
            <a:avLst/>
          </a:prstGeom>
        </p:spPr>
      </p:pic>
      <p:pic>
        <p:nvPicPr>
          <p:cNvPr id="119" name="图形 118">
            <a:extLst>
              <a:ext uri="{FF2B5EF4-FFF2-40B4-BE49-F238E27FC236}">
                <a16:creationId xmlns:a16="http://schemas.microsoft.com/office/drawing/2014/main" id="{F4D1E635-18C0-4607-8B97-0AC27E7A5949}"/>
              </a:ext>
            </a:extLst>
          </p:cNvPr>
          <p:cNvPicPr>
            <a:picLocks noChangeAspect="1"/>
          </p:cNvPicPr>
          <p:nvPr/>
        </p:nvPicPr>
        <p:blipFill>
          <a:blip r:embed="rId118">
            <a:extLst>
              <a:ext uri="{28A0092B-C50C-407E-A947-70E740481C1C}">
                <a14:useLocalDpi xmlns:a14="http://schemas.microsoft.com/office/drawing/2010/main" val="0"/>
              </a:ext>
              <a:ext uri="{96DAC541-7B7A-43D3-8B79-37D633B846F1}">
                <asvg:svgBlip xmlns:asvg="http://schemas.microsoft.com/office/drawing/2016/SVG/main" r:embed="rId119"/>
              </a:ext>
            </a:extLst>
          </a:blip>
          <a:stretch>
            <a:fillRect/>
          </a:stretch>
        </p:blipFill>
        <p:spPr>
          <a:xfrm>
            <a:off x="3752850" y="2960688"/>
            <a:ext cx="228600" cy="228600"/>
          </a:xfrm>
          <a:prstGeom prst="rect">
            <a:avLst/>
          </a:prstGeom>
        </p:spPr>
      </p:pic>
      <p:pic>
        <p:nvPicPr>
          <p:cNvPr id="121" name="图形 120">
            <a:extLst>
              <a:ext uri="{FF2B5EF4-FFF2-40B4-BE49-F238E27FC236}">
                <a16:creationId xmlns:a16="http://schemas.microsoft.com/office/drawing/2014/main" id="{D0C17717-A451-4D1F-A9D3-489031B9D675}"/>
              </a:ext>
            </a:extLst>
          </p:cNvPr>
          <p:cNvPicPr>
            <a:picLocks noChangeAspect="1"/>
          </p:cNvPicPr>
          <p:nvPr/>
        </p:nvPicPr>
        <p:blipFill>
          <a:blip r:embed="rId120">
            <a:extLst>
              <a:ext uri="{28A0092B-C50C-407E-A947-70E740481C1C}">
                <a14:useLocalDpi xmlns:a14="http://schemas.microsoft.com/office/drawing/2010/main" val="0"/>
              </a:ext>
              <a:ext uri="{96DAC541-7B7A-43D3-8B79-37D633B846F1}">
                <asvg:svgBlip xmlns:asvg="http://schemas.microsoft.com/office/drawing/2016/SVG/main" r:embed="rId121"/>
              </a:ext>
            </a:extLst>
          </a:blip>
          <a:stretch>
            <a:fillRect/>
          </a:stretch>
        </p:blipFill>
        <p:spPr>
          <a:xfrm>
            <a:off x="4095750" y="2960688"/>
            <a:ext cx="228600" cy="228600"/>
          </a:xfrm>
          <a:prstGeom prst="rect">
            <a:avLst/>
          </a:prstGeom>
        </p:spPr>
      </p:pic>
      <p:pic>
        <p:nvPicPr>
          <p:cNvPr id="123" name="图形 122">
            <a:extLst>
              <a:ext uri="{FF2B5EF4-FFF2-40B4-BE49-F238E27FC236}">
                <a16:creationId xmlns:a16="http://schemas.microsoft.com/office/drawing/2014/main" id="{81C3DDFA-EA42-4949-9E9B-0E4F601C6C6A}"/>
              </a:ext>
            </a:extLst>
          </p:cNvPr>
          <p:cNvPicPr>
            <a:picLocks noChangeAspect="1"/>
          </p:cNvPicPr>
          <p:nvPr/>
        </p:nvPicPr>
        <p:blipFill>
          <a:blip r:embed="rId122">
            <a:extLst>
              <a:ext uri="{28A0092B-C50C-407E-A947-70E740481C1C}">
                <a14:useLocalDpi xmlns:a14="http://schemas.microsoft.com/office/drawing/2010/main" val="0"/>
              </a:ext>
              <a:ext uri="{96DAC541-7B7A-43D3-8B79-37D633B846F1}">
                <asvg:svgBlip xmlns:asvg="http://schemas.microsoft.com/office/drawing/2016/SVG/main" r:embed="rId123"/>
              </a:ext>
            </a:extLst>
          </a:blip>
          <a:stretch>
            <a:fillRect/>
          </a:stretch>
        </p:blipFill>
        <p:spPr>
          <a:xfrm>
            <a:off x="4438650" y="2960688"/>
            <a:ext cx="228600" cy="228600"/>
          </a:xfrm>
          <a:prstGeom prst="rect">
            <a:avLst/>
          </a:prstGeom>
        </p:spPr>
      </p:pic>
      <p:pic>
        <p:nvPicPr>
          <p:cNvPr id="125" name="图形 124">
            <a:extLst>
              <a:ext uri="{FF2B5EF4-FFF2-40B4-BE49-F238E27FC236}">
                <a16:creationId xmlns:a16="http://schemas.microsoft.com/office/drawing/2014/main" id="{6BAAD58E-4EB2-4319-B693-63E1C000691D}"/>
              </a:ext>
            </a:extLst>
          </p:cNvPr>
          <p:cNvPicPr>
            <a:picLocks noChangeAspect="1"/>
          </p:cNvPicPr>
          <p:nvPr/>
        </p:nvPicPr>
        <p:blipFill>
          <a:blip r:embed="rId124">
            <a:extLst>
              <a:ext uri="{28A0092B-C50C-407E-A947-70E740481C1C}">
                <a14:useLocalDpi xmlns:a14="http://schemas.microsoft.com/office/drawing/2010/main" val="0"/>
              </a:ext>
              <a:ext uri="{96DAC541-7B7A-43D3-8B79-37D633B846F1}">
                <asvg:svgBlip xmlns:asvg="http://schemas.microsoft.com/office/drawing/2016/SVG/main" r:embed="rId125"/>
              </a:ext>
            </a:extLst>
          </a:blip>
          <a:stretch>
            <a:fillRect/>
          </a:stretch>
        </p:blipFill>
        <p:spPr>
          <a:xfrm>
            <a:off x="4781550" y="2960688"/>
            <a:ext cx="228600" cy="228600"/>
          </a:xfrm>
          <a:prstGeom prst="rect">
            <a:avLst/>
          </a:prstGeom>
        </p:spPr>
      </p:pic>
      <p:pic>
        <p:nvPicPr>
          <p:cNvPr id="127" name="图形 126">
            <a:extLst>
              <a:ext uri="{FF2B5EF4-FFF2-40B4-BE49-F238E27FC236}">
                <a16:creationId xmlns:a16="http://schemas.microsoft.com/office/drawing/2014/main" id="{68A65F55-F3DA-48F9-AD4B-1ED48D2C6FBB}"/>
              </a:ext>
            </a:extLst>
          </p:cNvPr>
          <p:cNvPicPr>
            <a:picLocks noChangeAspect="1"/>
          </p:cNvPicPr>
          <p:nvPr/>
        </p:nvPicPr>
        <p:blipFill>
          <a:blip r:embed="rId126">
            <a:extLst>
              <a:ext uri="{28A0092B-C50C-407E-A947-70E740481C1C}">
                <a14:useLocalDpi xmlns:a14="http://schemas.microsoft.com/office/drawing/2010/main" val="0"/>
              </a:ext>
              <a:ext uri="{96DAC541-7B7A-43D3-8B79-37D633B846F1}">
                <asvg:svgBlip xmlns:asvg="http://schemas.microsoft.com/office/drawing/2016/SVG/main" r:embed="rId127"/>
              </a:ext>
            </a:extLst>
          </a:blip>
          <a:stretch>
            <a:fillRect/>
          </a:stretch>
        </p:blipFill>
        <p:spPr>
          <a:xfrm>
            <a:off x="5124450" y="2960688"/>
            <a:ext cx="228600" cy="228600"/>
          </a:xfrm>
          <a:prstGeom prst="rect">
            <a:avLst/>
          </a:prstGeom>
        </p:spPr>
      </p:pic>
      <p:pic>
        <p:nvPicPr>
          <p:cNvPr id="129" name="图形 128">
            <a:extLst>
              <a:ext uri="{FF2B5EF4-FFF2-40B4-BE49-F238E27FC236}">
                <a16:creationId xmlns:a16="http://schemas.microsoft.com/office/drawing/2014/main" id="{52D35B91-C3DF-4216-80FA-E148E32E57EF}"/>
              </a:ext>
            </a:extLst>
          </p:cNvPr>
          <p:cNvPicPr>
            <a:picLocks noChangeAspect="1"/>
          </p:cNvPicPr>
          <p:nvPr/>
        </p:nvPicPr>
        <p:blipFill>
          <a:blip r:embed="rId128">
            <a:extLst>
              <a:ext uri="{28A0092B-C50C-407E-A947-70E740481C1C}">
                <a14:useLocalDpi xmlns:a14="http://schemas.microsoft.com/office/drawing/2010/main" val="0"/>
              </a:ext>
              <a:ext uri="{96DAC541-7B7A-43D3-8B79-37D633B846F1}">
                <asvg:svgBlip xmlns:asvg="http://schemas.microsoft.com/office/drawing/2016/SVG/main" r:embed="rId129"/>
              </a:ext>
            </a:extLst>
          </a:blip>
          <a:stretch>
            <a:fillRect/>
          </a:stretch>
        </p:blipFill>
        <p:spPr>
          <a:xfrm>
            <a:off x="5467350" y="2960688"/>
            <a:ext cx="228600" cy="228600"/>
          </a:xfrm>
          <a:prstGeom prst="rect">
            <a:avLst/>
          </a:prstGeom>
        </p:spPr>
      </p:pic>
      <p:pic>
        <p:nvPicPr>
          <p:cNvPr id="131" name="图形 130">
            <a:extLst>
              <a:ext uri="{FF2B5EF4-FFF2-40B4-BE49-F238E27FC236}">
                <a16:creationId xmlns:a16="http://schemas.microsoft.com/office/drawing/2014/main" id="{A5E3A6E0-44DA-47B0-8477-CEF8A85722C6}"/>
              </a:ext>
            </a:extLst>
          </p:cNvPr>
          <p:cNvPicPr>
            <a:picLocks noChangeAspect="1"/>
          </p:cNvPicPr>
          <p:nvPr/>
        </p:nvPicPr>
        <p:blipFill>
          <a:blip r:embed="rId130">
            <a:extLst>
              <a:ext uri="{28A0092B-C50C-407E-A947-70E740481C1C}">
                <a14:useLocalDpi xmlns:a14="http://schemas.microsoft.com/office/drawing/2010/main" val="0"/>
              </a:ext>
              <a:ext uri="{96DAC541-7B7A-43D3-8B79-37D633B846F1}">
                <asvg:svgBlip xmlns:asvg="http://schemas.microsoft.com/office/drawing/2016/SVG/main" r:embed="rId131"/>
              </a:ext>
            </a:extLst>
          </a:blip>
          <a:stretch>
            <a:fillRect/>
          </a:stretch>
        </p:blipFill>
        <p:spPr>
          <a:xfrm>
            <a:off x="5810250" y="2960688"/>
            <a:ext cx="228600" cy="228600"/>
          </a:xfrm>
          <a:prstGeom prst="rect">
            <a:avLst/>
          </a:prstGeom>
        </p:spPr>
      </p:pic>
      <p:pic>
        <p:nvPicPr>
          <p:cNvPr id="133" name="图形 132">
            <a:extLst>
              <a:ext uri="{FF2B5EF4-FFF2-40B4-BE49-F238E27FC236}">
                <a16:creationId xmlns:a16="http://schemas.microsoft.com/office/drawing/2014/main" id="{97DBE3DC-7D38-4280-95F6-765DDF4A6B19}"/>
              </a:ext>
            </a:extLst>
          </p:cNvPr>
          <p:cNvPicPr>
            <a:picLocks noChangeAspect="1"/>
          </p:cNvPicPr>
          <p:nvPr/>
        </p:nvPicPr>
        <p:blipFill>
          <a:blip r:embed="rId132">
            <a:extLst>
              <a:ext uri="{28A0092B-C50C-407E-A947-70E740481C1C}">
                <a14:useLocalDpi xmlns:a14="http://schemas.microsoft.com/office/drawing/2010/main" val="0"/>
              </a:ext>
              <a:ext uri="{96DAC541-7B7A-43D3-8B79-37D633B846F1}">
                <asvg:svgBlip xmlns:asvg="http://schemas.microsoft.com/office/drawing/2016/SVG/main" r:embed="rId133"/>
              </a:ext>
            </a:extLst>
          </a:blip>
          <a:stretch>
            <a:fillRect/>
          </a:stretch>
        </p:blipFill>
        <p:spPr>
          <a:xfrm>
            <a:off x="6153150" y="2960688"/>
            <a:ext cx="228600" cy="228600"/>
          </a:xfrm>
          <a:prstGeom prst="rect">
            <a:avLst/>
          </a:prstGeom>
        </p:spPr>
      </p:pic>
      <p:pic>
        <p:nvPicPr>
          <p:cNvPr id="135" name="图形 134">
            <a:extLst>
              <a:ext uri="{FF2B5EF4-FFF2-40B4-BE49-F238E27FC236}">
                <a16:creationId xmlns:a16="http://schemas.microsoft.com/office/drawing/2014/main" id="{D5082A98-7754-41AB-97A3-A64B3ACCF992}"/>
              </a:ext>
            </a:extLst>
          </p:cNvPr>
          <p:cNvPicPr>
            <a:picLocks noChangeAspect="1"/>
          </p:cNvPicPr>
          <p:nvPr/>
        </p:nvPicPr>
        <p:blipFill>
          <a:blip r:embed="rId134">
            <a:extLst>
              <a:ext uri="{28A0092B-C50C-407E-A947-70E740481C1C}">
                <a14:useLocalDpi xmlns:a14="http://schemas.microsoft.com/office/drawing/2010/main" val="0"/>
              </a:ext>
              <a:ext uri="{96DAC541-7B7A-43D3-8B79-37D633B846F1}">
                <asvg:svgBlip xmlns:asvg="http://schemas.microsoft.com/office/drawing/2016/SVG/main" r:embed="rId135"/>
              </a:ext>
            </a:extLst>
          </a:blip>
          <a:stretch>
            <a:fillRect/>
          </a:stretch>
        </p:blipFill>
        <p:spPr>
          <a:xfrm>
            <a:off x="6496050" y="2960688"/>
            <a:ext cx="228600" cy="228600"/>
          </a:xfrm>
          <a:prstGeom prst="rect">
            <a:avLst/>
          </a:prstGeom>
        </p:spPr>
      </p:pic>
      <p:pic>
        <p:nvPicPr>
          <p:cNvPr id="137" name="图形 136">
            <a:extLst>
              <a:ext uri="{FF2B5EF4-FFF2-40B4-BE49-F238E27FC236}">
                <a16:creationId xmlns:a16="http://schemas.microsoft.com/office/drawing/2014/main" id="{C514563A-2ED3-4543-A823-8DE53B51C425}"/>
              </a:ext>
            </a:extLst>
          </p:cNvPr>
          <p:cNvPicPr>
            <a:picLocks noChangeAspect="1"/>
          </p:cNvPicPr>
          <p:nvPr/>
        </p:nvPicPr>
        <p:blipFill>
          <a:blip r:embed="rId136">
            <a:extLst>
              <a:ext uri="{28A0092B-C50C-407E-A947-70E740481C1C}">
                <a14:useLocalDpi xmlns:a14="http://schemas.microsoft.com/office/drawing/2010/main" val="0"/>
              </a:ext>
              <a:ext uri="{96DAC541-7B7A-43D3-8B79-37D633B846F1}">
                <asvg:svgBlip xmlns:asvg="http://schemas.microsoft.com/office/drawing/2016/SVG/main" r:embed="rId137"/>
              </a:ext>
            </a:extLst>
          </a:blip>
          <a:stretch>
            <a:fillRect/>
          </a:stretch>
        </p:blipFill>
        <p:spPr>
          <a:xfrm>
            <a:off x="6838950" y="2960688"/>
            <a:ext cx="228600" cy="228600"/>
          </a:xfrm>
          <a:prstGeom prst="rect">
            <a:avLst/>
          </a:prstGeom>
        </p:spPr>
      </p:pic>
      <p:pic>
        <p:nvPicPr>
          <p:cNvPr id="139" name="图形 138">
            <a:extLst>
              <a:ext uri="{FF2B5EF4-FFF2-40B4-BE49-F238E27FC236}">
                <a16:creationId xmlns:a16="http://schemas.microsoft.com/office/drawing/2014/main" id="{5E816B1A-83B5-433A-B030-6B3D03793E4C}"/>
              </a:ext>
            </a:extLst>
          </p:cNvPr>
          <p:cNvPicPr>
            <a:picLocks noChangeAspect="1"/>
          </p:cNvPicPr>
          <p:nvPr/>
        </p:nvPicPr>
        <p:blipFill>
          <a:blip r:embed="rId138">
            <a:extLst>
              <a:ext uri="{28A0092B-C50C-407E-A947-70E740481C1C}">
                <a14:useLocalDpi xmlns:a14="http://schemas.microsoft.com/office/drawing/2010/main" val="0"/>
              </a:ext>
              <a:ext uri="{96DAC541-7B7A-43D3-8B79-37D633B846F1}">
                <asvg:svgBlip xmlns:asvg="http://schemas.microsoft.com/office/drawing/2016/SVG/main" r:embed="rId139"/>
              </a:ext>
            </a:extLst>
          </a:blip>
          <a:stretch>
            <a:fillRect/>
          </a:stretch>
        </p:blipFill>
        <p:spPr>
          <a:xfrm>
            <a:off x="7181850" y="2960688"/>
            <a:ext cx="228600" cy="228600"/>
          </a:xfrm>
          <a:prstGeom prst="rect">
            <a:avLst/>
          </a:prstGeom>
        </p:spPr>
      </p:pic>
      <p:pic>
        <p:nvPicPr>
          <p:cNvPr id="141" name="图形 140">
            <a:extLst>
              <a:ext uri="{FF2B5EF4-FFF2-40B4-BE49-F238E27FC236}">
                <a16:creationId xmlns:a16="http://schemas.microsoft.com/office/drawing/2014/main" id="{4DEA2AC6-F348-4C7A-89B9-EE739333FE58}"/>
              </a:ext>
            </a:extLst>
          </p:cNvPr>
          <p:cNvPicPr>
            <a:picLocks noChangeAspect="1"/>
          </p:cNvPicPr>
          <p:nvPr/>
        </p:nvPicPr>
        <p:blipFill>
          <a:blip r:embed="rId140">
            <a:extLst>
              <a:ext uri="{28A0092B-C50C-407E-A947-70E740481C1C}">
                <a14:useLocalDpi xmlns:a14="http://schemas.microsoft.com/office/drawing/2010/main" val="0"/>
              </a:ext>
              <a:ext uri="{96DAC541-7B7A-43D3-8B79-37D633B846F1}">
                <asvg:svgBlip xmlns:asvg="http://schemas.microsoft.com/office/drawing/2016/SVG/main" r:embed="rId141"/>
              </a:ext>
            </a:extLst>
          </a:blip>
          <a:stretch>
            <a:fillRect/>
          </a:stretch>
        </p:blipFill>
        <p:spPr>
          <a:xfrm>
            <a:off x="7524750" y="2960688"/>
            <a:ext cx="228600" cy="228600"/>
          </a:xfrm>
          <a:prstGeom prst="rect">
            <a:avLst/>
          </a:prstGeom>
        </p:spPr>
      </p:pic>
      <p:pic>
        <p:nvPicPr>
          <p:cNvPr id="143" name="图形 142">
            <a:extLst>
              <a:ext uri="{FF2B5EF4-FFF2-40B4-BE49-F238E27FC236}">
                <a16:creationId xmlns:a16="http://schemas.microsoft.com/office/drawing/2014/main" id="{AFBD1641-BEB1-4911-A7F3-21E85E8EA545}"/>
              </a:ext>
            </a:extLst>
          </p:cNvPr>
          <p:cNvPicPr>
            <a:picLocks noChangeAspect="1"/>
          </p:cNvPicPr>
          <p:nvPr/>
        </p:nvPicPr>
        <p:blipFill>
          <a:blip r:embed="rId142">
            <a:extLst>
              <a:ext uri="{28A0092B-C50C-407E-A947-70E740481C1C}">
                <a14:useLocalDpi xmlns:a14="http://schemas.microsoft.com/office/drawing/2010/main" val="0"/>
              </a:ext>
              <a:ext uri="{96DAC541-7B7A-43D3-8B79-37D633B846F1}">
                <asvg:svgBlip xmlns:asvg="http://schemas.microsoft.com/office/drawing/2016/SVG/main" r:embed="rId143"/>
              </a:ext>
            </a:extLst>
          </a:blip>
          <a:stretch>
            <a:fillRect/>
          </a:stretch>
        </p:blipFill>
        <p:spPr>
          <a:xfrm>
            <a:off x="7867650" y="2960688"/>
            <a:ext cx="228600" cy="228600"/>
          </a:xfrm>
          <a:prstGeom prst="rect">
            <a:avLst/>
          </a:prstGeom>
        </p:spPr>
      </p:pic>
      <p:pic>
        <p:nvPicPr>
          <p:cNvPr id="145" name="图形 144">
            <a:extLst>
              <a:ext uri="{FF2B5EF4-FFF2-40B4-BE49-F238E27FC236}">
                <a16:creationId xmlns:a16="http://schemas.microsoft.com/office/drawing/2014/main" id="{2D4238D8-EA17-44C9-AE67-B159B7C89119}"/>
              </a:ext>
            </a:extLst>
          </p:cNvPr>
          <p:cNvPicPr>
            <a:picLocks noChangeAspect="1"/>
          </p:cNvPicPr>
          <p:nvPr/>
        </p:nvPicPr>
        <p:blipFill>
          <a:blip r:embed="rId144">
            <a:extLst>
              <a:ext uri="{28A0092B-C50C-407E-A947-70E740481C1C}">
                <a14:useLocalDpi xmlns:a14="http://schemas.microsoft.com/office/drawing/2010/main" val="0"/>
              </a:ext>
              <a:ext uri="{96DAC541-7B7A-43D3-8B79-37D633B846F1}">
                <asvg:svgBlip xmlns:asvg="http://schemas.microsoft.com/office/drawing/2016/SVG/main" r:embed="rId145"/>
              </a:ext>
            </a:extLst>
          </a:blip>
          <a:stretch>
            <a:fillRect/>
          </a:stretch>
        </p:blipFill>
        <p:spPr>
          <a:xfrm>
            <a:off x="8210550" y="2960688"/>
            <a:ext cx="228600" cy="228600"/>
          </a:xfrm>
          <a:prstGeom prst="rect">
            <a:avLst/>
          </a:prstGeom>
        </p:spPr>
      </p:pic>
      <p:pic>
        <p:nvPicPr>
          <p:cNvPr id="147" name="图形 146">
            <a:extLst>
              <a:ext uri="{FF2B5EF4-FFF2-40B4-BE49-F238E27FC236}">
                <a16:creationId xmlns:a16="http://schemas.microsoft.com/office/drawing/2014/main" id="{DB31A504-D764-48F5-854C-8F29A5E1A288}"/>
              </a:ext>
            </a:extLst>
          </p:cNvPr>
          <p:cNvPicPr>
            <a:picLocks noChangeAspect="1"/>
          </p:cNvPicPr>
          <p:nvPr/>
        </p:nvPicPr>
        <p:blipFill>
          <a:blip r:embed="rId146">
            <a:extLst>
              <a:ext uri="{28A0092B-C50C-407E-A947-70E740481C1C}">
                <a14:useLocalDpi xmlns:a14="http://schemas.microsoft.com/office/drawing/2010/main" val="0"/>
              </a:ext>
              <a:ext uri="{96DAC541-7B7A-43D3-8B79-37D633B846F1}">
                <asvg:svgBlip xmlns:asvg="http://schemas.microsoft.com/office/drawing/2016/SVG/main" r:embed="rId147"/>
              </a:ext>
            </a:extLst>
          </a:blip>
          <a:stretch>
            <a:fillRect/>
          </a:stretch>
        </p:blipFill>
        <p:spPr>
          <a:xfrm>
            <a:off x="8553450" y="2960688"/>
            <a:ext cx="228600" cy="228600"/>
          </a:xfrm>
          <a:prstGeom prst="rect">
            <a:avLst/>
          </a:prstGeom>
        </p:spPr>
      </p:pic>
      <p:pic>
        <p:nvPicPr>
          <p:cNvPr id="149" name="图形 148">
            <a:extLst>
              <a:ext uri="{FF2B5EF4-FFF2-40B4-BE49-F238E27FC236}">
                <a16:creationId xmlns:a16="http://schemas.microsoft.com/office/drawing/2014/main" id="{FBF2A9B2-2124-448B-9D3C-49A152FBC749}"/>
              </a:ext>
            </a:extLst>
          </p:cNvPr>
          <p:cNvPicPr>
            <a:picLocks noChangeAspect="1"/>
          </p:cNvPicPr>
          <p:nvPr/>
        </p:nvPicPr>
        <p:blipFill>
          <a:blip r:embed="rId148">
            <a:extLst>
              <a:ext uri="{28A0092B-C50C-407E-A947-70E740481C1C}">
                <a14:useLocalDpi xmlns:a14="http://schemas.microsoft.com/office/drawing/2010/main" val="0"/>
              </a:ext>
              <a:ext uri="{96DAC541-7B7A-43D3-8B79-37D633B846F1}">
                <asvg:svgBlip xmlns:asvg="http://schemas.microsoft.com/office/drawing/2016/SVG/main" r:embed="rId149"/>
              </a:ext>
            </a:extLst>
          </a:blip>
          <a:stretch>
            <a:fillRect/>
          </a:stretch>
        </p:blipFill>
        <p:spPr>
          <a:xfrm>
            <a:off x="8896350" y="2960688"/>
            <a:ext cx="228600" cy="228600"/>
          </a:xfrm>
          <a:prstGeom prst="rect">
            <a:avLst/>
          </a:prstGeom>
        </p:spPr>
      </p:pic>
      <p:pic>
        <p:nvPicPr>
          <p:cNvPr id="151" name="图形 150">
            <a:extLst>
              <a:ext uri="{FF2B5EF4-FFF2-40B4-BE49-F238E27FC236}">
                <a16:creationId xmlns:a16="http://schemas.microsoft.com/office/drawing/2014/main" id="{B2135C24-CC6F-4193-982F-170EE7EBEEFD}"/>
              </a:ext>
            </a:extLst>
          </p:cNvPr>
          <p:cNvPicPr>
            <a:picLocks noChangeAspect="1"/>
          </p:cNvPicPr>
          <p:nvPr/>
        </p:nvPicPr>
        <p:blipFill>
          <a:blip r:embed="rId150">
            <a:extLst>
              <a:ext uri="{28A0092B-C50C-407E-A947-70E740481C1C}">
                <a14:useLocalDpi xmlns:a14="http://schemas.microsoft.com/office/drawing/2010/main" val="0"/>
              </a:ext>
              <a:ext uri="{96DAC541-7B7A-43D3-8B79-37D633B846F1}">
                <asvg:svgBlip xmlns:asvg="http://schemas.microsoft.com/office/drawing/2016/SVG/main" r:embed="rId151"/>
              </a:ext>
            </a:extLst>
          </a:blip>
          <a:stretch>
            <a:fillRect/>
          </a:stretch>
        </p:blipFill>
        <p:spPr>
          <a:xfrm>
            <a:off x="9239250" y="2960688"/>
            <a:ext cx="228600" cy="228600"/>
          </a:xfrm>
          <a:prstGeom prst="rect">
            <a:avLst/>
          </a:prstGeom>
        </p:spPr>
      </p:pic>
      <p:pic>
        <p:nvPicPr>
          <p:cNvPr id="153" name="图形 152">
            <a:extLst>
              <a:ext uri="{FF2B5EF4-FFF2-40B4-BE49-F238E27FC236}">
                <a16:creationId xmlns:a16="http://schemas.microsoft.com/office/drawing/2014/main" id="{3CB8E579-E833-4D1E-8253-95331BEAAAFA}"/>
              </a:ext>
            </a:extLst>
          </p:cNvPr>
          <p:cNvPicPr>
            <a:picLocks noChangeAspect="1"/>
          </p:cNvPicPr>
          <p:nvPr/>
        </p:nvPicPr>
        <p:blipFill>
          <a:blip r:embed="rId152">
            <a:extLst>
              <a:ext uri="{28A0092B-C50C-407E-A947-70E740481C1C}">
                <a14:useLocalDpi xmlns:a14="http://schemas.microsoft.com/office/drawing/2010/main" val="0"/>
              </a:ext>
              <a:ext uri="{96DAC541-7B7A-43D3-8B79-37D633B846F1}">
                <asvg:svgBlip xmlns:asvg="http://schemas.microsoft.com/office/drawing/2016/SVG/main" r:embed="rId153"/>
              </a:ext>
            </a:extLst>
          </a:blip>
          <a:stretch>
            <a:fillRect/>
          </a:stretch>
        </p:blipFill>
        <p:spPr>
          <a:xfrm>
            <a:off x="9582150" y="2960688"/>
            <a:ext cx="228600" cy="228600"/>
          </a:xfrm>
          <a:prstGeom prst="rect">
            <a:avLst/>
          </a:prstGeom>
        </p:spPr>
      </p:pic>
      <p:pic>
        <p:nvPicPr>
          <p:cNvPr id="155" name="图形 154">
            <a:extLst>
              <a:ext uri="{FF2B5EF4-FFF2-40B4-BE49-F238E27FC236}">
                <a16:creationId xmlns:a16="http://schemas.microsoft.com/office/drawing/2014/main" id="{006C3A91-96C0-49E5-A822-6A109FE63EE8}"/>
              </a:ext>
            </a:extLst>
          </p:cNvPr>
          <p:cNvPicPr>
            <a:picLocks noChangeAspect="1"/>
          </p:cNvPicPr>
          <p:nvPr/>
        </p:nvPicPr>
        <p:blipFill>
          <a:blip r:embed="rId154">
            <a:extLst>
              <a:ext uri="{28A0092B-C50C-407E-A947-70E740481C1C}">
                <a14:useLocalDpi xmlns:a14="http://schemas.microsoft.com/office/drawing/2010/main" val="0"/>
              </a:ext>
              <a:ext uri="{96DAC541-7B7A-43D3-8B79-37D633B846F1}">
                <asvg:svgBlip xmlns:asvg="http://schemas.microsoft.com/office/drawing/2016/SVG/main" r:embed="rId155"/>
              </a:ext>
            </a:extLst>
          </a:blip>
          <a:stretch>
            <a:fillRect/>
          </a:stretch>
        </p:blipFill>
        <p:spPr>
          <a:xfrm>
            <a:off x="9925050" y="2960688"/>
            <a:ext cx="228600" cy="228600"/>
          </a:xfrm>
          <a:prstGeom prst="rect">
            <a:avLst/>
          </a:prstGeom>
        </p:spPr>
      </p:pic>
      <p:pic>
        <p:nvPicPr>
          <p:cNvPr id="157" name="图形 156">
            <a:extLst>
              <a:ext uri="{FF2B5EF4-FFF2-40B4-BE49-F238E27FC236}">
                <a16:creationId xmlns:a16="http://schemas.microsoft.com/office/drawing/2014/main" id="{0F3629B1-B669-460F-9765-AD2BCE1D13A6}"/>
              </a:ext>
            </a:extLst>
          </p:cNvPr>
          <p:cNvPicPr>
            <a:picLocks noChangeAspect="1"/>
          </p:cNvPicPr>
          <p:nvPr/>
        </p:nvPicPr>
        <p:blipFill>
          <a:blip r:embed="rId156">
            <a:extLst>
              <a:ext uri="{28A0092B-C50C-407E-A947-70E740481C1C}">
                <a14:useLocalDpi xmlns:a14="http://schemas.microsoft.com/office/drawing/2010/main" val="0"/>
              </a:ext>
              <a:ext uri="{96DAC541-7B7A-43D3-8B79-37D633B846F1}">
                <asvg:svgBlip xmlns:asvg="http://schemas.microsoft.com/office/drawing/2016/SVG/main" r:embed="rId157"/>
              </a:ext>
            </a:extLst>
          </a:blip>
          <a:stretch>
            <a:fillRect/>
          </a:stretch>
        </p:blipFill>
        <p:spPr>
          <a:xfrm>
            <a:off x="10267950" y="2960688"/>
            <a:ext cx="228600" cy="228600"/>
          </a:xfrm>
          <a:prstGeom prst="rect">
            <a:avLst/>
          </a:prstGeom>
        </p:spPr>
      </p:pic>
      <p:pic>
        <p:nvPicPr>
          <p:cNvPr id="159" name="图形 158">
            <a:extLst>
              <a:ext uri="{FF2B5EF4-FFF2-40B4-BE49-F238E27FC236}">
                <a16:creationId xmlns:a16="http://schemas.microsoft.com/office/drawing/2014/main" id="{E2170CA4-BCD6-4956-9E62-8CE65A533FC6}"/>
              </a:ext>
            </a:extLst>
          </p:cNvPr>
          <p:cNvPicPr>
            <a:picLocks noChangeAspect="1"/>
          </p:cNvPicPr>
          <p:nvPr/>
        </p:nvPicPr>
        <p:blipFill>
          <a:blip r:embed="rId158">
            <a:extLst>
              <a:ext uri="{28A0092B-C50C-407E-A947-70E740481C1C}">
                <a14:useLocalDpi xmlns:a14="http://schemas.microsoft.com/office/drawing/2010/main" val="0"/>
              </a:ext>
              <a:ext uri="{96DAC541-7B7A-43D3-8B79-37D633B846F1}">
                <asvg:svgBlip xmlns:asvg="http://schemas.microsoft.com/office/drawing/2016/SVG/main" r:embed="rId159"/>
              </a:ext>
            </a:extLst>
          </a:blip>
          <a:stretch>
            <a:fillRect/>
          </a:stretch>
        </p:blipFill>
        <p:spPr>
          <a:xfrm>
            <a:off x="1695450" y="3303588"/>
            <a:ext cx="228600" cy="228600"/>
          </a:xfrm>
          <a:prstGeom prst="rect">
            <a:avLst/>
          </a:prstGeom>
        </p:spPr>
      </p:pic>
      <p:pic>
        <p:nvPicPr>
          <p:cNvPr id="161" name="图形 160">
            <a:extLst>
              <a:ext uri="{FF2B5EF4-FFF2-40B4-BE49-F238E27FC236}">
                <a16:creationId xmlns:a16="http://schemas.microsoft.com/office/drawing/2014/main" id="{245691B2-04C3-4F4C-98C9-3D5AABDA2BF4}"/>
              </a:ext>
            </a:extLst>
          </p:cNvPr>
          <p:cNvPicPr>
            <a:picLocks noChangeAspect="1"/>
          </p:cNvPicPr>
          <p:nvPr/>
        </p:nvPicPr>
        <p:blipFill>
          <a:blip r:embed="rId160">
            <a:extLst>
              <a:ext uri="{28A0092B-C50C-407E-A947-70E740481C1C}">
                <a14:useLocalDpi xmlns:a14="http://schemas.microsoft.com/office/drawing/2010/main" val="0"/>
              </a:ext>
              <a:ext uri="{96DAC541-7B7A-43D3-8B79-37D633B846F1}">
                <asvg:svgBlip xmlns:asvg="http://schemas.microsoft.com/office/drawing/2016/SVG/main" r:embed="rId161"/>
              </a:ext>
            </a:extLst>
          </a:blip>
          <a:stretch>
            <a:fillRect/>
          </a:stretch>
        </p:blipFill>
        <p:spPr>
          <a:xfrm>
            <a:off x="2038350" y="3303588"/>
            <a:ext cx="228600" cy="228600"/>
          </a:xfrm>
          <a:prstGeom prst="rect">
            <a:avLst/>
          </a:prstGeom>
        </p:spPr>
      </p:pic>
      <p:pic>
        <p:nvPicPr>
          <p:cNvPr id="163" name="图形 162">
            <a:extLst>
              <a:ext uri="{FF2B5EF4-FFF2-40B4-BE49-F238E27FC236}">
                <a16:creationId xmlns:a16="http://schemas.microsoft.com/office/drawing/2014/main" id="{DAD88261-0676-47B1-98ED-128FE9B588FB}"/>
              </a:ext>
            </a:extLst>
          </p:cNvPr>
          <p:cNvPicPr>
            <a:picLocks noChangeAspect="1"/>
          </p:cNvPicPr>
          <p:nvPr/>
        </p:nvPicPr>
        <p:blipFill>
          <a:blip r:embed="rId162">
            <a:extLst>
              <a:ext uri="{28A0092B-C50C-407E-A947-70E740481C1C}">
                <a14:useLocalDpi xmlns:a14="http://schemas.microsoft.com/office/drawing/2010/main" val="0"/>
              </a:ext>
              <a:ext uri="{96DAC541-7B7A-43D3-8B79-37D633B846F1}">
                <asvg:svgBlip xmlns:asvg="http://schemas.microsoft.com/office/drawing/2016/SVG/main" r:embed="rId163"/>
              </a:ext>
            </a:extLst>
          </a:blip>
          <a:stretch>
            <a:fillRect/>
          </a:stretch>
        </p:blipFill>
        <p:spPr>
          <a:xfrm>
            <a:off x="2381250" y="3303588"/>
            <a:ext cx="228600" cy="228600"/>
          </a:xfrm>
          <a:prstGeom prst="rect">
            <a:avLst/>
          </a:prstGeom>
        </p:spPr>
      </p:pic>
      <p:pic>
        <p:nvPicPr>
          <p:cNvPr id="165" name="图形 164">
            <a:extLst>
              <a:ext uri="{FF2B5EF4-FFF2-40B4-BE49-F238E27FC236}">
                <a16:creationId xmlns:a16="http://schemas.microsoft.com/office/drawing/2014/main" id="{720D6C56-12A5-45E7-9A76-15DD223AD1A4}"/>
              </a:ext>
            </a:extLst>
          </p:cNvPr>
          <p:cNvPicPr>
            <a:picLocks noChangeAspect="1"/>
          </p:cNvPicPr>
          <p:nvPr/>
        </p:nvPicPr>
        <p:blipFill>
          <a:blip r:embed="rId164">
            <a:extLst>
              <a:ext uri="{28A0092B-C50C-407E-A947-70E740481C1C}">
                <a14:useLocalDpi xmlns:a14="http://schemas.microsoft.com/office/drawing/2010/main" val="0"/>
              </a:ext>
              <a:ext uri="{96DAC541-7B7A-43D3-8B79-37D633B846F1}">
                <asvg:svgBlip xmlns:asvg="http://schemas.microsoft.com/office/drawing/2016/SVG/main" r:embed="rId165"/>
              </a:ext>
            </a:extLst>
          </a:blip>
          <a:stretch>
            <a:fillRect/>
          </a:stretch>
        </p:blipFill>
        <p:spPr>
          <a:xfrm>
            <a:off x="2724150" y="3303588"/>
            <a:ext cx="228600" cy="228600"/>
          </a:xfrm>
          <a:prstGeom prst="rect">
            <a:avLst/>
          </a:prstGeom>
        </p:spPr>
      </p:pic>
      <p:pic>
        <p:nvPicPr>
          <p:cNvPr id="167" name="图形 166">
            <a:extLst>
              <a:ext uri="{FF2B5EF4-FFF2-40B4-BE49-F238E27FC236}">
                <a16:creationId xmlns:a16="http://schemas.microsoft.com/office/drawing/2014/main" id="{364336EA-4C21-42B3-AA0F-D46BD453BDFE}"/>
              </a:ext>
            </a:extLst>
          </p:cNvPr>
          <p:cNvPicPr>
            <a:picLocks noChangeAspect="1"/>
          </p:cNvPicPr>
          <p:nvPr/>
        </p:nvPicPr>
        <p:blipFill>
          <a:blip r:embed="rId166">
            <a:extLst>
              <a:ext uri="{28A0092B-C50C-407E-A947-70E740481C1C}">
                <a14:useLocalDpi xmlns:a14="http://schemas.microsoft.com/office/drawing/2010/main" val="0"/>
              </a:ext>
              <a:ext uri="{96DAC541-7B7A-43D3-8B79-37D633B846F1}">
                <asvg:svgBlip xmlns:asvg="http://schemas.microsoft.com/office/drawing/2016/SVG/main" r:embed="rId167"/>
              </a:ext>
            </a:extLst>
          </a:blip>
          <a:stretch>
            <a:fillRect/>
          </a:stretch>
        </p:blipFill>
        <p:spPr>
          <a:xfrm>
            <a:off x="3067050" y="3303588"/>
            <a:ext cx="228600" cy="228600"/>
          </a:xfrm>
          <a:prstGeom prst="rect">
            <a:avLst/>
          </a:prstGeom>
        </p:spPr>
      </p:pic>
      <p:pic>
        <p:nvPicPr>
          <p:cNvPr id="169" name="图形 168">
            <a:extLst>
              <a:ext uri="{FF2B5EF4-FFF2-40B4-BE49-F238E27FC236}">
                <a16:creationId xmlns:a16="http://schemas.microsoft.com/office/drawing/2014/main" id="{ABFF30A2-B315-4EA0-8E9A-6284CCC5F499}"/>
              </a:ext>
            </a:extLst>
          </p:cNvPr>
          <p:cNvPicPr>
            <a:picLocks noChangeAspect="1"/>
          </p:cNvPicPr>
          <p:nvPr/>
        </p:nvPicPr>
        <p:blipFill>
          <a:blip r:embed="rId168">
            <a:extLst>
              <a:ext uri="{28A0092B-C50C-407E-A947-70E740481C1C}">
                <a14:useLocalDpi xmlns:a14="http://schemas.microsoft.com/office/drawing/2010/main" val="0"/>
              </a:ext>
              <a:ext uri="{96DAC541-7B7A-43D3-8B79-37D633B846F1}">
                <asvg:svgBlip xmlns:asvg="http://schemas.microsoft.com/office/drawing/2016/SVG/main" r:embed="rId169"/>
              </a:ext>
            </a:extLst>
          </a:blip>
          <a:stretch>
            <a:fillRect/>
          </a:stretch>
        </p:blipFill>
        <p:spPr>
          <a:xfrm>
            <a:off x="3409950" y="3303588"/>
            <a:ext cx="228600" cy="228600"/>
          </a:xfrm>
          <a:prstGeom prst="rect">
            <a:avLst/>
          </a:prstGeom>
        </p:spPr>
      </p:pic>
      <p:pic>
        <p:nvPicPr>
          <p:cNvPr id="171" name="图形 170">
            <a:extLst>
              <a:ext uri="{FF2B5EF4-FFF2-40B4-BE49-F238E27FC236}">
                <a16:creationId xmlns:a16="http://schemas.microsoft.com/office/drawing/2014/main" id="{ABF8D6C5-02BE-4314-9C12-13E1C39A8534}"/>
              </a:ext>
            </a:extLst>
          </p:cNvPr>
          <p:cNvPicPr>
            <a:picLocks noChangeAspect="1"/>
          </p:cNvPicPr>
          <p:nvPr/>
        </p:nvPicPr>
        <p:blipFill>
          <a:blip r:embed="rId170">
            <a:extLst>
              <a:ext uri="{28A0092B-C50C-407E-A947-70E740481C1C}">
                <a14:useLocalDpi xmlns:a14="http://schemas.microsoft.com/office/drawing/2010/main" val="0"/>
              </a:ext>
              <a:ext uri="{96DAC541-7B7A-43D3-8B79-37D633B846F1}">
                <asvg:svgBlip xmlns:asvg="http://schemas.microsoft.com/office/drawing/2016/SVG/main" r:embed="rId171"/>
              </a:ext>
            </a:extLst>
          </a:blip>
          <a:stretch>
            <a:fillRect/>
          </a:stretch>
        </p:blipFill>
        <p:spPr>
          <a:xfrm>
            <a:off x="3752850" y="3303588"/>
            <a:ext cx="228600" cy="228600"/>
          </a:xfrm>
          <a:prstGeom prst="rect">
            <a:avLst/>
          </a:prstGeom>
        </p:spPr>
      </p:pic>
      <p:pic>
        <p:nvPicPr>
          <p:cNvPr id="173" name="图形 172">
            <a:extLst>
              <a:ext uri="{FF2B5EF4-FFF2-40B4-BE49-F238E27FC236}">
                <a16:creationId xmlns:a16="http://schemas.microsoft.com/office/drawing/2014/main" id="{CE8C588B-1337-4744-B0A5-6A0F29781388}"/>
              </a:ext>
            </a:extLst>
          </p:cNvPr>
          <p:cNvPicPr>
            <a:picLocks noChangeAspect="1"/>
          </p:cNvPicPr>
          <p:nvPr/>
        </p:nvPicPr>
        <p:blipFill>
          <a:blip r:embed="rId172">
            <a:extLst>
              <a:ext uri="{28A0092B-C50C-407E-A947-70E740481C1C}">
                <a14:useLocalDpi xmlns:a14="http://schemas.microsoft.com/office/drawing/2010/main" val="0"/>
              </a:ext>
              <a:ext uri="{96DAC541-7B7A-43D3-8B79-37D633B846F1}">
                <asvg:svgBlip xmlns:asvg="http://schemas.microsoft.com/office/drawing/2016/SVG/main" r:embed="rId173"/>
              </a:ext>
            </a:extLst>
          </a:blip>
          <a:stretch>
            <a:fillRect/>
          </a:stretch>
        </p:blipFill>
        <p:spPr>
          <a:xfrm>
            <a:off x="4095750" y="3303588"/>
            <a:ext cx="228600" cy="228600"/>
          </a:xfrm>
          <a:prstGeom prst="rect">
            <a:avLst/>
          </a:prstGeom>
        </p:spPr>
      </p:pic>
      <p:pic>
        <p:nvPicPr>
          <p:cNvPr id="175" name="图形 174">
            <a:extLst>
              <a:ext uri="{FF2B5EF4-FFF2-40B4-BE49-F238E27FC236}">
                <a16:creationId xmlns:a16="http://schemas.microsoft.com/office/drawing/2014/main" id="{67242F78-049A-4AB4-AE57-D216676DFF5E}"/>
              </a:ext>
            </a:extLst>
          </p:cNvPr>
          <p:cNvPicPr>
            <a:picLocks noChangeAspect="1"/>
          </p:cNvPicPr>
          <p:nvPr/>
        </p:nvPicPr>
        <p:blipFill>
          <a:blip r:embed="rId174">
            <a:extLst>
              <a:ext uri="{28A0092B-C50C-407E-A947-70E740481C1C}">
                <a14:useLocalDpi xmlns:a14="http://schemas.microsoft.com/office/drawing/2010/main" val="0"/>
              </a:ext>
              <a:ext uri="{96DAC541-7B7A-43D3-8B79-37D633B846F1}">
                <asvg:svgBlip xmlns:asvg="http://schemas.microsoft.com/office/drawing/2016/SVG/main" r:embed="rId175"/>
              </a:ext>
            </a:extLst>
          </a:blip>
          <a:stretch>
            <a:fillRect/>
          </a:stretch>
        </p:blipFill>
        <p:spPr>
          <a:xfrm>
            <a:off x="4438650" y="3303588"/>
            <a:ext cx="228600" cy="228600"/>
          </a:xfrm>
          <a:prstGeom prst="rect">
            <a:avLst/>
          </a:prstGeom>
        </p:spPr>
      </p:pic>
      <p:pic>
        <p:nvPicPr>
          <p:cNvPr id="177" name="图形 176">
            <a:extLst>
              <a:ext uri="{FF2B5EF4-FFF2-40B4-BE49-F238E27FC236}">
                <a16:creationId xmlns:a16="http://schemas.microsoft.com/office/drawing/2014/main" id="{E05446DF-4610-4900-BF7C-2537922B0AAD}"/>
              </a:ext>
            </a:extLst>
          </p:cNvPr>
          <p:cNvPicPr>
            <a:picLocks noChangeAspect="1"/>
          </p:cNvPicPr>
          <p:nvPr/>
        </p:nvPicPr>
        <p:blipFill>
          <a:blip r:embed="rId176">
            <a:extLst>
              <a:ext uri="{28A0092B-C50C-407E-A947-70E740481C1C}">
                <a14:useLocalDpi xmlns:a14="http://schemas.microsoft.com/office/drawing/2010/main" val="0"/>
              </a:ext>
              <a:ext uri="{96DAC541-7B7A-43D3-8B79-37D633B846F1}">
                <asvg:svgBlip xmlns:asvg="http://schemas.microsoft.com/office/drawing/2016/SVG/main" r:embed="rId177"/>
              </a:ext>
            </a:extLst>
          </a:blip>
          <a:stretch>
            <a:fillRect/>
          </a:stretch>
        </p:blipFill>
        <p:spPr>
          <a:xfrm>
            <a:off x="4781550" y="3303588"/>
            <a:ext cx="228600" cy="228600"/>
          </a:xfrm>
          <a:prstGeom prst="rect">
            <a:avLst/>
          </a:prstGeom>
        </p:spPr>
      </p:pic>
      <p:pic>
        <p:nvPicPr>
          <p:cNvPr id="179" name="图形 178">
            <a:extLst>
              <a:ext uri="{FF2B5EF4-FFF2-40B4-BE49-F238E27FC236}">
                <a16:creationId xmlns:a16="http://schemas.microsoft.com/office/drawing/2014/main" id="{24D03E25-38F6-4684-BD90-1F972C48AC43}"/>
              </a:ext>
            </a:extLst>
          </p:cNvPr>
          <p:cNvPicPr>
            <a:picLocks noChangeAspect="1"/>
          </p:cNvPicPr>
          <p:nvPr/>
        </p:nvPicPr>
        <p:blipFill>
          <a:blip r:embed="rId178">
            <a:extLst>
              <a:ext uri="{28A0092B-C50C-407E-A947-70E740481C1C}">
                <a14:useLocalDpi xmlns:a14="http://schemas.microsoft.com/office/drawing/2010/main" val="0"/>
              </a:ext>
              <a:ext uri="{96DAC541-7B7A-43D3-8B79-37D633B846F1}">
                <asvg:svgBlip xmlns:asvg="http://schemas.microsoft.com/office/drawing/2016/SVG/main" r:embed="rId179"/>
              </a:ext>
            </a:extLst>
          </a:blip>
          <a:stretch>
            <a:fillRect/>
          </a:stretch>
        </p:blipFill>
        <p:spPr>
          <a:xfrm>
            <a:off x="5124450" y="3303588"/>
            <a:ext cx="228600" cy="228600"/>
          </a:xfrm>
          <a:prstGeom prst="rect">
            <a:avLst/>
          </a:prstGeom>
        </p:spPr>
      </p:pic>
      <p:pic>
        <p:nvPicPr>
          <p:cNvPr id="181" name="图形 180">
            <a:extLst>
              <a:ext uri="{FF2B5EF4-FFF2-40B4-BE49-F238E27FC236}">
                <a16:creationId xmlns:a16="http://schemas.microsoft.com/office/drawing/2014/main" id="{50000609-FC01-43C7-8CDD-D7064D6F04EA}"/>
              </a:ext>
            </a:extLst>
          </p:cNvPr>
          <p:cNvPicPr>
            <a:picLocks noChangeAspect="1"/>
          </p:cNvPicPr>
          <p:nvPr/>
        </p:nvPicPr>
        <p:blipFill>
          <a:blip r:embed="rId180">
            <a:extLst>
              <a:ext uri="{28A0092B-C50C-407E-A947-70E740481C1C}">
                <a14:useLocalDpi xmlns:a14="http://schemas.microsoft.com/office/drawing/2010/main" val="0"/>
              </a:ext>
              <a:ext uri="{96DAC541-7B7A-43D3-8B79-37D633B846F1}">
                <asvg:svgBlip xmlns:asvg="http://schemas.microsoft.com/office/drawing/2016/SVG/main" r:embed="rId181"/>
              </a:ext>
            </a:extLst>
          </a:blip>
          <a:stretch>
            <a:fillRect/>
          </a:stretch>
        </p:blipFill>
        <p:spPr>
          <a:xfrm>
            <a:off x="5467350" y="3303588"/>
            <a:ext cx="228600" cy="228600"/>
          </a:xfrm>
          <a:prstGeom prst="rect">
            <a:avLst/>
          </a:prstGeom>
        </p:spPr>
      </p:pic>
      <p:pic>
        <p:nvPicPr>
          <p:cNvPr id="183" name="图形 182">
            <a:extLst>
              <a:ext uri="{FF2B5EF4-FFF2-40B4-BE49-F238E27FC236}">
                <a16:creationId xmlns:a16="http://schemas.microsoft.com/office/drawing/2014/main" id="{B14559F0-1ACC-44FF-9572-AE27F9EA18F8}"/>
              </a:ext>
            </a:extLst>
          </p:cNvPr>
          <p:cNvPicPr>
            <a:picLocks noChangeAspect="1"/>
          </p:cNvPicPr>
          <p:nvPr/>
        </p:nvPicPr>
        <p:blipFill>
          <a:blip r:embed="rId182">
            <a:extLst>
              <a:ext uri="{28A0092B-C50C-407E-A947-70E740481C1C}">
                <a14:useLocalDpi xmlns:a14="http://schemas.microsoft.com/office/drawing/2010/main" val="0"/>
              </a:ext>
              <a:ext uri="{96DAC541-7B7A-43D3-8B79-37D633B846F1}">
                <asvg:svgBlip xmlns:asvg="http://schemas.microsoft.com/office/drawing/2016/SVG/main" r:embed="rId183"/>
              </a:ext>
            </a:extLst>
          </a:blip>
          <a:stretch>
            <a:fillRect/>
          </a:stretch>
        </p:blipFill>
        <p:spPr>
          <a:xfrm>
            <a:off x="5810250" y="3303588"/>
            <a:ext cx="228600" cy="228600"/>
          </a:xfrm>
          <a:prstGeom prst="rect">
            <a:avLst/>
          </a:prstGeom>
        </p:spPr>
      </p:pic>
      <p:pic>
        <p:nvPicPr>
          <p:cNvPr id="185" name="图形 184">
            <a:extLst>
              <a:ext uri="{FF2B5EF4-FFF2-40B4-BE49-F238E27FC236}">
                <a16:creationId xmlns:a16="http://schemas.microsoft.com/office/drawing/2014/main" id="{75C5E58F-1D38-46FE-AE4F-5A2B04BF9B22}"/>
              </a:ext>
            </a:extLst>
          </p:cNvPr>
          <p:cNvPicPr>
            <a:picLocks noChangeAspect="1"/>
          </p:cNvPicPr>
          <p:nvPr/>
        </p:nvPicPr>
        <p:blipFill>
          <a:blip r:embed="rId184">
            <a:extLst>
              <a:ext uri="{28A0092B-C50C-407E-A947-70E740481C1C}">
                <a14:useLocalDpi xmlns:a14="http://schemas.microsoft.com/office/drawing/2010/main" val="0"/>
              </a:ext>
              <a:ext uri="{96DAC541-7B7A-43D3-8B79-37D633B846F1}">
                <asvg:svgBlip xmlns:asvg="http://schemas.microsoft.com/office/drawing/2016/SVG/main" r:embed="rId185"/>
              </a:ext>
            </a:extLst>
          </a:blip>
          <a:stretch>
            <a:fillRect/>
          </a:stretch>
        </p:blipFill>
        <p:spPr>
          <a:xfrm>
            <a:off x="6153150" y="3303588"/>
            <a:ext cx="228600" cy="228600"/>
          </a:xfrm>
          <a:prstGeom prst="rect">
            <a:avLst/>
          </a:prstGeom>
        </p:spPr>
      </p:pic>
      <p:pic>
        <p:nvPicPr>
          <p:cNvPr id="187" name="图形 186">
            <a:extLst>
              <a:ext uri="{FF2B5EF4-FFF2-40B4-BE49-F238E27FC236}">
                <a16:creationId xmlns:a16="http://schemas.microsoft.com/office/drawing/2014/main" id="{FAF10534-9FBD-4F62-9CB6-D04072F96743}"/>
              </a:ext>
            </a:extLst>
          </p:cNvPr>
          <p:cNvPicPr>
            <a:picLocks noChangeAspect="1"/>
          </p:cNvPicPr>
          <p:nvPr/>
        </p:nvPicPr>
        <p:blipFill>
          <a:blip r:embed="rId186">
            <a:extLst>
              <a:ext uri="{28A0092B-C50C-407E-A947-70E740481C1C}">
                <a14:useLocalDpi xmlns:a14="http://schemas.microsoft.com/office/drawing/2010/main" val="0"/>
              </a:ext>
              <a:ext uri="{96DAC541-7B7A-43D3-8B79-37D633B846F1}">
                <asvg:svgBlip xmlns:asvg="http://schemas.microsoft.com/office/drawing/2016/SVG/main" r:embed="rId187"/>
              </a:ext>
            </a:extLst>
          </a:blip>
          <a:stretch>
            <a:fillRect/>
          </a:stretch>
        </p:blipFill>
        <p:spPr>
          <a:xfrm>
            <a:off x="6496050" y="3303588"/>
            <a:ext cx="228600" cy="228600"/>
          </a:xfrm>
          <a:prstGeom prst="rect">
            <a:avLst/>
          </a:prstGeom>
        </p:spPr>
      </p:pic>
      <p:pic>
        <p:nvPicPr>
          <p:cNvPr id="189" name="图形 188">
            <a:extLst>
              <a:ext uri="{FF2B5EF4-FFF2-40B4-BE49-F238E27FC236}">
                <a16:creationId xmlns:a16="http://schemas.microsoft.com/office/drawing/2014/main" id="{3CECC9A1-043E-4851-89FD-887B3DE8EBCA}"/>
              </a:ext>
            </a:extLst>
          </p:cNvPr>
          <p:cNvPicPr>
            <a:picLocks noChangeAspect="1"/>
          </p:cNvPicPr>
          <p:nvPr/>
        </p:nvPicPr>
        <p:blipFill>
          <a:blip r:embed="rId188">
            <a:extLst>
              <a:ext uri="{28A0092B-C50C-407E-A947-70E740481C1C}">
                <a14:useLocalDpi xmlns:a14="http://schemas.microsoft.com/office/drawing/2010/main" val="0"/>
              </a:ext>
              <a:ext uri="{96DAC541-7B7A-43D3-8B79-37D633B846F1}">
                <asvg:svgBlip xmlns:asvg="http://schemas.microsoft.com/office/drawing/2016/SVG/main" r:embed="rId189"/>
              </a:ext>
            </a:extLst>
          </a:blip>
          <a:stretch>
            <a:fillRect/>
          </a:stretch>
        </p:blipFill>
        <p:spPr>
          <a:xfrm>
            <a:off x="6838950" y="3303588"/>
            <a:ext cx="228600" cy="228600"/>
          </a:xfrm>
          <a:prstGeom prst="rect">
            <a:avLst/>
          </a:prstGeom>
        </p:spPr>
      </p:pic>
      <p:pic>
        <p:nvPicPr>
          <p:cNvPr id="191" name="图形 190">
            <a:extLst>
              <a:ext uri="{FF2B5EF4-FFF2-40B4-BE49-F238E27FC236}">
                <a16:creationId xmlns:a16="http://schemas.microsoft.com/office/drawing/2014/main" id="{428EAFE6-0989-4386-9B03-3D49C13B63E8}"/>
              </a:ext>
            </a:extLst>
          </p:cNvPr>
          <p:cNvPicPr>
            <a:picLocks noChangeAspect="1"/>
          </p:cNvPicPr>
          <p:nvPr/>
        </p:nvPicPr>
        <p:blipFill>
          <a:blip r:embed="rId190">
            <a:extLst>
              <a:ext uri="{28A0092B-C50C-407E-A947-70E740481C1C}">
                <a14:useLocalDpi xmlns:a14="http://schemas.microsoft.com/office/drawing/2010/main" val="0"/>
              </a:ext>
              <a:ext uri="{96DAC541-7B7A-43D3-8B79-37D633B846F1}">
                <asvg:svgBlip xmlns:asvg="http://schemas.microsoft.com/office/drawing/2016/SVG/main" r:embed="rId191"/>
              </a:ext>
            </a:extLst>
          </a:blip>
          <a:stretch>
            <a:fillRect/>
          </a:stretch>
        </p:blipFill>
        <p:spPr>
          <a:xfrm>
            <a:off x="7181850" y="3303588"/>
            <a:ext cx="228600" cy="228600"/>
          </a:xfrm>
          <a:prstGeom prst="rect">
            <a:avLst/>
          </a:prstGeom>
        </p:spPr>
      </p:pic>
      <p:pic>
        <p:nvPicPr>
          <p:cNvPr id="193" name="图形 192">
            <a:extLst>
              <a:ext uri="{FF2B5EF4-FFF2-40B4-BE49-F238E27FC236}">
                <a16:creationId xmlns:a16="http://schemas.microsoft.com/office/drawing/2014/main" id="{9A5AE92D-E2E3-4C55-9703-EB6810F15739}"/>
              </a:ext>
            </a:extLst>
          </p:cNvPr>
          <p:cNvPicPr>
            <a:picLocks noChangeAspect="1"/>
          </p:cNvPicPr>
          <p:nvPr/>
        </p:nvPicPr>
        <p:blipFill>
          <a:blip r:embed="rId192">
            <a:extLst>
              <a:ext uri="{28A0092B-C50C-407E-A947-70E740481C1C}">
                <a14:useLocalDpi xmlns:a14="http://schemas.microsoft.com/office/drawing/2010/main" val="0"/>
              </a:ext>
              <a:ext uri="{96DAC541-7B7A-43D3-8B79-37D633B846F1}">
                <asvg:svgBlip xmlns:asvg="http://schemas.microsoft.com/office/drawing/2016/SVG/main" r:embed="rId193"/>
              </a:ext>
            </a:extLst>
          </a:blip>
          <a:stretch>
            <a:fillRect/>
          </a:stretch>
        </p:blipFill>
        <p:spPr>
          <a:xfrm>
            <a:off x="7524750" y="3303588"/>
            <a:ext cx="228600" cy="228600"/>
          </a:xfrm>
          <a:prstGeom prst="rect">
            <a:avLst/>
          </a:prstGeom>
        </p:spPr>
      </p:pic>
      <p:pic>
        <p:nvPicPr>
          <p:cNvPr id="195" name="图形 194">
            <a:extLst>
              <a:ext uri="{FF2B5EF4-FFF2-40B4-BE49-F238E27FC236}">
                <a16:creationId xmlns:a16="http://schemas.microsoft.com/office/drawing/2014/main" id="{8F65C435-31F5-4877-B462-618535317500}"/>
              </a:ext>
            </a:extLst>
          </p:cNvPr>
          <p:cNvPicPr>
            <a:picLocks noChangeAspect="1"/>
          </p:cNvPicPr>
          <p:nvPr/>
        </p:nvPicPr>
        <p:blipFill>
          <a:blip r:embed="rId194">
            <a:extLst>
              <a:ext uri="{28A0092B-C50C-407E-A947-70E740481C1C}">
                <a14:useLocalDpi xmlns:a14="http://schemas.microsoft.com/office/drawing/2010/main" val="0"/>
              </a:ext>
              <a:ext uri="{96DAC541-7B7A-43D3-8B79-37D633B846F1}">
                <asvg:svgBlip xmlns:asvg="http://schemas.microsoft.com/office/drawing/2016/SVG/main" r:embed="rId195"/>
              </a:ext>
            </a:extLst>
          </a:blip>
          <a:stretch>
            <a:fillRect/>
          </a:stretch>
        </p:blipFill>
        <p:spPr>
          <a:xfrm>
            <a:off x="7867650" y="3303588"/>
            <a:ext cx="228600" cy="228600"/>
          </a:xfrm>
          <a:prstGeom prst="rect">
            <a:avLst/>
          </a:prstGeom>
        </p:spPr>
      </p:pic>
      <p:pic>
        <p:nvPicPr>
          <p:cNvPr id="197" name="图形 196">
            <a:extLst>
              <a:ext uri="{FF2B5EF4-FFF2-40B4-BE49-F238E27FC236}">
                <a16:creationId xmlns:a16="http://schemas.microsoft.com/office/drawing/2014/main" id="{28612222-6943-4271-B2F4-5ED502FE4218}"/>
              </a:ext>
            </a:extLst>
          </p:cNvPr>
          <p:cNvPicPr>
            <a:picLocks noChangeAspect="1"/>
          </p:cNvPicPr>
          <p:nvPr/>
        </p:nvPicPr>
        <p:blipFill>
          <a:blip r:embed="rId196">
            <a:extLst>
              <a:ext uri="{28A0092B-C50C-407E-A947-70E740481C1C}">
                <a14:useLocalDpi xmlns:a14="http://schemas.microsoft.com/office/drawing/2010/main" val="0"/>
              </a:ext>
              <a:ext uri="{96DAC541-7B7A-43D3-8B79-37D633B846F1}">
                <asvg:svgBlip xmlns:asvg="http://schemas.microsoft.com/office/drawing/2016/SVG/main" r:embed="rId197"/>
              </a:ext>
            </a:extLst>
          </a:blip>
          <a:stretch>
            <a:fillRect/>
          </a:stretch>
        </p:blipFill>
        <p:spPr>
          <a:xfrm>
            <a:off x="8210550" y="3303588"/>
            <a:ext cx="228600" cy="228600"/>
          </a:xfrm>
          <a:prstGeom prst="rect">
            <a:avLst/>
          </a:prstGeom>
        </p:spPr>
      </p:pic>
      <p:pic>
        <p:nvPicPr>
          <p:cNvPr id="199" name="图形 198">
            <a:extLst>
              <a:ext uri="{FF2B5EF4-FFF2-40B4-BE49-F238E27FC236}">
                <a16:creationId xmlns:a16="http://schemas.microsoft.com/office/drawing/2014/main" id="{371C23BA-FD51-4F3C-B9A0-6766A4421B90}"/>
              </a:ext>
            </a:extLst>
          </p:cNvPr>
          <p:cNvPicPr>
            <a:picLocks noChangeAspect="1"/>
          </p:cNvPicPr>
          <p:nvPr/>
        </p:nvPicPr>
        <p:blipFill>
          <a:blip r:embed="rId198">
            <a:extLst>
              <a:ext uri="{28A0092B-C50C-407E-A947-70E740481C1C}">
                <a14:useLocalDpi xmlns:a14="http://schemas.microsoft.com/office/drawing/2010/main" val="0"/>
              </a:ext>
              <a:ext uri="{96DAC541-7B7A-43D3-8B79-37D633B846F1}">
                <asvg:svgBlip xmlns:asvg="http://schemas.microsoft.com/office/drawing/2016/SVG/main" r:embed="rId199"/>
              </a:ext>
            </a:extLst>
          </a:blip>
          <a:stretch>
            <a:fillRect/>
          </a:stretch>
        </p:blipFill>
        <p:spPr>
          <a:xfrm>
            <a:off x="8553450" y="3303588"/>
            <a:ext cx="228600" cy="228600"/>
          </a:xfrm>
          <a:prstGeom prst="rect">
            <a:avLst/>
          </a:prstGeom>
        </p:spPr>
      </p:pic>
      <p:pic>
        <p:nvPicPr>
          <p:cNvPr id="201" name="图形 200">
            <a:extLst>
              <a:ext uri="{FF2B5EF4-FFF2-40B4-BE49-F238E27FC236}">
                <a16:creationId xmlns:a16="http://schemas.microsoft.com/office/drawing/2014/main" id="{784972D6-6970-4B1D-BE4F-56A88DA22260}"/>
              </a:ext>
            </a:extLst>
          </p:cNvPr>
          <p:cNvPicPr>
            <a:picLocks noChangeAspect="1"/>
          </p:cNvPicPr>
          <p:nvPr/>
        </p:nvPicPr>
        <p:blipFill>
          <a:blip r:embed="rId200">
            <a:extLst>
              <a:ext uri="{28A0092B-C50C-407E-A947-70E740481C1C}">
                <a14:useLocalDpi xmlns:a14="http://schemas.microsoft.com/office/drawing/2010/main" val="0"/>
              </a:ext>
              <a:ext uri="{96DAC541-7B7A-43D3-8B79-37D633B846F1}">
                <asvg:svgBlip xmlns:asvg="http://schemas.microsoft.com/office/drawing/2016/SVG/main" r:embed="rId201"/>
              </a:ext>
            </a:extLst>
          </a:blip>
          <a:stretch>
            <a:fillRect/>
          </a:stretch>
        </p:blipFill>
        <p:spPr>
          <a:xfrm>
            <a:off x="8896350" y="3303588"/>
            <a:ext cx="228600" cy="228600"/>
          </a:xfrm>
          <a:prstGeom prst="rect">
            <a:avLst/>
          </a:prstGeom>
        </p:spPr>
      </p:pic>
      <p:pic>
        <p:nvPicPr>
          <p:cNvPr id="203" name="图形 202">
            <a:extLst>
              <a:ext uri="{FF2B5EF4-FFF2-40B4-BE49-F238E27FC236}">
                <a16:creationId xmlns:a16="http://schemas.microsoft.com/office/drawing/2014/main" id="{CA4D6DD8-451E-47FB-A7DF-4D4179E4B337}"/>
              </a:ext>
            </a:extLst>
          </p:cNvPr>
          <p:cNvPicPr>
            <a:picLocks noChangeAspect="1"/>
          </p:cNvPicPr>
          <p:nvPr/>
        </p:nvPicPr>
        <p:blipFill>
          <a:blip r:embed="rId202">
            <a:extLst>
              <a:ext uri="{28A0092B-C50C-407E-A947-70E740481C1C}">
                <a14:useLocalDpi xmlns:a14="http://schemas.microsoft.com/office/drawing/2010/main" val="0"/>
              </a:ext>
              <a:ext uri="{96DAC541-7B7A-43D3-8B79-37D633B846F1}">
                <asvg:svgBlip xmlns:asvg="http://schemas.microsoft.com/office/drawing/2016/SVG/main" r:embed="rId203"/>
              </a:ext>
            </a:extLst>
          </a:blip>
          <a:stretch>
            <a:fillRect/>
          </a:stretch>
        </p:blipFill>
        <p:spPr>
          <a:xfrm>
            <a:off x="9239250" y="3303588"/>
            <a:ext cx="228600" cy="228600"/>
          </a:xfrm>
          <a:prstGeom prst="rect">
            <a:avLst/>
          </a:prstGeom>
        </p:spPr>
      </p:pic>
      <p:pic>
        <p:nvPicPr>
          <p:cNvPr id="205" name="图形 204">
            <a:extLst>
              <a:ext uri="{FF2B5EF4-FFF2-40B4-BE49-F238E27FC236}">
                <a16:creationId xmlns:a16="http://schemas.microsoft.com/office/drawing/2014/main" id="{566795CD-D0C8-43B6-BA18-0F6FE387ABF6}"/>
              </a:ext>
            </a:extLst>
          </p:cNvPr>
          <p:cNvPicPr>
            <a:picLocks noChangeAspect="1"/>
          </p:cNvPicPr>
          <p:nvPr/>
        </p:nvPicPr>
        <p:blipFill>
          <a:blip r:embed="rId204">
            <a:extLst>
              <a:ext uri="{28A0092B-C50C-407E-A947-70E740481C1C}">
                <a14:useLocalDpi xmlns:a14="http://schemas.microsoft.com/office/drawing/2010/main" val="0"/>
              </a:ext>
              <a:ext uri="{96DAC541-7B7A-43D3-8B79-37D633B846F1}">
                <asvg:svgBlip xmlns:asvg="http://schemas.microsoft.com/office/drawing/2016/SVG/main" r:embed="rId205"/>
              </a:ext>
            </a:extLst>
          </a:blip>
          <a:stretch>
            <a:fillRect/>
          </a:stretch>
        </p:blipFill>
        <p:spPr>
          <a:xfrm>
            <a:off x="9582150" y="3303588"/>
            <a:ext cx="228600" cy="228600"/>
          </a:xfrm>
          <a:prstGeom prst="rect">
            <a:avLst/>
          </a:prstGeom>
        </p:spPr>
      </p:pic>
      <p:pic>
        <p:nvPicPr>
          <p:cNvPr id="207" name="图形 206">
            <a:extLst>
              <a:ext uri="{FF2B5EF4-FFF2-40B4-BE49-F238E27FC236}">
                <a16:creationId xmlns:a16="http://schemas.microsoft.com/office/drawing/2014/main" id="{5CAD59A8-295A-4059-928B-1505D9812B3E}"/>
              </a:ext>
            </a:extLst>
          </p:cNvPr>
          <p:cNvPicPr>
            <a:picLocks noChangeAspect="1"/>
          </p:cNvPicPr>
          <p:nvPr/>
        </p:nvPicPr>
        <p:blipFill>
          <a:blip r:embed="rId206">
            <a:extLst>
              <a:ext uri="{28A0092B-C50C-407E-A947-70E740481C1C}">
                <a14:useLocalDpi xmlns:a14="http://schemas.microsoft.com/office/drawing/2010/main" val="0"/>
              </a:ext>
              <a:ext uri="{96DAC541-7B7A-43D3-8B79-37D633B846F1}">
                <asvg:svgBlip xmlns:asvg="http://schemas.microsoft.com/office/drawing/2016/SVG/main" r:embed="rId207"/>
              </a:ext>
            </a:extLst>
          </a:blip>
          <a:stretch>
            <a:fillRect/>
          </a:stretch>
        </p:blipFill>
        <p:spPr>
          <a:xfrm>
            <a:off x="9925050" y="3303588"/>
            <a:ext cx="228600" cy="228600"/>
          </a:xfrm>
          <a:prstGeom prst="rect">
            <a:avLst/>
          </a:prstGeom>
        </p:spPr>
      </p:pic>
      <p:pic>
        <p:nvPicPr>
          <p:cNvPr id="209" name="图形 208">
            <a:extLst>
              <a:ext uri="{FF2B5EF4-FFF2-40B4-BE49-F238E27FC236}">
                <a16:creationId xmlns:a16="http://schemas.microsoft.com/office/drawing/2014/main" id="{4A1FBD0D-2D31-4BF3-864F-662A29881FA5}"/>
              </a:ext>
            </a:extLst>
          </p:cNvPr>
          <p:cNvPicPr>
            <a:picLocks noChangeAspect="1"/>
          </p:cNvPicPr>
          <p:nvPr/>
        </p:nvPicPr>
        <p:blipFill>
          <a:blip r:embed="rId208">
            <a:extLst>
              <a:ext uri="{28A0092B-C50C-407E-A947-70E740481C1C}">
                <a14:useLocalDpi xmlns:a14="http://schemas.microsoft.com/office/drawing/2010/main" val="0"/>
              </a:ext>
              <a:ext uri="{96DAC541-7B7A-43D3-8B79-37D633B846F1}">
                <asvg:svgBlip xmlns:asvg="http://schemas.microsoft.com/office/drawing/2016/SVG/main" r:embed="rId209"/>
              </a:ext>
            </a:extLst>
          </a:blip>
          <a:stretch>
            <a:fillRect/>
          </a:stretch>
        </p:blipFill>
        <p:spPr>
          <a:xfrm>
            <a:off x="10267950" y="3303588"/>
            <a:ext cx="228600" cy="228600"/>
          </a:xfrm>
          <a:prstGeom prst="rect">
            <a:avLst/>
          </a:prstGeom>
        </p:spPr>
      </p:pic>
      <p:pic>
        <p:nvPicPr>
          <p:cNvPr id="211" name="图形 210">
            <a:extLst>
              <a:ext uri="{FF2B5EF4-FFF2-40B4-BE49-F238E27FC236}">
                <a16:creationId xmlns:a16="http://schemas.microsoft.com/office/drawing/2014/main" id="{4DA359E6-0547-4FE8-ABE0-14B153F668AC}"/>
              </a:ext>
            </a:extLst>
          </p:cNvPr>
          <p:cNvPicPr>
            <a:picLocks noChangeAspect="1"/>
          </p:cNvPicPr>
          <p:nvPr/>
        </p:nvPicPr>
        <p:blipFill>
          <a:blip r:embed="rId210">
            <a:extLst>
              <a:ext uri="{28A0092B-C50C-407E-A947-70E740481C1C}">
                <a14:useLocalDpi xmlns:a14="http://schemas.microsoft.com/office/drawing/2010/main" val="0"/>
              </a:ext>
              <a:ext uri="{96DAC541-7B7A-43D3-8B79-37D633B846F1}">
                <asvg:svgBlip xmlns:asvg="http://schemas.microsoft.com/office/drawing/2016/SVG/main" r:embed="rId211"/>
              </a:ext>
            </a:extLst>
          </a:blip>
          <a:stretch>
            <a:fillRect/>
          </a:stretch>
        </p:blipFill>
        <p:spPr>
          <a:xfrm>
            <a:off x="1695450" y="3646488"/>
            <a:ext cx="228600" cy="228600"/>
          </a:xfrm>
          <a:prstGeom prst="rect">
            <a:avLst/>
          </a:prstGeom>
        </p:spPr>
      </p:pic>
      <p:pic>
        <p:nvPicPr>
          <p:cNvPr id="213" name="图形 212">
            <a:extLst>
              <a:ext uri="{FF2B5EF4-FFF2-40B4-BE49-F238E27FC236}">
                <a16:creationId xmlns:a16="http://schemas.microsoft.com/office/drawing/2014/main" id="{22C320B2-0CC5-44E0-9EE4-E2D4BFB0DE49}"/>
              </a:ext>
            </a:extLst>
          </p:cNvPr>
          <p:cNvPicPr>
            <a:picLocks noChangeAspect="1"/>
          </p:cNvPicPr>
          <p:nvPr/>
        </p:nvPicPr>
        <p:blipFill>
          <a:blip r:embed="rId212">
            <a:extLst>
              <a:ext uri="{28A0092B-C50C-407E-A947-70E740481C1C}">
                <a14:useLocalDpi xmlns:a14="http://schemas.microsoft.com/office/drawing/2010/main" val="0"/>
              </a:ext>
              <a:ext uri="{96DAC541-7B7A-43D3-8B79-37D633B846F1}">
                <asvg:svgBlip xmlns:asvg="http://schemas.microsoft.com/office/drawing/2016/SVG/main" r:embed="rId213"/>
              </a:ext>
            </a:extLst>
          </a:blip>
          <a:stretch>
            <a:fillRect/>
          </a:stretch>
        </p:blipFill>
        <p:spPr>
          <a:xfrm>
            <a:off x="2038350" y="3646488"/>
            <a:ext cx="228600" cy="228600"/>
          </a:xfrm>
          <a:prstGeom prst="rect">
            <a:avLst/>
          </a:prstGeom>
        </p:spPr>
      </p:pic>
      <p:pic>
        <p:nvPicPr>
          <p:cNvPr id="215" name="图形 214">
            <a:extLst>
              <a:ext uri="{FF2B5EF4-FFF2-40B4-BE49-F238E27FC236}">
                <a16:creationId xmlns:a16="http://schemas.microsoft.com/office/drawing/2014/main" id="{38D3616F-FF15-446D-A169-C6C954AAD2ED}"/>
              </a:ext>
            </a:extLst>
          </p:cNvPr>
          <p:cNvPicPr>
            <a:picLocks noChangeAspect="1"/>
          </p:cNvPicPr>
          <p:nvPr/>
        </p:nvPicPr>
        <p:blipFill>
          <a:blip r:embed="rId214">
            <a:extLst>
              <a:ext uri="{28A0092B-C50C-407E-A947-70E740481C1C}">
                <a14:useLocalDpi xmlns:a14="http://schemas.microsoft.com/office/drawing/2010/main" val="0"/>
              </a:ext>
              <a:ext uri="{96DAC541-7B7A-43D3-8B79-37D633B846F1}">
                <asvg:svgBlip xmlns:asvg="http://schemas.microsoft.com/office/drawing/2016/SVG/main" r:embed="rId215"/>
              </a:ext>
            </a:extLst>
          </a:blip>
          <a:stretch>
            <a:fillRect/>
          </a:stretch>
        </p:blipFill>
        <p:spPr>
          <a:xfrm>
            <a:off x="2381250" y="3646488"/>
            <a:ext cx="228600" cy="228600"/>
          </a:xfrm>
          <a:prstGeom prst="rect">
            <a:avLst/>
          </a:prstGeom>
        </p:spPr>
      </p:pic>
      <p:pic>
        <p:nvPicPr>
          <p:cNvPr id="217" name="图形 216">
            <a:extLst>
              <a:ext uri="{FF2B5EF4-FFF2-40B4-BE49-F238E27FC236}">
                <a16:creationId xmlns:a16="http://schemas.microsoft.com/office/drawing/2014/main" id="{9E9A070C-27E4-48C1-BD07-191986292091}"/>
              </a:ext>
            </a:extLst>
          </p:cNvPr>
          <p:cNvPicPr>
            <a:picLocks noChangeAspect="1"/>
          </p:cNvPicPr>
          <p:nvPr/>
        </p:nvPicPr>
        <p:blipFill>
          <a:blip r:embed="rId216">
            <a:extLst>
              <a:ext uri="{28A0092B-C50C-407E-A947-70E740481C1C}">
                <a14:useLocalDpi xmlns:a14="http://schemas.microsoft.com/office/drawing/2010/main" val="0"/>
              </a:ext>
              <a:ext uri="{96DAC541-7B7A-43D3-8B79-37D633B846F1}">
                <asvg:svgBlip xmlns:asvg="http://schemas.microsoft.com/office/drawing/2016/SVG/main" r:embed="rId217"/>
              </a:ext>
            </a:extLst>
          </a:blip>
          <a:stretch>
            <a:fillRect/>
          </a:stretch>
        </p:blipFill>
        <p:spPr>
          <a:xfrm>
            <a:off x="2724150" y="3646488"/>
            <a:ext cx="228600" cy="228600"/>
          </a:xfrm>
          <a:prstGeom prst="rect">
            <a:avLst/>
          </a:prstGeom>
        </p:spPr>
      </p:pic>
      <p:pic>
        <p:nvPicPr>
          <p:cNvPr id="219" name="图形 218">
            <a:extLst>
              <a:ext uri="{FF2B5EF4-FFF2-40B4-BE49-F238E27FC236}">
                <a16:creationId xmlns:a16="http://schemas.microsoft.com/office/drawing/2014/main" id="{BE16069E-F039-4D28-B297-5C2121024BE8}"/>
              </a:ext>
            </a:extLst>
          </p:cNvPr>
          <p:cNvPicPr>
            <a:picLocks noChangeAspect="1"/>
          </p:cNvPicPr>
          <p:nvPr/>
        </p:nvPicPr>
        <p:blipFill>
          <a:blip r:embed="rId218">
            <a:extLst>
              <a:ext uri="{28A0092B-C50C-407E-A947-70E740481C1C}">
                <a14:useLocalDpi xmlns:a14="http://schemas.microsoft.com/office/drawing/2010/main" val="0"/>
              </a:ext>
              <a:ext uri="{96DAC541-7B7A-43D3-8B79-37D633B846F1}">
                <asvg:svgBlip xmlns:asvg="http://schemas.microsoft.com/office/drawing/2016/SVG/main" r:embed="rId219"/>
              </a:ext>
            </a:extLst>
          </a:blip>
          <a:stretch>
            <a:fillRect/>
          </a:stretch>
        </p:blipFill>
        <p:spPr>
          <a:xfrm>
            <a:off x="3067050" y="3646488"/>
            <a:ext cx="228600" cy="228600"/>
          </a:xfrm>
          <a:prstGeom prst="rect">
            <a:avLst/>
          </a:prstGeom>
        </p:spPr>
      </p:pic>
      <p:pic>
        <p:nvPicPr>
          <p:cNvPr id="221" name="图形 220">
            <a:extLst>
              <a:ext uri="{FF2B5EF4-FFF2-40B4-BE49-F238E27FC236}">
                <a16:creationId xmlns:a16="http://schemas.microsoft.com/office/drawing/2014/main" id="{6FAFCE29-8E5E-485E-872F-C1DB77AB683B}"/>
              </a:ext>
            </a:extLst>
          </p:cNvPr>
          <p:cNvPicPr>
            <a:picLocks noChangeAspect="1"/>
          </p:cNvPicPr>
          <p:nvPr/>
        </p:nvPicPr>
        <p:blipFill>
          <a:blip r:embed="rId220">
            <a:extLst>
              <a:ext uri="{28A0092B-C50C-407E-A947-70E740481C1C}">
                <a14:useLocalDpi xmlns:a14="http://schemas.microsoft.com/office/drawing/2010/main" val="0"/>
              </a:ext>
              <a:ext uri="{96DAC541-7B7A-43D3-8B79-37D633B846F1}">
                <asvg:svgBlip xmlns:asvg="http://schemas.microsoft.com/office/drawing/2016/SVG/main" r:embed="rId221"/>
              </a:ext>
            </a:extLst>
          </a:blip>
          <a:stretch>
            <a:fillRect/>
          </a:stretch>
        </p:blipFill>
        <p:spPr>
          <a:xfrm>
            <a:off x="3409950" y="3646488"/>
            <a:ext cx="228600" cy="228600"/>
          </a:xfrm>
          <a:prstGeom prst="rect">
            <a:avLst/>
          </a:prstGeom>
        </p:spPr>
      </p:pic>
      <p:pic>
        <p:nvPicPr>
          <p:cNvPr id="223" name="图形 222">
            <a:extLst>
              <a:ext uri="{FF2B5EF4-FFF2-40B4-BE49-F238E27FC236}">
                <a16:creationId xmlns:a16="http://schemas.microsoft.com/office/drawing/2014/main" id="{DF89A015-C873-4C98-87BB-A5B9A6D15848}"/>
              </a:ext>
            </a:extLst>
          </p:cNvPr>
          <p:cNvPicPr>
            <a:picLocks noChangeAspect="1"/>
          </p:cNvPicPr>
          <p:nvPr/>
        </p:nvPicPr>
        <p:blipFill>
          <a:blip r:embed="rId222">
            <a:extLst>
              <a:ext uri="{28A0092B-C50C-407E-A947-70E740481C1C}">
                <a14:useLocalDpi xmlns:a14="http://schemas.microsoft.com/office/drawing/2010/main" val="0"/>
              </a:ext>
              <a:ext uri="{96DAC541-7B7A-43D3-8B79-37D633B846F1}">
                <asvg:svgBlip xmlns:asvg="http://schemas.microsoft.com/office/drawing/2016/SVG/main" r:embed="rId223"/>
              </a:ext>
            </a:extLst>
          </a:blip>
          <a:stretch>
            <a:fillRect/>
          </a:stretch>
        </p:blipFill>
        <p:spPr>
          <a:xfrm>
            <a:off x="3752850" y="3646488"/>
            <a:ext cx="228600" cy="228600"/>
          </a:xfrm>
          <a:prstGeom prst="rect">
            <a:avLst/>
          </a:prstGeom>
        </p:spPr>
      </p:pic>
      <p:pic>
        <p:nvPicPr>
          <p:cNvPr id="225" name="图形 224">
            <a:extLst>
              <a:ext uri="{FF2B5EF4-FFF2-40B4-BE49-F238E27FC236}">
                <a16:creationId xmlns:a16="http://schemas.microsoft.com/office/drawing/2014/main" id="{670DB8A0-0849-4778-A9FF-1C846D51456F}"/>
              </a:ext>
            </a:extLst>
          </p:cNvPr>
          <p:cNvPicPr>
            <a:picLocks noChangeAspect="1"/>
          </p:cNvPicPr>
          <p:nvPr/>
        </p:nvPicPr>
        <p:blipFill>
          <a:blip r:embed="rId224">
            <a:extLst>
              <a:ext uri="{28A0092B-C50C-407E-A947-70E740481C1C}">
                <a14:useLocalDpi xmlns:a14="http://schemas.microsoft.com/office/drawing/2010/main" val="0"/>
              </a:ext>
              <a:ext uri="{96DAC541-7B7A-43D3-8B79-37D633B846F1}">
                <asvg:svgBlip xmlns:asvg="http://schemas.microsoft.com/office/drawing/2016/SVG/main" r:embed="rId225"/>
              </a:ext>
            </a:extLst>
          </a:blip>
          <a:stretch>
            <a:fillRect/>
          </a:stretch>
        </p:blipFill>
        <p:spPr>
          <a:xfrm>
            <a:off x="4095750" y="3646488"/>
            <a:ext cx="228600" cy="228600"/>
          </a:xfrm>
          <a:prstGeom prst="rect">
            <a:avLst/>
          </a:prstGeom>
        </p:spPr>
      </p:pic>
      <p:pic>
        <p:nvPicPr>
          <p:cNvPr id="227" name="图形 226">
            <a:extLst>
              <a:ext uri="{FF2B5EF4-FFF2-40B4-BE49-F238E27FC236}">
                <a16:creationId xmlns:a16="http://schemas.microsoft.com/office/drawing/2014/main" id="{A3B55ED4-4912-4A19-B791-489AE79553F4}"/>
              </a:ext>
            </a:extLst>
          </p:cNvPr>
          <p:cNvPicPr>
            <a:picLocks noChangeAspect="1"/>
          </p:cNvPicPr>
          <p:nvPr/>
        </p:nvPicPr>
        <p:blipFill>
          <a:blip r:embed="rId226">
            <a:extLst>
              <a:ext uri="{28A0092B-C50C-407E-A947-70E740481C1C}">
                <a14:useLocalDpi xmlns:a14="http://schemas.microsoft.com/office/drawing/2010/main" val="0"/>
              </a:ext>
              <a:ext uri="{96DAC541-7B7A-43D3-8B79-37D633B846F1}">
                <asvg:svgBlip xmlns:asvg="http://schemas.microsoft.com/office/drawing/2016/SVG/main" r:embed="rId227"/>
              </a:ext>
            </a:extLst>
          </a:blip>
          <a:stretch>
            <a:fillRect/>
          </a:stretch>
        </p:blipFill>
        <p:spPr>
          <a:xfrm>
            <a:off x="4438650" y="3646488"/>
            <a:ext cx="228600" cy="228600"/>
          </a:xfrm>
          <a:prstGeom prst="rect">
            <a:avLst/>
          </a:prstGeom>
        </p:spPr>
      </p:pic>
      <p:pic>
        <p:nvPicPr>
          <p:cNvPr id="229" name="图形 228">
            <a:extLst>
              <a:ext uri="{FF2B5EF4-FFF2-40B4-BE49-F238E27FC236}">
                <a16:creationId xmlns:a16="http://schemas.microsoft.com/office/drawing/2014/main" id="{DB5474BA-1185-4632-9D94-930D741F5AB1}"/>
              </a:ext>
            </a:extLst>
          </p:cNvPr>
          <p:cNvPicPr>
            <a:picLocks noChangeAspect="1"/>
          </p:cNvPicPr>
          <p:nvPr/>
        </p:nvPicPr>
        <p:blipFill>
          <a:blip r:embed="rId228">
            <a:extLst>
              <a:ext uri="{28A0092B-C50C-407E-A947-70E740481C1C}">
                <a14:useLocalDpi xmlns:a14="http://schemas.microsoft.com/office/drawing/2010/main" val="0"/>
              </a:ext>
              <a:ext uri="{96DAC541-7B7A-43D3-8B79-37D633B846F1}">
                <asvg:svgBlip xmlns:asvg="http://schemas.microsoft.com/office/drawing/2016/SVG/main" r:embed="rId229"/>
              </a:ext>
            </a:extLst>
          </a:blip>
          <a:stretch>
            <a:fillRect/>
          </a:stretch>
        </p:blipFill>
        <p:spPr>
          <a:xfrm>
            <a:off x="4781550" y="3646488"/>
            <a:ext cx="228600" cy="228600"/>
          </a:xfrm>
          <a:prstGeom prst="rect">
            <a:avLst/>
          </a:prstGeom>
        </p:spPr>
      </p:pic>
      <p:pic>
        <p:nvPicPr>
          <p:cNvPr id="231" name="图形 230">
            <a:extLst>
              <a:ext uri="{FF2B5EF4-FFF2-40B4-BE49-F238E27FC236}">
                <a16:creationId xmlns:a16="http://schemas.microsoft.com/office/drawing/2014/main" id="{5EC3827C-CD9E-4BD1-A261-C9CB3AD6D80E}"/>
              </a:ext>
            </a:extLst>
          </p:cNvPr>
          <p:cNvPicPr>
            <a:picLocks noChangeAspect="1"/>
          </p:cNvPicPr>
          <p:nvPr/>
        </p:nvPicPr>
        <p:blipFill>
          <a:blip r:embed="rId230">
            <a:extLst>
              <a:ext uri="{28A0092B-C50C-407E-A947-70E740481C1C}">
                <a14:useLocalDpi xmlns:a14="http://schemas.microsoft.com/office/drawing/2010/main" val="0"/>
              </a:ext>
              <a:ext uri="{96DAC541-7B7A-43D3-8B79-37D633B846F1}">
                <asvg:svgBlip xmlns:asvg="http://schemas.microsoft.com/office/drawing/2016/SVG/main" r:embed="rId231"/>
              </a:ext>
            </a:extLst>
          </a:blip>
          <a:stretch>
            <a:fillRect/>
          </a:stretch>
        </p:blipFill>
        <p:spPr>
          <a:xfrm>
            <a:off x="5124450" y="3646488"/>
            <a:ext cx="228600" cy="228600"/>
          </a:xfrm>
          <a:prstGeom prst="rect">
            <a:avLst/>
          </a:prstGeom>
        </p:spPr>
      </p:pic>
      <p:pic>
        <p:nvPicPr>
          <p:cNvPr id="233" name="图形 232">
            <a:extLst>
              <a:ext uri="{FF2B5EF4-FFF2-40B4-BE49-F238E27FC236}">
                <a16:creationId xmlns:a16="http://schemas.microsoft.com/office/drawing/2014/main" id="{4287C978-27E1-4000-9C87-D62C91B76CD2}"/>
              </a:ext>
            </a:extLst>
          </p:cNvPr>
          <p:cNvPicPr>
            <a:picLocks noChangeAspect="1"/>
          </p:cNvPicPr>
          <p:nvPr/>
        </p:nvPicPr>
        <p:blipFill>
          <a:blip r:embed="rId232">
            <a:extLst>
              <a:ext uri="{28A0092B-C50C-407E-A947-70E740481C1C}">
                <a14:useLocalDpi xmlns:a14="http://schemas.microsoft.com/office/drawing/2010/main" val="0"/>
              </a:ext>
              <a:ext uri="{96DAC541-7B7A-43D3-8B79-37D633B846F1}">
                <asvg:svgBlip xmlns:asvg="http://schemas.microsoft.com/office/drawing/2016/SVG/main" r:embed="rId233"/>
              </a:ext>
            </a:extLst>
          </a:blip>
          <a:stretch>
            <a:fillRect/>
          </a:stretch>
        </p:blipFill>
        <p:spPr>
          <a:xfrm>
            <a:off x="5467350" y="3646488"/>
            <a:ext cx="228600" cy="228600"/>
          </a:xfrm>
          <a:prstGeom prst="rect">
            <a:avLst/>
          </a:prstGeom>
        </p:spPr>
      </p:pic>
      <p:pic>
        <p:nvPicPr>
          <p:cNvPr id="235" name="图形 234">
            <a:extLst>
              <a:ext uri="{FF2B5EF4-FFF2-40B4-BE49-F238E27FC236}">
                <a16:creationId xmlns:a16="http://schemas.microsoft.com/office/drawing/2014/main" id="{173B365D-AE07-4367-B6D0-57CCD9E2322A}"/>
              </a:ext>
            </a:extLst>
          </p:cNvPr>
          <p:cNvPicPr>
            <a:picLocks noChangeAspect="1"/>
          </p:cNvPicPr>
          <p:nvPr/>
        </p:nvPicPr>
        <p:blipFill>
          <a:blip r:embed="rId234">
            <a:extLst>
              <a:ext uri="{28A0092B-C50C-407E-A947-70E740481C1C}">
                <a14:useLocalDpi xmlns:a14="http://schemas.microsoft.com/office/drawing/2010/main" val="0"/>
              </a:ext>
              <a:ext uri="{96DAC541-7B7A-43D3-8B79-37D633B846F1}">
                <asvg:svgBlip xmlns:asvg="http://schemas.microsoft.com/office/drawing/2016/SVG/main" r:embed="rId235"/>
              </a:ext>
            </a:extLst>
          </a:blip>
          <a:stretch>
            <a:fillRect/>
          </a:stretch>
        </p:blipFill>
        <p:spPr>
          <a:xfrm>
            <a:off x="5810250" y="3646488"/>
            <a:ext cx="228600" cy="228600"/>
          </a:xfrm>
          <a:prstGeom prst="rect">
            <a:avLst/>
          </a:prstGeom>
        </p:spPr>
      </p:pic>
      <p:pic>
        <p:nvPicPr>
          <p:cNvPr id="237" name="图形 236">
            <a:extLst>
              <a:ext uri="{FF2B5EF4-FFF2-40B4-BE49-F238E27FC236}">
                <a16:creationId xmlns:a16="http://schemas.microsoft.com/office/drawing/2014/main" id="{8DBC7C08-EBB6-40B2-900E-A8AFF6C3B439}"/>
              </a:ext>
            </a:extLst>
          </p:cNvPr>
          <p:cNvPicPr>
            <a:picLocks noChangeAspect="1"/>
          </p:cNvPicPr>
          <p:nvPr/>
        </p:nvPicPr>
        <p:blipFill>
          <a:blip r:embed="rId236">
            <a:extLst>
              <a:ext uri="{28A0092B-C50C-407E-A947-70E740481C1C}">
                <a14:useLocalDpi xmlns:a14="http://schemas.microsoft.com/office/drawing/2010/main" val="0"/>
              </a:ext>
              <a:ext uri="{96DAC541-7B7A-43D3-8B79-37D633B846F1}">
                <asvg:svgBlip xmlns:asvg="http://schemas.microsoft.com/office/drawing/2016/SVG/main" r:embed="rId237"/>
              </a:ext>
            </a:extLst>
          </a:blip>
          <a:stretch>
            <a:fillRect/>
          </a:stretch>
        </p:blipFill>
        <p:spPr>
          <a:xfrm>
            <a:off x="6153150" y="3646488"/>
            <a:ext cx="228600" cy="228600"/>
          </a:xfrm>
          <a:prstGeom prst="rect">
            <a:avLst/>
          </a:prstGeom>
        </p:spPr>
      </p:pic>
      <p:pic>
        <p:nvPicPr>
          <p:cNvPr id="239" name="图形 238">
            <a:extLst>
              <a:ext uri="{FF2B5EF4-FFF2-40B4-BE49-F238E27FC236}">
                <a16:creationId xmlns:a16="http://schemas.microsoft.com/office/drawing/2014/main" id="{AF48A304-A2EC-4862-8E43-F333EDDE59EE}"/>
              </a:ext>
            </a:extLst>
          </p:cNvPr>
          <p:cNvPicPr>
            <a:picLocks noChangeAspect="1"/>
          </p:cNvPicPr>
          <p:nvPr/>
        </p:nvPicPr>
        <p:blipFill>
          <a:blip r:embed="rId238">
            <a:extLst>
              <a:ext uri="{28A0092B-C50C-407E-A947-70E740481C1C}">
                <a14:useLocalDpi xmlns:a14="http://schemas.microsoft.com/office/drawing/2010/main" val="0"/>
              </a:ext>
              <a:ext uri="{96DAC541-7B7A-43D3-8B79-37D633B846F1}">
                <asvg:svgBlip xmlns:asvg="http://schemas.microsoft.com/office/drawing/2016/SVG/main" r:embed="rId239"/>
              </a:ext>
            </a:extLst>
          </a:blip>
          <a:stretch>
            <a:fillRect/>
          </a:stretch>
        </p:blipFill>
        <p:spPr>
          <a:xfrm>
            <a:off x="6496050" y="3646488"/>
            <a:ext cx="228600" cy="228600"/>
          </a:xfrm>
          <a:prstGeom prst="rect">
            <a:avLst/>
          </a:prstGeom>
        </p:spPr>
      </p:pic>
      <p:pic>
        <p:nvPicPr>
          <p:cNvPr id="241" name="图形 240">
            <a:extLst>
              <a:ext uri="{FF2B5EF4-FFF2-40B4-BE49-F238E27FC236}">
                <a16:creationId xmlns:a16="http://schemas.microsoft.com/office/drawing/2014/main" id="{C3BD1479-DF78-40E7-A3EC-BA2D9CCE9637}"/>
              </a:ext>
            </a:extLst>
          </p:cNvPr>
          <p:cNvPicPr>
            <a:picLocks noChangeAspect="1"/>
          </p:cNvPicPr>
          <p:nvPr/>
        </p:nvPicPr>
        <p:blipFill>
          <a:blip r:embed="rId240">
            <a:extLst>
              <a:ext uri="{28A0092B-C50C-407E-A947-70E740481C1C}">
                <a14:useLocalDpi xmlns:a14="http://schemas.microsoft.com/office/drawing/2010/main" val="0"/>
              </a:ext>
              <a:ext uri="{96DAC541-7B7A-43D3-8B79-37D633B846F1}">
                <asvg:svgBlip xmlns:asvg="http://schemas.microsoft.com/office/drawing/2016/SVG/main" r:embed="rId241"/>
              </a:ext>
            </a:extLst>
          </a:blip>
          <a:stretch>
            <a:fillRect/>
          </a:stretch>
        </p:blipFill>
        <p:spPr>
          <a:xfrm>
            <a:off x="6838950" y="3646488"/>
            <a:ext cx="228600" cy="228600"/>
          </a:xfrm>
          <a:prstGeom prst="rect">
            <a:avLst/>
          </a:prstGeom>
        </p:spPr>
      </p:pic>
      <p:pic>
        <p:nvPicPr>
          <p:cNvPr id="243" name="图形 242">
            <a:extLst>
              <a:ext uri="{FF2B5EF4-FFF2-40B4-BE49-F238E27FC236}">
                <a16:creationId xmlns:a16="http://schemas.microsoft.com/office/drawing/2014/main" id="{558C7BB7-BB94-4D94-BC34-CEB1430DFFDB}"/>
              </a:ext>
            </a:extLst>
          </p:cNvPr>
          <p:cNvPicPr>
            <a:picLocks noChangeAspect="1"/>
          </p:cNvPicPr>
          <p:nvPr/>
        </p:nvPicPr>
        <p:blipFill>
          <a:blip r:embed="rId242">
            <a:extLst>
              <a:ext uri="{28A0092B-C50C-407E-A947-70E740481C1C}">
                <a14:useLocalDpi xmlns:a14="http://schemas.microsoft.com/office/drawing/2010/main" val="0"/>
              </a:ext>
              <a:ext uri="{96DAC541-7B7A-43D3-8B79-37D633B846F1}">
                <asvg:svgBlip xmlns:asvg="http://schemas.microsoft.com/office/drawing/2016/SVG/main" r:embed="rId243"/>
              </a:ext>
            </a:extLst>
          </a:blip>
          <a:stretch>
            <a:fillRect/>
          </a:stretch>
        </p:blipFill>
        <p:spPr>
          <a:xfrm>
            <a:off x="7181850" y="3646488"/>
            <a:ext cx="228600" cy="228600"/>
          </a:xfrm>
          <a:prstGeom prst="rect">
            <a:avLst/>
          </a:prstGeom>
        </p:spPr>
      </p:pic>
      <p:pic>
        <p:nvPicPr>
          <p:cNvPr id="245" name="图形 244">
            <a:extLst>
              <a:ext uri="{FF2B5EF4-FFF2-40B4-BE49-F238E27FC236}">
                <a16:creationId xmlns:a16="http://schemas.microsoft.com/office/drawing/2014/main" id="{3C6790DB-90D6-4B06-B48C-1533F5817A25}"/>
              </a:ext>
            </a:extLst>
          </p:cNvPr>
          <p:cNvPicPr>
            <a:picLocks noChangeAspect="1"/>
          </p:cNvPicPr>
          <p:nvPr/>
        </p:nvPicPr>
        <p:blipFill>
          <a:blip r:embed="rId244">
            <a:extLst>
              <a:ext uri="{28A0092B-C50C-407E-A947-70E740481C1C}">
                <a14:useLocalDpi xmlns:a14="http://schemas.microsoft.com/office/drawing/2010/main" val="0"/>
              </a:ext>
              <a:ext uri="{96DAC541-7B7A-43D3-8B79-37D633B846F1}">
                <asvg:svgBlip xmlns:asvg="http://schemas.microsoft.com/office/drawing/2016/SVG/main" r:embed="rId245"/>
              </a:ext>
            </a:extLst>
          </a:blip>
          <a:stretch>
            <a:fillRect/>
          </a:stretch>
        </p:blipFill>
        <p:spPr>
          <a:xfrm>
            <a:off x="7524750" y="3646488"/>
            <a:ext cx="228600" cy="228600"/>
          </a:xfrm>
          <a:prstGeom prst="rect">
            <a:avLst/>
          </a:prstGeom>
        </p:spPr>
      </p:pic>
      <p:pic>
        <p:nvPicPr>
          <p:cNvPr id="247" name="图形 246">
            <a:extLst>
              <a:ext uri="{FF2B5EF4-FFF2-40B4-BE49-F238E27FC236}">
                <a16:creationId xmlns:a16="http://schemas.microsoft.com/office/drawing/2014/main" id="{11B0F584-53FB-4A4F-B1BA-030D5A989173}"/>
              </a:ext>
            </a:extLst>
          </p:cNvPr>
          <p:cNvPicPr>
            <a:picLocks noChangeAspect="1"/>
          </p:cNvPicPr>
          <p:nvPr/>
        </p:nvPicPr>
        <p:blipFill>
          <a:blip r:embed="rId246">
            <a:extLst>
              <a:ext uri="{28A0092B-C50C-407E-A947-70E740481C1C}">
                <a14:useLocalDpi xmlns:a14="http://schemas.microsoft.com/office/drawing/2010/main" val="0"/>
              </a:ext>
              <a:ext uri="{96DAC541-7B7A-43D3-8B79-37D633B846F1}">
                <asvg:svgBlip xmlns:asvg="http://schemas.microsoft.com/office/drawing/2016/SVG/main" r:embed="rId247"/>
              </a:ext>
            </a:extLst>
          </a:blip>
          <a:stretch>
            <a:fillRect/>
          </a:stretch>
        </p:blipFill>
        <p:spPr>
          <a:xfrm>
            <a:off x="7867650" y="3646488"/>
            <a:ext cx="228600" cy="228600"/>
          </a:xfrm>
          <a:prstGeom prst="rect">
            <a:avLst/>
          </a:prstGeom>
        </p:spPr>
      </p:pic>
      <p:pic>
        <p:nvPicPr>
          <p:cNvPr id="249" name="图形 248">
            <a:extLst>
              <a:ext uri="{FF2B5EF4-FFF2-40B4-BE49-F238E27FC236}">
                <a16:creationId xmlns:a16="http://schemas.microsoft.com/office/drawing/2014/main" id="{E7202B8E-1594-480C-BFC1-BC647A8E8BBE}"/>
              </a:ext>
            </a:extLst>
          </p:cNvPr>
          <p:cNvPicPr>
            <a:picLocks noChangeAspect="1"/>
          </p:cNvPicPr>
          <p:nvPr/>
        </p:nvPicPr>
        <p:blipFill>
          <a:blip r:embed="rId248">
            <a:extLst>
              <a:ext uri="{28A0092B-C50C-407E-A947-70E740481C1C}">
                <a14:useLocalDpi xmlns:a14="http://schemas.microsoft.com/office/drawing/2010/main" val="0"/>
              </a:ext>
              <a:ext uri="{96DAC541-7B7A-43D3-8B79-37D633B846F1}">
                <asvg:svgBlip xmlns:asvg="http://schemas.microsoft.com/office/drawing/2016/SVG/main" r:embed="rId249"/>
              </a:ext>
            </a:extLst>
          </a:blip>
          <a:stretch>
            <a:fillRect/>
          </a:stretch>
        </p:blipFill>
        <p:spPr>
          <a:xfrm>
            <a:off x="8210550" y="3646488"/>
            <a:ext cx="228600" cy="228600"/>
          </a:xfrm>
          <a:prstGeom prst="rect">
            <a:avLst/>
          </a:prstGeom>
        </p:spPr>
      </p:pic>
      <p:pic>
        <p:nvPicPr>
          <p:cNvPr id="251" name="图形 250">
            <a:extLst>
              <a:ext uri="{FF2B5EF4-FFF2-40B4-BE49-F238E27FC236}">
                <a16:creationId xmlns:a16="http://schemas.microsoft.com/office/drawing/2014/main" id="{58D1C948-A4AA-42E8-8731-CEC0DC9EEF71}"/>
              </a:ext>
            </a:extLst>
          </p:cNvPr>
          <p:cNvPicPr>
            <a:picLocks noChangeAspect="1"/>
          </p:cNvPicPr>
          <p:nvPr/>
        </p:nvPicPr>
        <p:blipFill>
          <a:blip r:embed="rId250">
            <a:extLst>
              <a:ext uri="{28A0092B-C50C-407E-A947-70E740481C1C}">
                <a14:useLocalDpi xmlns:a14="http://schemas.microsoft.com/office/drawing/2010/main" val="0"/>
              </a:ext>
              <a:ext uri="{96DAC541-7B7A-43D3-8B79-37D633B846F1}">
                <asvg:svgBlip xmlns:asvg="http://schemas.microsoft.com/office/drawing/2016/SVG/main" r:embed="rId251"/>
              </a:ext>
            </a:extLst>
          </a:blip>
          <a:stretch>
            <a:fillRect/>
          </a:stretch>
        </p:blipFill>
        <p:spPr>
          <a:xfrm>
            <a:off x="8553450" y="3646488"/>
            <a:ext cx="228600" cy="228600"/>
          </a:xfrm>
          <a:prstGeom prst="rect">
            <a:avLst/>
          </a:prstGeom>
        </p:spPr>
      </p:pic>
      <p:pic>
        <p:nvPicPr>
          <p:cNvPr id="253" name="图形 252">
            <a:extLst>
              <a:ext uri="{FF2B5EF4-FFF2-40B4-BE49-F238E27FC236}">
                <a16:creationId xmlns:a16="http://schemas.microsoft.com/office/drawing/2014/main" id="{FBC99B68-904F-404A-8C60-861528EBABF2}"/>
              </a:ext>
            </a:extLst>
          </p:cNvPr>
          <p:cNvPicPr>
            <a:picLocks noChangeAspect="1"/>
          </p:cNvPicPr>
          <p:nvPr/>
        </p:nvPicPr>
        <p:blipFill>
          <a:blip r:embed="rId252">
            <a:extLst>
              <a:ext uri="{28A0092B-C50C-407E-A947-70E740481C1C}">
                <a14:useLocalDpi xmlns:a14="http://schemas.microsoft.com/office/drawing/2010/main" val="0"/>
              </a:ext>
              <a:ext uri="{96DAC541-7B7A-43D3-8B79-37D633B846F1}">
                <asvg:svgBlip xmlns:asvg="http://schemas.microsoft.com/office/drawing/2016/SVG/main" r:embed="rId253"/>
              </a:ext>
            </a:extLst>
          </a:blip>
          <a:stretch>
            <a:fillRect/>
          </a:stretch>
        </p:blipFill>
        <p:spPr>
          <a:xfrm>
            <a:off x="8896350" y="3646488"/>
            <a:ext cx="228600" cy="228600"/>
          </a:xfrm>
          <a:prstGeom prst="rect">
            <a:avLst/>
          </a:prstGeom>
        </p:spPr>
      </p:pic>
      <p:pic>
        <p:nvPicPr>
          <p:cNvPr id="255" name="图形 254">
            <a:extLst>
              <a:ext uri="{FF2B5EF4-FFF2-40B4-BE49-F238E27FC236}">
                <a16:creationId xmlns:a16="http://schemas.microsoft.com/office/drawing/2014/main" id="{DA08CD2B-7EA5-494A-AD26-CDB8B641BC2B}"/>
              </a:ext>
            </a:extLst>
          </p:cNvPr>
          <p:cNvPicPr>
            <a:picLocks noChangeAspect="1"/>
          </p:cNvPicPr>
          <p:nvPr/>
        </p:nvPicPr>
        <p:blipFill>
          <a:blip r:embed="rId254">
            <a:extLst>
              <a:ext uri="{28A0092B-C50C-407E-A947-70E740481C1C}">
                <a14:useLocalDpi xmlns:a14="http://schemas.microsoft.com/office/drawing/2010/main" val="0"/>
              </a:ext>
              <a:ext uri="{96DAC541-7B7A-43D3-8B79-37D633B846F1}">
                <asvg:svgBlip xmlns:asvg="http://schemas.microsoft.com/office/drawing/2016/SVG/main" r:embed="rId255"/>
              </a:ext>
            </a:extLst>
          </a:blip>
          <a:stretch>
            <a:fillRect/>
          </a:stretch>
        </p:blipFill>
        <p:spPr>
          <a:xfrm>
            <a:off x="9239250" y="3646488"/>
            <a:ext cx="228600" cy="228600"/>
          </a:xfrm>
          <a:prstGeom prst="rect">
            <a:avLst/>
          </a:prstGeom>
        </p:spPr>
      </p:pic>
      <p:pic>
        <p:nvPicPr>
          <p:cNvPr id="257" name="图形 256">
            <a:extLst>
              <a:ext uri="{FF2B5EF4-FFF2-40B4-BE49-F238E27FC236}">
                <a16:creationId xmlns:a16="http://schemas.microsoft.com/office/drawing/2014/main" id="{0DAE9E7A-CD9C-4D63-9B3B-95FB67E3A199}"/>
              </a:ext>
            </a:extLst>
          </p:cNvPr>
          <p:cNvPicPr>
            <a:picLocks noChangeAspect="1"/>
          </p:cNvPicPr>
          <p:nvPr/>
        </p:nvPicPr>
        <p:blipFill>
          <a:blip r:embed="rId256">
            <a:extLst>
              <a:ext uri="{28A0092B-C50C-407E-A947-70E740481C1C}">
                <a14:useLocalDpi xmlns:a14="http://schemas.microsoft.com/office/drawing/2010/main" val="0"/>
              </a:ext>
              <a:ext uri="{96DAC541-7B7A-43D3-8B79-37D633B846F1}">
                <asvg:svgBlip xmlns:asvg="http://schemas.microsoft.com/office/drawing/2016/SVG/main" r:embed="rId257"/>
              </a:ext>
            </a:extLst>
          </a:blip>
          <a:stretch>
            <a:fillRect/>
          </a:stretch>
        </p:blipFill>
        <p:spPr>
          <a:xfrm>
            <a:off x="9582150" y="3646488"/>
            <a:ext cx="228600" cy="228600"/>
          </a:xfrm>
          <a:prstGeom prst="rect">
            <a:avLst/>
          </a:prstGeom>
        </p:spPr>
      </p:pic>
      <p:pic>
        <p:nvPicPr>
          <p:cNvPr id="259" name="图形 258">
            <a:extLst>
              <a:ext uri="{FF2B5EF4-FFF2-40B4-BE49-F238E27FC236}">
                <a16:creationId xmlns:a16="http://schemas.microsoft.com/office/drawing/2014/main" id="{79E1FF2F-531C-4B76-A1DF-2A231421B0D5}"/>
              </a:ext>
            </a:extLst>
          </p:cNvPr>
          <p:cNvPicPr>
            <a:picLocks noChangeAspect="1"/>
          </p:cNvPicPr>
          <p:nvPr/>
        </p:nvPicPr>
        <p:blipFill>
          <a:blip r:embed="rId258">
            <a:extLst>
              <a:ext uri="{28A0092B-C50C-407E-A947-70E740481C1C}">
                <a14:useLocalDpi xmlns:a14="http://schemas.microsoft.com/office/drawing/2010/main" val="0"/>
              </a:ext>
              <a:ext uri="{96DAC541-7B7A-43D3-8B79-37D633B846F1}">
                <asvg:svgBlip xmlns:asvg="http://schemas.microsoft.com/office/drawing/2016/SVG/main" r:embed="rId259"/>
              </a:ext>
            </a:extLst>
          </a:blip>
          <a:stretch>
            <a:fillRect/>
          </a:stretch>
        </p:blipFill>
        <p:spPr>
          <a:xfrm>
            <a:off x="9925050" y="3646488"/>
            <a:ext cx="228600" cy="228600"/>
          </a:xfrm>
          <a:prstGeom prst="rect">
            <a:avLst/>
          </a:prstGeom>
        </p:spPr>
      </p:pic>
      <p:pic>
        <p:nvPicPr>
          <p:cNvPr id="261" name="图形 260">
            <a:extLst>
              <a:ext uri="{FF2B5EF4-FFF2-40B4-BE49-F238E27FC236}">
                <a16:creationId xmlns:a16="http://schemas.microsoft.com/office/drawing/2014/main" id="{5F4A8A28-960D-43F6-A29A-B930B162FA04}"/>
              </a:ext>
            </a:extLst>
          </p:cNvPr>
          <p:cNvPicPr>
            <a:picLocks noChangeAspect="1"/>
          </p:cNvPicPr>
          <p:nvPr/>
        </p:nvPicPr>
        <p:blipFill>
          <a:blip r:embed="rId260">
            <a:extLst>
              <a:ext uri="{28A0092B-C50C-407E-A947-70E740481C1C}">
                <a14:useLocalDpi xmlns:a14="http://schemas.microsoft.com/office/drawing/2010/main" val="0"/>
              </a:ext>
              <a:ext uri="{96DAC541-7B7A-43D3-8B79-37D633B846F1}">
                <asvg:svgBlip xmlns:asvg="http://schemas.microsoft.com/office/drawing/2016/SVG/main" r:embed="rId261"/>
              </a:ext>
            </a:extLst>
          </a:blip>
          <a:stretch>
            <a:fillRect/>
          </a:stretch>
        </p:blipFill>
        <p:spPr>
          <a:xfrm>
            <a:off x="10267950" y="3646488"/>
            <a:ext cx="228600" cy="228600"/>
          </a:xfrm>
          <a:prstGeom prst="rect">
            <a:avLst/>
          </a:prstGeom>
        </p:spPr>
      </p:pic>
      <p:pic>
        <p:nvPicPr>
          <p:cNvPr id="263" name="图形 262">
            <a:extLst>
              <a:ext uri="{FF2B5EF4-FFF2-40B4-BE49-F238E27FC236}">
                <a16:creationId xmlns:a16="http://schemas.microsoft.com/office/drawing/2014/main" id="{321FABEA-A97C-4CC9-A013-52DFE45FE80E}"/>
              </a:ext>
            </a:extLst>
          </p:cNvPr>
          <p:cNvPicPr>
            <a:picLocks noChangeAspect="1"/>
          </p:cNvPicPr>
          <p:nvPr/>
        </p:nvPicPr>
        <p:blipFill>
          <a:blip r:embed="rId262">
            <a:extLst>
              <a:ext uri="{28A0092B-C50C-407E-A947-70E740481C1C}">
                <a14:useLocalDpi xmlns:a14="http://schemas.microsoft.com/office/drawing/2010/main" val="0"/>
              </a:ext>
              <a:ext uri="{96DAC541-7B7A-43D3-8B79-37D633B846F1}">
                <asvg:svgBlip xmlns:asvg="http://schemas.microsoft.com/office/drawing/2016/SVG/main" r:embed="rId263"/>
              </a:ext>
            </a:extLst>
          </a:blip>
          <a:stretch>
            <a:fillRect/>
          </a:stretch>
        </p:blipFill>
        <p:spPr>
          <a:xfrm>
            <a:off x="1695450" y="3989388"/>
            <a:ext cx="228600" cy="228600"/>
          </a:xfrm>
          <a:prstGeom prst="rect">
            <a:avLst/>
          </a:prstGeom>
        </p:spPr>
      </p:pic>
      <p:pic>
        <p:nvPicPr>
          <p:cNvPr id="265" name="图形 264">
            <a:extLst>
              <a:ext uri="{FF2B5EF4-FFF2-40B4-BE49-F238E27FC236}">
                <a16:creationId xmlns:a16="http://schemas.microsoft.com/office/drawing/2014/main" id="{CF788827-3986-4455-A721-CC5A1F2DB176}"/>
              </a:ext>
            </a:extLst>
          </p:cNvPr>
          <p:cNvPicPr>
            <a:picLocks noChangeAspect="1"/>
          </p:cNvPicPr>
          <p:nvPr/>
        </p:nvPicPr>
        <p:blipFill>
          <a:blip r:embed="rId264">
            <a:extLst>
              <a:ext uri="{28A0092B-C50C-407E-A947-70E740481C1C}">
                <a14:useLocalDpi xmlns:a14="http://schemas.microsoft.com/office/drawing/2010/main" val="0"/>
              </a:ext>
              <a:ext uri="{96DAC541-7B7A-43D3-8B79-37D633B846F1}">
                <asvg:svgBlip xmlns:asvg="http://schemas.microsoft.com/office/drawing/2016/SVG/main" r:embed="rId265"/>
              </a:ext>
            </a:extLst>
          </a:blip>
          <a:stretch>
            <a:fillRect/>
          </a:stretch>
        </p:blipFill>
        <p:spPr>
          <a:xfrm>
            <a:off x="2038350" y="3989388"/>
            <a:ext cx="228600" cy="228600"/>
          </a:xfrm>
          <a:prstGeom prst="rect">
            <a:avLst/>
          </a:prstGeom>
        </p:spPr>
      </p:pic>
      <p:pic>
        <p:nvPicPr>
          <p:cNvPr id="267" name="图形 266">
            <a:extLst>
              <a:ext uri="{FF2B5EF4-FFF2-40B4-BE49-F238E27FC236}">
                <a16:creationId xmlns:a16="http://schemas.microsoft.com/office/drawing/2014/main" id="{5A4610AD-3B03-4007-A982-5E2431067554}"/>
              </a:ext>
            </a:extLst>
          </p:cNvPr>
          <p:cNvPicPr>
            <a:picLocks noChangeAspect="1"/>
          </p:cNvPicPr>
          <p:nvPr/>
        </p:nvPicPr>
        <p:blipFill>
          <a:blip r:embed="rId266">
            <a:extLst>
              <a:ext uri="{28A0092B-C50C-407E-A947-70E740481C1C}">
                <a14:useLocalDpi xmlns:a14="http://schemas.microsoft.com/office/drawing/2010/main" val="0"/>
              </a:ext>
              <a:ext uri="{96DAC541-7B7A-43D3-8B79-37D633B846F1}">
                <asvg:svgBlip xmlns:asvg="http://schemas.microsoft.com/office/drawing/2016/SVG/main" r:embed="rId267"/>
              </a:ext>
            </a:extLst>
          </a:blip>
          <a:stretch>
            <a:fillRect/>
          </a:stretch>
        </p:blipFill>
        <p:spPr>
          <a:xfrm>
            <a:off x="2381250" y="3989388"/>
            <a:ext cx="228600" cy="228600"/>
          </a:xfrm>
          <a:prstGeom prst="rect">
            <a:avLst/>
          </a:prstGeom>
        </p:spPr>
      </p:pic>
      <p:pic>
        <p:nvPicPr>
          <p:cNvPr id="269" name="图形 268">
            <a:extLst>
              <a:ext uri="{FF2B5EF4-FFF2-40B4-BE49-F238E27FC236}">
                <a16:creationId xmlns:a16="http://schemas.microsoft.com/office/drawing/2014/main" id="{78661777-F81F-46A7-B430-D94A16A121E4}"/>
              </a:ext>
            </a:extLst>
          </p:cNvPr>
          <p:cNvPicPr>
            <a:picLocks noChangeAspect="1"/>
          </p:cNvPicPr>
          <p:nvPr/>
        </p:nvPicPr>
        <p:blipFill>
          <a:blip r:embed="rId268">
            <a:extLst>
              <a:ext uri="{28A0092B-C50C-407E-A947-70E740481C1C}">
                <a14:useLocalDpi xmlns:a14="http://schemas.microsoft.com/office/drawing/2010/main" val="0"/>
              </a:ext>
              <a:ext uri="{96DAC541-7B7A-43D3-8B79-37D633B846F1}">
                <asvg:svgBlip xmlns:asvg="http://schemas.microsoft.com/office/drawing/2016/SVG/main" r:embed="rId269"/>
              </a:ext>
            </a:extLst>
          </a:blip>
          <a:stretch>
            <a:fillRect/>
          </a:stretch>
        </p:blipFill>
        <p:spPr>
          <a:xfrm>
            <a:off x="2724150" y="3989388"/>
            <a:ext cx="228600" cy="228600"/>
          </a:xfrm>
          <a:prstGeom prst="rect">
            <a:avLst/>
          </a:prstGeom>
        </p:spPr>
      </p:pic>
      <p:pic>
        <p:nvPicPr>
          <p:cNvPr id="271" name="图形 270">
            <a:extLst>
              <a:ext uri="{FF2B5EF4-FFF2-40B4-BE49-F238E27FC236}">
                <a16:creationId xmlns:a16="http://schemas.microsoft.com/office/drawing/2014/main" id="{2510BF82-EB11-4025-A5F2-96DF2B1FF6C7}"/>
              </a:ext>
            </a:extLst>
          </p:cNvPr>
          <p:cNvPicPr>
            <a:picLocks noChangeAspect="1"/>
          </p:cNvPicPr>
          <p:nvPr/>
        </p:nvPicPr>
        <p:blipFill>
          <a:blip r:embed="rId270">
            <a:extLst>
              <a:ext uri="{28A0092B-C50C-407E-A947-70E740481C1C}">
                <a14:useLocalDpi xmlns:a14="http://schemas.microsoft.com/office/drawing/2010/main" val="0"/>
              </a:ext>
              <a:ext uri="{96DAC541-7B7A-43D3-8B79-37D633B846F1}">
                <asvg:svgBlip xmlns:asvg="http://schemas.microsoft.com/office/drawing/2016/SVG/main" r:embed="rId271"/>
              </a:ext>
            </a:extLst>
          </a:blip>
          <a:stretch>
            <a:fillRect/>
          </a:stretch>
        </p:blipFill>
        <p:spPr>
          <a:xfrm>
            <a:off x="3067050" y="3989388"/>
            <a:ext cx="228600" cy="228600"/>
          </a:xfrm>
          <a:prstGeom prst="rect">
            <a:avLst/>
          </a:prstGeom>
        </p:spPr>
      </p:pic>
      <p:pic>
        <p:nvPicPr>
          <p:cNvPr id="273" name="图形 272">
            <a:extLst>
              <a:ext uri="{FF2B5EF4-FFF2-40B4-BE49-F238E27FC236}">
                <a16:creationId xmlns:a16="http://schemas.microsoft.com/office/drawing/2014/main" id="{E7318FD7-E793-478D-98CD-9BFA66843385}"/>
              </a:ext>
            </a:extLst>
          </p:cNvPr>
          <p:cNvPicPr>
            <a:picLocks noChangeAspect="1"/>
          </p:cNvPicPr>
          <p:nvPr/>
        </p:nvPicPr>
        <p:blipFill>
          <a:blip r:embed="rId272">
            <a:extLst>
              <a:ext uri="{28A0092B-C50C-407E-A947-70E740481C1C}">
                <a14:useLocalDpi xmlns:a14="http://schemas.microsoft.com/office/drawing/2010/main" val="0"/>
              </a:ext>
              <a:ext uri="{96DAC541-7B7A-43D3-8B79-37D633B846F1}">
                <asvg:svgBlip xmlns:asvg="http://schemas.microsoft.com/office/drawing/2016/SVG/main" r:embed="rId273"/>
              </a:ext>
            </a:extLst>
          </a:blip>
          <a:stretch>
            <a:fillRect/>
          </a:stretch>
        </p:blipFill>
        <p:spPr>
          <a:xfrm>
            <a:off x="3409950" y="3989388"/>
            <a:ext cx="228600" cy="228600"/>
          </a:xfrm>
          <a:prstGeom prst="rect">
            <a:avLst/>
          </a:prstGeom>
        </p:spPr>
      </p:pic>
      <p:pic>
        <p:nvPicPr>
          <p:cNvPr id="275" name="图形 274">
            <a:extLst>
              <a:ext uri="{FF2B5EF4-FFF2-40B4-BE49-F238E27FC236}">
                <a16:creationId xmlns:a16="http://schemas.microsoft.com/office/drawing/2014/main" id="{15F0AAF4-1034-4A4D-95E4-94CC122EC7C1}"/>
              </a:ext>
            </a:extLst>
          </p:cNvPr>
          <p:cNvPicPr>
            <a:picLocks noChangeAspect="1"/>
          </p:cNvPicPr>
          <p:nvPr/>
        </p:nvPicPr>
        <p:blipFill>
          <a:blip r:embed="rId274">
            <a:extLst>
              <a:ext uri="{28A0092B-C50C-407E-A947-70E740481C1C}">
                <a14:useLocalDpi xmlns:a14="http://schemas.microsoft.com/office/drawing/2010/main" val="0"/>
              </a:ext>
              <a:ext uri="{96DAC541-7B7A-43D3-8B79-37D633B846F1}">
                <asvg:svgBlip xmlns:asvg="http://schemas.microsoft.com/office/drawing/2016/SVG/main" r:embed="rId275"/>
              </a:ext>
            </a:extLst>
          </a:blip>
          <a:stretch>
            <a:fillRect/>
          </a:stretch>
        </p:blipFill>
        <p:spPr>
          <a:xfrm>
            <a:off x="3752850" y="3989388"/>
            <a:ext cx="228600" cy="228600"/>
          </a:xfrm>
          <a:prstGeom prst="rect">
            <a:avLst/>
          </a:prstGeom>
        </p:spPr>
      </p:pic>
      <p:pic>
        <p:nvPicPr>
          <p:cNvPr id="277" name="图形 276">
            <a:extLst>
              <a:ext uri="{FF2B5EF4-FFF2-40B4-BE49-F238E27FC236}">
                <a16:creationId xmlns:a16="http://schemas.microsoft.com/office/drawing/2014/main" id="{F0BE46E3-25A7-4970-B709-8EE8454AF53E}"/>
              </a:ext>
            </a:extLst>
          </p:cNvPr>
          <p:cNvPicPr>
            <a:picLocks noChangeAspect="1"/>
          </p:cNvPicPr>
          <p:nvPr/>
        </p:nvPicPr>
        <p:blipFill>
          <a:blip r:embed="rId276">
            <a:extLst>
              <a:ext uri="{28A0092B-C50C-407E-A947-70E740481C1C}">
                <a14:useLocalDpi xmlns:a14="http://schemas.microsoft.com/office/drawing/2010/main" val="0"/>
              </a:ext>
              <a:ext uri="{96DAC541-7B7A-43D3-8B79-37D633B846F1}">
                <asvg:svgBlip xmlns:asvg="http://schemas.microsoft.com/office/drawing/2016/SVG/main" r:embed="rId277"/>
              </a:ext>
            </a:extLst>
          </a:blip>
          <a:stretch>
            <a:fillRect/>
          </a:stretch>
        </p:blipFill>
        <p:spPr>
          <a:xfrm>
            <a:off x="4095750" y="3989388"/>
            <a:ext cx="228600" cy="228600"/>
          </a:xfrm>
          <a:prstGeom prst="rect">
            <a:avLst/>
          </a:prstGeom>
        </p:spPr>
      </p:pic>
      <p:pic>
        <p:nvPicPr>
          <p:cNvPr id="279" name="图形 278">
            <a:extLst>
              <a:ext uri="{FF2B5EF4-FFF2-40B4-BE49-F238E27FC236}">
                <a16:creationId xmlns:a16="http://schemas.microsoft.com/office/drawing/2014/main" id="{BEBCF06B-2238-4A33-B070-03383E35B372}"/>
              </a:ext>
            </a:extLst>
          </p:cNvPr>
          <p:cNvPicPr>
            <a:picLocks noChangeAspect="1"/>
          </p:cNvPicPr>
          <p:nvPr/>
        </p:nvPicPr>
        <p:blipFill>
          <a:blip r:embed="rId278">
            <a:extLst>
              <a:ext uri="{28A0092B-C50C-407E-A947-70E740481C1C}">
                <a14:useLocalDpi xmlns:a14="http://schemas.microsoft.com/office/drawing/2010/main" val="0"/>
              </a:ext>
              <a:ext uri="{96DAC541-7B7A-43D3-8B79-37D633B846F1}">
                <asvg:svgBlip xmlns:asvg="http://schemas.microsoft.com/office/drawing/2016/SVG/main" r:embed="rId279"/>
              </a:ext>
            </a:extLst>
          </a:blip>
          <a:stretch>
            <a:fillRect/>
          </a:stretch>
        </p:blipFill>
        <p:spPr>
          <a:xfrm>
            <a:off x="4438650" y="3989388"/>
            <a:ext cx="228600" cy="228600"/>
          </a:xfrm>
          <a:prstGeom prst="rect">
            <a:avLst/>
          </a:prstGeom>
        </p:spPr>
      </p:pic>
      <p:pic>
        <p:nvPicPr>
          <p:cNvPr id="281" name="图形 280">
            <a:extLst>
              <a:ext uri="{FF2B5EF4-FFF2-40B4-BE49-F238E27FC236}">
                <a16:creationId xmlns:a16="http://schemas.microsoft.com/office/drawing/2014/main" id="{4EDD4A99-2CF9-4117-8A89-C4408D962EFD}"/>
              </a:ext>
            </a:extLst>
          </p:cNvPr>
          <p:cNvPicPr>
            <a:picLocks noChangeAspect="1"/>
          </p:cNvPicPr>
          <p:nvPr/>
        </p:nvPicPr>
        <p:blipFill>
          <a:blip r:embed="rId280">
            <a:extLst>
              <a:ext uri="{28A0092B-C50C-407E-A947-70E740481C1C}">
                <a14:useLocalDpi xmlns:a14="http://schemas.microsoft.com/office/drawing/2010/main" val="0"/>
              </a:ext>
              <a:ext uri="{96DAC541-7B7A-43D3-8B79-37D633B846F1}">
                <asvg:svgBlip xmlns:asvg="http://schemas.microsoft.com/office/drawing/2016/SVG/main" r:embed="rId281"/>
              </a:ext>
            </a:extLst>
          </a:blip>
          <a:stretch>
            <a:fillRect/>
          </a:stretch>
        </p:blipFill>
        <p:spPr>
          <a:xfrm>
            <a:off x="4781550" y="3989388"/>
            <a:ext cx="228600" cy="228600"/>
          </a:xfrm>
          <a:prstGeom prst="rect">
            <a:avLst/>
          </a:prstGeom>
        </p:spPr>
      </p:pic>
      <p:pic>
        <p:nvPicPr>
          <p:cNvPr id="283" name="图形 282">
            <a:extLst>
              <a:ext uri="{FF2B5EF4-FFF2-40B4-BE49-F238E27FC236}">
                <a16:creationId xmlns:a16="http://schemas.microsoft.com/office/drawing/2014/main" id="{EC3F4F77-21B1-4321-8770-C2F22A827A6C}"/>
              </a:ext>
            </a:extLst>
          </p:cNvPr>
          <p:cNvPicPr>
            <a:picLocks noChangeAspect="1"/>
          </p:cNvPicPr>
          <p:nvPr/>
        </p:nvPicPr>
        <p:blipFill>
          <a:blip r:embed="rId282">
            <a:extLst>
              <a:ext uri="{28A0092B-C50C-407E-A947-70E740481C1C}">
                <a14:useLocalDpi xmlns:a14="http://schemas.microsoft.com/office/drawing/2010/main" val="0"/>
              </a:ext>
              <a:ext uri="{96DAC541-7B7A-43D3-8B79-37D633B846F1}">
                <asvg:svgBlip xmlns:asvg="http://schemas.microsoft.com/office/drawing/2016/SVG/main" r:embed="rId283"/>
              </a:ext>
            </a:extLst>
          </a:blip>
          <a:stretch>
            <a:fillRect/>
          </a:stretch>
        </p:blipFill>
        <p:spPr>
          <a:xfrm>
            <a:off x="5124450" y="3989388"/>
            <a:ext cx="228600" cy="228600"/>
          </a:xfrm>
          <a:prstGeom prst="rect">
            <a:avLst/>
          </a:prstGeom>
        </p:spPr>
      </p:pic>
      <p:pic>
        <p:nvPicPr>
          <p:cNvPr id="285" name="图形 284">
            <a:extLst>
              <a:ext uri="{FF2B5EF4-FFF2-40B4-BE49-F238E27FC236}">
                <a16:creationId xmlns:a16="http://schemas.microsoft.com/office/drawing/2014/main" id="{FFA539E5-5745-4DCA-A27C-93DB57331F59}"/>
              </a:ext>
            </a:extLst>
          </p:cNvPr>
          <p:cNvPicPr>
            <a:picLocks noChangeAspect="1"/>
          </p:cNvPicPr>
          <p:nvPr/>
        </p:nvPicPr>
        <p:blipFill>
          <a:blip r:embed="rId284">
            <a:extLst>
              <a:ext uri="{28A0092B-C50C-407E-A947-70E740481C1C}">
                <a14:useLocalDpi xmlns:a14="http://schemas.microsoft.com/office/drawing/2010/main" val="0"/>
              </a:ext>
              <a:ext uri="{96DAC541-7B7A-43D3-8B79-37D633B846F1}">
                <asvg:svgBlip xmlns:asvg="http://schemas.microsoft.com/office/drawing/2016/SVG/main" r:embed="rId285"/>
              </a:ext>
            </a:extLst>
          </a:blip>
          <a:stretch>
            <a:fillRect/>
          </a:stretch>
        </p:blipFill>
        <p:spPr>
          <a:xfrm>
            <a:off x="5467350" y="3989388"/>
            <a:ext cx="228600" cy="228600"/>
          </a:xfrm>
          <a:prstGeom prst="rect">
            <a:avLst/>
          </a:prstGeom>
        </p:spPr>
      </p:pic>
      <p:pic>
        <p:nvPicPr>
          <p:cNvPr id="287" name="图形 286">
            <a:extLst>
              <a:ext uri="{FF2B5EF4-FFF2-40B4-BE49-F238E27FC236}">
                <a16:creationId xmlns:a16="http://schemas.microsoft.com/office/drawing/2014/main" id="{B73D5CD2-A666-4E60-B07D-B2EBB2C2C284}"/>
              </a:ext>
            </a:extLst>
          </p:cNvPr>
          <p:cNvPicPr>
            <a:picLocks noChangeAspect="1"/>
          </p:cNvPicPr>
          <p:nvPr/>
        </p:nvPicPr>
        <p:blipFill>
          <a:blip r:embed="rId286">
            <a:extLst>
              <a:ext uri="{28A0092B-C50C-407E-A947-70E740481C1C}">
                <a14:useLocalDpi xmlns:a14="http://schemas.microsoft.com/office/drawing/2010/main" val="0"/>
              </a:ext>
              <a:ext uri="{96DAC541-7B7A-43D3-8B79-37D633B846F1}">
                <asvg:svgBlip xmlns:asvg="http://schemas.microsoft.com/office/drawing/2016/SVG/main" r:embed="rId287"/>
              </a:ext>
            </a:extLst>
          </a:blip>
          <a:stretch>
            <a:fillRect/>
          </a:stretch>
        </p:blipFill>
        <p:spPr>
          <a:xfrm>
            <a:off x="5810250" y="3989388"/>
            <a:ext cx="228600" cy="228600"/>
          </a:xfrm>
          <a:prstGeom prst="rect">
            <a:avLst/>
          </a:prstGeom>
        </p:spPr>
      </p:pic>
      <p:pic>
        <p:nvPicPr>
          <p:cNvPr id="289" name="图形 288">
            <a:extLst>
              <a:ext uri="{FF2B5EF4-FFF2-40B4-BE49-F238E27FC236}">
                <a16:creationId xmlns:a16="http://schemas.microsoft.com/office/drawing/2014/main" id="{75657238-71A0-45DC-A2EC-F4E4ADE6F7D2}"/>
              </a:ext>
            </a:extLst>
          </p:cNvPr>
          <p:cNvPicPr>
            <a:picLocks noChangeAspect="1"/>
          </p:cNvPicPr>
          <p:nvPr/>
        </p:nvPicPr>
        <p:blipFill>
          <a:blip r:embed="rId288">
            <a:extLst>
              <a:ext uri="{28A0092B-C50C-407E-A947-70E740481C1C}">
                <a14:useLocalDpi xmlns:a14="http://schemas.microsoft.com/office/drawing/2010/main" val="0"/>
              </a:ext>
              <a:ext uri="{96DAC541-7B7A-43D3-8B79-37D633B846F1}">
                <asvg:svgBlip xmlns:asvg="http://schemas.microsoft.com/office/drawing/2016/SVG/main" r:embed="rId289"/>
              </a:ext>
            </a:extLst>
          </a:blip>
          <a:stretch>
            <a:fillRect/>
          </a:stretch>
        </p:blipFill>
        <p:spPr>
          <a:xfrm>
            <a:off x="6153150" y="3989388"/>
            <a:ext cx="228600" cy="228600"/>
          </a:xfrm>
          <a:prstGeom prst="rect">
            <a:avLst/>
          </a:prstGeom>
        </p:spPr>
      </p:pic>
      <p:pic>
        <p:nvPicPr>
          <p:cNvPr id="291" name="图形 290">
            <a:extLst>
              <a:ext uri="{FF2B5EF4-FFF2-40B4-BE49-F238E27FC236}">
                <a16:creationId xmlns:a16="http://schemas.microsoft.com/office/drawing/2014/main" id="{D027632E-505A-47CB-9BE7-34E178D1CAEC}"/>
              </a:ext>
            </a:extLst>
          </p:cNvPr>
          <p:cNvPicPr>
            <a:picLocks noChangeAspect="1"/>
          </p:cNvPicPr>
          <p:nvPr/>
        </p:nvPicPr>
        <p:blipFill>
          <a:blip r:embed="rId290">
            <a:extLst>
              <a:ext uri="{28A0092B-C50C-407E-A947-70E740481C1C}">
                <a14:useLocalDpi xmlns:a14="http://schemas.microsoft.com/office/drawing/2010/main" val="0"/>
              </a:ext>
              <a:ext uri="{96DAC541-7B7A-43D3-8B79-37D633B846F1}">
                <asvg:svgBlip xmlns:asvg="http://schemas.microsoft.com/office/drawing/2016/SVG/main" r:embed="rId291"/>
              </a:ext>
            </a:extLst>
          </a:blip>
          <a:stretch>
            <a:fillRect/>
          </a:stretch>
        </p:blipFill>
        <p:spPr>
          <a:xfrm>
            <a:off x="6496050" y="3989388"/>
            <a:ext cx="228600" cy="228600"/>
          </a:xfrm>
          <a:prstGeom prst="rect">
            <a:avLst/>
          </a:prstGeom>
        </p:spPr>
      </p:pic>
      <p:pic>
        <p:nvPicPr>
          <p:cNvPr id="293" name="图形 292">
            <a:extLst>
              <a:ext uri="{FF2B5EF4-FFF2-40B4-BE49-F238E27FC236}">
                <a16:creationId xmlns:a16="http://schemas.microsoft.com/office/drawing/2014/main" id="{51F58D74-923C-46F9-8A6B-377EB9F611B8}"/>
              </a:ext>
            </a:extLst>
          </p:cNvPr>
          <p:cNvPicPr>
            <a:picLocks noChangeAspect="1"/>
          </p:cNvPicPr>
          <p:nvPr/>
        </p:nvPicPr>
        <p:blipFill>
          <a:blip r:embed="rId292">
            <a:extLst>
              <a:ext uri="{28A0092B-C50C-407E-A947-70E740481C1C}">
                <a14:useLocalDpi xmlns:a14="http://schemas.microsoft.com/office/drawing/2010/main" val="0"/>
              </a:ext>
              <a:ext uri="{96DAC541-7B7A-43D3-8B79-37D633B846F1}">
                <asvg:svgBlip xmlns:asvg="http://schemas.microsoft.com/office/drawing/2016/SVG/main" r:embed="rId293"/>
              </a:ext>
            </a:extLst>
          </a:blip>
          <a:stretch>
            <a:fillRect/>
          </a:stretch>
        </p:blipFill>
        <p:spPr>
          <a:xfrm>
            <a:off x="6838950" y="3989388"/>
            <a:ext cx="228600" cy="228600"/>
          </a:xfrm>
          <a:prstGeom prst="rect">
            <a:avLst/>
          </a:prstGeom>
        </p:spPr>
      </p:pic>
      <p:pic>
        <p:nvPicPr>
          <p:cNvPr id="295" name="图形 294">
            <a:extLst>
              <a:ext uri="{FF2B5EF4-FFF2-40B4-BE49-F238E27FC236}">
                <a16:creationId xmlns:a16="http://schemas.microsoft.com/office/drawing/2014/main" id="{A5A2A641-7A29-4D7D-9D65-0B21A9BD7436}"/>
              </a:ext>
            </a:extLst>
          </p:cNvPr>
          <p:cNvPicPr>
            <a:picLocks noChangeAspect="1"/>
          </p:cNvPicPr>
          <p:nvPr/>
        </p:nvPicPr>
        <p:blipFill>
          <a:blip r:embed="rId294">
            <a:extLst>
              <a:ext uri="{28A0092B-C50C-407E-A947-70E740481C1C}">
                <a14:useLocalDpi xmlns:a14="http://schemas.microsoft.com/office/drawing/2010/main" val="0"/>
              </a:ext>
              <a:ext uri="{96DAC541-7B7A-43D3-8B79-37D633B846F1}">
                <asvg:svgBlip xmlns:asvg="http://schemas.microsoft.com/office/drawing/2016/SVG/main" r:embed="rId295"/>
              </a:ext>
            </a:extLst>
          </a:blip>
          <a:stretch>
            <a:fillRect/>
          </a:stretch>
        </p:blipFill>
        <p:spPr>
          <a:xfrm>
            <a:off x="7181850" y="3989388"/>
            <a:ext cx="228600" cy="228600"/>
          </a:xfrm>
          <a:prstGeom prst="rect">
            <a:avLst/>
          </a:prstGeom>
        </p:spPr>
      </p:pic>
      <p:pic>
        <p:nvPicPr>
          <p:cNvPr id="297" name="图形 296">
            <a:extLst>
              <a:ext uri="{FF2B5EF4-FFF2-40B4-BE49-F238E27FC236}">
                <a16:creationId xmlns:a16="http://schemas.microsoft.com/office/drawing/2014/main" id="{90466311-361D-461F-B416-64FAC32358B2}"/>
              </a:ext>
            </a:extLst>
          </p:cNvPr>
          <p:cNvPicPr>
            <a:picLocks noChangeAspect="1"/>
          </p:cNvPicPr>
          <p:nvPr/>
        </p:nvPicPr>
        <p:blipFill>
          <a:blip r:embed="rId296">
            <a:extLst>
              <a:ext uri="{28A0092B-C50C-407E-A947-70E740481C1C}">
                <a14:useLocalDpi xmlns:a14="http://schemas.microsoft.com/office/drawing/2010/main" val="0"/>
              </a:ext>
              <a:ext uri="{96DAC541-7B7A-43D3-8B79-37D633B846F1}">
                <asvg:svgBlip xmlns:asvg="http://schemas.microsoft.com/office/drawing/2016/SVG/main" r:embed="rId297"/>
              </a:ext>
            </a:extLst>
          </a:blip>
          <a:stretch>
            <a:fillRect/>
          </a:stretch>
        </p:blipFill>
        <p:spPr>
          <a:xfrm>
            <a:off x="7524750" y="3989388"/>
            <a:ext cx="228600" cy="228600"/>
          </a:xfrm>
          <a:prstGeom prst="rect">
            <a:avLst/>
          </a:prstGeom>
        </p:spPr>
      </p:pic>
      <p:pic>
        <p:nvPicPr>
          <p:cNvPr id="299" name="图形 298">
            <a:extLst>
              <a:ext uri="{FF2B5EF4-FFF2-40B4-BE49-F238E27FC236}">
                <a16:creationId xmlns:a16="http://schemas.microsoft.com/office/drawing/2014/main" id="{D81CD013-0D03-4E4C-A360-49E348A8D4AE}"/>
              </a:ext>
            </a:extLst>
          </p:cNvPr>
          <p:cNvPicPr>
            <a:picLocks noChangeAspect="1"/>
          </p:cNvPicPr>
          <p:nvPr/>
        </p:nvPicPr>
        <p:blipFill>
          <a:blip r:embed="rId298">
            <a:extLst>
              <a:ext uri="{28A0092B-C50C-407E-A947-70E740481C1C}">
                <a14:useLocalDpi xmlns:a14="http://schemas.microsoft.com/office/drawing/2010/main" val="0"/>
              </a:ext>
              <a:ext uri="{96DAC541-7B7A-43D3-8B79-37D633B846F1}">
                <asvg:svgBlip xmlns:asvg="http://schemas.microsoft.com/office/drawing/2016/SVG/main" r:embed="rId299"/>
              </a:ext>
            </a:extLst>
          </a:blip>
          <a:stretch>
            <a:fillRect/>
          </a:stretch>
        </p:blipFill>
        <p:spPr>
          <a:xfrm>
            <a:off x="7867650" y="3989388"/>
            <a:ext cx="228600" cy="228600"/>
          </a:xfrm>
          <a:prstGeom prst="rect">
            <a:avLst/>
          </a:prstGeom>
        </p:spPr>
      </p:pic>
      <p:pic>
        <p:nvPicPr>
          <p:cNvPr id="301" name="图形 300">
            <a:extLst>
              <a:ext uri="{FF2B5EF4-FFF2-40B4-BE49-F238E27FC236}">
                <a16:creationId xmlns:a16="http://schemas.microsoft.com/office/drawing/2014/main" id="{0B17CDF2-4119-4A41-9BC0-BE46539FC7D9}"/>
              </a:ext>
            </a:extLst>
          </p:cNvPr>
          <p:cNvPicPr>
            <a:picLocks noChangeAspect="1"/>
          </p:cNvPicPr>
          <p:nvPr/>
        </p:nvPicPr>
        <p:blipFill>
          <a:blip r:embed="rId300">
            <a:extLst>
              <a:ext uri="{28A0092B-C50C-407E-A947-70E740481C1C}">
                <a14:useLocalDpi xmlns:a14="http://schemas.microsoft.com/office/drawing/2010/main" val="0"/>
              </a:ext>
              <a:ext uri="{96DAC541-7B7A-43D3-8B79-37D633B846F1}">
                <asvg:svgBlip xmlns:asvg="http://schemas.microsoft.com/office/drawing/2016/SVG/main" r:embed="rId301"/>
              </a:ext>
            </a:extLst>
          </a:blip>
          <a:stretch>
            <a:fillRect/>
          </a:stretch>
        </p:blipFill>
        <p:spPr>
          <a:xfrm>
            <a:off x="8210550" y="3989388"/>
            <a:ext cx="228600" cy="228600"/>
          </a:xfrm>
          <a:prstGeom prst="rect">
            <a:avLst/>
          </a:prstGeom>
        </p:spPr>
      </p:pic>
      <p:pic>
        <p:nvPicPr>
          <p:cNvPr id="303" name="图形 302">
            <a:extLst>
              <a:ext uri="{FF2B5EF4-FFF2-40B4-BE49-F238E27FC236}">
                <a16:creationId xmlns:a16="http://schemas.microsoft.com/office/drawing/2014/main" id="{DA37F79F-4454-4E52-89B8-F946089CCCB9}"/>
              </a:ext>
            </a:extLst>
          </p:cNvPr>
          <p:cNvPicPr>
            <a:picLocks noChangeAspect="1"/>
          </p:cNvPicPr>
          <p:nvPr/>
        </p:nvPicPr>
        <p:blipFill>
          <a:blip r:embed="rId302">
            <a:extLst>
              <a:ext uri="{28A0092B-C50C-407E-A947-70E740481C1C}">
                <a14:useLocalDpi xmlns:a14="http://schemas.microsoft.com/office/drawing/2010/main" val="0"/>
              </a:ext>
              <a:ext uri="{96DAC541-7B7A-43D3-8B79-37D633B846F1}">
                <asvg:svgBlip xmlns:asvg="http://schemas.microsoft.com/office/drawing/2016/SVG/main" r:embed="rId303"/>
              </a:ext>
            </a:extLst>
          </a:blip>
          <a:stretch>
            <a:fillRect/>
          </a:stretch>
        </p:blipFill>
        <p:spPr>
          <a:xfrm>
            <a:off x="8553450" y="3989388"/>
            <a:ext cx="228600" cy="228600"/>
          </a:xfrm>
          <a:prstGeom prst="rect">
            <a:avLst/>
          </a:prstGeom>
        </p:spPr>
      </p:pic>
      <p:pic>
        <p:nvPicPr>
          <p:cNvPr id="305" name="图形 304">
            <a:extLst>
              <a:ext uri="{FF2B5EF4-FFF2-40B4-BE49-F238E27FC236}">
                <a16:creationId xmlns:a16="http://schemas.microsoft.com/office/drawing/2014/main" id="{A3DA6636-2239-433F-93E8-4C87681CCC96}"/>
              </a:ext>
            </a:extLst>
          </p:cNvPr>
          <p:cNvPicPr>
            <a:picLocks noChangeAspect="1"/>
          </p:cNvPicPr>
          <p:nvPr/>
        </p:nvPicPr>
        <p:blipFill>
          <a:blip r:embed="rId304">
            <a:extLst>
              <a:ext uri="{28A0092B-C50C-407E-A947-70E740481C1C}">
                <a14:useLocalDpi xmlns:a14="http://schemas.microsoft.com/office/drawing/2010/main" val="0"/>
              </a:ext>
              <a:ext uri="{96DAC541-7B7A-43D3-8B79-37D633B846F1}">
                <asvg:svgBlip xmlns:asvg="http://schemas.microsoft.com/office/drawing/2016/SVG/main" r:embed="rId305"/>
              </a:ext>
            </a:extLst>
          </a:blip>
          <a:stretch>
            <a:fillRect/>
          </a:stretch>
        </p:blipFill>
        <p:spPr>
          <a:xfrm>
            <a:off x="8896350" y="3989388"/>
            <a:ext cx="228600" cy="228600"/>
          </a:xfrm>
          <a:prstGeom prst="rect">
            <a:avLst/>
          </a:prstGeom>
        </p:spPr>
      </p:pic>
      <p:pic>
        <p:nvPicPr>
          <p:cNvPr id="307" name="图形 306">
            <a:extLst>
              <a:ext uri="{FF2B5EF4-FFF2-40B4-BE49-F238E27FC236}">
                <a16:creationId xmlns:a16="http://schemas.microsoft.com/office/drawing/2014/main" id="{30E996F5-60D9-4A49-B144-BCA114B6669D}"/>
              </a:ext>
            </a:extLst>
          </p:cNvPr>
          <p:cNvPicPr>
            <a:picLocks noChangeAspect="1"/>
          </p:cNvPicPr>
          <p:nvPr/>
        </p:nvPicPr>
        <p:blipFill>
          <a:blip r:embed="rId306">
            <a:extLst>
              <a:ext uri="{28A0092B-C50C-407E-A947-70E740481C1C}">
                <a14:useLocalDpi xmlns:a14="http://schemas.microsoft.com/office/drawing/2010/main" val="0"/>
              </a:ext>
              <a:ext uri="{96DAC541-7B7A-43D3-8B79-37D633B846F1}">
                <asvg:svgBlip xmlns:asvg="http://schemas.microsoft.com/office/drawing/2016/SVG/main" r:embed="rId307"/>
              </a:ext>
            </a:extLst>
          </a:blip>
          <a:stretch>
            <a:fillRect/>
          </a:stretch>
        </p:blipFill>
        <p:spPr>
          <a:xfrm>
            <a:off x="9239250" y="3989388"/>
            <a:ext cx="228600" cy="228600"/>
          </a:xfrm>
          <a:prstGeom prst="rect">
            <a:avLst/>
          </a:prstGeom>
        </p:spPr>
      </p:pic>
      <p:pic>
        <p:nvPicPr>
          <p:cNvPr id="309" name="图形 308">
            <a:extLst>
              <a:ext uri="{FF2B5EF4-FFF2-40B4-BE49-F238E27FC236}">
                <a16:creationId xmlns:a16="http://schemas.microsoft.com/office/drawing/2014/main" id="{B4B419E7-F532-494A-851E-1157F267F408}"/>
              </a:ext>
            </a:extLst>
          </p:cNvPr>
          <p:cNvPicPr>
            <a:picLocks noChangeAspect="1"/>
          </p:cNvPicPr>
          <p:nvPr/>
        </p:nvPicPr>
        <p:blipFill>
          <a:blip r:embed="rId308">
            <a:extLst>
              <a:ext uri="{28A0092B-C50C-407E-A947-70E740481C1C}">
                <a14:useLocalDpi xmlns:a14="http://schemas.microsoft.com/office/drawing/2010/main" val="0"/>
              </a:ext>
              <a:ext uri="{96DAC541-7B7A-43D3-8B79-37D633B846F1}">
                <asvg:svgBlip xmlns:asvg="http://schemas.microsoft.com/office/drawing/2016/SVG/main" r:embed="rId309"/>
              </a:ext>
            </a:extLst>
          </a:blip>
          <a:stretch>
            <a:fillRect/>
          </a:stretch>
        </p:blipFill>
        <p:spPr>
          <a:xfrm>
            <a:off x="9582150" y="3989388"/>
            <a:ext cx="228600" cy="228600"/>
          </a:xfrm>
          <a:prstGeom prst="rect">
            <a:avLst/>
          </a:prstGeom>
        </p:spPr>
      </p:pic>
      <p:pic>
        <p:nvPicPr>
          <p:cNvPr id="311" name="图形 310">
            <a:extLst>
              <a:ext uri="{FF2B5EF4-FFF2-40B4-BE49-F238E27FC236}">
                <a16:creationId xmlns:a16="http://schemas.microsoft.com/office/drawing/2014/main" id="{1BECAED3-97C1-4413-9B7C-E6D91386CB53}"/>
              </a:ext>
            </a:extLst>
          </p:cNvPr>
          <p:cNvPicPr>
            <a:picLocks noChangeAspect="1"/>
          </p:cNvPicPr>
          <p:nvPr/>
        </p:nvPicPr>
        <p:blipFill>
          <a:blip r:embed="rId310">
            <a:extLst>
              <a:ext uri="{28A0092B-C50C-407E-A947-70E740481C1C}">
                <a14:useLocalDpi xmlns:a14="http://schemas.microsoft.com/office/drawing/2010/main" val="0"/>
              </a:ext>
              <a:ext uri="{96DAC541-7B7A-43D3-8B79-37D633B846F1}">
                <asvg:svgBlip xmlns:asvg="http://schemas.microsoft.com/office/drawing/2016/SVG/main" r:embed="rId311"/>
              </a:ext>
            </a:extLst>
          </a:blip>
          <a:stretch>
            <a:fillRect/>
          </a:stretch>
        </p:blipFill>
        <p:spPr>
          <a:xfrm>
            <a:off x="9925050" y="3989388"/>
            <a:ext cx="228600" cy="228600"/>
          </a:xfrm>
          <a:prstGeom prst="rect">
            <a:avLst/>
          </a:prstGeom>
        </p:spPr>
      </p:pic>
      <p:pic>
        <p:nvPicPr>
          <p:cNvPr id="313" name="图形 312">
            <a:extLst>
              <a:ext uri="{FF2B5EF4-FFF2-40B4-BE49-F238E27FC236}">
                <a16:creationId xmlns:a16="http://schemas.microsoft.com/office/drawing/2014/main" id="{C34FC3D7-2969-4F3F-8273-66D5D19B8097}"/>
              </a:ext>
            </a:extLst>
          </p:cNvPr>
          <p:cNvPicPr>
            <a:picLocks noChangeAspect="1"/>
          </p:cNvPicPr>
          <p:nvPr/>
        </p:nvPicPr>
        <p:blipFill>
          <a:blip r:embed="rId312">
            <a:extLst>
              <a:ext uri="{28A0092B-C50C-407E-A947-70E740481C1C}">
                <a14:useLocalDpi xmlns:a14="http://schemas.microsoft.com/office/drawing/2010/main" val="0"/>
              </a:ext>
              <a:ext uri="{96DAC541-7B7A-43D3-8B79-37D633B846F1}">
                <asvg:svgBlip xmlns:asvg="http://schemas.microsoft.com/office/drawing/2016/SVG/main" r:embed="rId313"/>
              </a:ext>
            </a:extLst>
          </a:blip>
          <a:stretch>
            <a:fillRect/>
          </a:stretch>
        </p:blipFill>
        <p:spPr>
          <a:xfrm>
            <a:off x="10267950" y="3989388"/>
            <a:ext cx="228600" cy="228600"/>
          </a:xfrm>
          <a:prstGeom prst="rect">
            <a:avLst/>
          </a:prstGeom>
        </p:spPr>
      </p:pic>
      <p:pic>
        <p:nvPicPr>
          <p:cNvPr id="315" name="图形 314">
            <a:extLst>
              <a:ext uri="{FF2B5EF4-FFF2-40B4-BE49-F238E27FC236}">
                <a16:creationId xmlns:a16="http://schemas.microsoft.com/office/drawing/2014/main" id="{C58F6868-2842-4CAD-8B8D-051C4F1B1D99}"/>
              </a:ext>
            </a:extLst>
          </p:cNvPr>
          <p:cNvPicPr>
            <a:picLocks noChangeAspect="1"/>
          </p:cNvPicPr>
          <p:nvPr/>
        </p:nvPicPr>
        <p:blipFill>
          <a:blip r:embed="rId314">
            <a:extLst>
              <a:ext uri="{28A0092B-C50C-407E-A947-70E740481C1C}">
                <a14:useLocalDpi xmlns:a14="http://schemas.microsoft.com/office/drawing/2010/main" val="0"/>
              </a:ext>
              <a:ext uri="{96DAC541-7B7A-43D3-8B79-37D633B846F1}">
                <asvg:svgBlip xmlns:asvg="http://schemas.microsoft.com/office/drawing/2016/SVG/main" r:embed="rId315"/>
              </a:ext>
            </a:extLst>
          </a:blip>
          <a:stretch>
            <a:fillRect/>
          </a:stretch>
        </p:blipFill>
        <p:spPr>
          <a:xfrm>
            <a:off x="1695450" y="4332288"/>
            <a:ext cx="228600" cy="228600"/>
          </a:xfrm>
          <a:prstGeom prst="rect">
            <a:avLst/>
          </a:prstGeom>
        </p:spPr>
      </p:pic>
      <p:pic>
        <p:nvPicPr>
          <p:cNvPr id="317" name="图形 316">
            <a:extLst>
              <a:ext uri="{FF2B5EF4-FFF2-40B4-BE49-F238E27FC236}">
                <a16:creationId xmlns:a16="http://schemas.microsoft.com/office/drawing/2014/main" id="{797A7374-4B3A-491D-B1E3-98F6103DDED1}"/>
              </a:ext>
            </a:extLst>
          </p:cNvPr>
          <p:cNvPicPr>
            <a:picLocks noChangeAspect="1"/>
          </p:cNvPicPr>
          <p:nvPr/>
        </p:nvPicPr>
        <p:blipFill>
          <a:blip r:embed="rId316">
            <a:extLst>
              <a:ext uri="{28A0092B-C50C-407E-A947-70E740481C1C}">
                <a14:useLocalDpi xmlns:a14="http://schemas.microsoft.com/office/drawing/2010/main" val="0"/>
              </a:ext>
              <a:ext uri="{96DAC541-7B7A-43D3-8B79-37D633B846F1}">
                <asvg:svgBlip xmlns:asvg="http://schemas.microsoft.com/office/drawing/2016/SVG/main" r:embed="rId317"/>
              </a:ext>
            </a:extLst>
          </a:blip>
          <a:stretch>
            <a:fillRect/>
          </a:stretch>
        </p:blipFill>
        <p:spPr>
          <a:xfrm>
            <a:off x="2038350" y="4332288"/>
            <a:ext cx="228600" cy="228600"/>
          </a:xfrm>
          <a:prstGeom prst="rect">
            <a:avLst/>
          </a:prstGeom>
        </p:spPr>
      </p:pic>
      <p:pic>
        <p:nvPicPr>
          <p:cNvPr id="319" name="图形 318">
            <a:extLst>
              <a:ext uri="{FF2B5EF4-FFF2-40B4-BE49-F238E27FC236}">
                <a16:creationId xmlns:a16="http://schemas.microsoft.com/office/drawing/2014/main" id="{CC5A56CA-1E62-4B45-A93B-04690ABF9C57}"/>
              </a:ext>
            </a:extLst>
          </p:cNvPr>
          <p:cNvPicPr>
            <a:picLocks noChangeAspect="1"/>
          </p:cNvPicPr>
          <p:nvPr/>
        </p:nvPicPr>
        <p:blipFill>
          <a:blip r:embed="rId318">
            <a:extLst>
              <a:ext uri="{28A0092B-C50C-407E-A947-70E740481C1C}">
                <a14:useLocalDpi xmlns:a14="http://schemas.microsoft.com/office/drawing/2010/main" val="0"/>
              </a:ext>
              <a:ext uri="{96DAC541-7B7A-43D3-8B79-37D633B846F1}">
                <asvg:svgBlip xmlns:asvg="http://schemas.microsoft.com/office/drawing/2016/SVG/main" r:embed="rId319"/>
              </a:ext>
            </a:extLst>
          </a:blip>
          <a:stretch>
            <a:fillRect/>
          </a:stretch>
        </p:blipFill>
        <p:spPr>
          <a:xfrm>
            <a:off x="2381250" y="4332288"/>
            <a:ext cx="228600" cy="228600"/>
          </a:xfrm>
          <a:prstGeom prst="rect">
            <a:avLst/>
          </a:prstGeom>
        </p:spPr>
      </p:pic>
      <p:pic>
        <p:nvPicPr>
          <p:cNvPr id="321" name="图形 320">
            <a:extLst>
              <a:ext uri="{FF2B5EF4-FFF2-40B4-BE49-F238E27FC236}">
                <a16:creationId xmlns:a16="http://schemas.microsoft.com/office/drawing/2014/main" id="{F002FD72-70F2-4660-B71D-8BFD75CF1153}"/>
              </a:ext>
            </a:extLst>
          </p:cNvPr>
          <p:cNvPicPr>
            <a:picLocks noChangeAspect="1"/>
          </p:cNvPicPr>
          <p:nvPr/>
        </p:nvPicPr>
        <p:blipFill>
          <a:blip r:embed="rId320">
            <a:extLst>
              <a:ext uri="{28A0092B-C50C-407E-A947-70E740481C1C}">
                <a14:useLocalDpi xmlns:a14="http://schemas.microsoft.com/office/drawing/2010/main" val="0"/>
              </a:ext>
              <a:ext uri="{96DAC541-7B7A-43D3-8B79-37D633B846F1}">
                <asvg:svgBlip xmlns:asvg="http://schemas.microsoft.com/office/drawing/2016/SVG/main" r:embed="rId321"/>
              </a:ext>
            </a:extLst>
          </a:blip>
          <a:stretch>
            <a:fillRect/>
          </a:stretch>
        </p:blipFill>
        <p:spPr>
          <a:xfrm>
            <a:off x="2724150" y="4332288"/>
            <a:ext cx="228600" cy="228600"/>
          </a:xfrm>
          <a:prstGeom prst="rect">
            <a:avLst/>
          </a:prstGeom>
        </p:spPr>
      </p:pic>
      <p:pic>
        <p:nvPicPr>
          <p:cNvPr id="323" name="图形 322">
            <a:extLst>
              <a:ext uri="{FF2B5EF4-FFF2-40B4-BE49-F238E27FC236}">
                <a16:creationId xmlns:a16="http://schemas.microsoft.com/office/drawing/2014/main" id="{ABC516E9-52C7-4A6A-B653-D58C38DA67F1}"/>
              </a:ext>
            </a:extLst>
          </p:cNvPr>
          <p:cNvPicPr>
            <a:picLocks noChangeAspect="1"/>
          </p:cNvPicPr>
          <p:nvPr/>
        </p:nvPicPr>
        <p:blipFill>
          <a:blip r:embed="rId322">
            <a:extLst>
              <a:ext uri="{28A0092B-C50C-407E-A947-70E740481C1C}">
                <a14:useLocalDpi xmlns:a14="http://schemas.microsoft.com/office/drawing/2010/main" val="0"/>
              </a:ext>
              <a:ext uri="{96DAC541-7B7A-43D3-8B79-37D633B846F1}">
                <asvg:svgBlip xmlns:asvg="http://schemas.microsoft.com/office/drawing/2016/SVG/main" r:embed="rId323"/>
              </a:ext>
            </a:extLst>
          </a:blip>
          <a:stretch>
            <a:fillRect/>
          </a:stretch>
        </p:blipFill>
        <p:spPr>
          <a:xfrm>
            <a:off x="3067050" y="4332288"/>
            <a:ext cx="228600" cy="228600"/>
          </a:xfrm>
          <a:prstGeom prst="rect">
            <a:avLst/>
          </a:prstGeom>
        </p:spPr>
      </p:pic>
      <p:pic>
        <p:nvPicPr>
          <p:cNvPr id="325" name="图形 324">
            <a:extLst>
              <a:ext uri="{FF2B5EF4-FFF2-40B4-BE49-F238E27FC236}">
                <a16:creationId xmlns:a16="http://schemas.microsoft.com/office/drawing/2014/main" id="{88DE1AA9-8D77-436F-9FA0-A47E25024173}"/>
              </a:ext>
            </a:extLst>
          </p:cNvPr>
          <p:cNvPicPr>
            <a:picLocks noChangeAspect="1"/>
          </p:cNvPicPr>
          <p:nvPr/>
        </p:nvPicPr>
        <p:blipFill>
          <a:blip r:embed="rId324">
            <a:extLst>
              <a:ext uri="{28A0092B-C50C-407E-A947-70E740481C1C}">
                <a14:useLocalDpi xmlns:a14="http://schemas.microsoft.com/office/drawing/2010/main" val="0"/>
              </a:ext>
              <a:ext uri="{96DAC541-7B7A-43D3-8B79-37D633B846F1}">
                <asvg:svgBlip xmlns:asvg="http://schemas.microsoft.com/office/drawing/2016/SVG/main" r:embed="rId325"/>
              </a:ext>
            </a:extLst>
          </a:blip>
          <a:stretch>
            <a:fillRect/>
          </a:stretch>
        </p:blipFill>
        <p:spPr>
          <a:xfrm>
            <a:off x="3409950" y="4332288"/>
            <a:ext cx="228600" cy="228600"/>
          </a:xfrm>
          <a:prstGeom prst="rect">
            <a:avLst/>
          </a:prstGeom>
        </p:spPr>
      </p:pic>
      <p:pic>
        <p:nvPicPr>
          <p:cNvPr id="327" name="图形 326">
            <a:extLst>
              <a:ext uri="{FF2B5EF4-FFF2-40B4-BE49-F238E27FC236}">
                <a16:creationId xmlns:a16="http://schemas.microsoft.com/office/drawing/2014/main" id="{86BCF2DC-0461-4F49-A90B-84E25C492A2D}"/>
              </a:ext>
            </a:extLst>
          </p:cNvPr>
          <p:cNvPicPr>
            <a:picLocks noChangeAspect="1"/>
          </p:cNvPicPr>
          <p:nvPr/>
        </p:nvPicPr>
        <p:blipFill>
          <a:blip r:embed="rId326">
            <a:extLst>
              <a:ext uri="{28A0092B-C50C-407E-A947-70E740481C1C}">
                <a14:useLocalDpi xmlns:a14="http://schemas.microsoft.com/office/drawing/2010/main" val="0"/>
              </a:ext>
              <a:ext uri="{96DAC541-7B7A-43D3-8B79-37D633B846F1}">
                <asvg:svgBlip xmlns:asvg="http://schemas.microsoft.com/office/drawing/2016/SVG/main" r:embed="rId327"/>
              </a:ext>
            </a:extLst>
          </a:blip>
          <a:stretch>
            <a:fillRect/>
          </a:stretch>
        </p:blipFill>
        <p:spPr>
          <a:xfrm>
            <a:off x="3752850" y="4332288"/>
            <a:ext cx="228600" cy="228600"/>
          </a:xfrm>
          <a:prstGeom prst="rect">
            <a:avLst/>
          </a:prstGeom>
        </p:spPr>
      </p:pic>
      <p:pic>
        <p:nvPicPr>
          <p:cNvPr id="329" name="图形 328">
            <a:extLst>
              <a:ext uri="{FF2B5EF4-FFF2-40B4-BE49-F238E27FC236}">
                <a16:creationId xmlns:a16="http://schemas.microsoft.com/office/drawing/2014/main" id="{A0BEFB53-AFE0-4B20-92EE-36CB5DCD6360}"/>
              </a:ext>
            </a:extLst>
          </p:cNvPr>
          <p:cNvPicPr>
            <a:picLocks noChangeAspect="1"/>
          </p:cNvPicPr>
          <p:nvPr/>
        </p:nvPicPr>
        <p:blipFill>
          <a:blip r:embed="rId328">
            <a:extLst>
              <a:ext uri="{28A0092B-C50C-407E-A947-70E740481C1C}">
                <a14:useLocalDpi xmlns:a14="http://schemas.microsoft.com/office/drawing/2010/main" val="0"/>
              </a:ext>
              <a:ext uri="{96DAC541-7B7A-43D3-8B79-37D633B846F1}">
                <asvg:svgBlip xmlns:asvg="http://schemas.microsoft.com/office/drawing/2016/SVG/main" r:embed="rId329"/>
              </a:ext>
            </a:extLst>
          </a:blip>
          <a:stretch>
            <a:fillRect/>
          </a:stretch>
        </p:blipFill>
        <p:spPr>
          <a:xfrm>
            <a:off x="4095750" y="4332288"/>
            <a:ext cx="228600" cy="228600"/>
          </a:xfrm>
          <a:prstGeom prst="rect">
            <a:avLst/>
          </a:prstGeom>
        </p:spPr>
      </p:pic>
      <p:pic>
        <p:nvPicPr>
          <p:cNvPr id="331" name="图形 330">
            <a:extLst>
              <a:ext uri="{FF2B5EF4-FFF2-40B4-BE49-F238E27FC236}">
                <a16:creationId xmlns:a16="http://schemas.microsoft.com/office/drawing/2014/main" id="{AF3405C1-E772-4510-9338-F2EFA3F45141}"/>
              </a:ext>
            </a:extLst>
          </p:cNvPr>
          <p:cNvPicPr>
            <a:picLocks noChangeAspect="1"/>
          </p:cNvPicPr>
          <p:nvPr/>
        </p:nvPicPr>
        <p:blipFill>
          <a:blip r:embed="rId330">
            <a:extLst>
              <a:ext uri="{28A0092B-C50C-407E-A947-70E740481C1C}">
                <a14:useLocalDpi xmlns:a14="http://schemas.microsoft.com/office/drawing/2010/main" val="0"/>
              </a:ext>
              <a:ext uri="{96DAC541-7B7A-43D3-8B79-37D633B846F1}">
                <asvg:svgBlip xmlns:asvg="http://schemas.microsoft.com/office/drawing/2016/SVG/main" r:embed="rId331"/>
              </a:ext>
            </a:extLst>
          </a:blip>
          <a:stretch>
            <a:fillRect/>
          </a:stretch>
        </p:blipFill>
        <p:spPr>
          <a:xfrm>
            <a:off x="4438650" y="4332288"/>
            <a:ext cx="228600" cy="228600"/>
          </a:xfrm>
          <a:prstGeom prst="rect">
            <a:avLst/>
          </a:prstGeom>
        </p:spPr>
      </p:pic>
      <p:pic>
        <p:nvPicPr>
          <p:cNvPr id="333" name="图形 332">
            <a:extLst>
              <a:ext uri="{FF2B5EF4-FFF2-40B4-BE49-F238E27FC236}">
                <a16:creationId xmlns:a16="http://schemas.microsoft.com/office/drawing/2014/main" id="{2CF5B769-4F16-4D08-8379-5E783849B64C}"/>
              </a:ext>
            </a:extLst>
          </p:cNvPr>
          <p:cNvPicPr>
            <a:picLocks noChangeAspect="1"/>
          </p:cNvPicPr>
          <p:nvPr/>
        </p:nvPicPr>
        <p:blipFill>
          <a:blip r:embed="rId332">
            <a:extLst>
              <a:ext uri="{28A0092B-C50C-407E-A947-70E740481C1C}">
                <a14:useLocalDpi xmlns:a14="http://schemas.microsoft.com/office/drawing/2010/main" val="0"/>
              </a:ext>
              <a:ext uri="{96DAC541-7B7A-43D3-8B79-37D633B846F1}">
                <asvg:svgBlip xmlns:asvg="http://schemas.microsoft.com/office/drawing/2016/SVG/main" r:embed="rId333"/>
              </a:ext>
            </a:extLst>
          </a:blip>
          <a:stretch>
            <a:fillRect/>
          </a:stretch>
        </p:blipFill>
        <p:spPr>
          <a:xfrm>
            <a:off x="4781550" y="4332288"/>
            <a:ext cx="228600" cy="228600"/>
          </a:xfrm>
          <a:prstGeom prst="rect">
            <a:avLst/>
          </a:prstGeom>
        </p:spPr>
      </p:pic>
      <p:pic>
        <p:nvPicPr>
          <p:cNvPr id="335" name="图形 334">
            <a:extLst>
              <a:ext uri="{FF2B5EF4-FFF2-40B4-BE49-F238E27FC236}">
                <a16:creationId xmlns:a16="http://schemas.microsoft.com/office/drawing/2014/main" id="{35F2E3F6-363D-4DE2-B1D3-C71D61CE54A4}"/>
              </a:ext>
            </a:extLst>
          </p:cNvPr>
          <p:cNvPicPr>
            <a:picLocks noChangeAspect="1"/>
          </p:cNvPicPr>
          <p:nvPr/>
        </p:nvPicPr>
        <p:blipFill>
          <a:blip r:embed="rId334">
            <a:extLst>
              <a:ext uri="{28A0092B-C50C-407E-A947-70E740481C1C}">
                <a14:useLocalDpi xmlns:a14="http://schemas.microsoft.com/office/drawing/2010/main" val="0"/>
              </a:ext>
              <a:ext uri="{96DAC541-7B7A-43D3-8B79-37D633B846F1}">
                <asvg:svgBlip xmlns:asvg="http://schemas.microsoft.com/office/drawing/2016/SVG/main" r:embed="rId335"/>
              </a:ext>
            </a:extLst>
          </a:blip>
          <a:stretch>
            <a:fillRect/>
          </a:stretch>
        </p:blipFill>
        <p:spPr>
          <a:xfrm>
            <a:off x="5124450" y="4332288"/>
            <a:ext cx="228600" cy="228600"/>
          </a:xfrm>
          <a:prstGeom prst="rect">
            <a:avLst/>
          </a:prstGeom>
        </p:spPr>
      </p:pic>
      <p:pic>
        <p:nvPicPr>
          <p:cNvPr id="337" name="图形 336">
            <a:extLst>
              <a:ext uri="{FF2B5EF4-FFF2-40B4-BE49-F238E27FC236}">
                <a16:creationId xmlns:a16="http://schemas.microsoft.com/office/drawing/2014/main" id="{961ABB2A-6A8D-41DD-8C4E-594EC041B9C2}"/>
              </a:ext>
            </a:extLst>
          </p:cNvPr>
          <p:cNvPicPr>
            <a:picLocks noChangeAspect="1"/>
          </p:cNvPicPr>
          <p:nvPr/>
        </p:nvPicPr>
        <p:blipFill>
          <a:blip r:embed="rId336">
            <a:extLst>
              <a:ext uri="{28A0092B-C50C-407E-A947-70E740481C1C}">
                <a14:useLocalDpi xmlns:a14="http://schemas.microsoft.com/office/drawing/2010/main" val="0"/>
              </a:ext>
              <a:ext uri="{96DAC541-7B7A-43D3-8B79-37D633B846F1}">
                <asvg:svgBlip xmlns:asvg="http://schemas.microsoft.com/office/drawing/2016/SVG/main" r:embed="rId337"/>
              </a:ext>
            </a:extLst>
          </a:blip>
          <a:stretch>
            <a:fillRect/>
          </a:stretch>
        </p:blipFill>
        <p:spPr>
          <a:xfrm>
            <a:off x="5467350" y="4332288"/>
            <a:ext cx="228600" cy="228600"/>
          </a:xfrm>
          <a:prstGeom prst="rect">
            <a:avLst/>
          </a:prstGeom>
        </p:spPr>
      </p:pic>
      <p:pic>
        <p:nvPicPr>
          <p:cNvPr id="339" name="图形 338">
            <a:extLst>
              <a:ext uri="{FF2B5EF4-FFF2-40B4-BE49-F238E27FC236}">
                <a16:creationId xmlns:a16="http://schemas.microsoft.com/office/drawing/2014/main" id="{9FA31CE5-A019-4B0F-93EF-CF2CC29AF426}"/>
              </a:ext>
            </a:extLst>
          </p:cNvPr>
          <p:cNvPicPr>
            <a:picLocks noChangeAspect="1"/>
          </p:cNvPicPr>
          <p:nvPr/>
        </p:nvPicPr>
        <p:blipFill>
          <a:blip r:embed="rId338">
            <a:extLst>
              <a:ext uri="{28A0092B-C50C-407E-A947-70E740481C1C}">
                <a14:useLocalDpi xmlns:a14="http://schemas.microsoft.com/office/drawing/2010/main" val="0"/>
              </a:ext>
              <a:ext uri="{96DAC541-7B7A-43D3-8B79-37D633B846F1}">
                <asvg:svgBlip xmlns:asvg="http://schemas.microsoft.com/office/drawing/2016/SVG/main" r:embed="rId339"/>
              </a:ext>
            </a:extLst>
          </a:blip>
          <a:stretch>
            <a:fillRect/>
          </a:stretch>
        </p:blipFill>
        <p:spPr>
          <a:xfrm>
            <a:off x="5810250" y="4332288"/>
            <a:ext cx="228600" cy="228600"/>
          </a:xfrm>
          <a:prstGeom prst="rect">
            <a:avLst/>
          </a:prstGeom>
        </p:spPr>
      </p:pic>
      <p:pic>
        <p:nvPicPr>
          <p:cNvPr id="341" name="图形 340">
            <a:extLst>
              <a:ext uri="{FF2B5EF4-FFF2-40B4-BE49-F238E27FC236}">
                <a16:creationId xmlns:a16="http://schemas.microsoft.com/office/drawing/2014/main" id="{4EF135B6-E1E1-4F4C-B1B6-1E8306D14670}"/>
              </a:ext>
            </a:extLst>
          </p:cNvPr>
          <p:cNvPicPr>
            <a:picLocks noChangeAspect="1"/>
          </p:cNvPicPr>
          <p:nvPr/>
        </p:nvPicPr>
        <p:blipFill>
          <a:blip r:embed="rId340">
            <a:extLst>
              <a:ext uri="{28A0092B-C50C-407E-A947-70E740481C1C}">
                <a14:useLocalDpi xmlns:a14="http://schemas.microsoft.com/office/drawing/2010/main" val="0"/>
              </a:ext>
              <a:ext uri="{96DAC541-7B7A-43D3-8B79-37D633B846F1}">
                <asvg:svgBlip xmlns:asvg="http://schemas.microsoft.com/office/drawing/2016/SVG/main" r:embed="rId341"/>
              </a:ext>
            </a:extLst>
          </a:blip>
          <a:stretch>
            <a:fillRect/>
          </a:stretch>
        </p:blipFill>
        <p:spPr>
          <a:xfrm>
            <a:off x="6153150" y="4332288"/>
            <a:ext cx="228600" cy="228600"/>
          </a:xfrm>
          <a:prstGeom prst="rect">
            <a:avLst/>
          </a:prstGeom>
        </p:spPr>
      </p:pic>
      <p:pic>
        <p:nvPicPr>
          <p:cNvPr id="343" name="图形 342">
            <a:extLst>
              <a:ext uri="{FF2B5EF4-FFF2-40B4-BE49-F238E27FC236}">
                <a16:creationId xmlns:a16="http://schemas.microsoft.com/office/drawing/2014/main" id="{D0EF1DBE-9CE9-4944-9509-23E48CF5A0AB}"/>
              </a:ext>
            </a:extLst>
          </p:cNvPr>
          <p:cNvPicPr>
            <a:picLocks noChangeAspect="1"/>
          </p:cNvPicPr>
          <p:nvPr/>
        </p:nvPicPr>
        <p:blipFill>
          <a:blip r:embed="rId342">
            <a:extLst>
              <a:ext uri="{28A0092B-C50C-407E-A947-70E740481C1C}">
                <a14:useLocalDpi xmlns:a14="http://schemas.microsoft.com/office/drawing/2010/main" val="0"/>
              </a:ext>
              <a:ext uri="{96DAC541-7B7A-43D3-8B79-37D633B846F1}">
                <asvg:svgBlip xmlns:asvg="http://schemas.microsoft.com/office/drawing/2016/SVG/main" r:embed="rId343"/>
              </a:ext>
            </a:extLst>
          </a:blip>
          <a:stretch>
            <a:fillRect/>
          </a:stretch>
        </p:blipFill>
        <p:spPr>
          <a:xfrm>
            <a:off x="6496050" y="4332288"/>
            <a:ext cx="228600" cy="228600"/>
          </a:xfrm>
          <a:prstGeom prst="rect">
            <a:avLst/>
          </a:prstGeom>
        </p:spPr>
      </p:pic>
      <p:pic>
        <p:nvPicPr>
          <p:cNvPr id="345" name="图形 344">
            <a:extLst>
              <a:ext uri="{FF2B5EF4-FFF2-40B4-BE49-F238E27FC236}">
                <a16:creationId xmlns:a16="http://schemas.microsoft.com/office/drawing/2014/main" id="{6523672F-6103-41BD-9EC0-E091334B89C3}"/>
              </a:ext>
            </a:extLst>
          </p:cNvPr>
          <p:cNvPicPr>
            <a:picLocks noChangeAspect="1"/>
          </p:cNvPicPr>
          <p:nvPr/>
        </p:nvPicPr>
        <p:blipFill>
          <a:blip r:embed="rId344">
            <a:extLst>
              <a:ext uri="{28A0092B-C50C-407E-A947-70E740481C1C}">
                <a14:useLocalDpi xmlns:a14="http://schemas.microsoft.com/office/drawing/2010/main" val="0"/>
              </a:ext>
              <a:ext uri="{96DAC541-7B7A-43D3-8B79-37D633B846F1}">
                <asvg:svgBlip xmlns:asvg="http://schemas.microsoft.com/office/drawing/2016/SVG/main" r:embed="rId345"/>
              </a:ext>
            </a:extLst>
          </a:blip>
          <a:stretch>
            <a:fillRect/>
          </a:stretch>
        </p:blipFill>
        <p:spPr>
          <a:xfrm>
            <a:off x="6838950" y="4332288"/>
            <a:ext cx="228600" cy="228600"/>
          </a:xfrm>
          <a:prstGeom prst="rect">
            <a:avLst/>
          </a:prstGeom>
        </p:spPr>
      </p:pic>
      <p:pic>
        <p:nvPicPr>
          <p:cNvPr id="347" name="图形 346">
            <a:extLst>
              <a:ext uri="{FF2B5EF4-FFF2-40B4-BE49-F238E27FC236}">
                <a16:creationId xmlns:a16="http://schemas.microsoft.com/office/drawing/2014/main" id="{F6368E8F-E169-4C05-B5EE-9EBCFD55BCCA}"/>
              </a:ext>
            </a:extLst>
          </p:cNvPr>
          <p:cNvPicPr>
            <a:picLocks noChangeAspect="1"/>
          </p:cNvPicPr>
          <p:nvPr/>
        </p:nvPicPr>
        <p:blipFill>
          <a:blip r:embed="rId346">
            <a:extLst>
              <a:ext uri="{28A0092B-C50C-407E-A947-70E740481C1C}">
                <a14:useLocalDpi xmlns:a14="http://schemas.microsoft.com/office/drawing/2010/main" val="0"/>
              </a:ext>
              <a:ext uri="{96DAC541-7B7A-43D3-8B79-37D633B846F1}">
                <asvg:svgBlip xmlns:asvg="http://schemas.microsoft.com/office/drawing/2016/SVG/main" r:embed="rId347"/>
              </a:ext>
            </a:extLst>
          </a:blip>
          <a:stretch>
            <a:fillRect/>
          </a:stretch>
        </p:blipFill>
        <p:spPr>
          <a:xfrm>
            <a:off x="7181850" y="4332288"/>
            <a:ext cx="228600" cy="228600"/>
          </a:xfrm>
          <a:prstGeom prst="rect">
            <a:avLst/>
          </a:prstGeom>
        </p:spPr>
      </p:pic>
      <p:pic>
        <p:nvPicPr>
          <p:cNvPr id="349" name="图形 348">
            <a:extLst>
              <a:ext uri="{FF2B5EF4-FFF2-40B4-BE49-F238E27FC236}">
                <a16:creationId xmlns:a16="http://schemas.microsoft.com/office/drawing/2014/main" id="{7A14399D-55A6-4469-94A9-1932D150544A}"/>
              </a:ext>
            </a:extLst>
          </p:cNvPr>
          <p:cNvPicPr>
            <a:picLocks noChangeAspect="1"/>
          </p:cNvPicPr>
          <p:nvPr/>
        </p:nvPicPr>
        <p:blipFill>
          <a:blip r:embed="rId348">
            <a:extLst>
              <a:ext uri="{28A0092B-C50C-407E-A947-70E740481C1C}">
                <a14:useLocalDpi xmlns:a14="http://schemas.microsoft.com/office/drawing/2010/main" val="0"/>
              </a:ext>
              <a:ext uri="{96DAC541-7B7A-43D3-8B79-37D633B846F1}">
                <asvg:svgBlip xmlns:asvg="http://schemas.microsoft.com/office/drawing/2016/SVG/main" r:embed="rId349"/>
              </a:ext>
            </a:extLst>
          </a:blip>
          <a:stretch>
            <a:fillRect/>
          </a:stretch>
        </p:blipFill>
        <p:spPr>
          <a:xfrm>
            <a:off x="7524750" y="4332288"/>
            <a:ext cx="228600" cy="228600"/>
          </a:xfrm>
          <a:prstGeom prst="rect">
            <a:avLst/>
          </a:prstGeom>
        </p:spPr>
      </p:pic>
      <p:pic>
        <p:nvPicPr>
          <p:cNvPr id="351" name="图形 350">
            <a:extLst>
              <a:ext uri="{FF2B5EF4-FFF2-40B4-BE49-F238E27FC236}">
                <a16:creationId xmlns:a16="http://schemas.microsoft.com/office/drawing/2014/main" id="{5DDF9B3E-5B37-44CC-A740-FA90F36AE840}"/>
              </a:ext>
            </a:extLst>
          </p:cNvPr>
          <p:cNvPicPr>
            <a:picLocks noChangeAspect="1"/>
          </p:cNvPicPr>
          <p:nvPr/>
        </p:nvPicPr>
        <p:blipFill>
          <a:blip r:embed="rId350">
            <a:extLst>
              <a:ext uri="{28A0092B-C50C-407E-A947-70E740481C1C}">
                <a14:useLocalDpi xmlns:a14="http://schemas.microsoft.com/office/drawing/2010/main" val="0"/>
              </a:ext>
              <a:ext uri="{96DAC541-7B7A-43D3-8B79-37D633B846F1}">
                <asvg:svgBlip xmlns:asvg="http://schemas.microsoft.com/office/drawing/2016/SVG/main" r:embed="rId351"/>
              </a:ext>
            </a:extLst>
          </a:blip>
          <a:stretch>
            <a:fillRect/>
          </a:stretch>
        </p:blipFill>
        <p:spPr>
          <a:xfrm>
            <a:off x="7867650" y="4332288"/>
            <a:ext cx="228600" cy="228600"/>
          </a:xfrm>
          <a:prstGeom prst="rect">
            <a:avLst/>
          </a:prstGeom>
        </p:spPr>
      </p:pic>
      <p:pic>
        <p:nvPicPr>
          <p:cNvPr id="353" name="图形 352">
            <a:extLst>
              <a:ext uri="{FF2B5EF4-FFF2-40B4-BE49-F238E27FC236}">
                <a16:creationId xmlns:a16="http://schemas.microsoft.com/office/drawing/2014/main" id="{468BEBE1-BCE6-4AA1-8EE5-14E5D79E5E9C}"/>
              </a:ext>
            </a:extLst>
          </p:cNvPr>
          <p:cNvPicPr>
            <a:picLocks noChangeAspect="1"/>
          </p:cNvPicPr>
          <p:nvPr/>
        </p:nvPicPr>
        <p:blipFill>
          <a:blip r:embed="rId352">
            <a:extLst>
              <a:ext uri="{28A0092B-C50C-407E-A947-70E740481C1C}">
                <a14:useLocalDpi xmlns:a14="http://schemas.microsoft.com/office/drawing/2010/main" val="0"/>
              </a:ext>
              <a:ext uri="{96DAC541-7B7A-43D3-8B79-37D633B846F1}">
                <asvg:svgBlip xmlns:asvg="http://schemas.microsoft.com/office/drawing/2016/SVG/main" r:embed="rId353"/>
              </a:ext>
            </a:extLst>
          </a:blip>
          <a:stretch>
            <a:fillRect/>
          </a:stretch>
        </p:blipFill>
        <p:spPr>
          <a:xfrm>
            <a:off x="8210550" y="4332288"/>
            <a:ext cx="228600" cy="228600"/>
          </a:xfrm>
          <a:prstGeom prst="rect">
            <a:avLst/>
          </a:prstGeom>
        </p:spPr>
      </p:pic>
      <p:pic>
        <p:nvPicPr>
          <p:cNvPr id="355" name="图形 354">
            <a:extLst>
              <a:ext uri="{FF2B5EF4-FFF2-40B4-BE49-F238E27FC236}">
                <a16:creationId xmlns:a16="http://schemas.microsoft.com/office/drawing/2014/main" id="{B00AF1B8-630D-4A22-BE7F-6CA7BD2952AB}"/>
              </a:ext>
            </a:extLst>
          </p:cNvPr>
          <p:cNvPicPr>
            <a:picLocks noChangeAspect="1"/>
          </p:cNvPicPr>
          <p:nvPr/>
        </p:nvPicPr>
        <p:blipFill>
          <a:blip r:embed="rId354">
            <a:extLst>
              <a:ext uri="{28A0092B-C50C-407E-A947-70E740481C1C}">
                <a14:useLocalDpi xmlns:a14="http://schemas.microsoft.com/office/drawing/2010/main" val="0"/>
              </a:ext>
              <a:ext uri="{96DAC541-7B7A-43D3-8B79-37D633B846F1}">
                <asvg:svgBlip xmlns:asvg="http://schemas.microsoft.com/office/drawing/2016/SVG/main" r:embed="rId355"/>
              </a:ext>
            </a:extLst>
          </a:blip>
          <a:stretch>
            <a:fillRect/>
          </a:stretch>
        </p:blipFill>
        <p:spPr>
          <a:xfrm>
            <a:off x="8553450" y="4332288"/>
            <a:ext cx="228600" cy="228600"/>
          </a:xfrm>
          <a:prstGeom prst="rect">
            <a:avLst/>
          </a:prstGeom>
        </p:spPr>
      </p:pic>
      <p:pic>
        <p:nvPicPr>
          <p:cNvPr id="357" name="图形 356">
            <a:extLst>
              <a:ext uri="{FF2B5EF4-FFF2-40B4-BE49-F238E27FC236}">
                <a16:creationId xmlns:a16="http://schemas.microsoft.com/office/drawing/2014/main" id="{87C573D4-3658-41D7-BD08-12B725890244}"/>
              </a:ext>
            </a:extLst>
          </p:cNvPr>
          <p:cNvPicPr>
            <a:picLocks noChangeAspect="1"/>
          </p:cNvPicPr>
          <p:nvPr/>
        </p:nvPicPr>
        <p:blipFill>
          <a:blip r:embed="rId356">
            <a:extLst>
              <a:ext uri="{28A0092B-C50C-407E-A947-70E740481C1C}">
                <a14:useLocalDpi xmlns:a14="http://schemas.microsoft.com/office/drawing/2010/main" val="0"/>
              </a:ext>
              <a:ext uri="{96DAC541-7B7A-43D3-8B79-37D633B846F1}">
                <asvg:svgBlip xmlns:asvg="http://schemas.microsoft.com/office/drawing/2016/SVG/main" r:embed="rId357"/>
              </a:ext>
            </a:extLst>
          </a:blip>
          <a:stretch>
            <a:fillRect/>
          </a:stretch>
        </p:blipFill>
        <p:spPr>
          <a:xfrm>
            <a:off x="8896350" y="4332288"/>
            <a:ext cx="228600" cy="228600"/>
          </a:xfrm>
          <a:prstGeom prst="rect">
            <a:avLst/>
          </a:prstGeom>
        </p:spPr>
      </p:pic>
      <p:pic>
        <p:nvPicPr>
          <p:cNvPr id="359" name="图形 358">
            <a:extLst>
              <a:ext uri="{FF2B5EF4-FFF2-40B4-BE49-F238E27FC236}">
                <a16:creationId xmlns:a16="http://schemas.microsoft.com/office/drawing/2014/main" id="{C63971D0-5598-4CA1-9E02-5A12BAB35665}"/>
              </a:ext>
            </a:extLst>
          </p:cNvPr>
          <p:cNvPicPr>
            <a:picLocks noChangeAspect="1"/>
          </p:cNvPicPr>
          <p:nvPr/>
        </p:nvPicPr>
        <p:blipFill>
          <a:blip r:embed="rId358">
            <a:extLst>
              <a:ext uri="{28A0092B-C50C-407E-A947-70E740481C1C}">
                <a14:useLocalDpi xmlns:a14="http://schemas.microsoft.com/office/drawing/2010/main" val="0"/>
              </a:ext>
              <a:ext uri="{96DAC541-7B7A-43D3-8B79-37D633B846F1}">
                <asvg:svgBlip xmlns:asvg="http://schemas.microsoft.com/office/drawing/2016/SVG/main" r:embed="rId359"/>
              </a:ext>
            </a:extLst>
          </a:blip>
          <a:stretch>
            <a:fillRect/>
          </a:stretch>
        </p:blipFill>
        <p:spPr>
          <a:xfrm>
            <a:off x="9239250" y="4332288"/>
            <a:ext cx="228600" cy="228600"/>
          </a:xfrm>
          <a:prstGeom prst="rect">
            <a:avLst/>
          </a:prstGeom>
        </p:spPr>
      </p:pic>
      <p:pic>
        <p:nvPicPr>
          <p:cNvPr id="361" name="图形 360">
            <a:extLst>
              <a:ext uri="{FF2B5EF4-FFF2-40B4-BE49-F238E27FC236}">
                <a16:creationId xmlns:a16="http://schemas.microsoft.com/office/drawing/2014/main" id="{2066C7F9-CEA9-43BC-9827-3F934C5F8537}"/>
              </a:ext>
            </a:extLst>
          </p:cNvPr>
          <p:cNvPicPr>
            <a:picLocks noChangeAspect="1"/>
          </p:cNvPicPr>
          <p:nvPr/>
        </p:nvPicPr>
        <p:blipFill>
          <a:blip r:embed="rId360">
            <a:extLst>
              <a:ext uri="{28A0092B-C50C-407E-A947-70E740481C1C}">
                <a14:useLocalDpi xmlns:a14="http://schemas.microsoft.com/office/drawing/2010/main" val="0"/>
              </a:ext>
              <a:ext uri="{96DAC541-7B7A-43D3-8B79-37D633B846F1}">
                <asvg:svgBlip xmlns:asvg="http://schemas.microsoft.com/office/drawing/2016/SVG/main" r:embed="rId361"/>
              </a:ext>
            </a:extLst>
          </a:blip>
          <a:stretch>
            <a:fillRect/>
          </a:stretch>
        </p:blipFill>
        <p:spPr>
          <a:xfrm>
            <a:off x="9582150" y="4332288"/>
            <a:ext cx="228600" cy="228600"/>
          </a:xfrm>
          <a:prstGeom prst="rect">
            <a:avLst/>
          </a:prstGeom>
        </p:spPr>
      </p:pic>
      <p:pic>
        <p:nvPicPr>
          <p:cNvPr id="363" name="图形 362">
            <a:extLst>
              <a:ext uri="{FF2B5EF4-FFF2-40B4-BE49-F238E27FC236}">
                <a16:creationId xmlns:a16="http://schemas.microsoft.com/office/drawing/2014/main" id="{AA30B21E-AE9B-4253-A83C-933B39EADDAB}"/>
              </a:ext>
            </a:extLst>
          </p:cNvPr>
          <p:cNvPicPr>
            <a:picLocks noChangeAspect="1"/>
          </p:cNvPicPr>
          <p:nvPr/>
        </p:nvPicPr>
        <p:blipFill>
          <a:blip r:embed="rId362">
            <a:extLst>
              <a:ext uri="{28A0092B-C50C-407E-A947-70E740481C1C}">
                <a14:useLocalDpi xmlns:a14="http://schemas.microsoft.com/office/drawing/2010/main" val="0"/>
              </a:ext>
              <a:ext uri="{96DAC541-7B7A-43D3-8B79-37D633B846F1}">
                <asvg:svgBlip xmlns:asvg="http://schemas.microsoft.com/office/drawing/2016/SVG/main" r:embed="rId363"/>
              </a:ext>
            </a:extLst>
          </a:blip>
          <a:stretch>
            <a:fillRect/>
          </a:stretch>
        </p:blipFill>
        <p:spPr>
          <a:xfrm>
            <a:off x="9925050" y="4332288"/>
            <a:ext cx="228600" cy="228600"/>
          </a:xfrm>
          <a:prstGeom prst="rect">
            <a:avLst/>
          </a:prstGeom>
        </p:spPr>
      </p:pic>
      <p:pic>
        <p:nvPicPr>
          <p:cNvPr id="365" name="图形 364">
            <a:extLst>
              <a:ext uri="{FF2B5EF4-FFF2-40B4-BE49-F238E27FC236}">
                <a16:creationId xmlns:a16="http://schemas.microsoft.com/office/drawing/2014/main" id="{1ADCAEFE-981F-4263-8AA2-033600CC6430}"/>
              </a:ext>
            </a:extLst>
          </p:cNvPr>
          <p:cNvPicPr>
            <a:picLocks noChangeAspect="1"/>
          </p:cNvPicPr>
          <p:nvPr/>
        </p:nvPicPr>
        <p:blipFill>
          <a:blip r:embed="rId364">
            <a:extLst>
              <a:ext uri="{28A0092B-C50C-407E-A947-70E740481C1C}">
                <a14:useLocalDpi xmlns:a14="http://schemas.microsoft.com/office/drawing/2010/main" val="0"/>
              </a:ext>
              <a:ext uri="{96DAC541-7B7A-43D3-8B79-37D633B846F1}">
                <asvg:svgBlip xmlns:asvg="http://schemas.microsoft.com/office/drawing/2016/SVG/main" r:embed="rId365"/>
              </a:ext>
            </a:extLst>
          </a:blip>
          <a:stretch>
            <a:fillRect/>
          </a:stretch>
        </p:blipFill>
        <p:spPr>
          <a:xfrm>
            <a:off x="10267950" y="4332288"/>
            <a:ext cx="228600" cy="228600"/>
          </a:xfrm>
          <a:prstGeom prst="rect">
            <a:avLst/>
          </a:prstGeom>
        </p:spPr>
      </p:pic>
      <p:pic>
        <p:nvPicPr>
          <p:cNvPr id="367" name="图形 366">
            <a:extLst>
              <a:ext uri="{FF2B5EF4-FFF2-40B4-BE49-F238E27FC236}">
                <a16:creationId xmlns:a16="http://schemas.microsoft.com/office/drawing/2014/main" id="{AD1CE419-596C-4F3E-8AC9-529EA1366035}"/>
              </a:ext>
            </a:extLst>
          </p:cNvPr>
          <p:cNvPicPr>
            <a:picLocks noChangeAspect="1"/>
          </p:cNvPicPr>
          <p:nvPr/>
        </p:nvPicPr>
        <p:blipFill>
          <a:blip r:embed="rId366">
            <a:extLst>
              <a:ext uri="{28A0092B-C50C-407E-A947-70E740481C1C}">
                <a14:useLocalDpi xmlns:a14="http://schemas.microsoft.com/office/drawing/2010/main" val="0"/>
              </a:ext>
              <a:ext uri="{96DAC541-7B7A-43D3-8B79-37D633B846F1}">
                <asvg:svgBlip xmlns:asvg="http://schemas.microsoft.com/office/drawing/2016/SVG/main" r:embed="rId367"/>
              </a:ext>
            </a:extLst>
          </a:blip>
          <a:stretch>
            <a:fillRect/>
          </a:stretch>
        </p:blipFill>
        <p:spPr>
          <a:xfrm>
            <a:off x="1695450" y="4675188"/>
            <a:ext cx="228600" cy="228600"/>
          </a:xfrm>
          <a:prstGeom prst="rect">
            <a:avLst/>
          </a:prstGeom>
        </p:spPr>
      </p:pic>
      <p:pic>
        <p:nvPicPr>
          <p:cNvPr id="369" name="图形 368">
            <a:extLst>
              <a:ext uri="{FF2B5EF4-FFF2-40B4-BE49-F238E27FC236}">
                <a16:creationId xmlns:a16="http://schemas.microsoft.com/office/drawing/2014/main" id="{FFBD0720-16C1-4D6E-BDA7-E24F7289630A}"/>
              </a:ext>
            </a:extLst>
          </p:cNvPr>
          <p:cNvPicPr>
            <a:picLocks noChangeAspect="1"/>
          </p:cNvPicPr>
          <p:nvPr/>
        </p:nvPicPr>
        <p:blipFill>
          <a:blip r:embed="rId368">
            <a:extLst>
              <a:ext uri="{28A0092B-C50C-407E-A947-70E740481C1C}">
                <a14:useLocalDpi xmlns:a14="http://schemas.microsoft.com/office/drawing/2010/main" val="0"/>
              </a:ext>
              <a:ext uri="{96DAC541-7B7A-43D3-8B79-37D633B846F1}">
                <asvg:svgBlip xmlns:asvg="http://schemas.microsoft.com/office/drawing/2016/SVG/main" r:embed="rId369"/>
              </a:ext>
            </a:extLst>
          </a:blip>
          <a:stretch>
            <a:fillRect/>
          </a:stretch>
        </p:blipFill>
        <p:spPr>
          <a:xfrm>
            <a:off x="2038350" y="4675188"/>
            <a:ext cx="228600" cy="228600"/>
          </a:xfrm>
          <a:prstGeom prst="rect">
            <a:avLst/>
          </a:prstGeom>
        </p:spPr>
      </p:pic>
      <p:pic>
        <p:nvPicPr>
          <p:cNvPr id="371" name="图形 370">
            <a:extLst>
              <a:ext uri="{FF2B5EF4-FFF2-40B4-BE49-F238E27FC236}">
                <a16:creationId xmlns:a16="http://schemas.microsoft.com/office/drawing/2014/main" id="{2AD901AB-8C55-412C-AAC2-19030205321A}"/>
              </a:ext>
            </a:extLst>
          </p:cNvPr>
          <p:cNvPicPr>
            <a:picLocks noChangeAspect="1"/>
          </p:cNvPicPr>
          <p:nvPr/>
        </p:nvPicPr>
        <p:blipFill>
          <a:blip r:embed="rId370">
            <a:extLst>
              <a:ext uri="{28A0092B-C50C-407E-A947-70E740481C1C}">
                <a14:useLocalDpi xmlns:a14="http://schemas.microsoft.com/office/drawing/2010/main" val="0"/>
              </a:ext>
              <a:ext uri="{96DAC541-7B7A-43D3-8B79-37D633B846F1}">
                <asvg:svgBlip xmlns:asvg="http://schemas.microsoft.com/office/drawing/2016/SVG/main" r:embed="rId371"/>
              </a:ext>
            </a:extLst>
          </a:blip>
          <a:stretch>
            <a:fillRect/>
          </a:stretch>
        </p:blipFill>
        <p:spPr>
          <a:xfrm>
            <a:off x="2381250" y="4675188"/>
            <a:ext cx="228600" cy="228600"/>
          </a:xfrm>
          <a:prstGeom prst="rect">
            <a:avLst/>
          </a:prstGeom>
        </p:spPr>
      </p:pic>
      <p:pic>
        <p:nvPicPr>
          <p:cNvPr id="373" name="图形 372">
            <a:extLst>
              <a:ext uri="{FF2B5EF4-FFF2-40B4-BE49-F238E27FC236}">
                <a16:creationId xmlns:a16="http://schemas.microsoft.com/office/drawing/2014/main" id="{7DA1893C-C3F1-45A4-8874-6B03F8D45D80}"/>
              </a:ext>
            </a:extLst>
          </p:cNvPr>
          <p:cNvPicPr>
            <a:picLocks noChangeAspect="1"/>
          </p:cNvPicPr>
          <p:nvPr/>
        </p:nvPicPr>
        <p:blipFill>
          <a:blip r:embed="rId372">
            <a:extLst>
              <a:ext uri="{28A0092B-C50C-407E-A947-70E740481C1C}">
                <a14:useLocalDpi xmlns:a14="http://schemas.microsoft.com/office/drawing/2010/main" val="0"/>
              </a:ext>
              <a:ext uri="{96DAC541-7B7A-43D3-8B79-37D633B846F1}">
                <asvg:svgBlip xmlns:asvg="http://schemas.microsoft.com/office/drawing/2016/SVG/main" r:embed="rId373"/>
              </a:ext>
            </a:extLst>
          </a:blip>
          <a:stretch>
            <a:fillRect/>
          </a:stretch>
        </p:blipFill>
        <p:spPr>
          <a:xfrm>
            <a:off x="2724150" y="4675188"/>
            <a:ext cx="228600" cy="228600"/>
          </a:xfrm>
          <a:prstGeom prst="rect">
            <a:avLst/>
          </a:prstGeom>
        </p:spPr>
      </p:pic>
      <p:pic>
        <p:nvPicPr>
          <p:cNvPr id="375" name="图形 374">
            <a:extLst>
              <a:ext uri="{FF2B5EF4-FFF2-40B4-BE49-F238E27FC236}">
                <a16:creationId xmlns:a16="http://schemas.microsoft.com/office/drawing/2014/main" id="{59142117-BF18-4C4C-A17F-837DC1C13BB6}"/>
              </a:ext>
            </a:extLst>
          </p:cNvPr>
          <p:cNvPicPr>
            <a:picLocks noChangeAspect="1"/>
          </p:cNvPicPr>
          <p:nvPr/>
        </p:nvPicPr>
        <p:blipFill>
          <a:blip r:embed="rId374">
            <a:extLst>
              <a:ext uri="{28A0092B-C50C-407E-A947-70E740481C1C}">
                <a14:useLocalDpi xmlns:a14="http://schemas.microsoft.com/office/drawing/2010/main" val="0"/>
              </a:ext>
              <a:ext uri="{96DAC541-7B7A-43D3-8B79-37D633B846F1}">
                <asvg:svgBlip xmlns:asvg="http://schemas.microsoft.com/office/drawing/2016/SVG/main" r:embed="rId375"/>
              </a:ext>
            </a:extLst>
          </a:blip>
          <a:stretch>
            <a:fillRect/>
          </a:stretch>
        </p:blipFill>
        <p:spPr>
          <a:xfrm>
            <a:off x="3067050" y="4675188"/>
            <a:ext cx="228600" cy="228600"/>
          </a:xfrm>
          <a:prstGeom prst="rect">
            <a:avLst/>
          </a:prstGeom>
        </p:spPr>
      </p:pic>
      <p:pic>
        <p:nvPicPr>
          <p:cNvPr id="377" name="图形 376">
            <a:extLst>
              <a:ext uri="{FF2B5EF4-FFF2-40B4-BE49-F238E27FC236}">
                <a16:creationId xmlns:a16="http://schemas.microsoft.com/office/drawing/2014/main" id="{7A4DCBE3-F482-4540-9658-A1D665961A79}"/>
              </a:ext>
            </a:extLst>
          </p:cNvPr>
          <p:cNvPicPr>
            <a:picLocks noChangeAspect="1"/>
          </p:cNvPicPr>
          <p:nvPr/>
        </p:nvPicPr>
        <p:blipFill>
          <a:blip r:embed="rId376">
            <a:extLst>
              <a:ext uri="{28A0092B-C50C-407E-A947-70E740481C1C}">
                <a14:useLocalDpi xmlns:a14="http://schemas.microsoft.com/office/drawing/2010/main" val="0"/>
              </a:ext>
              <a:ext uri="{96DAC541-7B7A-43D3-8B79-37D633B846F1}">
                <asvg:svgBlip xmlns:asvg="http://schemas.microsoft.com/office/drawing/2016/SVG/main" r:embed="rId377"/>
              </a:ext>
            </a:extLst>
          </a:blip>
          <a:stretch>
            <a:fillRect/>
          </a:stretch>
        </p:blipFill>
        <p:spPr>
          <a:xfrm>
            <a:off x="3409950" y="4675188"/>
            <a:ext cx="228600" cy="228600"/>
          </a:xfrm>
          <a:prstGeom prst="rect">
            <a:avLst/>
          </a:prstGeom>
        </p:spPr>
      </p:pic>
      <p:pic>
        <p:nvPicPr>
          <p:cNvPr id="379" name="图形 378">
            <a:extLst>
              <a:ext uri="{FF2B5EF4-FFF2-40B4-BE49-F238E27FC236}">
                <a16:creationId xmlns:a16="http://schemas.microsoft.com/office/drawing/2014/main" id="{669347A4-7CFE-43BB-89C7-2A18AD05E173}"/>
              </a:ext>
            </a:extLst>
          </p:cNvPr>
          <p:cNvPicPr>
            <a:picLocks noChangeAspect="1"/>
          </p:cNvPicPr>
          <p:nvPr/>
        </p:nvPicPr>
        <p:blipFill>
          <a:blip r:embed="rId378">
            <a:extLst>
              <a:ext uri="{28A0092B-C50C-407E-A947-70E740481C1C}">
                <a14:useLocalDpi xmlns:a14="http://schemas.microsoft.com/office/drawing/2010/main" val="0"/>
              </a:ext>
              <a:ext uri="{96DAC541-7B7A-43D3-8B79-37D633B846F1}">
                <asvg:svgBlip xmlns:asvg="http://schemas.microsoft.com/office/drawing/2016/SVG/main" r:embed="rId379"/>
              </a:ext>
            </a:extLst>
          </a:blip>
          <a:stretch>
            <a:fillRect/>
          </a:stretch>
        </p:blipFill>
        <p:spPr>
          <a:xfrm>
            <a:off x="3752850" y="4675188"/>
            <a:ext cx="228600" cy="228600"/>
          </a:xfrm>
          <a:prstGeom prst="rect">
            <a:avLst/>
          </a:prstGeom>
        </p:spPr>
      </p:pic>
      <p:pic>
        <p:nvPicPr>
          <p:cNvPr id="381" name="图形 380">
            <a:extLst>
              <a:ext uri="{FF2B5EF4-FFF2-40B4-BE49-F238E27FC236}">
                <a16:creationId xmlns:a16="http://schemas.microsoft.com/office/drawing/2014/main" id="{9BCAF288-DAE1-4036-BF9E-0F10AEED9493}"/>
              </a:ext>
            </a:extLst>
          </p:cNvPr>
          <p:cNvPicPr>
            <a:picLocks noChangeAspect="1"/>
          </p:cNvPicPr>
          <p:nvPr/>
        </p:nvPicPr>
        <p:blipFill>
          <a:blip r:embed="rId380">
            <a:extLst>
              <a:ext uri="{28A0092B-C50C-407E-A947-70E740481C1C}">
                <a14:useLocalDpi xmlns:a14="http://schemas.microsoft.com/office/drawing/2010/main" val="0"/>
              </a:ext>
              <a:ext uri="{96DAC541-7B7A-43D3-8B79-37D633B846F1}">
                <asvg:svgBlip xmlns:asvg="http://schemas.microsoft.com/office/drawing/2016/SVG/main" r:embed="rId381"/>
              </a:ext>
            </a:extLst>
          </a:blip>
          <a:stretch>
            <a:fillRect/>
          </a:stretch>
        </p:blipFill>
        <p:spPr>
          <a:xfrm>
            <a:off x="4095750" y="4675188"/>
            <a:ext cx="228600" cy="228600"/>
          </a:xfrm>
          <a:prstGeom prst="rect">
            <a:avLst/>
          </a:prstGeom>
        </p:spPr>
      </p:pic>
      <p:pic>
        <p:nvPicPr>
          <p:cNvPr id="383" name="图形 382">
            <a:extLst>
              <a:ext uri="{FF2B5EF4-FFF2-40B4-BE49-F238E27FC236}">
                <a16:creationId xmlns:a16="http://schemas.microsoft.com/office/drawing/2014/main" id="{988A265F-47CA-440D-B427-3EC389714DE1}"/>
              </a:ext>
            </a:extLst>
          </p:cNvPr>
          <p:cNvPicPr>
            <a:picLocks noChangeAspect="1"/>
          </p:cNvPicPr>
          <p:nvPr/>
        </p:nvPicPr>
        <p:blipFill>
          <a:blip r:embed="rId382">
            <a:extLst>
              <a:ext uri="{28A0092B-C50C-407E-A947-70E740481C1C}">
                <a14:useLocalDpi xmlns:a14="http://schemas.microsoft.com/office/drawing/2010/main" val="0"/>
              </a:ext>
              <a:ext uri="{96DAC541-7B7A-43D3-8B79-37D633B846F1}">
                <asvg:svgBlip xmlns:asvg="http://schemas.microsoft.com/office/drawing/2016/SVG/main" r:embed="rId383"/>
              </a:ext>
            </a:extLst>
          </a:blip>
          <a:stretch>
            <a:fillRect/>
          </a:stretch>
        </p:blipFill>
        <p:spPr>
          <a:xfrm>
            <a:off x="4438650" y="4675188"/>
            <a:ext cx="228600" cy="228600"/>
          </a:xfrm>
          <a:prstGeom prst="rect">
            <a:avLst/>
          </a:prstGeom>
        </p:spPr>
      </p:pic>
      <p:pic>
        <p:nvPicPr>
          <p:cNvPr id="385" name="图形 384">
            <a:extLst>
              <a:ext uri="{FF2B5EF4-FFF2-40B4-BE49-F238E27FC236}">
                <a16:creationId xmlns:a16="http://schemas.microsoft.com/office/drawing/2014/main" id="{ADC16548-E6FF-4DB4-B0C4-B2EDD19929A8}"/>
              </a:ext>
            </a:extLst>
          </p:cNvPr>
          <p:cNvPicPr>
            <a:picLocks noChangeAspect="1"/>
          </p:cNvPicPr>
          <p:nvPr/>
        </p:nvPicPr>
        <p:blipFill>
          <a:blip r:embed="rId384">
            <a:extLst>
              <a:ext uri="{28A0092B-C50C-407E-A947-70E740481C1C}">
                <a14:useLocalDpi xmlns:a14="http://schemas.microsoft.com/office/drawing/2010/main" val="0"/>
              </a:ext>
              <a:ext uri="{96DAC541-7B7A-43D3-8B79-37D633B846F1}">
                <asvg:svgBlip xmlns:asvg="http://schemas.microsoft.com/office/drawing/2016/SVG/main" r:embed="rId385"/>
              </a:ext>
            </a:extLst>
          </a:blip>
          <a:stretch>
            <a:fillRect/>
          </a:stretch>
        </p:blipFill>
        <p:spPr>
          <a:xfrm>
            <a:off x="4781550" y="4675188"/>
            <a:ext cx="228600" cy="228600"/>
          </a:xfrm>
          <a:prstGeom prst="rect">
            <a:avLst/>
          </a:prstGeom>
        </p:spPr>
      </p:pic>
      <p:pic>
        <p:nvPicPr>
          <p:cNvPr id="387" name="图形 386">
            <a:extLst>
              <a:ext uri="{FF2B5EF4-FFF2-40B4-BE49-F238E27FC236}">
                <a16:creationId xmlns:a16="http://schemas.microsoft.com/office/drawing/2014/main" id="{A7CE58D0-14EF-4DB5-B804-72494F0BE060}"/>
              </a:ext>
            </a:extLst>
          </p:cNvPr>
          <p:cNvPicPr>
            <a:picLocks noChangeAspect="1"/>
          </p:cNvPicPr>
          <p:nvPr/>
        </p:nvPicPr>
        <p:blipFill>
          <a:blip r:embed="rId386">
            <a:extLst>
              <a:ext uri="{28A0092B-C50C-407E-A947-70E740481C1C}">
                <a14:useLocalDpi xmlns:a14="http://schemas.microsoft.com/office/drawing/2010/main" val="0"/>
              </a:ext>
              <a:ext uri="{96DAC541-7B7A-43D3-8B79-37D633B846F1}">
                <asvg:svgBlip xmlns:asvg="http://schemas.microsoft.com/office/drawing/2016/SVG/main" r:embed="rId387"/>
              </a:ext>
            </a:extLst>
          </a:blip>
          <a:stretch>
            <a:fillRect/>
          </a:stretch>
        </p:blipFill>
        <p:spPr>
          <a:xfrm>
            <a:off x="5124450" y="4675188"/>
            <a:ext cx="228600" cy="228600"/>
          </a:xfrm>
          <a:prstGeom prst="rect">
            <a:avLst/>
          </a:prstGeom>
        </p:spPr>
      </p:pic>
      <p:pic>
        <p:nvPicPr>
          <p:cNvPr id="389" name="图形 388">
            <a:extLst>
              <a:ext uri="{FF2B5EF4-FFF2-40B4-BE49-F238E27FC236}">
                <a16:creationId xmlns:a16="http://schemas.microsoft.com/office/drawing/2014/main" id="{E6299EF1-3A6A-4E0B-875E-DA55203A0BEA}"/>
              </a:ext>
            </a:extLst>
          </p:cNvPr>
          <p:cNvPicPr>
            <a:picLocks noChangeAspect="1"/>
          </p:cNvPicPr>
          <p:nvPr/>
        </p:nvPicPr>
        <p:blipFill>
          <a:blip r:embed="rId388">
            <a:extLst>
              <a:ext uri="{28A0092B-C50C-407E-A947-70E740481C1C}">
                <a14:useLocalDpi xmlns:a14="http://schemas.microsoft.com/office/drawing/2010/main" val="0"/>
              </a:ext>
              <a:ext uri="{96DAC541-7B7A-43D3-8B79-37D633B846F1}">
                <asvg:svgBlip xmlns:asvg="http://schemas.microsoft.com/office/drawing/2016/SVG/main" r:embed="rId389"/>
              </a:ext>
            </a:extLst>
          </a:blip>
          <a:stretch>
            <a:fillRect/>
          </a:stretch>
        </p:blipFill>
        <p:spPr>
          <a:xfrm>
            <a:off x="5467350" y="4675188"/>
            <a:ext cx="228600" cy="228600"/>
          </a:xfrm>
          <a:prstGeom prst="rect">
            <a:avLst/>
          </a:prstGeom>
        </p:spPr>
      </p:pic>
      <p:pic>
        <p:nvPicPr>
          <p:cNvPr id="391" name="图形 390">
            <a:extLst>
              <a:ext uri="{FF2B5EF4-FFF2-40B4-BE49-F238E27FC236}">
                <a16:creationId xmlns:a16="http://schemas.microsoft.com/office/drawing/2014/main" id="{9CD20ED5-E45D-4B42-ABC2-234DD98EBFA9}"/>
              </a:ext>
            </a:extLst>
          </p:cNvPr>
          <p:cNvPicPr>
            <a:picLocks noChangeAspect="1"/>
          </p:cNvPicPr>
          <p:nvPr/>
        </p:nvPicPr>
        <p:blipFill>
          <a:blip r:embed="rId390">
            <a:extLst>
              <a:ext uri="{28A0092B-C50C-407E-A947-70E740481C1C}">
                <a14:useLocalDpi xmlns:a14="http://schemas.microsoft.com/office/drawing/2010/main" val="0"/>
              </a:ext>
              <a:ext uri="{96DAC541-7B7A-43D3-8B79-37D633B846F1}">
                <asvg:svgBlip xmlns:asvg="http://schemas.microsoft.com/office/drawing/2016/SVG/main" r:embed="rId391"/>
              </a:ext>
            </a:extLst>
          </a:blip>
          <a:stretch>
            <a:fillRect/>
          </a:stretch>
        </p:blipFill>
        <p:spPr>
          <a:xfrm>
            <a:off x="5810250" y="4675188"/>
            <a:ext cx="228600" cy="228600"/>
          </a:xfrm>
          <a:prstGeom prst="rect">
            <a:avLst/>
          </a:prstGeom>
        </p:spPr>
      </p:pic>
      <p:pic>
        <p:nvPicPr>
          <p:cNvPr id="393" name="图形 392">
            <a:extLst>
              <a:ext uri="{FF2B5EF4-FFF2-40B4-BE49-F238E27FC236}">
                <a16:creationId xmlns:a16="http://schemas.microsoft.com/office/drawing/2014/main" id="{296B2B4F-C800-4D05-9A71-18CFF3F55750}"/>
              </a:ext>
            </a:extLst>
          </p:cNvPr>
          <p:cNvPicPr>
            <a:picLocks noChangeAspect="1"/>
          </p:cNvPicPr>
          <p:nvPr/>
        </p:nvPicPr>
        <p:blipFill>
          <a:blip r:embed="rId392">
            <a:extLst>
              <a:ext uri="{28A0092B-C50C-407E-A947-70E740481C1C}">
                <a14:useLocalDpi xmlns:a14="http://schemas.microsoft.com/office/drawing/2010/main" val="0"/>
              </a:ext>
              <a:ext uri="{96DAC541-7B7A-43D3-8B79-37D633B846F1}">
                <asvg:svgBlip xmlns:asvg="http://schemas.microsoft.com/office/drawing/2016/SVG/main" r:embed="rId393"/>
              </a:ext>
            </a:extLst>
          </a:blip>
          <a:stretch>
            <a:fillRect/>
          </a:stretch>
        </p:blipFill>
        <p:spPr>
          <a:xfrm>
            <a:off x="6153150" y="4675188"/>
            <a:ext cx="228600" cy="228600"/>
          </a:xfrm>
          <a:prstGeom prst="rect">
            <a:avLst/>
          </a:prstGeom>
        </p:spPr>
      </p:pic>
      <p:pic>
        <p:nvPicPr>
          <p:cNvPr id="395" name="图形 394">
            <a:extLst>
              <a:ext uri="{FF2B5EF4-FFF2-40B4-BE49-F238E27FC236}">
                <a16:creationId xmlns:a16="http://schemas.microsoft.com/office/drawing/2014/main" id="{2E2D90AC-6245-4807-80CD-F4DCF4F1FB3A}"/>
              </a:ext>
            </a:extLst>
          </p:cNvPr>
          <p:cNvPicPr>
            <a:picLocks noChangeAspect="1"/>
          </p:cNvPicPr>
          <p:nvPr/>
        </p:nvPicPr>
        <p:blipFill>
          <a:blip r:embed="rId394">
            <a:extLst>
              <a:ext uri="{28A0092B-C50C-407E-A947-70E740481C1C}">
                <a14:useLocalDpi xmlns:a14="http://schemas.microsoft.com/office/drawing/2010/main" val="0"/>
              </a:ext>
              <a:ext uri="{96DAC541-7B7A-43D3-8B79-37D633B846F1}">
                <asvg:svgBlip xmlns:asvg="http://schemas.microsoft.com/office/drawing/2016/SVG/main" r:embed="rId395"/>
              </a:ext>
            </a:extLst>
          </a:blip>
          <a:stretch>
            <a:fillRect/>
          </a:stretch>
        </p:blipFill>
        <p:spPr>
          <a:xfrm>
            <a:off x="6496050" y="4675188"/>
            <a:ext cx="228600" cy="228600"/>
          </a:xfrm>
          <a:prstGeom prst="rect">
            <a:avLst/>
          </a:prstGeom>
        </p:spPr>
      </p:pic>
      <p:pic>
        <p:nvPicPr>
          <p:cNvPr id="397" name="图形 396">
            <a:extLst>
              <a:ext uri="{FF2B5EF4-FFF2-40B4-BE49-F238E27FC236}">
                <a16:creationId xmlns:a16="http://schemas.microsoft.com/office/drawing/2014/main" id="{AD8A38DA-5A5E-44AA-B829-177CDC1D3EA3}"/>
              </a:ext>
            </a:extLst>
          </p:cNvPr>
          <p:cNvPicPr>
            <a:picLocks noChangeAspect="1"/>
          </p:cNvPicPr>
          <p:nvPr/>
        </p:nvPicPr>
        <p:blipFill>
          <a:blip r:embed="rId396">
            <a:extLst>
              <a:ext uri="{28A0092B-C50C-407E-A947-70E740481C1C}">
                <a14:useLocalDpi xmlns:a14="http://schemas.microsoft.com/office/drawing/2010/main" val="0"/>
              </a:ext>
              <a:ext uri="{96DAC541-7B7A-43D3-8B79-37D633B846F1}">
                <asvg:svgBlip xmlns:asvg="http://schemas.microsoft.com/office/drawing/2016/SVG/main" r:embed="rId397"/>
              </a:ext>
            </a:extLst>
          </a:blip>
          <a:stretch>
            <a:fillRect/>
          </a:stretch>
        </p:blipFill>
        <p:spPr>
          <a:xfrm>
            <a:off x="6838950" y="4675188"/>
            <a:ext cx="228600" cy="228600"/>
          </a:xfrm>
          <a:prstGeom prst="rect">
            <a:avLst/>
          </a:prstGeom>
        </p:spPr>
      </p:pic>
      <p:pic>
        <p:nvPicPr>
          <p:cNvPr id="399" name="图形 398">
            <a:extLst>
              <a:ext uri="{FF2B5EF4-FFF2-40B4-BE49-F238E27FC236}">
                <a16:creationId xmlns:a16="http://schemas.microsoft.com/office/drawing/2014/main" id="{26B94FAC-6D22-43FD-9822-060DAF44A6EC}"/>
              </a:ext>
            </a:extLst>
          </p:cNvPr>
          <p:cNvPicPr>
            <a:picLocks noChangeAspect="1"/>
          </p:cNvPicPr>
          <p:nvPr/>
        </p:nvPicPr>
        <p:blipFill>
          <a:blip r:embed="rId398">
            <a:extLst>
              <a:ext uri="{28A0092B-C50C-407E-A947-70E740481C1C}">
                <a14:useLocalDpi xmlns:a14="http://schemas.microsoft.com/office/drawing/2010/main" val="0"/>
              </a:ext>
              <a:ext uri="{96DAC541-7B7A-43D3-8B79-37D633B846F1}">
                <asvg:svgBlip xmlns:asvg="http://schemas.microsoft.com/office/drawing/2016/SVG/main" r:embed="rId399"/>
              </a:ext>
            </a:extLst>
          </a:blip>
          <a:stretch>
            <a:fillRect/>
          </a:stretch>
        </p:blipFill>
        <p:spPr>
          <a:xfrm>
            <a:off x="7181850" y="4675188"/>
            <a:ext cx="228600" cy="228600"/>
          </a:xfrm>
          <a:prstGeom prst="rect">
            <a:avLst/>
          </a:prstGeom>
        </p:spPr>
      </p:pic>
      <p:pic>
        <p:nvPicPr>
          <p:cNvPr id="401" name="图形 400">
            <a:extLst>
              <a:ext uri="{FF2B5EF4-FFF2-40B4-BE49-F238E27FC236}">
                <a16:creationId xmlns:a16="http://schemas.microsoft.com/office/drawing/2014/main" id="{81CAE581-775A-4361-9BBD-37818FAFAD1F}"/>
              </a:ext>
            </a:extLst>
          </p:cNvPr>
          <p:cNvPicPr>
            <a:picLocks noChangeAspect="1"/>
          </p:cNvPicPr>
          <p:nvPr/>
        </p:nvPicPr>
        <p:blipFill>
          <a:blip r:embed="rId400">
            <a:extLst>
              <a:ext uri="{28A0092B-C50C-407E-A947-70E740481C1C}">
                <a14:useLocalDpi xmlns:a14="http://schemas.microsoft.com/office/drawing/2010/main" val="0"/>
              </a:ext>
              <a:ext uri="{96DAC541-7B7A-43D3-8B79-37D633B846F1}">
                <asvg:svgBlip xmlns:asvg="http://schemas.microsoft.com/office/drawing/2016/SVG/main" r:embed="rId401"/>
              </a:ext>
            </a:extLst>
          </a:blip>
          <a:stretch>
            <a:fillRect/>
          </a:stretch>
        </p:blipFill>
        <p:spPr>
          <a:xfrm>
            <a:off x="7524750" y="4675188"/>
            <a:ext cx="228600" cy="228600"/>
          </a:xfrm>
          <a:prstGeom prst="rect">
            <a:avLst/>
          </a:prstGeom>
        </p:spPr>
      </p:pic>
      <p:pic>
        <p:nvPicPr>
          <p:cNvPr id="403" name="图形 402">
            <a:extLst>
              <a:ext uri="{FF2B5EF4-FFF2-40B4-BE49-F238E27FC236}">
                <a16:creationId xmlns:a16="http://schemas.microsoft.com/office/drawing/2014/main" id="{4AF15F0B-A4CA-44CB-9766-E616998D8EA4}"/>
              </a:ext>
            </a:extLst>
          </p:cNvPr>
          <p:cNvPicPr>
            <a:picLocks noChangeAspect="1"/>
          </p:cNvPicPr>
          <p:nvPr/>
        </p:nvPicPr>
        <p:blipFill>
          <a:blip r:embed="rId402">
            <a:extLst>
              <a:ext uri="{28A0092B-C50C-407E-A947-70E740481C1C}">
                <a14:useLocalDpi xmlns:a14="http://schemas.microsoft.com/office/drawing/2010/main" val="0"/>
              </a:ext>
              <a:ext uri="{96DAC541-7B7A-43D3-8B79-37D633B846F1}">
                <asvg:svgBlip xmlns:asvg="http://schemas.microsoft.com/office/drawing/2016/SVG/main" r:embed="rId403"/>
              </a:ext>
            </a:extLst>
          </a:blip>
          <a:stretch>
            <a:fillRect/>
          </a:stretch>
        </p:blipFill>
        <p:spPr>
          <a:xfrm>
            <a:off x="7867650" y="4675188"/>
            <a:ext cx="228600" cy="228600"/>
          </a:xfrm>
          <a:prstGeom prst="rect">
            <a:avLst/>
          </a:prstGeom>
        </p:spPr>
      </p:pic>
      <p:pic>
        <p:nvPicPr>
          <p:cNvPr id="405" name="图形 404">
            <a:extLst>
              <a:ext uri="{FF2B5EF4-FFF2-40B4-BE49-F238E27FC236}">
                <a16:creationId xmlns:a16="http://schemas.microsoft.com/office/drawing/2014/main" id="{4AF31EF5-E100-432A-9855-7472E365F4A8}"/>
              </a:ext>
            </a:extLst>
          </p:cNvPr>
          <p:cNvPicPr>
            <a:picLocks noChangeAspect="1"/>
          </p:cNvPicPr>
          <p:nvPr/>
        </p:nvPicPr>
        <p:blipFill>
          <a:blip r:embed="rId404">
            <a:extLst>
              <a:ext uri="{28A0092B-C50C-407E-A947-70E740481C1C}">
                <a14:useLocalDpi xmlns:a14="http://schemas.microsoft.com/office/drawing/2010/main" val="0"/>
              </a:ext>
              <a:ext uri="{96DAC541-7B7A-43D3-8B79-37D633B846F1}">
                <asvg:svgBlip xmlns:asvg="http://schemas.microsoft.com/office/drawing/2016/SVG/main" r:embed="rId405"/>
              </a:ext>
            </a:extLst>
          </a:blip>
          <a:stretch>
            <a:fillRect/>
          </a:stretch>
        </p:blipFill>
        <p:spPr>
          <a:xfrm>
            <a:off x="8210550" y="4675188"/>
            <a:ext cx="228600" cy="228600"/>
          </a:xfrm>
          <a:prstGeom prst="rect">
            <a:avLst/>
          </a:prstGeom>
        </p:spPr>
      </p:pic>
      <p:pic>
        <p:nvPicPr>
          <p:cNvPr id="407" name="图形 406">
            <a:extLst>
              <a:ext uri="{FF2B5EF4-FFF2-40B4-BE49-F238E27FC236}">
                <a16:creationId xmlns:a16="http://schemas.microsoft.com/office/drawing/2014/main" id="{95C6817A-4FC3-41F2-A891-9CD9E9A32643}"/>
              </a:ext>
            </a:extLst>
          </p:cNvPr>
          <p:cNvPicPr>
            <a:picLocks noChangeAspect="1"/>
          </p:cNvPicPr>
          <p:nvPr/>
        </p:nvPicPr>
        <p:blipFill>
          <a:blip r:embed="rId406">
            <a:extLst>
              <a:ext uri="{28A0092B-C50C-407E-A947-70E740481C1C}">
                <a14:useLocalDpi xmlns:a14="http://schemas.microsoft.com/office/drawing/2010/main" val="0"/>
              </a:ext>
              <a:ext uri="{96DAC541-7B7A-43D3-8B79-37D633B846F1}">
                <asvg:svgBlip xmlns:asvg="http://schemas.microsoft.com/office/drawing/2016/SVG/main" r:embed="rId407"/>
              </a:ext>
            </a:extLst>
          </a:blip>
          <a:stretch>
            <a:fillRect/>
          </a:stretch>
        </p:blipFill>
        <p:spPr>
          <a:xfrm>
            <a:off x="8553450" y="4675188"/>
            <a:ext cx="228600" cy="228600"/>
          </a:xfrm>
          <a:prstGeom prst="rect">
            <a:avLst/>
          </a:prstGeom>
        </p:spPr>
      </p:pic>
      <p:pic>
        <p:nvPicPr>
          <p:cNvPr id="409" name="图形 408">
            <a:extLst>
              <a:ext uri="{FF2B5EF4-FFF2-40B4-BE49-F238E27FC236}">
                <a16:creationId xmlns:a16="http://schemas.microsoft.com/office/drawing/2014/main" id="{5B02B00D-CCD6-4AE9-852F-6E15DBA36D03}"/>
              </a:ext>
            </a:extLst>
          </p:cNvPr>
          <p:cNvPicPr>
            <a:picLocks noChangeAspect="1"/>
          </p:cNvPicPr>
          <p:nvPr/>
        </p:nvPicPr>
        <p:blipFill>
          <a:blip r:embed="rId408">
            <a:extLst>
              <a:ext uri="{28A0092B-C50C-407E-A947-70E740481C1C}">
                <a14:useLocalDpi xmlns:a14="http://schemas.microsoft.com/office/drawing/2010/main" val="0"/>
              </a:ext>
              <a:ext uri="{96DAC541-7B7A-43D3-8B79-37D633B846F1}">
                <asvg:svgBlip xmlns:asvg="http://schemas.microsoft.com/office/drawing/2016/SVG/main" r:embed="rId409"/>
              </a:ext>
            </a:extLst>
          </a:blip>
          <a:stretch>
            <a:fillRect/>
          </a:stretch>
        </p:blipFill>
        <p:spPr>
          <a:xfrm>
            <a:off x="8896350" y="4675188"/>
            <a:ext cx="228600" cy="228600"/>
          </a:xfrm>
          <a:prstGeom prst="rect">
            <a:avLst/>
          </a:prstGeom>
        </p:spPr>
      </p:pic>
      <p:pic>
        <p:nvPicPr>
          <p:cNvPr id="411" name="图形 410">
            <a:extLst>
              <a:ext uri="{FF2B5EF4-FFF2-40B4-BE49-F238E27FC236}">
                <a16:creationId xmlns:a16="http://schemas.microsoft.com/office/drawing/2014/main" id="{40304CE4-1993-44D8-8153-9257CF4E6953}"/>
              </a:ext>
            </a:extLst>
          </p:cNvPr>
          <p:cNvPicPr>
            <a:picLocks noChangeAspect="1"/>
          </p:cNvPicPr>
          <p:nvPr/>
        </p:nvPicPr>
        <p:blipFill>
          <a:blip r:embed="rId410">
            <a:extLst>
              <a:ext uri="{28A0092B-C50C-407E-A947-70E740481C1C}">
                <a14:useLocalDpi xmlns:a14="http://schemas.microsoft.com/office/drawing/2010/main" val="0"/>
              </a:ext>
              <a:ext uri="{96DAC541-7B7A-43D3-8B79-37D633B846F1}">
                <asvg:svgBlip xmlns:asvg="http://schemas.microsoft.com/office/drawing/2016/SVG/main" r:embed="rId411"/>
              </a:ext>
            </a:extLst>
          </a:blip>
          <a:stretch>
            <a:fillRect/>
          </a:stretch>
        </p:blipFill>
        <p:spPr>
          <a:xfrm>
            <a:off x="9239250" y="4675188"/>
            <a:ext cx="228600" cy="228600"/>
          </a:xfrm>
          <a:prstGeom prst="rect">
            <a:avLst/>
          </a:prstGeom>
        </p:spPr>
      </p:pic>
      <p:pic>
        <p:nvPicPr>
          <p:cNvPr id="413" name="图形 412">
            <a:extLst>
              <a:ext uri="{FF2B5EF4-FFF2-40B4-BE49-F238E27FC236}">
                <a16:creationId xmlns:a16="http://schemas.microsoft.com/office/drawing/2014/main" id="{AFAF8501-9E94-422B-9DA6-9E96857C5F17}"/>
              </a:ext>
            </a:extLst>
          </p:cNvPr>
          <p:cNvPicPr>
            <a:picLocks noChangeAspect="1"/>
          </p:cNvPicPr>
          <p:nvPr/>
        </p:nvPicPr>
        <p:blipFill>
          <a:blip r:embed="rId412">
            <a:extLst>
              <a:ext uri="{28A0092B-C50C-407E-A947-70E740481C1C}">
                <a14:useLocalDpi xmlns:a14="http://schemas.microsoft.com/office/drawing/2010/main" val="0"/>
              </a:ext>
              <a:ext uri="{96DAC541-7B7A-43D3-8B79-37D633B846F1}">
                <asvg:svgBlip xmlns:asvg="http://schemas.microsoft.com/office/drawing/2016/SVG/main" r:embed="rId413"/>
              </a:ext>
            </a:extLst>
          </a:blip>
          <a:stretch>
            <a:fillRect/>
          </a:stretch>
        </p:blipFill>
        <p:spPr>
          <a:xfrm>
            <a:off x="9582150" y="4675188"/>
            <a:ext cx="228600" cy="228600"/>
          </a:xfrm>
          <a:prstGeom prst="rect">
            <a:avLst/>
          </a:prstGeom>
        </p:spPr>
      </p:pic>
      <p:pic>
        <p:nvPicPr>
          <p:cNvPr id="415" name="图形 414">
            <a:extLst>
              <a:ext uri="{FF2B5EF4-FFF2-40B4-BE49-F238E27FC236}">
                <a16:creationId xmlns:a16="http://schemas.microsoft.com/office/drawing/2014/main" id="{31FBBA14-6671-49F5-99E4-47CB58A1AEBB}"/>
              </a:ext>
            </a:extLst>
          </p:cNvPr>
          <p:cNvPicPr>
            <a:picLocks noChangeAspect="1"/>
          </p:cNvPicPr>
          <p:nvPr/>
        </p:nvPicPr>
        <p:blipFill>
          <a:blip r:embed="rId414">
            <a:extLst>
              <a:ext uri="{28A0092B-C50C-407E-A947-70E740481C1C}">
                <a14:useLocalDpi xmlns:a14="http://schemas.microsoft.com/office/drawing/2010/main" val="0"/>
              </a:ext>
              <a:ext uri="{96DAC541-7B7A-43D3-8B79-37D633B846F1}">
                <asvg:svgBlip xmlns:asvg="http://schemas.microsoft.com/office/drawing/2016/SVG/main" r:embed="rId415"/>
              </a:ext>
            </a:extLst>
          </a:blip>
          <a:stretch>
            <a:fillRect/>
          </a:stretch>
        </p:blipFill>
        <p:spPr>
          <a:xfrm>
            <a:off x="9925050" y="4675188"/>
            <a:ext cx="228600" cy="228600"/>
          </a:xfrm>
          <a:prstGeom prst="rect">
            <a:avLst/>
          </a:prstGeom>
        </p:spPr>
      </p:pic>
      <p:pic>
        <p:nvPicPr>
          <p:cNvPr id="417" name="图形 416">
            <a:extLst>
              <a:ext uri="{FF2B5EF4-FFF2-40B4-BE49-F238E27FC236}">
                <a16:creationId xmlns:a16="http://schemas.microsoft.com/office/drawing/2014/main" id="{F49B3C55-3BD8-4116-AAD4-F5125EAE109C}"/>
              </a:ext>
            </a:extLst>
          </p:cNvPr>
          <p:cNvPicPr>
            <a:picLocks noChangeAspect="1"/>
          </p:cNvPicPr>
          <p:nvPr/>
        </p:nvPicPr>
        <p:blipFill>
          <a:blip r:embed="rId416">
            <a:extLst>
              <a:ext uri="{28A0092B-C50C-407E-A947-70E740481C1C}">
                <a14:useLocalDpi xmlns:a14="http://schemas.microsoft.com/office/drawing/2010/main" val="0"/>
              </a:ext>
              <a:ext uri="{96DAC541-7B7A-43D3-8B79-37D633B846F1}">
                <asvg:svgBlip xmlns:asvg="http://schemas.microsoft.com/office/drawing/2016/SVG/main" r:embed="rId417"/>
              </a:ext>
            </a:extLst>
          </a:blip>
          <a:stretch>
            <a:fillRect/>
          </a:stretch>
        </p:blipFill>
        <p:spPr>
          <a:xfrm>
            <a:off x="10267950" y="4675188"/>
            <a:ext cx="228600" cy="228600"/>
          </a:xfrm>
          <a:prstGeom prst="rect">
            <a:avLst/>
          </a:prstGeom>
        </p:spPr>
      </p:pic>
      <p:pic>
        <p:nvPicPr>
          <p:cNvPr id="419" name="图形 418">
            <a:extLst>
              <a:ext uri="{FF2B5EF4-FFF2-40B4-BE49-F238E27FC236}">
                <a16:creationId xmlns:a16="http://schemas.microsoft.com/office/drawing/2014/main" id="{1D24DFDD-1323-47D1-B4BE-E054DF1DF3B3}"/>
              </a:ext>
            </a:extLst>
          </p:cNvPr>
          <p:cNvPicPr>
            <a:picLocks noChangeAspect="1"/>
          </p:cNvPicPr>
          <p:nvPr/>
        </p:nvPicPr>
        <p:blipFill>
          <a:blip r:embed="rId418">
            <a:extLst>
              <a:ext uri="{28A0092B-C50C-407E-A947-70E740481C1C}">
                <a14:useLocalDpi xmlns:a14="http://schemas.microsoft.com/office/drawing/2010/main" val="0"/>
              </a:ext>
              <a:ext uri="{96DAC541-7B7A-43D3-8B79-37D633B846F1}">
                <asvg:svgBlip xmlns:asvg="http://schemas.microsoft.com/office/drawing/2016/SVG/main" r:embed="rId419"/>
              </a:ext>
            </a:extLst>
          </a:blip>
          <a:stretch>
            <a:fillRect/>
          </a:stretch>
        </p:blipFill>
        <p:spPr>
          <a:xfrm>
            <a:off x="1695450" y="5018088"/>
            <a:ext cx="228600" cy="228600"/>
          </a:xfrm>
          <a:prstGeom prst="rect">
            <a:avLst/>
          </a:prstGeom>
        </p:spPr>
      </p:pic>
      <p:pic>
        <p:nvPicPr>
          <p:cNvPr id="421" name="图形 420">
            <a:extLst>
              <a:ext uri="{FF2B5EF4-FFF2-40B4-BE49-F238E27FC236}">
                <a16:creationId xmlns:a16="http://schemas.microsoft.com/office/drawing/2014/main" id="{42723735-DC18-4B6A-986F-39C5491FC31C}"/>
              </a:ext>
            </a:extLst>
          </p:cNvPr>
          <p:cNvPicPr>
            <a:picLocks noChangeAspect="1"/>
          </p:cNvPicPr>
          <p:nvPr/>
        </p:nvPicPr>
        <p:blipFill>
          <a:blip r:embed="rId420">
            <a:extLst>
              <a:ext uri="{28A0092B-C50C-407E-A947-70E740481C1C}">
                <a14:useLocalDpi xmlns:a14="http://schemas.microsoft.com/office/drawing/2010/main" val="0"/>
              </a:ext>
              <a:ext uri="{96DAC541-7B7A-43D3-8B79-37D633B846F1}">
                <asvg:svgBlip xmlns:asvg="http://schemas.microsoft.com/office/drawing/2016/SVG/main" r:embed="rId421"/>
              </a:ext>
            </a:extLst>
          </a:blip>
          <a:stretch>
            <a:fillRect/>
          </a:stretch>
        </p:blipFill>
        <p:spPr>
          <a:xfrm>
            <a:off x="2038350" y="5018088"/>
            <a:ext cx="228600" cy="228600"/>
          </a:xfrm>
          <a:prstGeom prst="rect">
            <a:avLst/>
          </a:prstGeom>
        </p:spPr>
      </p:pic>
      <p:pic>
        <p:nvPicPr>
          <p:cNvPr id="423" name="图形 422">
            <a:extLst>
              <a:ext uri="{FF2B5EF4-FFF2-40B4-BE49-F238E27FC236}">
                <a16:creationId xmlns:a16="http://schemas.microsoft.com/office/drawing/2014/main" id="{85F3CD73-A016-4539-8DFC-0505D1A7BBC4}"/>
              </a:ext>
            </a:extLst>
          </p:cNvPr>
          <p:cNvPicPr>
            <a:picLocks noChangeAspect="1"/>
          </p:cNvPicPr>
          <p:nvPr/>
        </p:nvPicPr>
        <p:blipFill>
          <a:blip r:embed="rId422">
            <a:extLst>
              <a:ext uri="{28A0092B-C50C-407E-A947-70E740481C1C}">
                <a14:useLocalDpi xmlns:a14="http://schemas.microsoft.com/office/drawing/2010/main" val="0"/>
              </a:ext>
              <a:ext uri="{96DAC541-7B7A-43D3-8B79-37D633B846F1}">
                <asvg:svgBlip xmlns:asvg="http://schemas.microsoft.com/office/drawing/2016/SVG/main" r:embed="rId423"/>
              </a:ext>
            </a:extLst>
          </a:blip>
          <a:stretch>
            <a:fillRect/>
          </a:stretch>
        </p:blipFill>
        <p:spPr>
          <a:xfrm>
            <a:off x="2381250" y="5018088"/>
            <a:ext cx="228600" cy="228600"/>
          </a:xfrm>
          <a:prstGeom prst="rect">
            <a:avLst/>
          </a:prstGeom>
        </p:spPr>
      </p:pic>
      <p:pic>
        <p:nvPicPr>
          <p:cNvPr id="425" name="图形 424">
            <a:extLst>
              <a:ext uri="{FF2B5EF4-FFF2-40B4-BE49-F238E27FC236}">
                <a16:creationId xmlns:a16="http://schemas.microsoft.com/office/drawing/2014/main" id="{5500EF10-62AC-428A-BA88-1E55D2A0A902}"/>
              </a:ext>
            </a:extLst>
          </p:cNvPr>
          <p:cNvPicPr>
            <a:picLocks noChangeAspect="1"/>
          </p:cNvPicPr>
          <p:nvPr/>
        </p:nvPicPr>
        <p:blipFill>
          <a:blip r:embed="rId424">
            <a:extLst>
              <a:ext uri="{28A0092B-C50C-407E-A947-70E740481C1C}">
                <a14:useLocalDpi xmlns:a14="http://schemas.microsoft.com/office/drawing/2010/main" val="0"/>
              </a:ext>
              <a:ext uri="{96DAC541-7B7A-43D3-8B79-37D633B846F1}">
                <asvg:svgBlip xmlns:asvg="http://schemas.microsoft.com/office/drawing/2016/SVG/main" r:embed="rId425"/>
              </a:ext>
            </a:extLst>
          </a:blip>
          <a:stretch>
            <a:fillRect/>
          </a:stretch>
        </p:blipFill>
        <p:spPr>
          <a:xfrm>
            <a:off x="2724150" y="5018088"/>
            <a:ext cx="228600" cy="228600"/>
          </a:xfrm>
          <a:prstGeom prst="rect">
            <a:avLst/>
          </a:prstGeom>
        </p:spPr>
      </p:pic>
      <p:pic>
        <p:nvPicPr>
          <p:cNvPr id="427" name="图形 426">
            <a:extLst>
              <a:ext uri="{FF2B5EF4-FFF2-40B4-BE49-F238E27FC236}">
                <a16:creationId xmlns:a16="http://schemas.microsoft.com/office/drawing/2014/main" id="{23E786D9-4681-45B3-8BB7-E6E573B26840}"/>
              </a:ext>
            </a:extLst>
          </p:cNvPr>
          <p:cNvPicPr>
            <a:picLocks noChangeAspect="1"/>
          </p:cNvPicPr>
          <p:nvPr/>
        </p:nvPicPr>
        <p:blipFill>
          <a:blip r:embed="rId426">
            <a:extLst>
              <a:ext uri="{28A0092B-C50C-407E-A947-70E740481C1C}">
                <a14:useLocalDpi xmlns:a14="http://schemas.microsoft.com/office/drawing/2010/main" val="0"/>
              </a:ext>
              <a:ext uri="{96DAC541-7B7A-43D3-8B79-37D633B846F1}">
                <asvg:svgBlip xmlns:asvg="http://schemas.microsoft.com/office/drawing/2016/SVG/main" r:embed="rId427"/>
              </a:ext>
            </a:extLst>
          </a:blip>
          <a:stretch>
            <a:fillRect/>
          </a:stretch>
        </p:blipFill>
        <p:spPr>
          <a:xfrm>
            <a:off x="3067050" y="5018088"/>
            <a:ext cx="228600" cy="228600"/>
          </a:xfrm>
          <a:prstGeom prst="rect">
            <a:avLst/>
          </a:prstGeom>
        </p:spPr>
      </p:pic>
      <p:pic>
        <p:nvPicPr>
          <p:cNvPr id="429" name="图形 428">
            <a:extLst>
              <a:ext uri="{FF2B5EF4-FFF2-40B4-BE49-F238E27FC236}">
                <a16:creationId xmlns:a16="http://schemas.microsoft.com/office/drawing/2014/main" id="{442EEF36-156E-438B-9A1C-04A13BBC76D2}"/>
              </a:ext>
            </a:extLst>
          </p:cNvPr>
          <p:cNvPicPr>
            <a:picLocks noChangeAspect="1"/>
          </p:cNvPicPr>
          <p:nvPr/>
        </p:nvPicPr>
        <p:blipFill>
          <a:blip r:embed="rId428">
            <a:extLst>
              <a:ext uri="{28A0092B-C50C-407E-A947-70E740481C1C}">
                <a14:useLocalDpi xmlns:a14="http://schemas.microsoft.com/office/drawing/2010/main" val="0"/>
              </a:ext>
              <a:ext uri="{96DAC541-7B7A-43D3-8B79-37D633B846F1}">
                <asvg:svgBlip xmlns:asvg="http://schemas.microsoft.com/office/drawing/2016/SVG/main" r:embed="rId429"/>
              </a:ext>
            </a:extLst>
          </a:blip>
          <a:stretch>
            <a:fillRect/>
          </a:stretch>
        </p:blipFill>
        <p:spPr>
          <a:xfrm>
            <a:off x="3409950" y="5018088"/>
            <a:ext cx="228600" cy="228600"/>
          </a:xfrm>
          <a:prstGeom prst="rect">
            <a:avLst/>
          </a:prstGeom>
        </p:spPr>
      </p:pic>
      <p:pic>
        <p:nvPicPr>
          <p:cNvPr id="431" name="图形 430">
            <a:extLst>
              <a:ext uri="{FF2B5EF4-FFF2-40B4-BE49-F238E27FC236}">
                <a16:creationId xmlns:a16="http://schemas.microsoft.com/office/drawing/2014/main" id="{F7826841-7C2F-4B80-82FE-702FED86682D}"/>
              </a:ext>
            </a:extLst>
          </p:cNvPr>
          <p:cNvPicPr>
            <a:picLocks noChangeAspect="1"/>
          </p:cNvPicPr>
          <p:nvPr/>
        </p:nvPicPr>
        <p:blipFill>
          <a:blip r:embed="rId430">
            <a:extLst>
              <a:ext uri="{28A0092B-C50C-407E-A947-70E740481C1C}">
                <a14:useLocalDpi xmlns:a14="http://schemas.microsoft.com/office/drawing/2010/main" val="0"/>
              </a:ext>
              <a:ext uri="{96DAC541-7B7A-43D3-8B79-37D633B846F1}">
                <asvg:svgBlip xmlns:asvg="http://schemas.microsoft.com/office/drawing/2016/SVG/main" r:embed="rId431"/>
              </a:ext>
            </a:extLst>
          </a:blip>
          <a:stretch>
            <a:fillRect/>
          </a:stretch>
        </p:blipFill>
        <p:spPr>
          <a:xfrm>
            <a:off x="3752850" y="5018088"/>
            <a:ext cx="228600" cy="228600"/>
          </a:xfrm>
          <a:prstGeom prst="rect">
            <a:avLst/>
          </a:prstGeom>
        </p:spPr>
      </p:pic>
      <p:pic>
        <p:nvPicPr>
          <p:cNvPr id="433" name="图形 432">
            <a:extLst>
              <a:ext uri="{FF2B5EF4-FFF2-40B4-BE49-F238E27FC236}">
                <a16:creationId xmlns:a16="http://schemas.microsoft.com/office/drawing/2014/main" id="{22E314CB-245B-429B-AEE4-55B3C125CD7A}"/>
              </a:ext>
            </a:extLst>
          </p:cNvPr>
          <p:cNvPicPr>
            <a:picLocks noChangeAspect="1"/>
          </p:cNvPicPr>
          <p:nvPr/>
        </p:nvPicPr>
        <p:blipFill>
          <a:blip r:embed="rId432">
            <a:extLst>
              <a:ext uri="{28A0092B-C50C-407E-A947-70E740481C1C}">
                <a14:useLocalDpi xmlns:a14="http://schemas.microsoft.com/office/drawing/2010/main" val="0"/>
              </a:ext>
              <a:ext uri="{96DAC541-7B7A-43D3-8B79-37D633B846F1}">
                <asvg:svgBlip xmlns:asvg="http://schemas.microsoft.com/office/drawing/2016/SVG/main" r:embed="rId433"/>
              </a:ext>
            </a:extLst>
          </a:blip>
          <a:stretch>
            <a:fillRect/>
          </a:stretch>
        </p:blipFill>
        <p:spPr>
          <a:xfrm>
            <a:off x="4095750" y="5018088"/>
            <a:ext cx="228600" cy="228600"/>
          </a:xfrm>
          <a:prstGeom prst="rect">
            <a:avLst/>
          </a:prstGeom>
        </p:spPr>
      </p:pic>
      <p:pic>
        <p:nvPicPr>
          <p:cNvPr id="435" name="图形 434">
            <a:extLst>
              <a:ext uri="{FF2B5EF4-FFF2-40B4-BE49-F238E27FC236}">
                <a16:creationId xmlns:a16="http://schemas.microsoft.com/office/drawing/2014/main" id="{A86604E9-7FC8-4E8F-A180-0DD34EEB279F}"/>
              </a:ext>
            </a:extLst>
          </p:cNvPr>
          <p:cNvPicPr>
            <a:picLocks noChangeAspect="1"/>
          </p:cNvPicPr>
          <p:nvPr/>
        </p:nvPicPr>
        <p:blipFill>
          <a:blip r:embed="rId434">
            <a:extLst>
              <a:ext uri="{28A0092B-C50C-407E-A947-70E740481C1C}">
                <a14:useLocalDpi xmlns:a14="http://schemas.microsoft.com/office/drawing/2010/main" val="0"/>
              </a:ext>
              <a:ext uri="{96DAC541-7B7A-43D3-8B79-37D633B846F1}">
                <asvg:svgBlip xmlns:asvg="http://schemas.microsoft.com/office/drawing/2016/SVG/main" r:embed="rId435"/>
              </a:ext>
            </a:extLst>
          </a:blip>
          <a:stretch>
            <a:fillRect/>
          </a:stretch>
        </p:blipFill>
        <p:spPr>
          <a:xfrm>
            <a:off x="4438650" y="5018088"/>
            <a:ext cx="228600" cy="228600"/>
          </a:xfrm>
          <a:prstGeom prst="rect">
            <a:avLst/>
          </a:prstGeom>
        </p:spPr>
      </p:pic>
      <p:pic>
        <p:nvPicPr>
          <p:cNvPr id="437" name="图形 436">
            <a:extLst>
              <a:ext uri="{FF2B5EF4-FFF2-40B4-BE49-F238E27FC236}">
                <a16:creationId xmlns:a16="http://schemas.microsoft.com/office/drawing/2014/main" id="{F253C2F4-77BA-4582-903A-8B91489380C3}"/>
              </a:ext>
            </a:extLst>
          </p:cNvPr>
          <p:cNvPicPr>
            <a:picLocks noChangeAspect="1"/>
          </p:cNvPicPr>
          <p:nvPr/>
        </p:nvPicPr>
        <p:blipFill>
          <a:blip r:embed="rId436">
            <a:extLst>
              <a:ext uri="{28A0092B-C50C-407E-A947-70E740481C1C}">
                <a14:useLocalDpi xmlns:a14="http://schemas.microsoft.com/office/drawing/2010/main" val="0"/>
              </a:ext>
              <a:ext uri="{96DAC541-7B7A-43D3-8B79-37D633B846F1}">
                <asvg:svgBlip xmlns:asvg="http://schemas.microsoft.com/office/drawing/2016/SVG/main" r:embed="rId437"/>
              </a:ext>
            </a:extLst>
          </a:blip>
          <a:stretch>
            <a:fillRect/>
          </a:stretch>
        </p:blipFill>
        <p:spPr>
          <a:xfrm>
            <a:off x="4781550" y="5018088"/>
            <a:ext cx="228600" cy="228600"/>
          </a:xfrm>
          <a:prstGeom prst="rect">
            <a:avLst/>
          </a:prstGeom>
        </p:spPr>
      </p:pic>
      <p:pic>
        <p:nvPicPr>
          <p:cNvPr id="439" name="图形 438">
            <a:extLst>
              <a:ext uri="{FF2B5EF4-FFF2-40B4-BE49-F238E27FC236}">
                <a16:creationId xmlns:a16="http://schemas.microsoft.com/office/drawing/2014/main" id="{B0AA0411-3900-481D-BEA9-2D57411AEBA6}"/>
              </a:ext>
            </a:extLst>
          </p:cNvPr>
          <p:cNvPicPr>
            <a:picLocks noChangeAspect="1"/>
          </p:cNvPicPr>
          <p:nvPr/>
        </p:nvPicPr>
        <p:blipFill>
          <a:blip r:embed="rId438">
            <a:extLst>
              <a:ext uri="{28A0092B-C50C-407E-A947-70E740481C1C}">
                <a14:useLocalDpi xmlns:a14="http://schemas.microsoft.com/office/drawing/2010/main" val="0"/>
              </a:ext>
              <a:ext uri="{96DAC541-7B7A-43D3-8B79-37D633B846F1}">
                <asvg:svgBlip xmlns:asvg="http://schemas.microsoft.com/office/drawing/2016/SVG/main" r:embed="rId439"/>
              </a:ext>
            </a:extLst>
          </a:blip>
          <a:stretch>
            <a:fillRect/>
          </a:stretch>
        </p:blipFill>
        <p:spPr>
          <a:xfrm>
            <a:off x="5124450" y="5018088"/>
            <a:ext cx="228600" cy="228600"/>
          </a:xfrm>
          <a:prstGeom prst="rect">
            <a:avLst/>
          </a:prstGeom>
        </p:spPr>
      </p:pic>
      <p:pic>
        <p:nvPicPr>
          <p:cNvPr id="441" name="图形 440">
            <a:extLst>
              <a:ext uri="{FF2B5EF4-FFF2-40B4-BE49-F238E27FC236}">
                <a16:creationId xmlns:a16="http://schemas.microsoft.com/office/drawing/2014/main" id="{E339CCC5-CF2C-473C-B4D3-D2905DF69964}"/>
              </a:ext>
            </a:extLst>
          </p:cNvPr>
          <p:cNvPicPr>
            <a:picLocks noChangeAspect="1"/>
          </p:cNvPicPr>
          <p:nvPr/>
        </p:nvPicPr>
        <p:blipFill>
          <a:blip r:embed="rId440">
            <a:extLst>
              <a:ext uri="{28A0092B-C50C-407E-A947-70E740481C1C}">
                <a14:useLocalDpi xmlns:a14="http://schemas.microsoft.com/office/drawing/2010/main" val="0"/>
              </a:ext>
              <a:ext uri="{96DAC541-7B7A-43D3-8B79-37D633B846F1}">
                <asvg:svgBlip xmlns:asvg="http://schemas.microsoft.com/office/drawing/2016/SVG/main" r:embed="rId441"/>
              </a:ext>
            </a:extLst>
          </a:blip>
          <a:stretch>
            <a:fillRect/>
          </a:stretch>
        </p:blipFill>
        <p:spPr>
          <a:xfrm>
            <a:off x="5467350" y="5018088"/>
            <a:ext cx="228600" cy="228600"/>
          </a:xfrm>
          <a:prstGeom prst="rect">
            <a:avLst/>
          </a:prstGeom>
        </p:spPr>
      </p:pic>
      <p:pic>
        <p:nvPicPr>
          <p:cNvPr id="443" name="图形 442">
            <a:extLst>
              <a:ext uri="{FF2B5EF4-FFF2-40B4-BE49-F238E27FC236}">
                <a16:creationId xmlns:a16="http://schemas.microsoft.com/office/drawing/2014/main" id="{F5C31695-0684-431E-B355-81546C7EBFFC}"/>
              </a:ext>
            </a:extLst>
          </p:cNvPr>
          <p:cNvPicPr>
            <a:picLocks noChangeAspect="1"/>
          </p:cNvPicPr>
          <p:nvPr/>
        </p:nvPicPr>
        <p:blipFill>
          <a:blip r:embed="rId442">
            <a:extLst>
              <a:ext uri="{28A0092B-C50C-407E-A947-70E740481C1C}">
                <a14:useLocalDpi xmlns:a14="http://schemas.microsoft.com/office/drawing/2010/main" val="0"/>
              </a:ext>
              <a:ext uri="{96DAC541-7B7A-43D3-8B79-37D633B846F1}">
                <asvg:svgBlip xmlns:asvg="http://schemas.microsoft.com/office/drawing/2016/SVG/main" r:embed="rId443"/>
              </a:ext>
            </a:extLst>
          </a:blip>
          <a:stretch>
            <a:fillRect/>
          </a:stretch>
        </p:blipFill>
        <p:spPr>
          <a:xfrm>
            <a:off x="5810250" y="5018088"/>
            <a:ext cx="228600" cy="228600"/>
          </a:xfrm>
          <a:prstGeom prst="rect">
            <a:avLst/>
          </a:prstGeom>
        </p:spPr>
      </p:pic>
      <p:pic>
        <p:nvPicPr>
          <p:cNvPr id="445" name="图形 444">
            <a:extLst>
              <a:ext uri="{FF2B5EF4-FFF2-40B4-BE49-F238E27FC236}">
                <a16:creationId xmlns:a16="http://schemas.microsoft.com/office/drawing/2014/main" id="{3DD49B28-895A-4409-ADDF-B02BEA71B0FE}"/>
              </a:ext>
            </a:extLst>
          </p:cNvPr>
          <p:cNvPicPr>
            <a:picLocks noChangeAspect="1"/>
          </p:cNvPicPr>
          <p:nvPr/>
        </p:nvPicPr>
        <p:blipFill>
          <a:blip r:embed="rId444">
            <a:extLst>
              <a:ext uri="{28A0092B-C50C-407E-A947-70E740481C1C}">
                <a14:useLocalDpi xmlns:a14="http://schemas.microsoft.com/office/drawing/2010/main" val="0"/>
              </a:ext>
              <a:ext uri="{96DAC541-7B7A-43D3-8B79-37D633B846F1}">
                <asvg:svgBlip xmlns:asvg="http://schemas.microsoft.com/office/drawing/2016/SVG/main" r:embed="rId445"/>
              </a:ext>
            </a:extLst>
          </a:blip>
          <a:stretch>
            <a:fillRect/>
          </a:stretch>
        </p:blipFill>
        <p:spPr>
          <a:xfrm>
            <a:off x="6153150" y="5018088"/>
            <a:ext cx="228600" cy="228600"/>
          </a:xfrm>
          <a:prstGeom prst="rect">
            <a:avLst/>
          </a:prstGeom>
        </p:spPr>
      </p:pic>
      <p:pic>
        <p:nvPicPr>
          <p:cNvPr id="447" name="图形 446">
            <a:extLst>
              <a:ext uri="{FF2B5EF4-FFF2-40B4-BE49-F238E27FC236}">
                <a16:creationId xmlns:a16="http://schemas.microsoft.com/office/drawing/2014/main" id="{4752A2E5-6BAD-4DA4-A764-8AAB6F8EAF12}"/>
              </a:ext>
            </a:extLst>
          </p:cNvPr>
          <p:cNvPicPr>
            <a:picLocks noChangeAspect="1"/>
          </p:cNvPicPr>
          <p:nvPr/>
        </p:nvPicPr>
        <p:blipFill>
          <a:blip r:embed="rId446">
            <a:extLst>
              <a:ext uri="{28A0092B-C50C-407E-A947-70E740481C1C}">
                <a14:useLocalDpi xmlns:a14="http://schemas.microsoft.com/office/drawing/2010/main" val="0"/>
              </a:ext>
              <a:ext uri="{96DAC541-7B7A-43D3-8B79-37D633B846F1}">
                <asvg:svgBlip xmlns:asvg="http://schemas.microsoft.com/office/drawing/2016/SVG/main" r:embed="rId447"/>
              </a:ext>
            </a:extLst>
          </a:blip>
          <a:stretch>
            <a:fillRect/>
          </a:stretch>
        </p:blipFill>
        <p:spPr>
          <a:xfrm>
            <a:off x="6496050" y="5018088"/>
            <a:ext cx="228600" cy="228600"/>
          </a:xfrm>
          <a:prstGeom prst="rect">
            <a:avLst/>
          </a:prstGeom>
        </p:spPr>
      </p:pic>
      <p:pic>
        <p:nvPicPr>
          <p:cNvPr id="449" name="图形 448">
            <a:extLst>
              <a:ext uri="{FF2B5EF4-FFF2-40B4-BE49-F238E27FC236}">
                <a16:creationId xmlns:a16="http://schemas.microsoft.com/office/drawing/2014/main" id="{F17D9599-0119-4BBA-804A-6F265C28C385}"/>
              </a:ext>
            </a:extLst>
          </p:cNvPr>
          <p:cNvPicPr>
            <a:picLocks noChangeAspect="1"/>
          </p:cNvPicPr>
          <p:nvPr/>
        </p:nvPicPr>
        <p:blipFill>
          <a:blip r:embed="rId448">
            <a:extLst>
              <a:ext uri="{28A0092B-C50C-407E-A947-70E740481C1C}">
                <a14:useLocalDpi xmlns:a14="http://schemas.microsoft.com/office/drawing/2010/main" val="0"/>
              </a:ext>
              <a:ext uri="{96DAC541-7B7A-43D3-8B79-37D633B846F1}">
                <asvg:svgBlip xmlns:asvg="http://schemas.microsoft.com/office/drawing/2016/SVG/main" r:embed="rId449"/>
              </a:ext>
            </a:extLst>
          </a:blip>
          <a:stretch>
            <a:fillRect/>
          </a:stretch>
        </p:blipFill>
        <p:spPr>
          <a:xfrm>
            <a:off x="6838950" y="5018088"/>
            <a:ext cx="228600" cy="228600"/>
          </a:xfrm>
          <a:prstGeom prst="rect">
            <a:avLst/>
          </a:prstGeom>
        </p:spPr>
      </p:pic>
      <p:pic>
        <p:nvPicPr>
          <p:cNvPr id="451" name="图形 450">
            <a:extLst>
              <a:ext uri="{FF2B5EF4-FFF2-40B4-BE49-F238E27FC236}">
                <a16:creationId xmlns:a16="http://schemas.microsoft.com/office/drawing/2014/main" id="{6CB1D6BD-59C9-425D-B0C2-1954A2B4341C}"/>
              </a:ext>
            </a:extLst>
          </p:cNvPr>
          <p:cNvPicPr>
            <a:picLocks noChangeAspect="1"/>
          </p:cNvPicPr>
          <p:nvPr/>
        </p:nvPicPr>
        <p:blipFill>
          <a:blip r:embed="rId450">
            <a:extLst>
              <a:ext uri="{28A0092B-C50C-407E-A947-70E740481C1C}">
                <a14:useLocalDpi xmlns:a14="http://schemas.microsoft.com/office/drawing/2010/main" val="0"/>
              </a:ext>
              <a:ext uri="{96DAC541-7B7A-43D3-8B79-37D633B846F1}">
                <asvg:svgBlip xmlns:asvg="http://schemas.microsoft.com/office/drawing/2016/SVG/main" r:embed="rId451"/>
              </a:ext>
            </a:extLst>
          </a:blip>
          <a:stretch>
            <a:fillRect/>
          </a:stretch>
        </p:blipFill>
        <p:spPr>
          <a:xfrm>
            <a:off x="7181850" y="5018088"/>
            <a:ext cx="228600" cy="228600"/>
          </a:xfrm>
          <a:prstGeom prst="rect">
            <a:avLst/>
          </a:prstGeom>
        </p:spPr>
      </p:pic>
      <p:pic>
        <p:nvPicPr>
          <p:cNvPr id="453" name="图形 452">
            <a:extLst>
              <a:ext uri="{FF2B5EF4-FFF2-40B4-BE49-F238E27FC236}">
                <a16:creationId xmlns:a16="http://schemas.microsoft.com/office/drawing/2014/main" id="{D1940447-081C-4FAD-9F6D-0B4BAEF19977}"/>
              </a:ext>
            </a:extLst>
          </p:cNvPr>
          <p:cNvPicPr>
            <a:picLocks noChangeAspect="1"/>
          </p:cNvPicPr>
          <p:nvPr/>
        </p:nvPicPr>
        <p:blipFill>
          <a:blip r:embed="rId452">
            <a:extLst>
              <a:ext uri="{28A0092B-C50C-407E-A947-70E740481C1C}">
                <a14:useLocalDpi xmlns:a14="http://schemas.microsoft.com/office/drawing/2010/main" val="0"/>
              </a:ext>
              <a:ext uri="{96DAC541-7B7A-43D3-8B79-37D633B846F1}">
                <asvg:svgBlip xmlns:asvg="http://schemas.microsoft.com/office/drawing/2016/SVG/main" r:embed="rId453"/>
              </a:ext>
            </a:extLst>
          </a:blip>
          <a:stretch>
            <a:fillRect/>
          </a:stretch>
        </p:blipFill>
        <p:spPr>
          <a:xfrm>
            <a:off x="7524750" y="5018088"/>
            <a:ext cx="228600" cy="228600"/>
          </a:xfrm>
          <a:prstGeom prst="rect">
            <a:avLst/>
          </a:prstGeom>
        </p:spPr>
      </p:pic>
      <p:pic>
        <p:nvPicPr>
          <p:cNvPr id="455" name="图形 454">
            <a:extLst>
              <a:ext uri="{FF2B5EF4-FFF2-40B4-BE49-F238E27FC236}">
                <a16:creationId xmlns:a16="http://schemas.microsoft.com/office/drawing/2014/main" id="{D9903BE7-304C-4DCA-A39A-CBF05866B960}"/>
              </a:ext>
            </a:extLst>
          </p:cNvPr>
          <p:cNvPicPr>
            <a:picLocks noChangeAspect="1"/>
          </p:cNvPicPr>
          <p:nvPr/>
        </p:nvPicPr>
        <p:blipFill>
          <a:blip r:embed="rId454">
            <a:extLst>
              <a:ext uri="{28A0092B-C50C-407E-A947-70E740481C1C}">
                <a14:useLocalDpi xmlns:a14="http://schemas.microsoft.com/office/drawing/2010/main" val="0"/>
              </a:ext>
              <a:ext uri="{96DAC541-7B7A-43D3-8B79-37D633B846F1}">
                <asvg:svgBlip xmlns:asvg="http://schemas.microsoft.com/office/drawing/2016/SVG/main" r:embed="rId455"/>
              </a:ext>
            </a:extLst>
          </a:blip>
          <a:stretch>
            <a:fillRect/>
          </a:stretch>
        </p:blipFill>
        <p:spPr>
          <a:xfrm>
            <a:off x="7867650" y="5018088"/>
            <a:ext cx="228600" cy="228600"/>
          </a:xfrm>
          <a:prstGeom prst="rect">
            <a:avLst/>
          </a:prstGeom>
        </p:spPr>
      </p:pic>
      <p:pic>
        <p:nvPicPr>
          <p:cNvPr id="457" name="图形 456">
            <a:extLst>
              <a:ext uri="{FF2B5EF4-FFF2-40B4-BE49-F238E27FC236}">
                <a16:creationId xmlns:a16="http://schemas.microsoft.com/office/drawing/2014/main" id="{399BF086-A7A5-4723-B4C9-6A2B7D080D6E}"/>
              </a:ext>
            </a:extLst>
          </p:cNvPr>
          <p:cNvPicPr>
            <a:picLocks noChangeAspect="1"/>
          </p:cNvPicPr>
          <p:nvPr/>
        </p:nvPicPr>
        <p:blipFill>
          <a:blip r:embed="rId456">
            <a:extLst>
              <a:ext uri="{28A0092B-C50C-407E-A947-70E740481C1C}">
                <a14:useLocalDpi xmlns:a14="http://schemas.microsoft.com/office/drawing/2010/main" val="0"/>
              </a:ext>
              <a:ext uri="{96DAC541-7B7A-43D3-8B79-37D633B846F1}">
                <asvg:svgBlip xmlns:asvg="http://schemas.microsoft.com/office/drawing/2016/SVG/main" r:embed="rId457"/>
              </a:ext>
            </a:extLst>
          </a:blip>
          <a:stretch>
            <a:fillRect/>
          </a:stretch>
        </p:blipFill>
        <p:spPr>
          <a:xfrm>
            <a:off x="8210550" y="5018088"/>
            <a:ext cx="228600" cy="228600"/>
          </a:xfrm>
          <a:prstGeom prst="rect">
            <a:avLst/>
          </a:prstGeom>
        </p:spPr>
      </p:pic>
      <p:pic>
        <p:nvPicPr>
          <p:cNvPr id="459" name="图形 458">
            <a:extLst>
              <a:ext uri="{FF2B5EF4-FFF2-40B4-BE49-F238E27FC236}">
                <a16:creationId xmlns:a16="http://schemas.microsoft.com/office/drawing/2014/main" id="{186D4860-7D7E-48C3-9731-7C23DB13CC8E}"/>
              </a:ext>
            </a:extLst>
          </p:cNvPr>
          <p:cNvPicPr>
            <a:picLocks noChangeAspect="1"/>
          </p:cNvPicPr>
          <p:nvPr/>
        </p:nvPicPr>
        <p:blipFill>
          <a:blip r:embed="rId458">
            <a:extLst>
              <a:ext uri="{28A0092B-C50C-407E-A947-70E740481C1C}">
                <a14:useLocalDpi xmlns:a14="http://schemas.microsoft.com/office/drawing/2010/main" val="0"/>
              </a:ext>
              <a:ext uri="{96DAC541-7B7A-43D3-8B79-37D633B846F1}">
                <asvg:svgBlip xmlns:asvg="http://schemas.microsoft.com/office/drawing/2016/SVG/main" r:embed="rId459"/>
              </a:ext>
            </a:extLst>
          </a:blip>
          <a:stretch>
            <a:fillRect/>
          </a:stretch>
        </p:blipFill>
        <p:spPr>
          <a:xfrm>
            <a:off x="8553450" y="5018088"/>
            <a:ext cx="228600" cy="228600"/>
          </a:xfrm>
          <a:prstGeom prst="rect">
            <a:avLst/>
          </a:prstGeom>
        </p:spPr>
      </p:pic>
      <p:pic>
        <p:nvPicPr>
          <p:cNvPr id="461" name="图形 460">
            <a:extLst>
              <a:ext uri="{FF2B5EF4-FFF2-40B4-BE49-F238E27FC236}">
                <a16:creationId xmlns:a16="http://schemas.microsoft.com/office/drawing/2014/main" id="{BA97B043-BF06-493A-94E1-7A54CF23BE79}"/>
              </a:ext>
            </a:extLst>
          </p:cNvPr>
          <p:cNvPicPr>
            <a:picLocks noChangeAspect="1"/>
          </p:cNvPicPr>
          <p:nvPr/>
        </p:nvPicPr>
        <p:blipFill>
          <a:blip r:embed="rId460">
            <a:extLst>
              <a:ext uri="{28A0092B-C50C-407E-A947-70E740481C1C}">
                <a14:useLocalDpi xmlns:a14="http://schemas.microsoft.com/office/drawing/2010/main" val="0"/>
              </a:ext>
              <a:ext uri="{96DAC541-7B7A-43D3-8B79-37D633B846F1}">
                <asvg:svgBlip xmlns:asvg="http://schemas.microsoft.com/office/drawing/2016/SVG/main" r:embed="rId461"/>
              </a:ext>
            </a:extLst>
          </a:blip>
          <a:stretch>
            <a:fillRect/>
          </a:stretch>
        </p:blipFill>
        <p:spPr>
          <a:xfrm>
            <a:off x="8896350" y="5018088"/>
            <a:ext cx="228600" cy="228600"/>
          </a:xfrm>
          <a:prstGeom prst="rect">
            <a:avLst/>
          </a:prstGeom>
        </p:spPr>
      </p:pic>
      <p:pic>
        <p:nvPicPr>
          <p:cNvPr id="463" name="图形 462">
            <a:extLst>
              <a:ext uri="{FF2B5EF4-FFF2-40B4-BE49-F238E27FC236}">
                <a16:creationId xmlns:a16="http://schemas.microsoft.com/office/drawing/2014/main" id="{48F7EE58-216E-4ED2-B16F-769DAE36FF84}"/>
              </a:ext>
            </a:extLst>
          </p:cNvPr>
          <p:cNvPicPr>
            <a:picLocks noChangeAspect="1"/>
          </p:cNvPicPr>
          <p:nvPr/>
        </p:nvPicPr>
        <p:blipFill>
          <a:blip r:embed="rId462">
            <a:extLst>
              <a:ext uri="{28A0092B-C50C-407E-A947-70E740481C1C}">
                <a14:useLocalDpi xmlns:a14="http://schemas.microsoft.com/office/drawing/2010/main" val="0"/>
              </a:ext>
              <a:ext uri="{96DAC541-7B7A-43D3-8B79-37D633B846F1}">
                <asvg:svgBlip xmlns:asvg="http://schemas.microsoft.com/office/drawing/2016/SVG/main" r:embed="rId463"/>
              </a:ext>
            </a:extLst>
          </a:blip>
          <a:stretch>
            <a:fillRect/>
          </a:stretch>
        </p:blipFill>
        <p:spPr>
          <a:xfrm>
            <a:off x="9239250" y="5018088"/>
            <a:ext cx="228600" cy="228600"/>
          </a:xfrm>
          <a:prstGeom prst="rect">
            <a:avLst/>
          </a:prstGeom>
        </p:spPr>
      </p:pic>
      <p:pic>
        <p:nvPicPr>
          <p:cNvPr id="465" name="图形 464">
            <a:extLst>
              <a:ext uri="{FF2B5EF4-FFF2-40B4-BE49-F238E27FC236}">
                <a16:creationId xmlns:a16="http://schemas.microsoft.com/office/drawing/2014/main" id="{D60B9789-E7F7-4A9F-BC93-BB98692C2BBA}"/>
              </a:ext>
            </a:extLst>
          </p:cNvPr>
          <p:cNvPicPr>
            <a:picLocks noChangeAspect="1"/>
          </p:cNvPicPr>
          <p:nvPr/>
        </p:nvPicPr>
        <p:blipFill>
          <a:blip r:embed="rId464">
            <a:extLst>
              <a:ext uri="{28A0092B-C50C-407E-A947-70E740481C1C}">
                <a14:useLocalDpi xmlns:a14="http://schemas.microsoft.com/office/drawing/2010/main" val="0"/>
              </a:ext>
              <a:ext uri="{96DAC541-7B7A-43D3-8B79-37D633B846F1}">
                <asvg:svgBlip xmlns:asvg="http://schemas.microsoft.com/office/drawing/2016/SVG/main" r:embed="rId465"/>
              </a:ext>
            </a:extLst>
          </a:blip>
          <a:stretch>
            <a:fillRect/>
          </a:stretch>
        </p:blipFill>
        <p:spPr>
          <a:xfrm>
            <a:off x="9582150" y="5018088"/>
            <a:ext cx="228600" cy="228600"/>
          </a:xfrm>
          <a:prstGeom prst="rect">
            <a:avLst/>
          </a:prstGeom>
        </p:spPr>
      </p:pic>
      <p:pic>
        <p:nvPicPr>
          <p:cNvPr id="467" name="图形 466">
            <a:extLst>
              <a:ext uri="{FF2B5EF4-FFF2-40B4-BE49-F238E27FC236}">
                <a16:creationId xmlns:a16="http://schemas.microsoft.com/office/drawing/2014/main" id="{07B72591-4F9B-4A3F-9DEA-6D3BAF6C57C7}"/>
              </a:ext>
            </a:extLst>
          </p:cNvPr>
          <p:cNvPicPr>
            <a:picLocks noChangeAspect="1"/>
          </p:cNvPicPr>
          <p:nvPr/>
        </p:nvPicPr>
        <p:blipFill>
          <a:blip r:embed="rId466">
            <a:extLst>
              <a:ext uri="{28A0092B-C50C-407E-A947-70E740481C1C}">
                <a14:useLocalDpi xmlns:a14="http://schemas.microsoft.com/office/drawing/2010/main" val="0"/>
              </a:ext>
              <a:ext uri="{96DAC541-7B7A-43D3-8B79-37D633B846F1}">
                <asvg:svgBlip xmlns:asvg="http://schemas.microsoft.com/office/drawing/2016/SVG/main" r:embed="rId467"/>
              </a:ext>
            </a:extLst>
          </a:blip>
          <a:stretch>
            <a:fillRect/>
          </a:stretch>
        </p:blipFill>
        <p:spPr>
          <a:xfrm>
            <a:off x="9925050" y="5018088"/>
            <a:ext cx="228600" cy="228600"/>
          </a:xfrm>
          <a:prstGeom prst="rect">
            <a:avLst/>
          </a:prstGeom>
        </p:spPr>
      </p:pic>
      <p:pic>
        <p:nvPicPr>
          <p:cNvPr id="469" name="图形 468">
            <a:extLst>
              <a:ext uri="{FF2B5EF4-FFF2-40B4-BE49-F238E27FC236}">
                <a16:creationId xmlns:a16="http://schemas.microsoft.com/office/drawing/2014/main" id="{C1E438F5-5F25-41FD-B924-71DC43B258CC}"/>
              </a:ext>
            </a:extLst>
          </p:cNvPr>
          <p:cNvPicPr>
            <a:picLocks noChangeAspect="1"/>
          </p:cNvPicPr>
          <p:nvPr/>
        </p:nvPicPr>
        <p:blipFill>
          <a:blip r:embed="rId468">
            <a:extLst>
              <a:ext uri="{28A0092B-C50C-407E-A947-70E740481C1C}">
                <a14:useLocalDpi xmlns:a14="http://schemas.microsoft.com/office/drawing/2010/main" val="0"/>
              </a:ext>
              <a:ext uri="{96DAC541-7B7A-43D3-8B79-37D633B846F1}">
                <asvg:svgBlip xmlns:asvg="http://schemas.microsoft.com/office/drawing/2016/SVG/main" r:embed="rId469"/>
              </a:ext>
            </a:extLst>
          </a:blip>
          <a:stretch>
            <a:fillRect/>
          </a:stretch>
        </p:blipFill>
        <p:spPr>
          <a:xfrm>
            <a:off x="10267950" y="5018088"/>
            <a:ext cx="228600" cy="228600"/>
          </a:xfrm>
          <a:prstGeom prst="rect">
            <a:avLst/>
          </a:prstGeom>
        </p:spPr>
      </p:pic>
      <p:pic>
        <p:nvPicPr>
          <p:cNvPr id="471" name="图形 470">
            <a:extLst>
              <a:ext uri="{FF2B5EF4-FFF2-40B4-BE49-F238E27FC236}">
                <a16:creationId xmlns:a16="http://schemas.microsoft.com/office/drawing/2014/main" id="{1053EC73-FC0F-4495-B825-67D35B5601B4}"/>
              </a:ext>
            </a:extLst>
          </p:cNvPr>
          <p:cNvPicPr>
            <a:picLocks noChangeAspect="1"/>
          </p:cNvPicPr>
          <p:nvPr/>
        </p:nvPicPr>
        <p:blipFill>
          <a:blip r:embed="rId470">
            <a:extLst>
              <a:ext uri="{28A0092B-C50C-407E-A947-70E740481C1C}">
                <a14:useLocalDpi xmlns:a14="http://schemas.microsoft.com/office/drawing/2010/main" val="0"/>
              </a:ext>
              <a:ext uri="{96DAC541-7B7A-43D3-8B79-37D633B846F1}">
                <asvg:svgBlip xmlns:asvg="http://schemas.microsoft.com/office/drawing/2016/SVG/main" r:embed="rId471"/>
              </a:ext>
            </a:extLst>
          </a:blip>
          <a:stretch>
            <a:fillRect/>
          </a:stretch>
        </p:blipFill>
        <p:spPr>
          <a:xfrm>
            <a:off x="1695450" y="5360988"/>
            <a:ext cx="228600" cy="228600"/>
          </a:xfrm>
          <a:prstGeom prst="rect">
            <a:avLst/>
          </a:prstGeom>
        </p:spPr>
      </p:pic>
      <p:pic>
        <p:nvPicPr>
          <p:cNvPr id="473" name="图形 472">
            <a:extLst>
              <a:ext uri="{FF2B5EF4-FFF2-40B4-BE49-F238E27FC236}">
                <a16:creationId xmlns:a16="http://schemas.microsoft.com/office/drawing/2014/main" id="{7FAD65C1-8E87-4DF1-8176-F8774D355905}"/>
              </a:ext>
            </a:extLst>
          </p:cNvPr>
          <p:cNvPicPr>
            <a:picLocks noChangeAspect="1"/>
          </p:cNvPicPr>
          <p:nvPr/>
        </p:nvPicPr>
        <p:blipFill>
          <a:blip r:embed="rId472">
            <a:extLst>
              <a:ext uri="{28A0092B-C50C-407E-A947-70E740481C1C}">
                <a14:useLocalDpi xmlns:a14="http://schemas.microsoft.com/office/drawing/2010/main" val="0"/>
              </a:ext>
              <a:ext uri="{96DAC541-7B7A-43D3-8B79-37D633B846F1}">
                <asvg:svgBlip xmlns:asvg="http://schemas.microsoft.com/office/drawing/2016/SVG/main" r:embed="rId473"/>
              </a:ext>
            </a:extLst>
          </a:blip>
          <a:stretch>
            <a:fillRect/>
          </a:stretch>
        </p:blipFill>
        <p:spPr>
          <a:xfrm>
            <a:off x="2038350" y="5360988"/>
            <a:ext cx="228600" cy="228600"/>
          </a:xfrm>
          <a:prstGeom prst="rect">
            <a:avLst/>
          </a:prstGeom>
        </p:spPr>
      </p:pic>
      <p:pic>
        <p:nvPicPr>
          <p:cNvPr id="475" name="图形 474">
            <a:extLst>
              <a:ext uri="{FF2B5EF4-FFF2-40B4-BE49-F238E27FC236}">
                <a16:creationId xmlns:a16="http://schemas.microsoft.com/office/drawing/2014/main" id="{B3991505-043D-4773-A780-55A9BC0232A8}"/>
              </a:ext>
            </a:extLst>
          </p:cNvPr>
          <p:cNvPicPr>
            <a:picLocks noChangeAspect="1"/>
          </p:cNvPicPr>
          <p:nvPr/>
        </p:nvPicPr>
        <p:blipFill>
          <a:blip r:embed="rId474">
            <a:extLst>
              <a:ext uri="{28A0092B-C50C-407E-A947-70E740481C1C}">
                <a14:useLocalDpi xmlns:a14="http://schemas.microsoft.com/office/drawing/2010/main" val="0"/>
              </a:ext>
              <a:ext uri="{96DAC541-7B7A-43D3-8B79-37D633B846F1}">
                <asvg:svgBlip xmlns:asvg="http://schemas.microsoft.com/office/drawing/2016/SVG/main" r:embed="rId475"/>
              </a:ext>
            </a:extLst>
          </a:blip>
          <a:stretch>
            <a:fillRect/>
          </a:stretch>
        </p:blipFill>
        <p:spPr>
          <a:xfrm>
            <a:off x="2381250" y="5360988"/>
            <a:ext cx="228600" cy="228600"/>
          </a:xfrm>
          <a:prstGeom prst="rect">
            <a:avLst/>
          </a:prstGeom>
        </p:spPr>
      </p:pic>
      <p:pic>
        <p:nvPicPr>
          <p:cNvPr id="477" name="图形 476">
            <a:extLst>
              <a:ext uri="{FF2B5EF4-FFF2-40B4-BE49-F238E27FC236}">
                <a16:creationId xmlns:a16="http://schemas.microsoft.com/office/drawing/2014/main" id="{E89FC4F2-C788-415F-A0D4-2430219EBC3A}"/>
              </a:ext>
            </a:extLst>
          </p:cNvPr>
          <p:cNvPicPr>
            <a:picLocks noChangeAspect="1"/>
          </p:cNvPicPr>
          <p:nvPr/>
        </p:nvPicPr>
        <p:blipFill>
          <a:blip r:embed="rId476">
            <a:extLst>
              <a:ext uri="{28A0092B-C50C-407E-A947-70E740481C1C}">
                <a14:useLocalDpi xmlns:a14="http://schemas.microsoft.com/office/drawing/2010/main" val="0"/>
              </a:ext>
              <a:ext uri="{96DAC541-7B7A-43D3-8B79-37D633B846F1}">
                <asvg:svgBlip xmlns:asvg="http://schemas.microsoft.com/office/drawing/2016/SVG/main" r:embed="rId477"/>
              </a:ext>
            </a:extLst>
          </a:blip>
          <a:stretch>
            <a:fillRect/>
          </a:stretch>
        </p:blipFill>
        <p:spPr>
          <a:xfrm>
            <a:off x="2724150" y="5360988"/>
            <a:ext cx="228600" cy="228600"/>
          </a:xfrm>
          <a:prstGeom prst="rect">
            <a:avLst/>
          </a:prstGeom>
        </p:spPr>
      </p:pic>
      <p:pic>
        <p:nvPicPr>
          <p:cNvPr id="479" name="图形 478">
            <a:extLst>
              <a:ext uri="{FF2B5EF4-FFF2-40B4-BE49-F238E27FC236}">
                <a16:creationId xmlns:a16="http://schemas.microsoft.com/office/drawing/2014/main" id="{780099AD-765B-434D-A5F0-BA5047A1DDDF}"/>
              </a:ext>
            </a:extLst>
          </p:cNvPr>
          <p:cNvPicPr>
            <a:picLocks noChangeAspect="1"/>
          </p:cNvPicPr>
          <p:nvPr/>
        </p:nvPicPr>
        <p:blipFill>
          <a:blip r:embed="rId478">
            <a:extLst>
              <a:ext uri="{28A0092B-C50C-407E-A947-70E740481C1C}">
                <a14:useLocalDpi xmlns:a14="http://schemas.microsoft.com/office/drawing/2010/main" val="0"/>
              </a:ext>
              <a:ext uri="{96DAC541-7B7A-43D3-8B79-37D633B846F1}">
                <asvg:svgBlip xmlns:asvg="http://schemas.microsoft.com/office/drawing/2016/SVG/main" r:embed="rId479"/>
              </a:ext>
            </a:extLst>
          </a:blip>
          <a:stretch>
            <a:fillRect/>
          </a:stretch>
        </p:blipFill>
        <p:spPr>
          <a:xfrm>
            <a:off x="3067050" y="5360988"/>
            <a:ext cx="228600" cy="228600"/>
          </a:xfrm>
          <a:prstGeom prst="rect">
            <a:avLst/>
          </a:prstGeom>
        </p:spPr>
      </p:pic>
      <p:pic>
        <p:nvPicPr>
          <p:cNvPr id="481" name="图形 480">
            <a:extLst>
              <a:ext uri="{FF2B5EF4-FFF2-40B4-BE49-F238E27FC236}">
                <a16:creationId xmlns:a16="http://schemas.microsoft.com/office/drawing/2014/main" id="{7FFBDAC2-3E58-4CE3-A189-3CA30973EDC2}"/>
              </a:ext>
            </a:extLst>
          </p:cNvPr>
          <p:cNvPicPr>
            <a:picLocks noChangeAspect="1"/>
          </p:cNvPicPr>
          <p:nvPr/>
        </p:nvPicPr>
        <p:blipFill>
          <a:blip r:embed="rId480">
            <a:extLst>
              <a:ext uri="{28A0092B-C50C-407E-A947-70E740481C1C}">
                <a14:useLocalDpi xmlns:a14="http://schemas.microsoft.com/office/drawing/2010/main" val="0"/>
              </a:ext>
              <a:ext uri="{96DAC541-7B7A-43D3-8B79-37D633B846F1}">
                <asvg:svgBlip xmlns:asvg="http://schemas.microsoft.com/office/drawing/2016/SVG/main" r:embed="rId481"/>
              </a:ext>
            </a:extLst>
          </a:blip>
          <a:stretch>
            <a:fillRect/>
          </a:stretch>
        </p:blipFill>
        <p:spPr>
          <a:xfrm>
            <a:off x="3409950" y="5360988"/>
            <a:ext cx="228600" cy="228600"/>
          </a:xfrm>
          <a:prstGeom prst="rect">
            <a:avLst/>
          </a:prstGeom>
        </p:spPr>
      </p:pic>
      <p:pic>
        <p:nvPicPr>
          <p:cNvPr id="483" name="图形 482">
            <a:extLst>
              <a:ext uri="{FF2B5EF4-FFF2-40B4-BE49-F238E27FC236}">
                <a16:creationId xmlns:a16="http://schemas.microsoft.com/office/drawing/2014/main" id="{505F0469-2773-4303-96FD-1A05B4A7E2AA}"/>
              </a:ext>
            </a:extLst>
          </p:cNvPr>
          <p:cNvPicPr>
            <a:picLocks noChangeAspect="1"/>
          </p:cNvPicPr>
          <p:nvPr/>
        </p:nvPicPr>
        <p:blipFill>
          <a:blip r:embed="rId482">
            <a:extLst>
              <a:ext uri="{28A0092B-C50C-407E-A947-70E740481C1C}">
                <a14:useLocalDpi xmlns:a14="http://schemas.microsoft.com/office/drawing/2010/main" val="0"/>
              </a:ext>
              <a:ext uri="{96DAC541-7B7A-43D3-8B79-37D633B846F1}">
                <asvg:svgBlip xmlns:asvg="http://schemas.microsoft.com/office/drawing/2016/SVG/main" r:embed="rId483"/>
              </a:ext>
            </a:extLst>
          </a:blip>
          <a:stretch>
            <a:fillRect/>
          </a:stretch>
        </p:blipFill>
        <p:spPr>
          <a:xfrm>
            <a:off x="3752850" y="5360988"/>
            <a:ext cx="228600" cy="228600"/>
          </a:xfrm>
          <a:prstGeom prst="rect">
            <a:avLst/>
          </a:prstGeom>
        </p:spPr>
      </p:pic>
      <p:pic>
        <p:nvPicPr>
          <p:cNvPr id="485" name="图形 484">
            <a:extLst>
              <a:ext uri="{FF2B5EF4-FFF2-40B4-BE49-F238E27FC236}">
                <a16:creationId xmlns:a16="http://schemas.microsoft.com/office/drawing/2014/main" id="{67A7364D-8255-4FEE-B1B8-633F0F5E62EA}"/>
              </a:ext>
            </a:extLst>
          </p:cNvPr>
          <p:cNvPicPr>
            <a:picLocks noChangeAspect="1"/>
          </p:cNvPicPr>
          <p:nvPr/>
        </p:nvPicPr>
        <p:blipFill>
          <a:blip r:embed="rId484">
            <a:extLst>
              <a:ext uri="{28A0092B-C50C-407E-A947-70E740481C1C}">
                <a14:useLocalDpi xmlns:a14="http://schemas.microsoft.com/office/drawing/2010/main" val="0"/>
              </a:ext>
              <a:ext uri="{96DAC541-7B7A-43D3-8B79-37D633B846F1}">
                <asvg:svgBlip xmlns:asvg="http://schemas.microsoft.com/office/drawing/2016/SVG/main" r:embed="rId485"/>
              </a:ext>
            </a:extLst>
          </a:blip>
          <a:stretch>
            <a:fillRect/>
          </a:stretch>
        </p:blipFill>
        <p:spPr>
          <a:xfrm>
            <a:off x="4095750" y="5360988"/>
            <a:ext cx="228600" cy="228600"/>
          </a:xfrm>
          <a:prstGeom prst="rect">
            <a:avLst/>
          </a:prstGeom>
        </p:spPr>
      </p:pic>
      <p:pic>
        <p:nvPicPr>
          <p:cNvPr id="487" name="图形 486">
            <a:extLst>
              <a:ext uri="{FF2B5EF4-FFF2-40B4-BE49-F238E27FC236}">
                <a16:creationId xmlns:a16="http://schemas.microsoft.com/office/drawing/2014/main" id="{78EA381F-30D5-45CA-9BA8-08246B92558D}"/>
              </a:ext>
            </a:extLst>
          </p:cNvPr>
          <p:cNvPicPr>
            <a:picLocks noChangeAspect="1"/>
          </p:cNvPicPr>
          <p:nvPr/>
        </p:nvPicPr>
        <p:blipFill>
          <a:blip r:embed="rId486">
            <a:extLst>
              <a:ext uri="{28A0092B-C50C-407E-A947-70E740481C1C}">
                <a14:useLocalDpi xmlns:a14="http://schemas.microsoft.com/office/drawing/2010/main" val="0"/>
              </a:ext>
              <a:ext uri="{96DAC541-7B7A-43D3-8B79-37D633B846F1}">
                <asvg:svgBlip xmlns:asvg="http://schemas.microsoft.com/office/drawing/2016/SVG/main" r:embed="rId487"/>
              </a:ext>
            </a:extLst>
          </a:blip>
          <a:stretch>
            <a:fillRect/>
          </a:stretch>
        </p:blipFill>
        <p:spPr>
          <a:xfrm>
            <a:off x="4438650" y="5360988"/>
            <a:ext cx="228600" cy="228600"/>
          </a:xfrm>
          <a:prstGeom prst="rect">
            <a:avLst/>
          </a:prstGeom>
        </p:spPr>
      </p:pic>
      <p:pic>
        <p:nvPicPr>
          <p:cNvPr id="489" name="图形 488">
            <a:extLst>
              <a:ext uri="{FF2B5EF4-FFF2-40B4-BE49-F238E27FC236}">
                <a16:creationId xmlns:a16="http://schemas.microsoft.com/office/drawing/2014/main" id="{CD48823C-672A-4E12-8040-E69081337C22}"/>
              </a:ext>
            </a:extLst>
          </p:cNvPr>
          <p:cNvPicPr>
            <a:picLocks noChangeAspect="1"/>
          </p:cNvPicPr>
          <p:nvPr/>
        </p:nvPicPr>
        <p:blipFill>
          <a:blip r:embed="rId488">
            <a:extLst>
              <a:ext uri="{28A0092B-C50C-407E-A947-70E740481C1C}">
                <a14:useLocalDpi xmlns:a14="http://schemas.microsoft.com/office/drawing/2010/main" val="0"/>
              </a:ext>
              <a:ext uri="{96DAC541-7B7A-43D3-8B79-37D633B846F1}">
                <asvg:svgBlip xmlns:asvg="http://schemas.microsoft.com/office/drawing/2016/SVG/main" r:embed="rId489"/>
              </a:ext>
            </a:extLst>
          </a:blip>
          <a:stretch>
            <a:fillRect/>
          </a:stretch>
        </p:blipFill>
        <p:spPr>
          <a:xfrm>
            <a:off x="4781550" y="5360988"/>
            <a:ext cx="228600" cy="228600"/>
          </a:xfrm>
          <a:prstGeom prst="rect">
            <a:avLst/>
          </a:prstGeom>
        </p:spPr>
      </p:pic>
      <p:pic>
        <p:nvPicPr>
          <p:cNvPr id="491" name="图形 490">
            <a:extLst>
              <a:ext uri="{FF2B5EF4-FFF2-40B4-BE49-F238E27FC236}">
                <a16:creationId xmlns:a16="http://schemas.microsoft.com/office/drawing/2014/main" id="{3D98D818-BD59-4144-B823-C04E3CE2E555}"/>
              </a:ext>
            </a:extLst>
          </p:cNvPr>
          <p:cNvPicPr>
            <a:picLocks noChangeAspect="1"/>
          </p:cNvPicPr>
          <p:nvPr/>
        </p:nvPicPr>
        <p:blipFill>
          <a:blip r:embed="rId490">
            <a:extLst>
              <a:ext uri="{28A0092B-C50C-407E-A947-70E740481C1C}">
                <a14:useLocalDpi xmlns:a14="http://schemas.microsoft.com/office/drawing/2010/main" val="0"/>
              </a:ext>
              <a:ext uri="{96DAC541-7B7A-43D3-8B79-37D633B846F1}">
                <asvg:svgBlip xmlns:asvg="http://schemas.microsoft.com/office/drawing/2016/SVG/main" r:embed="rId491"/>
              </a:ext>
            </a:extLst>
          </a:blip>
          <a:stretch>
            <a:fillRect/>
          </a:stretch>
        </p:blipFill>
        <p:spPr>
          <a:xfrm>
            <a:off x="5124450" y="5360988"/>
            <a:ext cx="228600" cy="228600"/>
          </a:xfrm>
          <a:prstGeom prst="rect">
            <a:avLst/>
          </a:prstGeom>
        </p:spPr>
      </p:pic>
      <p:pic>
        <p:nvPicPr>
          <p:cNvPr id="493" name="图形 492">
            <a:extLst>
              <a:ext uri="{FF2B5EF4-FFF2-40B4-BE49-F238E27FC236}">
                <a16:creationId xmlns:a16="http://schemas.microsoft.com/office/drawing/2014/main" id="{CA8F4AF4-E745-4098-ADF5-525E60BE7B1C}"/>
              </a:ext>
            </a:extLst>
          </p:cNvPr>
          <p:cNvPicPr>
            <a:picLocks noChangeAspect="1"/>
          </p:cNvPicPr>
          <p:nvPr/>
        </p:nvPicPr>
        <p:blipFill>
          <a:blip r:embed="rId492">
            <a:extLst>
              <a:ext uri="{28A0092B-C50C-407E-A947-70E740481C1C}">
                <a14:useLocalDpi xmlns:a14="http://schemas.microsoft.com/office/drawing/2010/main" val="0"/>
              </a:ext>
              <a:ext uri="{96DAC541-7B7A-43D3-8B79-37D633B846F1}">
                <asvg:svgBlip xmlns:asvg="http://schemas.microsoft.com/office/drawing/2016/SVG/main" r:embed="rId493"/>
              </a:ext>
            </a:extLst>
          </a:blip>
          <a:stretch>
            <a:fillRect/>
          </a:stretch>
        </p:blipFill>
        <p:spPr>
          <a:xfrm>
            <a:off x="5467350" y="5360988"/>
            <a:ext cx="228600" cy="228600"/>
          </a:xfrm>
          <a:prstGeom prst="rect">
            <a:avLst/>
          </a:prstGeom>
        </p:spPr>
      </p:pic>
      <p:pic>
        <p:nvPicPr>
          <p:cNvPr id="495" name="图形 494">
            <a:extLst>
              <a:ext uri="{FF2B5EF4-FFF2-40B4-BE49-F238E27FC236}">
                <a16:creationId xmlns:a16="http://schemas.microsoft.com/office/drawing/2014/main" id="{205AC3A4-F117-4FD5-92C2-AC8D74AB2AC7}"/>
              </a:ext>
            </a:extLst>
          </p:cNvPr>
          <p:cNvPicPr>
            <a:picLocks noChangeAspect="1"/>
          </p:cNvPicPr>
          <p:nvPr/>
        </p:nvPicPr>
        <p:blipFill>
          <a:blip r:embed="rId494">
            <a:extLst>
              <a:ext uri="{28A0092B-C50C-407E-A947-70E740481C1C}">
                <a14:useLocalDpi xmlns:a14="http://schemas.microsoft.com/office/drawing/2010/main" val="0"/>
              </a:ext>
              <a:ext uri="{96DAC541-7B7A-43D3-8B79-37D633B846F1}">
                <asvg:svgBlip xmlns:asvg="http://schemas.microsoft.com/office/drawing/2016/SVG/main" r:embed="rId495"/>
              </a:ext>
            </a:extLst>
          </a:blip>
          <a:stretch>
            <a:fillRect/>
          </a:stretch>
        </p:blipFill>
        <p:spPr>
          <a:xfrm>
            <a:off x="5810250" y="5360988"/>
            <a:ext cx="228600" cy="228600"/>
          </a:xfrm>
          <a:prstGeom prst="rect">
            <a:avLst/>
          </a:prstGeom>
        </p:spPr>
      </p:pic>
      <p:pic>
        <p:nvPicPr>
          <p:cNvPr id="497" name="图形 496">
            <a:extLst>
              <a:ext uri="{FF2B5EF4-FFF2-40B4-BE49-F238E27FC236}">
                <a16:creationId xmlns:a16="http://schemas.microsoft.com/office/drawing/2014/main" id="{DB1410CB-254A-4459-8367-D1AF44D8C963}"/>
              </a:ext>
            </a:extLst>
          </p:cNvPr>
          <p:cNvPicPr>
            <a:picLocks noChangeAspect="1"/>
          </p:cNvPicPr>
          <p:nvPr/>
        </p:nvPicPr>
        <p:blipFill>
          <a:blip r:embed="rId496">
            <a:extLst>
              <a:ext uri="{28A0092B-C50C-407E-A947-70E740481C1C}">
                <a14:useLocalDpi xmlns:a14="http://schemas.microsoft.com/office/drawing/2010/main" val="0"/>
              </a:ext>
              <a:ext uri="{96DAC541-7B7A-43D3-8B79-37D633B846F1}">
                <asvg:svgBlip xmlns:asvg="http://schemas.microsoft.com/office/drawing/2016/SVG/main" r:embed="rId497"/>
              </a:ext>
            </a:extLst>
          </a:blip>
          <a:stretch>
            <a:fillRect/>
          </a:stretch>
        </p:blipFill>
        <p:spPr>
          <a:xfrm>
            <a:off x="6153150" y="5360988"/>
            <a:ext cx="228600" cy="228600"/>
          </a:xfrm>
          <a:prstGeom prst="rect">
            <a:avLst/>
          </a:prstGeom>
        </p:spPr>
      </p:pic>
      <p:pic>
        <p:nvPicPr>
          <p:cNvPr id="499" name="图形 498">
            <a:extLst>
              <a:ext uri="{FF2B5EF4-FFF2-40B4-BE49-F238E27FC236}">
                <a16:creationId xmlns:a16="http://schemas.microsoft.com/office/drawing/2014/main" id="{DADD3B28-D13C-4CED-B30A-B24D904049F6}"/>
              </a:ext>
            </a:extLst>
          </p:cNvPr>
          <p:cNvPicPr>
            <a:picLocks noChangeAspect="1"/>
          </p:cNvPicPr>
          <p:nvPr/>
        </p:nvPicPr>
        <p:blipFill>
          <a:blip r:embed="rId498">
            <a:extLst>
              <a:ext uri="{28A0092B-C50C-407E-A947-70E740481C1C}">
                <a14:useLocalDpi xmlns:a14="http://schemas.microsoft.com/office/drawing/2010/main" val="0"/>
              </a:ext>
              <a:ext uri="{96DAC541-7B7A-43D3-8B79-37D633B846F1}">
                <asvg:svgBlip xmlns:asvg="http://schemas.microsoft.com/office/drawing/2016/SVG/main" r:embed="rId499"/>
              </a:ext>
            </a:extLst>
          </a:blip>
          <a:stretch>
            <a:fillRect/>
          </a:stretch>
        </p:blipFill>
        <p:spPr>
          <a:xfrm>
            <a:off x="6496050" y="5360988"/>
            <a:ext cx="228600" cy="228600"/>
          </a:xfrm>
          <a:prstGeom prst="rect">
            <a:avLst/>
          </a:prstGeom>
        </p:spPr>
      </p:pic>
      <p:pic>
        <p:nvPicPr>
          <p:cNvPr id="501" name="图形 500">
            <a:extLst>
              <a:ext uri="{FF2B5EF4-FFF2-40B4-BE49-F238E27FC236}">
                <a16:creationId xmlns:a16="http://schemas.microsoft.com/office/drawing/2014/main" id="{3A186805-E032-41AD-AD5A-8A18AB55B136}"/>
              </a:ext>
            </a:extLst>
          </p:cNvPr>
          <p:cNvPicPr>
            <a:picLocks noChangeAspect="1"/>
          </p:cNvPicPr>
          <p:nvPr/>
        </p:nvPicPr>
        <p:blipFill>
          <a:blip r:embed="rId500">
            <a:extLst>
              <a:ext uri="{28A0092B-C50C-407E-A947-70E740481C1C}">
                <a14:useLocalDpi xmlns:a14="http://schemas.microsoft.com/office/drawing/2010/main" val="0"/>
              </a:ext>
              <a:ext uri="{96DAC541-7B7A-43D3-8B79-37D633B846F1}">
                <asvg:svgBlip xmlns:asvg="http://schemas.microsoft.com/office/drawing/2016/SVG/main" r:embed="rId501"/>
              </a:ext>
            </a:extLst>
          </a:blip>
          <a:stretch>
            <a:fillRect/>
          </a:stretch>
        </p:blipFill>
        <p:spPr>
          <a:xfrm>
            <a:off x="6838950" y="5360988"/>
            <a:ext cx="228600" cy="228600"/>
          </a:xfrm>
          <a:prstGeom prst="rect">
            <a:avLst/>
          </a:prstGeom>
        </p:spPr>
      </p:pic>
      <p:pic>
        <p:nvPicPr>
          <p:cNvPr id="503" name="图形 502">
            <a:extLst>
              <a:ext uri="{FF2B5EF4-FFF2-40B4-BE49-F238E27FC236}">
                <a16:creationId xmlns:a16="http://schemas.microsoft.com/office/drawing/2014/main" id="{7289AF82-AF49-44E8-B693-5C9DA5C42CFF}"/>
              </a:ext>
            </a:extLst>
          </p:cNvPr>
          <p:cNvPicPr>
            <a:picLocks noChangeAspect="1"/>
          </p:cNvPicPr>
          <p:nvPr/>
        </p:nvPicPr>
        <p:blipFill>
          <a:blip r:embed="rId502">
            <a:extLst>
              <a:ext uri="{28A0092B-C50C-407E-A947-70E740481C1C}">
                <a14:useLocalDpi xmlns:a14="http://schemas.microsoft.com/office/drawing/2010/main" val="0"/>
              </a:ext>
              <a:ext uri="{96DAC541-7B7A-43D3-8B79-37D633B846F1}">
                <asvg:svgBlip xmlns:asvg="http://schemas.microsoft.com/office/drawing/2016/SVG/main" r:embed="rId503"/>
              </a:ext>
            </a:extLst>
          </a:blip>
          <a:stretch>
            <a:fillRect/>
          </a:stretch>
        </p:blipFill>
        <p:spPr>
          <a:xfrm>
            <a:off x="7181850" y="5360988"/>
            <a:ext cx="228600" cy="228600"/>
          </a:xfrm>
          <a:prstGeom prst="rect">
            <a:avLst/>
          </a:prstGeom>
        </p:spPr>
      </p:pic>
      <p:pic>
        <p:nvPicPr>
          <p:cNvPr id="505" name="图形 504">
            <a:extLst>
              <a:ext uri="{FF2B5EF4-FFF2-40B4-BE49-F238E27FC236}">
                <a16:creationId xmlns:a16="http://schemas.microsoft.com/office/drawing/2014/main" id="{AB26FED4-C7AE-4B8D-9D24-DC74C1BFA8F4}"/>
              </a:ext>
            </a:extLst>
          </p:cNvPr>
          <p:cNvPicPr>
            <a:picLocks noChangeAspect="1"/>
          </p:cNvPicPr>
          <p:nvPr/>
        </p:nvPicPr>
        <p:blipFill>
          <a:blip r:embed="rId504">
            <a:extLst>
              <a:ext uri="{28A0092B-C50C-407E-A947-70E740481C1C}">
                <a14:useLocalDpi xmlns:a14="http://schemas.microsoft.com/office/drawing/2010/main" val="0"/>
              </a:ext>
              <a:ext uri="{96DAC541-7B7A-43D3-8B79-37D633B846F1}">
                <asvg:svgBlip xmlns:asvg="http://schemas.microsoft.com/office/drawing/2016/SVG/main" r:embed="rId505"/>
              </a:ext>
            </a:extLst>
          </a:blip>
          <a:stretch>
            <a:fillRect/>
          </a:stretch>
        </p:blipFill>
        <p:spPr>
          <a:xfrm>
            <a:off x="7524750" y="5360988"/>
            <a:ext cx="228600" cy="228600"/>
          </a:xfrm>
          <a:prstGeom prst="rect">
            <a:avLst/>
          </a:prstGeom>
        </p:spPr>
      </p:pic>
      <p:pic>
        <p:nvPicPr>
          <p:cNvPr id="507" name="图形 506">
            <a:extLst>
              <a:ext uri="{FF2B5EF4-FFF2-40B4-BE49-F238E27FC236}">
                <a16:creationId xmlns:a16="http://schemas.microsoft.com/office/drawing/2014/main" id="{DA5E8131-9CBF-4061-9C1C-E52600C8A170}"/>
              </a:ext>
            </a:extLst>
          </p:cNvPr>
          <p:cNvPicPr>
            <a:picLocks noChangeAspect="1"/>
          </p:cNvPicPr>
          <p:nvPr/>
        </p:nvPicPr>
        <p:blipFill>
          <a:blip r:embed="rId506">
            <a:extLst>
              <a:ext uri="{28A0092B-C50C-407E-A947-70E740481C1C}">
                <a14:useLocalDpi xmlns:a14="http://schemas.microsoft.com/office/drawing/2010/main" val="0"/>
              </a:ext>
              <a:ext uri="{96DAC541-7B7A-43D3-8B79-37D633B846F1}">
                <asvg:svgBlip xmlns:asvg="http://schemas.microsoft.com/office/drawing/2016/SVG/main" r:embed="rId507"/>
              </a:ext>
            </a:extLst>
          </a:blip>
          <a:stretch>
            <a:fillRect/>
          </a:stretch>
        </p:blipFill>
        <p:spPr>
          <a:xfrm>
            <a:off x="7867650" y="5360988"/>
            <a:ext cx="228600" cy="228600"/>
          </a:xfrm>
          <a:prstGeom prst="rect">
            <a:avLst/>
          </a:prstGeom>
        </p:spPr>
      </p:pic>
      <p:pic>
        <p:nvPicPr>
          <p:cNvPr id="509" name="图形 508">
            <a:extLst>
              <a:ext uri="{FF2B5EF4-FFF2-40B4-BE49-F238E27FC236}">
                <a16:creationId xmlns:a16="http://schemas.microsoft.com/office/drawing/2014/main" id="{F7D2590C-939B-4143-B741-22E21A98AE3F}"/>
              </a:ext>
            </a:extLst>
          </p:cNvPr>
          <p:cNvPicPr>
            <a:picLocks noChangeAspect="1"/>
          </p:cNvPicPr>
          <p:nvPr/>
        </p:nvPicPr>
        <p:blipFill>
          <a:blip r:embed="rId508">
            <a:extLst>
              <a:ext uri="{28A0092B-C50C-407E-A947-70E740481C1C}">
                <a14:useLocalDpi xmlns:a14="http://schemas.microsoft.com/office/drawing/2010/main" val="0"/>
              </a:ext>
              <a:ext uri="{96DAC541-7B7A-43D3-8B79-37D633B846F1}">
                <asvg:svgBlip xmlns:asvg="http://schemas.microsoft.com/office/drawing/2016/SVG/main" r:embed="rId509"/>
              </a:ext>
            </a:extLst>
          </a:blip>
          <a:stretch>
            <a:fillRect/>
          </a:stretch>
        </p:blipFill>
        <p:spPr>
          <a:xfrm>
            <a:off x="8210550" y="5360988"/>
            <a:ext cx="228600" cy="228600"/>
          </a:xfrm>
          <a:prstGeom prst="rect">
            <a:avLst/>
          </a:prstGeom>
        </p:spPr>
      </p:pic>
      <p:pic>
        <p:nvPicPr>
          <p:cNvPr id="511" name="图形 510">
            <a:extLst>
              <a:ext uri="{FF2B5EF4-FFF2-40B4-BE49-F238E27FC236}">
                <a16:creationId xmlns:a16="http://schemas.microsoft.com/office/drawing/2014/main" id="{D6186E0C-487E-4685-8034-180C88843D20}"/>
              </a:ext>
            </a:extLst>
          </p:cNvPr>
          <p:cNvPicPr>
            <a:picLocks noChangeAspect="1"/>
          </p:cNvPicPr>
          <p:nvPr/>
        </p:nvPicPr>
        <p:blipFill>
          <a:blip r:embed="rId510">
            <a:extLst>
              <a:ext uri="{28A0092B-C50C-407E-A947-70E740481C1C}">
                <a14:useLocalDpi xmlns:a14="http://schemas.microsoft.com/office/drawing/2010/main" val="0"/>
              </a:ext>
              <a:ext uri="{96DAC541-7B7A-43D3-8B79-37D633B846F1}">
                <asvg:svgBlip xmlns:asvg="http://schemas.microsoft.com/office/drawing/2016/SVG/main" r:embed="rId511"/>
              </a:ext>
            </a:extLst>
          </a:blip>
          <a:stretch>
            <a:fillRect/>
          </a:stretch>
        </p:blipFill>
        <p:spPr>
          <a:xfrm>
            <a:off x="8553450" y="5360988"/>
            <a:ext cx="228600" cy="228600"/>
          </a:xfrm>
          <a:prstGeom prst="rect">
            <a:avLst/>
          </a:prstGeom>
        </p:spPr>
      </p:pic>
      <p:pic>
        <p:nvPicPr>
          <p:cNvPr id="513" name="图形 512">
            <a:extLst>
              <a:ext uri="{FF2B5EF4-FFF2-40B4-BE49-F238E27FC236}">
                <a16:creationId xmlns:a16="http://schemas.microsoft.com/office/drawing/2014/main" id="{A3FF1D86-8316-45EC-A644-6A5D7F32E4F5}"/>
              </a:ext>
            </a:extLst>
          </p:cNvPr>
          <p:cNvPicPr>
            <a:picLocks noChangeAspect="1"/>
          </p:cNvPicPr>
          <p:nvPr/>
        </p:nvPicPr>
        <p:blipFill>
          <a:blip r:embed="rId512">
            <a:extLst>
              <a:ext uri="{28A0092B-C50C-407E-A947-70E740481C1C}">
                <a14:useLocalDpi xmlns:a14="http://schemas.microsoft.com/office/drawing/2010/main" val="0"/>
              </a:ext>
              <a:ext uri="{96DAC541-7B7A-43D3-8B79-37D633B846F1}">
                <asvg:svgBlip xmlns:asvg="http://schemas.microsoft.com/office/drawing/2016/SVG/main" r:embed="rId513"/>
              </a:ext>
            </a:extLst>
          </a:blip>
          <a:stretch>
            <a:fillRect/>
          </a:stretch>
        </p:blipFill>
        <p:spPr>
          <a:xfrm>
            <a:off x="8896350" y="5360988"/>
            <a:ext cx="228600" cy="228600"/>
          </a:xfrm>
          <a:prstGeom prst="rect">
            <a:avLst/>
          </a:prstGeom>
        </p:spPr>
      </p:pic>
      <p:pic>
        <p:nvPicPr>
          <p:cNvPr id="515" name="图形 514">
            <a:extLst>
              <a:ext uri="{FF2B5EF4-FFF2-40B4-BE49-F238E27FC236}">
                <a16:creationId xmlns:a16="http://schemas.microsoft.com/office/drawing/2014/main" id="{2467D191-529A-4B2B-921E-BDE60198113D}"/>
              </a:ext>
            </a:extLst>
          </p:cNvPr>
          <p:cNvPicPr>
            <a:picLocks noChangeAspect="1"/>
          </p:cNvPicPr>
          <p:nvPr/>
        </p:nvPicPr>
        <p:blipFill>
          <a:blip r:embed="rId514">
            <a:extLst>
              <a:ext uri="{28A0092B-C50C-407E-A947-70E740481C1C}">
                <a14:useLocalDpi xmlns:a14="http://schemas.microsoft.com/office/drawing/2010/main" val="0"/>
              </a:ext>
              <a:ext uri="{96DAC541-7B7A-43D3-8B79-37D633B846F1}">
                <asvg:svgBlip xmlns:asvg="http://schemas.microsoft.com/office/drawing/2016/SVG/main" r:embed="rId515"/>
              </a:ext>
            </a:extLst>
          </a:blip>
          <a:stretch>
            <a:fillRect/>
          </a:stretch>
        </p:blipFill>
        <p:spPr>
          <a:xfrm>
            <a:off x="9239250" y="5360988"/>
            <a:ext cx="228600" cy="228600"/>
          </a:xfrm>
          <a:prstGeom prst="rect">
            <a:avLst/>
          </a:prstGeom>
        </p:spPr>
      </p:pic>
      <p:pic>
        <p:nvPicPr>
          <p:cNvPr id="517" name="图形 516">
            <a:extLst>
              <a:ext uri="{FF2B5EF4-FFF2-40B4-BE49-F238E27FC236}">
                <a16:creationId xmlns:a16="http://schemas.microsoft.com/office/drawing/2014/main" id="{326B6ECC-4E68-4CBB-8905-3451541FE20A}"/>
              </a:ext>
            </a:extLst>
          </p:cNvPr>
          <p:cNvPicPr>
            <a:picLocks noChangeAspect="1"/>
          </p:cNvPicPr>
          <p:nvPr/>
        </p:nvPicPr>
        <p:blipFill>
          <a:blip r:embed="rId516">
            <a:extLst>
              <a:ext uri="{28A0092B-C50C-407E-A947-70E740481C1C}">
                <a14:useLocalDpi xmlns:a14="http://schemas.microsoft.com/office/drawing/2010/main" val="0"/>
              </a:ext>
              <a:ext uri="{96DAC541-7B7A-43D3-8B79-37D633B846F1}">
                <asvg:svgBlip xmlns:asvg="http://schemas.microsoft.com/office/drawing/2016/SVG/main" r:embed="rId517"/>
              </a:ext>
            </a:extLst>
          </a:blip>
          <a:stretch>
            <a:fillRect/>
          </a:stretch>
        </p:blipFill>
        <p:spPr>
          <a:xfrm>
            <a:off x="9582150" y="5360988"/>
            <a:ext cx="228600" cy="228600"/>
          </a:xfrm>
          <a:prstGeom prst="rect">
            <a:avLst/>
          </a:prstGeom>
        </p:spPr>
      </p:pic>
      <p:pic>
        <p:nvPicPr>
          <p:cNvPr id="519" name="图形 518">
            <a:extLst>
              <a:ext uri="{FF2B5EF4-FFF2-40B4-BE49-F238E27FC236}">
                <a16:creationId xmlns:a16="http://schemas.microsoft.com/office/drawing/2014/main" id="{B56F90A7-E7DA-4809-8C56-18A294AA8B88}"/>
              </a:ext>
            </a:extLst>
          </p:cNvPr>
          <p:cNvPicPr>
            <a:picLocks noChangeAspect="1"/>
          </p:cNvPicPr>
          <p:nvPr/>
        </p:nvPicPr>
        <p:blipFill>
          <a:blip r:embed="rId518">
            <a:extLst>
              <a:ext uri="{28A0092B-C50C-407E-A947-70E740481C1C}">
                <a14:useLocalDpi xmlns:a14="http://schemas.microsoft.com/office/drawing/2010/main" val="0"/>
              </a:ext>
              <a:ext uri="{96DAC541-7B7A-43D3-8B79-37D633B846F1}">
                <asvg:svgBlip xmlns:asvg="http://schemas.microsoft.com/office/drawing/2016/SVG/main" r:embed="rId519"/>
              </a:ext>
            </a:extLst>
          </a:blip>
          <a:stretch>
            <a:fillRect/>
          </a:stretch>
        </p:blipFill>
        <p:spPr>
          <a:xfrm>
            <a:off x="9925050" y="5360988"/>
            <a:ext cx="228600" cy="228600"/>
          </a:xfrm>
          <a:prstGeom prst="rect">
            <a:avLst/>
          </a:prstGeom>
        </p:spPr>
      </p:pic>
      <p:pic>
        <p:nvPicPr>
          <p:cNvPr id="521" name="图形 520">
            <a:extLst>
              <a:ext uri="{FF2B5EF4-FFF2-40B4-BE49-F238E27FC236}">
                <a16:creationId xmlns:a16="http://schemas.microsoft.com/office/drawing/2014/main" id="{51D287C5-4821-4865-B2DA-15E623DFC359}"/>
              </a:ext>
            </a:extLst>
          </p:cNvPr>
          <p:cNvPicPr>
            <a:picLocks noChangeAspect="1"/>
          </p:cNvPicPr>
          <p:nvPr/>
        </p:nvPicPr>
        <p:blipFill>
          <a:blip r:embed="rId520">
            <a:extLst>
              <a:ext uri="{28A0092B-C50C-407E-A947-70E740481C1C}">
                <a14:useLocalDpi xmlns:a14="http://schemas.microsoft.com/office/drawing/2010/main" val="0"/>
              </a:ext>
              <a:ext uri="{96DAC541-7B7A-43D3-8B79-37D633B846F1}">
                <asvg:svgBlip xmlns:asvg="http://schemas.microsoft.com/office/drawing/2016/SVG/main" r:embed="rId521"/>
              </a:ext>
            </a:extLst>
          </a:blip>
          <a:stretch>
            <a:fillRect/>
          </a:stretch>
        </p:blipFill>
        <p:spPr>
          <a:xfrm>
            <a:off x="10267950" y="5360988"/>
            <a:ext cx="228600" cy="228600"/>
          </a:xfrm>
          <a:prstGeom prst="rect">
            <a:avLst/>
          </a:prstGeom>
        </p:spPr>
      </p:pic>
      <p:pic>
        <p:nvPicPr>
          <p:cNvPr id="523" name="图形 522">
            <a:extLst>
              <a:ext uri="{FF2B5EF4-FFF2-40B4-BE49-F238E27FC236}">
                <a16:creationId xmlns:a16="http://schemas.microsoft.com/office/drawing/2014/main" id="{EDF46238-A351-4672-A363-B83E8401BFEA}"/>
              </a:ext>
            </a:extLst>
          </p:cNvPr>
          <p:cNvPicPr>
            <a:picLocks noChangeAspect="1"/>
          </p:cNvPicPr>
          <p:nvPr/>
        </p:nvPicPr>
        <p:blipFill>
          <a:blip r:embed="rId522">
            <a:extLst>
              <a:ext uri="{28A0092B-C50C-407E-A947-70E740481C1C}">
                <a14:useLocalDpi xmlns:a14="http://schemas.microsoft.com/office/drawing/2010/main" val="0"/>
              </a:ext>
              <a:ext uri="{96DAC541-7B7A-43D3-8B79-37D633B846F1}">
                <asvg:svgBlip xmlns:asvg="http://schemas.microsoft.com/office/drawing/2016/SVG/main" r:embed="rId523"/>
              </a:ext>
            </a:extLst>
          </a:blip>
          <a:stretch>
            <a:fillRect/>
          </a:stretch>
        </p:blipFill>
        <p:spPr>
          <a:xfrm>
            <a:off x="1695450" y="5703888"/>
            <a:ext cx="228600" cy="228600"/>
          </a:xfrm>
          <a:prstGeom prst="rect">
            <a:avLst/>
          </a:prstGeom>
        </p:spPr>
      </p:pic>
      <p:pic>
        <p:nvPicPr>
          <p:cNvPr id="525" name="图形 524">
            <a:extLst>
              <a:ext uri="{FF2B5EF4-FFF2-40B4-BE49-F238E27FC236}">
                <a16:creationId xmlns:a16="http://schemas.microsoft.com/office/drawing/2014/main" id="{29AF31A4-2444-45D5-8946-44890CCE955F}"/>
              </a:ext>
            </a:extLst>
          </p:cNvPr>
          <p:cNvPicPr>
            <a:picLocks noChangeAspect="1"/>
          </p:cNvPicPr>
          <p:nvPr/>
        </p:nvPicPr>
        <p:blipFill>
          <a:blip r:embed="rId524">
            <a:extLst>
              <a:ext uri="{28A0092B-C50C-407E-A947-70E740481C1C}">
                <a14:useLocalDpi xmlns:a14="http://schemas.microsoft.com/office/drawing/2010/main" val="0"/>
              </a:ext>
              <a:ext uri="{96DAC541-7B7A-43D3-8B79-37D633B846F1}">
                <asvg:svgBlip xmlns:asvg="http://schemas.microsoft.com/office/drawing/2016/SVG/main" r:embed="rId525"/>
              </a:ext>
            </a:extLst>
          </a:blip>
          <a:stretch>
            <a:fillRect/>
          </a:stretch>
        </p:blipFill>
        <p:spPr>
          <a:xfrm>
            <a:off x="2038350" y="5703888"/>
            <a:ext cx="228600" cy="228600"/>
          </a:xfrm>
          <a:prstGeom prst="rect">
            <a:avLst/>
          </a:prstGeom>
        </p:spPr>
      </p:pic>
      <p:pic>
        <p:nvPicPr>
          <p:cNvPr id="527" name="图形 526">
            <a:extLst>
              <a:ext uri="{FF2B5EF4-FFF2-40B4-BE49-F238E27FC236}">
                <a16:creationId xmlns:a16="http://schemas.microsoft.com/office/drawing/2014/main" id="{3EBA791A-4D70-447B-95D2-9E3CA8F1D659}"/>
              </a:ext>
            </a:extLst>
          </p:cNvPr>
          <p:cNvPicPr>
            <a:picLocks noChangeAspect="1"/>
          </p:cNvPicPr>
          <p:nvPr/>
        </p:nvPicPr>
        <p:blipFill>
          <a:blip r:embed="rId526">
            <a:extLst>
              <a:ext uri="{28A0092B-C50C-407E-A947-70E740481C1C}">
                <a14:useLocalDpi xmlns:a14="http://schemas.microsoft.com/office/drawing/2010/main" val="0"/>
              </a:ext>
              <a:ext uri="{96DAC541-7B7A-43D3-8B79-37D633B846F1}">
                <asvg:svgBlip xmlns:asvg="http://schemas.microsoft.com/office/drawing/2016/SVG/main" r:embed="rId527"/>
              </a:ext>
            </a:extLst>
          </a:blip>
          <a:stretch>
            <a:fillRect/>
          </a:stretch>
        </p:blipFill>
        <p:spPr>
          <a:xfrm>
            <a:off x="2381250" y="5703888"/>
            <a:ext cx="228600" cy="228600"/>
          </a:xfrm>
          <a:prstGeom prst="rect">
            <a:avLst/>
          </a:prstGeom>
        </p:spPr>
      </p:pic>
      <p:pic>
        <p:nvPicPr>
          <p:cNvPr id="529" name="图形 528">
            <a:extLst>
              <a:ext uri="{FF2B5EF4-FFF2-40B4-BE49-F238E27FC236}">
                <a16:creationId xmlns:a16="http://schemas.microsoft.com/office/drawing/2014/main" id="{A689C98E-27BE-4C50-B0E5-AB3E10BBA0CC}"/>
              </a:ext>
            </a:extLst>
          </p:cNvPr>
          <p:cNvPicPr>
            <a:picLocks noChangeAspect="1"/>
          </p:cNvPicPr>
          <p:nvPr/>
        </p:nvPicPr>
        <p:blipFill>
          <a:blip r:embed="rId528">
            <a:extLst>
              <a:ext uri="{28A0092B-C50C-407E-A947-70E740481C1C}">
                <a14:useLocalDpi xmlns:a14="http://schemas.microsoft.com/office/drawing/2010/main" val="0"/>
              </a:ext>
              <a:ext uri="{96DAC541-7B7A-43D3-8B79-37D633B846F1}">
                <asvg:svgBlip xmlns:asvg="http://schemas.microsoft.com/office/drawing/2016/SVG/main" r:embed="rId529"/>
              </a:ext>
            </a:extLst>
          </a:blip>
          <a:stretch>
            <a:fillRect/>
          </a:stretch>
        </p:blipFill>
        <p:spPr>
          <a:xfrm>
            <a:off x="2724150" y="5703888"/>
            <a:ext cx="228600" cy="228600"/>
          </a:xfrm>
          <a:prstGeom prst="rect">
            <a:avLst/>
          </a:prstGeom>
        </p:spPr>
      </p:pic>
      <p:pic>
        <p:nvPicPr>
          <p:cNvPr id="531" name="图形 530">
            <a:extLst>
              <a:ext uri="{FF2B5EF4-FFF2-40B4-BE49-F238E27FC236}">
                <a16:creationId xmlns:a16="http://schemas.microsoft.com/office/drawing/2014/main" id="{94074B05-C500-42E7-8898-8FDF6E740D78}"/>
              </a:ext>
            </a:extLst>
          </p:cNvPr>
          <p:cNvPicPr>
            <a:picLocks noChangeAspect="1"/>
          </p:cNvPicPr>
          <p:nvPr/>
        </p:nvPicPr>
        <p:blipFill>
          <a:blip r:embed="rId530">
            <a:extLst>
              <a:ext uri="{28A0092B-C50C-407E-A947-70E740481C1C}">
                <a14:useLocalDpi xmlns:a14="http://schemas.microsoft.com/office/drawing/2010/main" val="0"/>
              </a:ext>
              <a:ext uri="{96DAC541-7B7A-43D3-8B79-37D633B846F1}">
                <asvg:svgBlip xmlns:asvg="http://schemas.microsoft.com/office/drawing/2016/SVG/main" r:embed="rId531"/>
              </a:ext>
            </a:extLst>
          </a:blip>
          <a:stretch>
            <a:fillRect/>
          </a:stretch>
        </p:blipFill>
        <p:spPr>
          <a:xfrm>
            <a:off x="3067050" y="5703888"/>
            <a:ext cx="228600" cy="228600"/>
          </a:xfrm>
          <a:prstGeom prst="rect">
            <a:avLst/>
          </a:prstGeom>
        </p:spPr>
      </p:pic>
      <p:pic>
        <p:nvPicPr>
          <p:cNvPr id="533" name="图形 532">
            <a:extLst>
              <a:ext uri="{FF2B5EF4-FFF2-40B4-BE49-F238E27FC236}">
                <a16:creationId xmlns:a16="http://schemas.microsoft.com/office/drawing/2014/main" id="{DCA4DA01-828E-497D-8FEA-32B8E5303210}"/>
              </a:ext>
            </a:extLst>
          </p:cNvPr>
          <p:cNvPicPr>
            <a:picLocks noChangeAspect="1"/>
          </p:cNvPicPr>
          <p:nvPr/>
        </p:nvPicPr>
        <p:blipFill>
          <a:blip r:embed="rId532">
            <a:extLst>
              <a:ext uri="{28A0092B-C50C-407E-A947-70E740481C1C}">
                <a14:useLocalDpi xmlns:a14="http://schemas.microsoft.com/office/drawing/2010/main" val="0"/>
              </a:ext>
              <a:ext uri="{96DAC541-7B7A-43D3-8B79-37D633B846F1}">
                <asvg:svgBlip xmlns:asvg="http://schemas.microsoft.com/office/drawing/2016/SVG/main" r:embed="rId533"/>
              </a:ext>
            </a:extLst>
          </a:blip>
          <a:stretch>
            <a:fillRect/>
          </a:stretch>
        </p:blipFill>
        <p:spPr>
          <a:xfrm>
            <a:off x="3409950" y="5703888"/>
            <a:ext cx="228600" cy="228600"/>
          </a:xfrm>
          <a:prstGeom prst="rect">
            <a:avLst/>
          </a:prstGeom>
        </p:spPr>
      </p:pic>
      <p:pic>
        <p:nvPicPr>
          <p:cNvPr id="535" name="图形 534">
            <a:extLst>
              <a:ext uri="{FF2B5EF4-FFF2-40B4-BE49-F238E27FC236}">
                <a16:creationId xmlns:a16="http://schemas.microsoft.com/office/drawing/2014/main" id="{A9C099FE-D121-47A0-8290-FCD70D889008}"/>
              </a:ext>
            </a:extLst>
          </p:cNvPr>
          <p:cNvPicPr>
            <a:picLocks noChangeAspect="1"/>
          </p:cNvPicPr>
          <p:nvPr/>
        </p:nvPicPr>
        <p:blipFill>
          <a:blip r:embed="rId534">
            <a:extLst>
              <a:ext uri="{28A0092B-C50C-407E-A947-70E740481C1C}">
                <a14:useLocalDpi xmlns:a14="http://schemas.microsoft.com/office/drawing/2010/main" val="0"/>
              </a:ext>
              <a:ext uri="{96DAC541-7B7A-43D3-8B79-37D633B846F1}">
                <asvg:svgBlip xmlns:asvg="http://schemas.microsoft.com/office/drawing/2016/SVG/main" r:embed="rId535"/>
              </a:ext>
            </a:extLst>
          </a:blip>
          <a:stretch>
            <a:fillRect/>
          </a:stretch>
        </p:blipFill>
        <p:spPr>
          <a:xfrm>
            <a:off x="3752850" y="5703888"/>
            <a:ext cx="228600" cy="228600"/>
          </a:xfrm>
          <a:prstGeom prst="rect">
            <a:avLst/>
          </a:prstGeom>
        </p:spPr>
      </p:pic>
      <p:pic>
        <p:nvPicPr>
          <p:cNvPr id="537" name="图形 536">
            <a:extLst>
              <a:ext uri="{FF2B5EF4-FFF2-40B4-BE49-F238E27FC236}">
                <a16:creationId xmlns:a16="http://schemas.microsoft.com/office/drawing/2014/main" id="{2DB406DD-44DA-4DD2-8653-92AA9EA6CA8E}"/>
              </a:ext>
            </a:extLst>
          </p:cNvPr>
          <p:cNvPicPr>
            <a:picLocks noChangeAspect="1"/>
          </p:cNvPicPr>
          <p:nvPr/>
        </p:nvPicPr>
        <p:blipFill>
          <a:blip r:embed="rId536">
            <a:extLst>
              <a:ext uri="{28A0092B-C50C-407E-A947-70E740481C1C}">
                <a14:useLocalDpi xmlns:a14="http://schemas.microsoft.com/office/drawing/2010/main" val="0"/>
              </a:ext>
              <a:ext uri="{96DAC541-7B7A-43D3-8B79-37D633B846F1}">
                <asvg:svgBlip xmlns:asvg="http://schemas.microsoft.com/office/drawing/2016/SVG/main" r:embed="rId537"/>
              </a:ext>
            </a:extLst>
          </a:blip>
          <a:stretch>
            <a:fillRect/>
          </a:stretch>
        </p:blipFill>
        <p:spPr>
          <a:xfrm>
            <a:off x="4095750" y="5703888"/>
            <a:ext cx="228600" cy="228600"/>
          </a:xfrm>
          <a:prstGeom prst="rect">
            <a:avLst/>
          </a:prstGeom>
        </p:spPr>
      </p:pic>
      <p:pic>
        <p:nvPicPr>
          <p:cNvPr id="539" name="图形 538">
            <a:extLst>
              <a:ext uri="{FF2B5EF4-FFF2-40B4-BE49-F238E27FC236}">
                <a16:creationId xmlns:a16="http://schemas.microsoft.com/office/drawing/2014/main" id="{09349130-B43E-4696-B1F6-CB3F117AF9C3}"/>
              </a:ext>
            </a:extLst>
          </p:cNvPr>
          <p:cNvPicPr>
            <a:picLocks noChangeAspect="1"/>
          </p:cNvPicPr>
          <p:nvPr/>
        </p:nvPicPr>
        <p:blipFill>
          <a:blip r:embed="rId538">
            <a:extLst>
              <a:ext uri="{28A0092B-C50C-407E-A947-70E740481C1C}">
                <a14:useLocalDpi xmlns:a14="http://schemas.microsoft.com/office/drawing/2010/main" val="0"/>
              </a:ext>
              <a:ext uri="{96DAC541-7B7A-43D3-8B79-37D633B846F1}">
                <asvg:svgBlip xmlns:asvg="http://schemas.microsoft.com/office/drawing/2016/SVG/main" r:embed="rId539"/>
              </a:ext>
            </a:extLst>
          </a:blip>
          <a:stretch>
            <a:fillRect/>
          </a:stretch>
        </p:blipFill>
        <p:spPr>
          <a:xfrm>
            <a:off x="4438650" y="5703888"/>
            <a:ext cx="228600" cy="228600"/>
          </a:xfrm>
          <a:prstGeom prst="rect">
            <a:avLst/>
          </a:prstGeom>
        </p:spPr>
      </p:pic>
      <p:pic>
        <p:nvPicPr>
          <p:cNvPr id="541" name="图形 540">
            <a:extLst>
              <a:ext uri="{FF2B5EF4-FFF2-40B4-BE49-F238E27FC236}">
                <a16:creationId xmlns:a16="http://schemas.microsoft.com/office/drawing/2014/main" id="{85D82785-4548-4842-9898-6C58683E9CC1}"/>
              </a:ext>
            </a:extLst>
          </p:cNvPr>
          <p:cNvPicPr>
            <a:picLocks noChangeAspect="1"/>
          </p:cNvPicPr>
          <p:nvPr/>
        </p:nvPicPr>
        <p:blipFill>
          <a:blip r:embed="rId540">
            <a:extLst>
              <a:ext uri="{28A0092B-C50C-407E-A947-70E740481C1C}">
                <a14:useLocalDpi xmlns:a14="http://schemas.microsoft.com/office/drawing/2010/main" val="0"/>
              </a:ext>
              <a:ext uri="{96DAC541-7B7A-43D3-8B79-37D633B846F1}">
                <asvg:svgBlip xmlns:asvg="http://schemas.microsoft.com/office/drawing/2016/SVG/main" r:embed="rId541"/>
              </a:ext>
            </a:extLst>
          </a:blip>
          <a:stretch>
            <a:fillRect/>
          </a:stretch>
        </p:blipFill>
        <p:spPr>
          <a:xfrm>
            <a:off x="4781550" y="5703888"/>
            <a:ext cx="228600" cy="228600"/>
          </a:xfrm>
          <a:prstGeom prst="rect">
            <a:avLst/>
          </a:prstGeom>
        </p:spPr>
      </p:pic>
      <p:pic>
        <p:nvPicPr>
          <p:cNvPr id="543" name="图形 542">
            <a:extLst>
              <a:ext uri="{FF2B5EF4-FFF2-40B4-BE49-F238E27FC236}">
                <a16:creationId xmlns:a16="http://schemas.microsoft.com/office/drawing/2014/main" id="{9E041F94-962F-41BD-A5C8-D1D8592CAEBC}"/>
              </a:ext>
            </a:extLst>
          </p:cNvPr>
          <p:cNvPicPr>
            <a:picLocks noChangeAspect="1"/>
          </p:cNvPicPr>
          <p:nvPr/>
        </p:nvPicPr>
        <p:blipFill>
          <a:blip r:embed="rId542">
            <a:extLst>
              <a:ext uri="{28A0092B-C50C-407E-A947-70E740481C1C}">
                <a14:useLocalDpi xmlns:a14="http://schemas.microsoft.com/office/drawing/2010/main" val="0"/>
              </a:ext>
              <a:ext uri="{96DAC541-7B7A-43D3-8B79-37D633B846F1}">
                <asvg:svgBlip xmlns:asvg="http://schemas.microsoft.com/office/drawing/2016/SVG/main" r:embed="rId543"/>
              </a:ext>
            </a:extLst>
          </a:blip>
          <a:stretch>
            <a:fillRect/>
          </a:stretch>
        </p:blipFill>
        <p:spPr>
          <a:xfrm>
            <a:off x="5124450" y="5703888"/>
            <a:ext cx="228600" cy="228600"/>
          </a:xfrm>
          <a:prstGeom prst="rect">
            <a:avLst/>
          </a:prstGeom>
        </p:spPr>
      </p:pic>
      <p:cxnSp>
        <p:nvCxnSpPr>
          <p:cNvPr id="4" name="直接连接符 3">
            <a:extLst>
              <a:ext uri="{FF2B5EF4-FFF2-40B4-BE49-F238E27FC236}">
                <a16:creationId xmlns:a16="http://schemas.microsoft.com/office/drawing/2014/main" id="{E28102EF-EAAC-489F-BE25-A6E91510B3C7}"/>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E20CA4D1-2777-4A80-A20E-8D2EF90A7680}"/>
              </a:ext>
            </a:extLst>
          </p:cNvPr>
          <p:cNvSpPr txBox="1"/>
          <p:nvPr/>
        </p:nvSpPr>
        <p:spPr>
          <a:xfrm>
            <a:off x="762002" y="410448"/>
            <a:ext cx="1276348"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备用图标</a:t>
            </a:r>
          </a:p>
        </p:txBody>
      </p:sp>
      <p:sp>
        <p:nvSpPr>
          <p:cNvPr id="278" name="文本框 277">
            <a:extLst>
              <a:ext uri="{FF2B5EF4-FFF2-40B4-BE49-F238E27FC236}">
                <a16:creationId xmlns:a16="http://schemas.microsoft.com/office/drawing/2014/main" id="{E3931643-D7A2-47EE-9BFE-9F65F04C321D}"/>
              </a:ext>
            </a:extLst>
          </p:cNvPr>
          <p:cNvSpPr txBox="1"/>
          <p:nvPr/>
        </p:nvSpPr>
        <p:spPr>
          <a:xfrm>
            <a:off x="762002" y="779780"/>
            <a:ext cx="1276348" cy="276999"/>
          </a:xfrm>
          <a:prstGeom prst="rect">
            <a:avLst/>
          </a:prstGeom>
          <a:noFill/>
        </p:spPr>
        <p:txBody>
          <a:bodyPr wrap="square" lIns="0" tIns="0" rIns="0" bIns="0" rtlCol="0">
            <a:spAutoFit/>
          </a:bodyPr>
          <a:lstStyle/>
          <a:p>
            <a:pPr algn="l"/>
            <a:r>
              <a:rPr lang="en-US" altLang="zh-CN" dirty="0">
                <a:solidFill>
                  <a:schemeClr val="tx1">
                    <a:lumMod val="65000"/>
                    <a:lumOff val="35000"/>
                  </a:schemeClr>
                </a:solidFill>
                <a:cs typeface="+mn-ea"/>
                <a:sym typeface="+mn-lt"/>
              </a:rPr>
              <a:t>ICONS</a:t>
            </a:r>
            <a:endParaRPr lang="zh-CN" altLang="en-US" dirty="0">
              <a:solidFill>
                <a:schemeClr val="tx1">
                  <a:lumMod val="65000"/>
                  <a:lumOff val="35000"/>
                </a:schemeClr>
              </a:solidFill>
              <a:cs typeface="+mn-ea"/>
              <a:sym typeface="+mn-lt"/>
            </a:endParaRPr>
          </a:p>
        </p:txBody>
      </p:sp>
      <p:sp>
        <p:nvSpPr>
          <p:cNvPr id="10" name="文本框 9">
            <a:extLst>
              <a:ext uri="{FF2B5EF4-FFF2-40B4-BE49-F238E27FC236}">
                <a16:creationId xmlns:a16="http://schemas.microsoft.com/office/drawing/2014/main" id="{AF591424-11ED-4857-9EA3-F685628BDE72}"/>
              </a:ext>
            </a:extLst>
          </p:cNvPr>
          <p:cNvSpPr txBox="1"/>
          <p:nvPr/>
        </p:nvSpPr>
        <p:spPr>
          <a:xfrm>
            <a:off x="1695450" y="1237274"/>
            <a:ext cx="8801100" cy="695190"/>
          </a:xfrm>
          <a:prstGeom prst="rect">
            <a:avLst/>
          </a:prstGeom>
          <a:noFill/>
        </p:spPr>
        <p:txBody>
          <a:bodyPr wrap="square" lIns="0" tIns="0" rIns="0" bIns="0" rtlCol="0">
            <a:spAutoFit/>
          </a:bodyPr>
          <a:lstStyle/>
          <a:p>
            <a:pPr algn="l">
              <a:lnSpc>
                <a:spcPct val="150000"/>
              </a:lnSpc>
            </a:pPr>
            <a:r>
              <a:rPr lang="zh-CN" altLang="en-US" sz="1600" dirty="0">
                <a:solidFill>
                  <a:schemeClr val="tx1">
                    <a:lumMod val="65000"/>
                    <a:lumOff val="35000"/>
                  </a:schemeClr>
                </a:solidFill>
                <a:cs typeface="+mn-ea"/>
                <a:sym typeface="+mn-lt"/>
              </a:rPr>
              <a:t>本模板采用图标均为线性图标，选中图标，在</a:t>
            </a:r>
            <a:r>
              <a:rPr lang="zh-CN" altLang="en-US" sz="1600" b="1" dirty="0">
                <a:solidFill>
                  <a:schemeClr val="tx1">
                    <a:lumMod val="65000"/>
                    <a:lumOff val="35000"/>
                  </a:schemeClr>
                </a:solidFill>
                <a:cs typeface="+mn-ea"/>
                <a:sym typeface="+mn-lt"/>
              </a:rPr>
              <a:t>绘图工具</a:t>
            </a:r>
            <a:r>
              <a:rPr lang="en-US" altLang="zh-CN" sz="1600" b="1" dirty="0">
                <a:solidFill>
                  <a:schemeClr val="tx1">
                    <a:lumMod val="65000"/>
                    <a:lumOff val="35000"/>
                  </a:schemeClr>
                </a:solidFill>
                <a:cs typeface="+mn-ea"/>
                <a:sym typeface="+mn-lt"/>
              </a:rPr>
              <a:t>-</a:t>
            </a:r>
            <a:r>
              <a:rPr lang="zh-CN" altLang="en-US" sz="1600" b="1" dirty="0">
                <a:solidFill>
                  <a:schemeClr val="tx1">
                    <a:lumMod val="65000"/>
                    <a:lumOff val="35000"/>
                  </a:schemeClr>
                </a:solidFill>
                <a:cs typeface="+mn-ea"/>
                <a:sym typeface="+mn-lt"/>
              </a:rPr>
              <a:t>格式</a:t>
            </a:r>
            <a:r>
              <a:rPr lang="en-US" altLang="zh-CN" sz="1600" b="1" dirty="0">
                <a:solidFill>
                  <a:schemeClr val="tx1">
                    <a:lumMod val="65000"/>
                    <a:lumOff val="35000"/>
                  </a:schemeClr>
                </a:solidFill>
                <a:cs typeface="+mn-ea"/>
                <a:sym typeface="+mn-lt"/>
              </a:rPr>
              <a:t>-</a:t>
            </a:r>
            <a:r>
              <a:rPr lang="zh-CN" altLang="en-US" sz="1600" b="1" dirty="0">
                <a:solidFill>
                  <a:schemeClr val="tx1">
                    <a:lumMod val="65000"/>
                    <a:lumOff val="35000"/>
                  </a:schemeClr>
                </a:solidFill>
                <a:cs typeface="+mn-ea"/>
                <a:sym typeface="+mn-lt"/>
              </a:rPr>
              <a:t>形状轮廓</a:t>
            </a:r>
            <a:r>
              <a:rPr lang="zh-CN" altLang="en-US" sz="1600" dirty="0">
                <a:solidFill>
                  <a:schemeClr val="tx1">
                    <a:lumMod val="65000"/>
                    <a:lumOff val="35000"/>
                  </a:schemeClr>
                </a:solidFill>
                <a:cs typeface="+mn-ea"/>
                <a:sym typeface="+mn-lt"/>
              </a:rPr>
              <a:t>中可以改变图标的颜色，按住</a:t>
            </a:r>
            <a:r>
              <a:rPr lang="en-US" altLang="zh-CN" sz="1600" dirty="0">
                <a:solidFill>
                  <a:schemeClr val="tx1">
                    <a:lumMod val="65000"/>
                    <a:lumOff val="35000"/>
                  </a:schemeClr>
                </a:solidFill>
                <a:cs typeface="+mn-ea"/>
                <a:sym typeface="+mn-lt"/>
              </a:rPr>
              <a:t>shift</a:t>
            </a:r>
            <a:r>
              <a:rPr lang="zh-CN" altLang="en-US" sz="1600" dirty="0">
                <a:solidFill>
                  <a:schemeClr val="tx1">
                    <a:lumMod val="65000"/>
                    <a:lumOff val="35000"/>
                  </a:schemeClr>
                </a:solidFill>
                <a:cs typeface="+mn-ea"/>
                <a:sym typeface="+mn-lt"/>
              </a:rPr>
              <a:t>键可以等比例放大或缩小</a:t>
            </a:r>
          </a:p>
        </p:txBody>
      </p:sp>
    </p:spTree>
    <p:extLst>
      <p:ext uri="{BB962C8B-B14F-4D97-AF65-F5344CB8AC3E}">
        <p14:creationId xmlns:p14="http://schemas.microsoft.com/office/powerpoint/2010/main" val="98203444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E28102EF-EAAC-489F-BE25-A6E91510B3C7}"/>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E20CA4D1-2777-4A80-A20E-8D2EF90A7680}"/>
              </a:ext>
            </a:extLst>
          </p:cNvPr>
          <p:cNvSpPr txBox="1"/>
          <p:nvPr/>
        </p:nvSpPr>
        <p:spPr>
          <a:xfrm>
            <a:off x="762002" y="410448"/>
            <a:ext cx="1276348"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设计规范</a:t>
            </a:r>
          </a:p>
        </p:txBody>
      </p:sp>
      <p:sp>
        <p:nvSpPr>
          <p:cNvPr id="278" name="文本框 277">
            <a:extLst>
              <a:ext uri="{FF2B5EF4-FFF2-40B4-BE49-F238E27FC236}">
                <a16:creationId xmlns:a16="http://schemas.microsoft.com/office/drawing/2014/main" id="{E3931643-D7A2-47EE-9BFE-9F65F04C321D}"/>
              </a:ext>
            </a:extLst>
          </p:cNvPr>
          <p:cNvSpPr txBox="1"/>
          <p:nvPr/>
        </p:nvSpPr>
        <p:spPr>
          <a:xfrm>
            <a:off x="762001" y="779780"/>
            <a:ext cx="2357113" cy="276999"/>
          </a:xfrm>
          <a:prstGeom prst="rect">
            <a:avLst/>
          </a:prstGeom>
          <a:noFill/>
        </p:spPr>
        <p:txBody>
          <a:bodyPr wrap="square" lIns="0" tIns="0" rIns="0" bIns="0" rtlCol="0">
            <a:spAutoFit/>
          </a:bodyPr>
          <a:lstStyle/>
          <a:p>
            <a:pPr algn="l"/>
            <a:r>
              <a:rPr lang="en-US" altLang="zh-CN" dirty="0">
                <a:solidFill>
                  <a:schemeClr val="tx1">
                    <a:lumMod val="65000"/>
                    <a:lumOff val="35000"/>
                  </a:schemeClr>
                </a:solidFill>
                <a:cs typeface="+mn-ea"/>
                <a:sym typeface="+mn-lt"/>
              </a:rPr>
              <a:t>INSTRUCTION</a:t>
            </a:r>
            <a:endParaRPr lang="zh-CN" altLang="en-US" dirty="0">
              <a:solidFill>
                <a:schemeClr val="tx1">
                  <a:lumMod val="65000"/>
                  <a:lumOff val="35000"/>
                </a:schemeClr>
              </a:solidFill>
              <a:cs typeface="+mn-ea"/>
              <a:sym typeface="+mn-lt"/>
            </a:endParaRPr>
          </a:p>
        </p:txBody>
      </p:sp>
      <p:sp>
        <p:nvSpPr>
          <p:cNvPr id="282" name="文本框 281">
            <a:extLst>
              <a:ext uri="{FF2B5EF4-FFF2-40B4-BE49-F238E27FC236}">
                <a16:creationId xmlns:a16="http://schemas.microsoft.com/office/drawing/2014/main" id="{8BFB9335-1DB4-4C8D-B13E-61317B125651}"/>
              </a:ext>
            </a:extLst>
          </p:cNvPr>
          <p:cNvSpPr txBox="1"/>
          <p:nvPr/>
        </p:nvSpPr>
        <p:spPr>
          <a:xfrm>
            <a:off x="762002" y="1540609"/>
            <a:ext cx="1276348" cy="307777"/>
          </a:xfrm>
          <a:prstGeom prst="rect">
            <a:avLst/>
          </a:prstGeom>
          <a:noFill/>
        </p:spPr>
        <p:txBody>
          <a:bodyPr wrap="square" lIns="0" tIns="0" rIns="0" bIns="0" rtlCol="0">
            <a:spAutoFit/>
          </a:bodyPr>
          <a:lstStyle/>
          <a:p>
            <a:pPr algn="l"/>
            <a:r>
              <a:rPr lang="zh-CN" altLang="en-US" sz="2000" b="1" dirty="0">
                <a:solidFill>
                  <a:schemeClr val="tx1">
                    <a:lumMod val="85000"/>
                    <a:lumOff val="15000"/>
                  </a:schemeClr>
                </a:solidFill>
                <a:cs typeface="+mn-ea"/>
                <a:sym typeface="+mn-lt"/>
              </a:rPr>
              <a:t>主题色彩</a:t>
            </a:r>
          </a:p>
        </p:txBody>
      </p:sp>
      <p:cxnSp>
        <p:nvCxnSpPr>
          <p:cNvPr id="6" name="直接连接符 5">
            <a:extLst>
              <a:ext uri="{FF2B5EF4-FFF2-40B4-BE49-F238E27FC236}">
                <a16:creationId xmlns:a16="http://schemas.microsoft.com/office/drawing/2014/main" id="{5876C316-A67D-4482-9210-DA5F45B4ED86}"/>
              </a:ext>
            </a:extLst>
          </p:cNvPr>
          <p:cNvCxnSpPr>
            <a:cxnSpLocks/>
          </p:cNvCxnSpPr>
          <p:nvPr/>
        </p:nvCxnSpPr>
        <p:spPr>
          <a:xfrm>
            <a:off x="762001" y="2011680"/>
            <a:ext cx="10756899"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椭圆 13">
            <a:extLst>
              <a:ext uri="{FF2B5EF4-FFF2-40B4-BE49-F238E27FC236}">
                <a16:creationId xmlns:a16="http://schemas.microsoft.com/office/drawing/2014/main" id="{488A5FBA-9612-432F-AFB7-F103E4C9CAE8}"/>
              </a:ext>
            </a:extLst>
          </p:cNvPr>
          <p:cNvSpPr/>
          <p:nvPr/>
        </p:nvSpPr>
        <p:spPr>
          <a:xfrm>
            <a:off x="1686560" y="2214880"/>
            <a:ext cx="557922" cy="557922"/>
          </a:xfrm>
          <a:prstGeom prst="ellipse">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84" name="椭圆 283">
            <a:extLst>
              <a:ext uri="{FF2B5EF4-FFF2-40B4-BE49-F238E27FC236}">
                <a16:creationId xmlns:a16="http://schemas.microsoft.com/office/drawing/2014/main" id="{77AE38A4-3BDE-4A92-8982-A95E4035132B}"/>
              </a:ext>
            </a:extLst>
          </p:cNvPr>
          <p:cNvSpPr/>
          <p:nvPr/>
        </p:nvSpPr>
        <p:spPr>
          <a:xfrm>
            <a:off x="2545472" y="2214880"/>
            <a:ext cx="557922" cy="557922"/>
          </a:xfrm>
          <a:prstGeom prst="ellipse">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86" name="椭圆 285">
            <a:extLst>
              <a:ext uri="{FF2B5EF4-FFF2-40B4-BE49-F238E27FC236}">
                <a16:creationId xmlns:a16="http://schemas.microsoft.com/office/drawing/2014/main" id="{AB9B69F5-2E31-4047-9A42-5E81B3D7E647}"/>
              </a:ext>
            </a:extLst>
          </p:cNvPr>
          <p:cNvSpPr/>
          <p:nvPr/>
        </p:nvSpPr>
        <p:spPr>
          <a:xfrm>
            <a:off x="3404384" y="2214880"/>
            <a:ext cx="557922" cy="557922"/>
          </a:xfrm>
          <a:prstGeom prst="ellipse">
            <a:avLst/>
          </a:prstGeom>
          <a:solidFill>
            <a:schemeClr val="accent4"/>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88" name="椭圆 287">
            <a:extLst>
              <a:ext uri="{FF2B5EF4-FFF2-40B4-BE49-F238E27FC236}">
                <a16:creationId xmlns:a16="http://schemas.microsoft.com/office/drawing/2014/main" id="{CA9F5FF3-92B7-46B3-A7AF-DFB8A14D5486}"/>
              </a:ext>
            </a:extLst>
          </p:cNvPr>
          <p:cNvSpPr/>
          <p:nvPr/>
        </p:nvSpPr>
        <p:spPr>
          <a:xfrm>
            <a:off x="4263296" y="2214880"/>
            <a:ext cx="557922" cy="557922"/>
          </a:xfrm>
          <a:prstGeom prst="ellipse">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0" name="椭圆 289">
            <a:extLst>
              <a:ext uri="{FF2B5EF4-FFF2-40B4-BE49-F238E27FC236}">
                <a16:creationId xmlns:a16="http://schemas.microsoft.com/office/drawing/2014/main" id="{664F655E-071D-4411-80A9-673CFB3DD552}"/>
              </a:ext>
            </a:extLst>
          </p:cNvPr>
          <p:cNvSpPr/>
          <p:nvPr/>
        </p:nvSpPr>
        <p:spPr>
          <a:xfrm>
            <a:off x="5122208" y="2214880"/>
            <a:ext cx="557922" cy="557922"/>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2" name="文本框 291">
            <a:extLst>
              <a:ext uri="{FF2B5EF4-FFF2-40B4-BE49-F238E27FC236}">
                <a16:creationId xmlns:a16="http://schemas.microsoft.com/office/drawing/2014/main" id="{96287DFA-B2D4-4221-874A-C262A765A592}"/>
              </a:ext>
            </a:extLst>
          </p:cNvPr>
          <p:cNvSpPr txBox="1"/>
          <p:nvPr/>
        </p:nvSpPr>
        <p:spPr>
          <a:xfrm>
            <a:off x="762001" y="3728721"/>
            <a:ext cx="1276348" cy="307777"/>
          </a:xfrm>
          <a:prstGeom prst="rect">
            <a:avLst/>
          </a:prstGeom>
          <a:noFill/>
        </p:spPr>
        <p:txBody>
          <a:bodyPr wrap="square" lIns="0" tIns="0" rIns="0" bIns="0" rtlCol="0">
            <a:spAutoFit/>
          </a:bodyPr>
          <a:lstStyle/>
          <a:p>
            <a:pPr algn="l"/>
            <a:r>
              <a:rPr lang="zh-CN" altLang="en-US" sz="2000" b="1" dirty="0">
                <a:solidFill>
                  <a:schemeClr val="tx1">
                    <a:lumMod val="85000"/>
                    <a:lumOff val="15000"/>
                  </a:schemeClr>
                </a:solidFill>
                <a:cs typeface="+mn-ea"/>
                <a:sym typeface="+mn-lt"/>
              </a:rPr>
              <a:t>字体及行距</a:t>
            </a:r>
          </a:p>
        </p:txBody>
      </p:sp>
      <p:cxnSp>
        <p:nvCxnSpPr>
          <p:cNvPr id="294" name="直接连接符 293">
            <a:extLst>
              <a:ext uri="{FF2B5EF4-FFF2-40B4-BE49-F238E27FC236}">
                <a16:creationId xmlns:a16="http://schemas.microsoft.com/office/drawing/2014/main" id="{D447B902-F223-4A28-B412-A68F11BC0C9F}"/>
              </a:ext>
            </a:extLst>
          </p:cNvPr>
          <p:cNvCxnSpPr>
            <a:cxnSpLocks/>
          </p:cNvCxnSpPr>
          <p:nvPr/>
        </p:nvCxnSpPr>
        <p:spPr>
          <a:xfrm>
            <a:off x="762001" y="4199792"/>
            <a:ext cx="5079999" cy="0"/>
          </a:xfrm>
          <a:prstGeom prst="line">
            <a:avLst/>
          </a:prstGeom>
        </p:spPr>
        <p:style>
          <a:lnRef idx="1">
            <a:schemeClr val="accent1"/>
          </a:lnRef>
          <a:fillRef idx="0">
            <a:schemeClr val="accent1"/>
          </a:fillRef>
          <a:effectRef idx="0">
            <a:schemeClr val="accent1"/>
          </a:effectRef>
          <a:fontRef idx="minor">
            <a:schemeClr val="tx1"/>
          </a:fontRef>
        </p:style>
      </p:cxnSp>
      <p:sp>
        <p:nvSpPr>
          <p:cNvPr id="296" name="TextBox 291_1">
            <a:extLst>
              <a:ext uri="{FF2B5EF4-FFF2-40B4-BE49-F238E27FC236}">
                <a16:creationId xmlns:a16="http://schemas.microsoft.com/office/drawing/2014/main" id="{D949A208-B2F7-4C48-83BF-9D20A081CCE8}"/>
              </a:ext>
            </a:extLst>
          </p:cNvPr>
          <p:cNvSpPr txBox="1"/>
          <p:nvPr/>
        </p:nvSpPr>
        <p:spPr>
          <a:xfrm>
            <a:off x="6430010" y="3728721"/>
            <a:ext cx="1276348" cy="307777"/>
          </a:xfrm>
          <a:prstGeom prst="rect">
            <a:avLst/>
          </a:prstGeom>
          <a:noFill/>
        </p:spPr>
        <p:txBody>
          <a:bodyPr wrap="square" lIns="0" tIns="0" rIns="0" bIns="0" rtlCol="0">
            <a:spAutoFit/>
          </a:bodyPr>
          <a:lstStyle/>
          <a:p>
            <a:pPr algn="l"/>
            <a:r>
              <a:rPr lang="zh-CN" altLang="en-US" sz="2000" b="1" dirty="0">
                <a:solidFill>
                  <a:schemeClr val="tx1">
                    <a:lumMod val="85000"/>
                    <a:lumOff val="15000"/>
                  </a:schemeClr>
                </a:solidFill>
                <a:cs typeface="+mn-ea"/>
                <a:sym typeface="+mn-lt"/>
              </a:rPr>
              <a:t>字号大小</a:t>
            </a:r>
          </a:p>
        </p:txBody>
      </p:sp>
      <p:cxnSp>
        <p:nvCxnSpPr>
          <p:cNvPr id="298" name="Straight Connector 293_1">
            <a:extLst>
              <a:ext uri="{FF2B5EF4-FFF2-40B4-BE49-F238E27FC236}">
                <a16:creationId xmlns:a16="http://schemas.microsoft.com/office/drawing/2014/main" id="{269D3AC3-B0B3-4943-93A9-90B1079670EB}"/>
              </a:ext>
            </a:extLst>
          </p:cNvPr>
          <p:cNvCxnSpPr>
            <a:cxnSpLocks/>
          </p:cNvCxnSpPr>
          <p:nvPr/>
        </p:nvCxnSpPr>
        <p:spPr>
          <a:xfrm>
            <a:off x="6438901" y="4199792"/>
            <a:ext cx="5079999" cy="0"/>
          </a:xfrm>
          <a:prstGeom prst="line">
            <a:avLst/>
          </a:prstGeom>
        </p:spPr>
        <p:style>
          <a:lnRef idx="1">
            <a:schemeClr val="accent1"/>
          </a:lnRef>
          <a:fillRef idx="0">
            <a:schemeClr val="accent1"/>
          </a:fillRef>
          <a:effectRef idx="0">
            <a:schemeClr val="accent1"/>
          </a:effectRef>
          <a:fontRef idx="minor">
            <a:schemeClr val="tx1"/>
          </a:fontRef>
        </p:style>
      </p:cxnSp>
      <p:sp>
        <p:nvSpPr>
          <p:cNvPr id="300" name="文本框 299">
            <a:extLst>
              <a:ext uri="{FF2B5EF4-FFF2-40B4-BE49-F238E27FC236}">
                <a16:creationId xmlns:a16="http://schemas.microsoft.com/office/drawing/2014/main" id="{6A9543DA-7480-4988-ABCA-CB501E09C221}"/>
              </a:ext>
            </a:extLst>
          </p:cNvPr>
          <p:cNvSpPr txBox="1"/>
          <p:nvPr/>
        </p:nvSpPr>
        <p:spPr>
          <a:xfrm>
            <a:off x="762000" y="4525892"/>
            <a:ext cx="4572000" cy="307777"/>
          </a:xfrm>
          <a:prstGeom prst="rect">
            <a:avLst/>
          </a:prstGeom>
          <a:noFill/>
        </p:spPr>
        <p:txBody>
          <a:bodyPr wrap="square" lIns="0" tIns="0" rIns="0" bIns="0" rtlCol="0">
            <a:spAutoFit/>
          </a:bodyPr>
          <a:lstStyle/>
          <a:p>
            <a:pPr algn="l"/>
            <a:r>
              <a:rPr lang="zh-CN" altLang="en-US" sz="2000" dirty="0">
                <a:solidFill>
                  <a:schemeClr val="tx1">
                    <a:lumMod val="85000"/>
                    <a:lumOff val="15000"/>
                  </a:schemeClr>
                </a:solidFill>
                <a:cs typeface="+mn-ea"/>
                <a:sym typeface="+mn-lt"/>
              </a:rPr>
              <a:t>中文字体：微软雅黑</a:t>
            </a:r>
            <a:r>
              <a:rPr lang="en-US" altLang="zh-CN" sz="2000" dirty="0">
                <a:solidFill>
                  <a:schemeClr val="tx1">
                    <a:lumMod val="85000"/>
                    <a:lumOff val="15000"/>
                  </a:schemeClr>
                </a:solidFill>
                <a:cs typeface="+mn-ea"/>
                <a:sym typeface="+mn-lt"/>
              </a:rPr>
              <a:t> </a:t>
            </a:r>
            <a:r>
              <a:rPr lang="zh-CN" altLang="en-US" sz="2000" dirty="0">
                <a:solidFill>
                  <a:schemeClr val="tx1">
                    <a:lumMod val="85000"/>
                    <a:lumOff val="15000"/>
                  </a:schemeClr>
                </a:solidFill>
                <a:cs typeface="+mn-ea"/>
                <a:sym typeface="+mn-lt"/>
              </a:rPr>
              <a:t>， 正文</a:t>
            </a:r>
            <a:r>
              <a:rPr lang="en-US" altLang="zh-CN" sz="2000" dirty="0">
                <a:solidFill>
                  <a:schemeClr val="tx1">
                    <a:lumMod val="85000"/>
                    <a:lumOff val="15000"/>
                  </a:schemeClr>
                </a:solidFill>
                <a:cs typeface="+mn-ea"/>
                <a:sym typeface="+mn-lt"/>
              </a:rPr>
              <a:t>1.5</a:t>
            </a:r>
            <a:r>
              <a:rPr lang="zh-CN" altLang="en-US" sz="2000" dirty="0">
                <a:solidFill>
                  <a:schemeClr val="tx1">
                    <a:lumMod val="85000"/>
                    <a:lumOff val="15000"/>
                  </a:schemeClr>
                </a:solidFill>
                <a:cs typeface="+mn-ea"/>
                <a:sym typeface="+mn-lt"/>
              </a:rPr>
              <a:t>倍行距</a:t>
            </a:r>
          </a:p>
        </p:txBody>
      </p:sp>
      <p:sp>
        <p:nvSpPr>
          <p:cNvPr id="302" name="文本框 301">
            <a:extLst>
              <a:ext uri="{FF2B5EF4-FFF2-40B4-BE49-F238E27FC236}">
                <a16:creationId xmlns:a16="http://schemas.microsoft.com/office/drawing/2014/main" id="{F89E0996-1168-4488-A9D4-E49C7313D00D}"/>
              </a:ext>
            </a:extLst>
          </p:cNvPr>
          <p:cNvSpPr txBox="1"/>
          <p:nvPr/>
        </p:nvSpPr>
        <p:spPr>
          <a:xfrm>
            <a:off x="762000" y="5009615"/>
            <a:ext cx="3423919" cy="307777"/>
          </a:xfrm>
          <a:prstGeom prst="rect">
            <a:avLst/>
          </a:prstGeom>
          <a:noFill/>
        </p:spPr>
        <p:txBody>
          <a:bodyPr wrap="square" lIns="0" tIns="0" rIns="0" bIns="0" rtlCol="0">
            <a:spAutoFit/>
          </a:bodyPr>
          <a:lstStyle/>
          <a:p>
            <a:pPr algn="l"/>
            <a:r>
              <a:rPr lang="zh-CN" altLang="en-US" sz="2000" dirty="0">
                <a:solidFill>
                  <a:schemeClr val="tx1">
                    <a:lumMod val="85000"/>
                    <a:lumOff val="15000"/>
                  </a:schemeClr>
                </a:solidFill>
                <a:cs typeface="+mn-ea"/>
                <a:sym typeface="+mn-lt"/>
              </a:rPr>
              <a:t>英文字体：</a:t>
            </a:r>
            <a:r>
              <a:rPr lang="en-US" altLang="zh-CN" sz="2000" dirty="0">
                <a:solidFill>
                  <a:schemeClr val="tx1">
                    <a:lumMod val="85000"/>
                    <a:lumOff val="15000"/>
                  </a:schemeClr>
                </a:solidFill>
                <a:cs typeface="+mn-ea"/>
                <a:sym typeface="+mn-lt"/>
              </a:rPr>
              <a:t>Arial </a:t>
            </a:r>
            <a:r>
              <a:rPr lang="zh-CN" altLang="en-US" sz="2000" dirty="0">
                <a:solidFill>
                  <a:schemeClr val="tx1">
                    <a:lumMod val="85000"/>
                    <a:lumOff val="15000"/>
                  </a:schemeClr>
                </a:solidFill>
                <a:cs typeface="+mn-ea"/>
                <a:sym typeface="+mn-lt"/>
              </a:rPr>
              <a:t>， 单倍行距</a:t>
            </a:r>
          </a:p>
        </p:txBody>
      </p:sp>
      <p:sp>
        <p:nvSpPr>
          <p:cNvPr id="304" name="TextBox 299_1">
            <a:extLst>
              <a:ext uri="{FF2B5EF4-FFF2-40B4-BE49-F238E27FC236}">
                <a16:creationId xmlns:a16="http://schemas.microsoft.com/office/drawing/2014/main" id="{B9E7873F-FAE2-4CC8-BCC2-02E236B67807}"/>
              </a:ext>
            </a:extLst>
          </p:cNvPr>
          <p:cNvSpPr txBox="1"/>
          <p:nvPr/>
        </p:nvSpPr>
        <p:spPr>
          <a:xfrm>
            <a:off x="6430010" y="4525892"/>
            <a:ext cx="3942079" cy="307777"/>
          </a:xfrm>
          <a:prstGeom prst="rect">
            <a:avLst/>
          </a:prstGeom>
          <a:noFill/>
        </p:spPr>
        <p:txBody>
          <a:bodyPr wrap="square" lIns="0" tIns="0" rIns="0" bIns="0" rtlCol="0">
            <a:spAutoFit/>
          </a:bodyPr>
          <a:lstStyle/>
          <a:p>
            <a:pPr algn="l"/>
            <a:r>
              <a:rPr lang="zh-CN" altLang="en-US" sz="2000" dirty="0">
                <a:solidFill>
                  <a:schemeClr val="tx1">
                    <a:lumMod val="85000"/>
                    <a:lumOff val="15000"/>
                  </a:schemeClr>
                </a:solidFill>
                <a:cs typeface="+mn-ea"/>
                <a:sym typeface="+mn-lt"/>
              </a:rPr>
              <a:t>页面标题：</a:t>
            </a:r>
            <a:r>
              <a:rPr lang="en-US" altLang="zh-CN" sz="2000" dirty="0">
                <a:solidFill>
                  <a:schemeClr val="tx1">
                    <a:lumMod val="85000"/>
                    <a:lumOff val="15000"/>
                  </a:schemeClr>
                </a:solidFill>
                <a:cs typeface="+mn-ea"/>
                <a:sym typeface="+mn-lt"/>
              </a:rPr>
              <a:t>28px</a:t>
            </a:r>
            <a:endParaRPr lang="zh-CN" altLang="en-US" sz="2000" dirty="0">
              <a:solidFill>
                <a:schemeClr val="tx1">
                  <a:lumMod val="85000"/>
                  <a:lumOff val="15000"/>
                </a:schemeClr>
              </a:solidFill>
              <a:cs typeface="+mn-ea"/>
              <a:sym typeface="+mn-lt"/>
            </a:endParaRPr>
          </a:p>
        </p:txBody>
      </p:sp>
      <p:sp>
        <p:nvSpPr>
          <p:cNvPr id="306" name="TextBox 299_1_1">
            <a:extLst>
              <a:ext uri="{FF2B5EF4-FFF2-40B4-BE49-F238E27FC236}">
                <a16:creationId xmlns:a16="http://schemas.microsoft.com/office/drawing/2014/main" id="{F9B70073-C69C-4A0D-8364-B34F4A0FFB8B}"/>
              </a:ext>
            </a:extLst>
          </p:cNvPr>
          <p:cNvSpPr txBox="1"/>
          <p:nvPr/>
        </p:nvSpPr>
        <p:spPr>
          <a:xfrm>
            <a:off x="9152889" y="4525892"/>
            <a:ext cx="2277112" cy="307776"/>
          </a:xfrm>
          <a:prstGeom prst="rect">
            <a:avLst/>
          </a:prstGeom>
          <a:noFill/>
        </p:spPr>
        <p:txBody>
          <a:bodyPr wrap="square" lIns="0" tIns="0" rIns="0" bIns="0" rtlCol="0">
            <a:spAutoFit/>
          </a:bodyPr>
          <a:lstStyle/>
          <a:p>
            <a:pPr algn="l"/>
            <a:r>
              <a:rPr lang="zh-CN" altLang="en-US" sz="2000" dirty="0">
                <a:solidFill>
                  <a:schemeClr val="tx1">
                    <a:lumMod val="85000"/>
                    <a:lumOff val="15000"/>
                  </a:schemeClr>
                </a:solidFill>
                <a:cs typeface="+mn-ea"/>
                <a:sym typeface="+mn-lt"/>
              </a:rPr>
              <a:t>小标题：</a:t>
            </a:r>
            <a:r>
              <a:rPr lang="en-US" altLang="zh-CN" sz="2000" dirty="0">
                <a:solidFill>
                  <a:schemeClr val="tx1">
                    <a:lumMod val="85000"/>
                    <a:lumOff val="15000"/>
                  </a:schemeClr>
                </a:solidFill>
                <a:cs typeface="+mn-ea"/>
                <a:sym typeface="+mn-lt"/>
              </a:rPr>
              <a:t>22px</a:t>
            </a:r>
            <a:endParaRPr lang="zh-CN" altLang="en-US" sz="2000" dirty="0">
              <a:solidFill>
                <a:schemeClr val="tx1">
                  <a:lumMod val="85000"/>
                  <a:lumOff val="15000"/>
                </a:schemeClr>
              </a:solidFill>
              <a:cs typeface="+mn-ea"/>
              <a:sym typeface="+mn-lt"/>
            </a:endParaRPr>
          </a:p>
        </p:txBody>
      </p:sp>
      <p:sp>
        <p:nvSpPr>
          <p:cNvPr id="308" name="TextBox 299_1_1">
            <a:extLst>
              <a:ext uri="{FF2B5EF4-FFF2-40B4-BE49-F238E27FC236}">
                <a16:creationId xmlns:a16="http://schemas.microsoft.com/office/drawing/2014/main" id="{7F64A34E-29E3-4E78-969E-6BD5108BE276}"/>
              </a:ext>
            </a:extLst>
          </p:cNvPr>
          <p:cNvSpPr txBox="1"/>
          <p:nvPr/>
        </p:nvSpPr>
        <p:spPr>
          <a:xfrm>
            <a:off x="6438901" y="5009615"/>
            <a:ext cx="3942079" cy="307777"/>
          </a:xfrm>
          <a:prstGeom prst="rect">
            <a:avLst/>
          </a:prstGeom>
          <a:noFill/>
        </p:spPr>
        <p:txBody>
          <a:bodyPr wrap="square" lIns="0" tIns="0" rIns="0" bIns="0" rtlCol="0">
            <a:spAutoFit/>
          </a:bodyPr>
          <a:lstStyle/>
          <a:p>
            <a:pPr algn="l"/>
            <a:r>
              <a:rPr lang="zh-CN" altLang="en-US" sz="2000" dirty="0">
                <a:solidFill>
                  <a:schemeClr val="tx1">
                    <a:lumMod val="85000"/>
                    <a:lumOff val="15000"/>
                  </a:schemeClr>
                </a:solidFill>
                <a:cs typeface="+mn-ea"/>
                <a:sym typeface="+mn-lt"/>
              </a:rPr>
              <a:t>正文：</a:t>
            </a:r>
            <a:r>
              <a:rPr lang="en-US" altLang="zh-CN" sz="2000" dirty="0">
                <a:solidFill>
                  <a:schemeClr val="tx1">
                    <a:lumMod val="85000"/>
                    <a:lumOff val="15000"/>
                  </a:schemeClr>
                </a:solidFill>
                <a:cs typeface="+mn-ea"/>
                <a:sym typeface="+mn-lt"/>
              </a:rPr>
              <a:t>16px</a:t>
            </a:r>
            <a:endParaRPr lang="zh-CN" altLang="en-US" sz="2000" dirty="0">
              <a:solidFill>
                <a:schemeClr val="tx1">
                  <a:lumMod val="85000"/>
                  <a:lumOff val="15000"/>
                </a:schemeClr>
              </a:solidFill>
              <a:cs typeface="+mn-ea"/>
              <a:sym typeface="+mn-lt"/>
            </a:endParaRPr>
          </a:p>
        </p:txBody>
      </p:sp>
      <p:sp>
        <p:nvSpPr>
          <p:cNvPr id="21" name="椭圆 20">
            <a:extLst>
              <a:ext uri="{FF2B5EF4-FFF2-40B4-BE49-F238E27FC236}">
                <a16:creationId xmlns:a16="http://schemas.microsoft.com/office/drawing/2014/main" id="{907FEA15-8D6F-4B3E-88F6-CD3C36659705}"/>
              </a:ext>
            </a:extLst>
          </p:cNvPr>
          <p:cNvSpPr/>
          <p:nvPr/>
        </p:nvSpPr>
        <p:spPr>
          <a:xfrm>
            <a:off x="827648" y="2186275"/>
            <a:ext cx="557922" cy="55792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2" name="文本框 21">
            <a:extLst>
              <a:ext uri="{FF2B5EF4-FFF2-40B4-BE49-F238E27FC236}">
                <a16:creationId xmlns:a16="http://schemas.microsoft.com/office/drawing/2014/main" id="{308E0188-FF0F-4756-B2A6-DCF3FEDFC0F9}"/>
              </a:ext>
            </a:extLst>
          </p:cNvPr>
          <p:cNvSpPr txBox="1"/>
          <p:nvPr/>
        </p:nvSpPr>
        <p:spPr>
          <a:xfrm>
            <a:off x="762000" y="5887879"/>
            <a:ext cx="7268602" cy="246221"/>
          </a:xfrm>
          <a:prstGeom prst="rect">
            <a:avLst/>
          </a:prstGeom>
          <a:noFill/>
        </p:spPr>
        <p:txBody>
          <a:bodyPr wrap="square" lIns="0" tIns="0" rIns="0" bIns="0" rtlCol="0">
            <a:spAutoFit/>
          </a:bodyPr>
          <a:lstStyle/>
          <a:p>
            <a:pPr marL="0" algn="just"/>
            <a:r>
              <a:rPr lang="zh-CN" altLang="en-US" sz="1600" dirty="0">
                <a:solidFill>
                  <a:schemeClr val="tx1">
                    <a:lumMod val="65000"/>
                    <a:lumOff val="35000"/>
                  </a:schemeClr>
                </a:solidFill>
                <a:cs typeface="+mn-ea"/>
                <a:sym typeface="+mn-lt"/>
              </a:rPr>
              <a:t>注：微软雅黑属于版权字体，商用请购买版权</a:t>
            </a:r>
          </a:p>
        </p:txBody>
      </p:sp>
    </p:spTree>
    <p:extLst>
      <p:ext uri="{BB962C8B-B14F-4D97-AF65-F5344CB8AC3E}">
        <p14:creationId xmlns:p14="http://schemas.microsoft.com/office/powerpoint/2010/main" val="57234568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D0DF9D4A-AB8C-4D92-9FBD-53D90582A31B}"/>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FE32D9E8-636D-41F2-A68A-E0B526AA3B4B}"/>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4" name="文本框 3">
            <a:extLst>
              <a:ext uri="{FF2B5EF4-FFF2-40B4-BE49-F238E27FC236}">
                <a16:creationId xmlns:a16="http://schemas.microsoft.com/office/drawing/2014/main" id="{CC04CF14-A1B0-426D-9E6E-3F136BA06C92}"/>
              </a:ext>
            </a:extLst>
          </p:cNvPr>
          <p:cNvSpPr txBox="1"/>
          <p:nvPr/>
        </p:nvSpPr>
        <p:spPr>
          <a:xfrm>
            <a:off x="762001" y="779780"/>
            <a:ext cx="2357113"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怎样修改目录页</a:t>
            </a:r>
          </a:p>
        </p:txBody>
      </p:sp>
      <p:pic>
        <p:nvPicPr>
          <p:cNvPr id="15" name="图片 14">
            <a:extLst>
              <a:ext uri="{FF2B5EF4-FFF2-40B4-BE49-F238E27FC236}">
                <a16:creationId xmlns:a16="http://schemas.microsoft.com/office/drawing/2014/main" id="{0F0ACEBB-6EE1-4AA1-B9EA-4CC715EA6C0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12" y="2052671"/>
            <a:ext cx="5446595" cy="2854609"/>
          </a:xfrm>
          <a:prstGeom prst="rect">
            <a:avLst/>
          </a:prstGeom>
        </p:spPr>
      </p:pic>
      <p:sp>
        <p:nvSpPr>
          <p:cNvPr id="16" name="文本框 15">
            <a:extLst>
              <a:ext uri="{FF2B5EF4-FFF2-40B4-BE49-F238E27FC236}">
                <a16:creationId xmlns:a16="http://schemas.microsoft.com/office/drawing/2014/main" id="{AEFFEE7B-72A8-49F1-8CC2-FCCA6F510E6C}"/>
              </a:ext>
            </a:extLst>
          </p:cNvPr>
          <p:cNvSpPr txBox="1"/>
          <p:nvPr/>
        </p:nvSpPr>
        <p:spPr>
          <a:xfrm>
            <a:off x="2005429" y="5344160"/>
            <a:ext cx="2753360" cy="276999"/>
          </a:xfrm>
          <a:prstGeom prst="rect">
            <a:avLst/>
          </a:prstGeom>
          <a:noFill/>
        </p:spPr>
        <p:txBody>
          <a:bodyPr wrap="square" lIns="0" tIns="0" rIns="0" bIns="0" rtlCol="0">
            <a:spAutoFit/>
          </a:bodyPr>
          <a:lstStyle/>
          <a:p>
            <a:pPr marL="0" algn="ctr"/>
            <a:r>
              <a:rPr lang="zh-CN" altLang="en-US" spc="300" dirty="0">
                <a:solidFill>
                  <a:schemeClr val="tx1">
                    <a:lumMod val="65000"/>
                    <a:lumOff val="35000"/>
                  </a:schemeClr>
                </a:solidFill>
                <a:cs typeface="+mn-ea"/>
                <a:sym typeface="+mn-lt"/>
              </a:rPr>
              <a:t>点击放映可查看动图</a:t>
            </a:r>
          </a:p>
        </p:txBody>
      </p:sp>
      <p:sp>
        <p:nvSpPr>
          <p:cNvPr id="17" name="文本框 16">
            <a:extLst>
              <a:ext uri="{FF2B5EF4-FFF2-40B4-BE49-F238E27FC236}">
                <a16:creationId xmlns:a16="http://schemas.microsoft.com/office/drawing/2014/main" id="{71BF1350-C5BB-4F9E-BA94-C9AAB1572C45}"/>
              </a:ext>
            </a:extLst>
          </p:cNvPr>
          <p:cNvSpPr txBox="1"/>
          <p:nvPr/>
        </p:nvSpPr>
        <p:spPr>
          <a:xfrm>
            <a:off x="6675120" y="1999442"/>
            <a:ext cx="4843780" cy="2859116"/>
          </a:xfrm>
          <a:prstGeom prst="rect">
            <a:avLst/>
          </a:prstGeom>
          <a:noFill/>
        </p:spPr>
        <p:txBody>
          <a:bodyPr wrap="square" lIns="0" tIns="0" rIns="0" bIns="0" rtlCol="0">
            <a:spAutoFit/>
          </a:bodyPr>
          <a:lstStyle/>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选中表格，</a:t>
            </a:r>
            <a:r>
              <a:rPr lang="zh-CN" altLang="en-US" b="1" dirty="0">
                <a:solidFill>
                  <a:schemeClr val="tx1">
                    <a:lumMod val="65000"/>
                    <a:lumOff val="35000"/>
                  </a:schemeClr>
                </a:solidFill>
                <a:cs typeface="+mn-ea"/>
                <a:sym typeface="+mn-lt"/>
              </a:rPr>
              <a:t>在表格工具</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布局</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在下方插入</a:t>
            </a:r>
            <a:r>
              <a:rPr lang="zh-CN" altLang="en-US" dirty="0">
                <a:solidFill>
                  <a:schemeClr val="tx1">
                    <a:lumMod val="65000"/>
                    <a:lumOff val="35000"/>
                  </a:schemeClr>
                </a:solidFill>
                <a:cs typeface="+mn-ea"/>
                <a:sym typeface="+mn-lt"/>
              </a:rPr>
              <a:t>插入新表格</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在表格左侧输入数字，右侧输入文字，调节表格大小，在</a:t>
            </a:r>
            <a:r>
              <a:rPr lang="zh-CN" altLang="en-US" b="1" dirty="0">
                <a:solidFill>
                  <a:schemeClr val="tx1">
                    <a:lumMod val="65000"/>
                    <a:lumOff val="35000"/>
                  </a:schemeClr>
                </a:solidFill>
                <a:cs typeface="+mn-ea"/>
                <a:sym typeface="+mn-lt"/>
              </a:rPr>
              <a:t>开始</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排列</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对齐</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垂直居中</a:t>
            </a:r>
            <a:r>
              <a:rPr lang="zh-CN" altLang="en-US" dirty="0">
                <a:solidFill>
                  <a:schemeClr val="tx1">
                    <a:lumMod val="65000"/>
                    <a:lumOff val="35000"/>
                  </a:schemeClr>
                </a:solidFill>
                <a:cs typeface="+mn-ea"/>
                <a:sym typeface="+mn-lt"/>
              </a:rPr>
              <a:t>即可将表格居中</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美化表格，可以在文字后添加英文修饰，尽量选择灰色，字号设置为</a:t>
            </a:r>
            <a:r>
              <a:rPr lang="en-US" altLang="zh-CN" dirty="0">
                <a:solidFill>
                  <a:schemeClr val="tx1">
                    <a:lumMod val="65000"/>
                    <a:lumOff val="35000"/>
                  </a:schemeClr>
                </a:solidFill>
                <a:cs typeface="+mn-ea"/>
                <a:sym typeface="+mn-lt"/>
              </a:rPr>
              <a:t>16</a:t>
            </a:r>
          </a:p>
        </p:txBody>
      </p:sp>
    </p:spTree>
    <p:extLst>
      <p:ext uri="{BB962C8B-B14F-4D97-AF65-F5344CB8AC3E}">
        <p14:creationId xmlns:p14="http://schemas.microsoft.com/office/powerpoint/2010/main" val="1411150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2DF3F2B0-747B-4C57-87B5-1ECDBBC85F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12" y="2056937"/>
            <a:ext cx="5437188" cy="2849679"/>
          </a:xfrm>
          <a:prstGeom prst="rect">
            <a:avLst/>
          </a:prstGeom>
        </p:spPr>
      </p:pic>
      <p:sp>
        <p:nvSpPr>
          <p:cNvPr id="3" name="文本框 2">
            <a:extLst>
              <a:ext uri="{FF2B5EF4-FFF2-40B4-BE49-F238E27FC236}">
                <a16:creationId xmlns:a16="http://schemas.microsoft.com/office/drawing/2014/main" id="{A3A24F84-1DD6-4AD2-A34C-3EFC8C14A3F2}"/>
              </a:ext>
            </a:extLst>
          </p:cNvPr>
          <p:cNvSpPr txBox="1"/>
          <p:nvPr/>
        </p:nvSpPr>
        <p:spPr>
          <a:xfrm>
            <a:off x="2005429" y="5344160"/>
            <a:ext cx="2753360" cy="276999"/>
          </a:xfrm>
          <a:prstGeom prst="rect">
            <a:avLst/>
          </a:prstGeom>
          <a:noFill/>
        </p:spPr>
        <p:txBody>
          <a:bodyPr wrap="square" lIns="0" tIns="0" rIns="0" bIns="0" rtlCol="0">
            <a:spAutoFit/>
          </a:bodyPr>
          <a:lstStyle/>
          <a:p>
            <a:pPr marL="0" algn="ctr"/>
            <a:r>
              <a:rPr lang="zh-CN" altLang="en-US" spc="300" dirty="0">
                <a:solidFill>
                  <a:schemeClr val="tx1">
                    <a:lumMod val="65000"/>
                    <a:lumOff val="35000"/>
                  </a:schemeClr>
                </a:solidFill>
                <a:cs typeface="+mn-ea"/>
                <a:sym typeface="+mn-lt"/>
              </a:rPr>
              <a:t>点击放映可查看动图</a:t>
            </a:r>
          </a:p>
        </p:txBody>
      </p:sp>
      <p:sp>
        <p:nvSpPr>
          <p:cNvPr id="4" name="文本框 3">
            <a:extLst>
              <a:ext uri="{FF2B5EF4-FFF2-40B4-BE49-F238E27FC236}">
                <a16:creationId xmlns:a16="http://schemas.microsoft.com/office/drawing/2014/main" id="{A81E1051-C25E-4A4A-9385-7E25F0C16B4D}"/>
              </a:ext>
            </a:extLst>
          </p:cNvPr>
          <p:cNvSpPr txBox="1"/>
          <p:nvPr/>
        </p:nvSpPr>
        <p:spPr>
          <a:xfrm>
            <a:off x="6675120" y="2208153"/>
            <a:ext cx="4843780" cy="2441694"/>
          </a:xfrm>
          <a:prstGeom prst="rect">
            <a:avLst/>
          </a:prstGeom>
          <a:noFill/>
        </p:spPr>
        <p:txBody>
          <a:bodyPr wrap="square" lIns="0" tIns="0" rIns="0" bIns="0" rtlCol="0">
            <a:spAutoFit/>
          </a:bodyPr>
          <a:lstStyle/>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选中蓝色色块，将其移至页面下方</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选中图片，点击删除，再点击图标添加要替换的图片</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选中图片，在</a:t>
            </a:r>
            <a:r>
              <a:rPr lang="zh-CN" altLang="en-US" b="1" dirty="0">
                <a:solidFill>
                  <a:schemeClr val="tx1">
                    <a:lumMod val="65000"/>
                    <a:lumOff val="35000"/>
                  </a:schemeClr>
                </a:solidFill>
                <a:cs typeface="+mn-ea"/>
                <a:sym typeface="+mn-lt"/>
              </a:rPr>
              <a:t>绘图工具</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格式</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下移一层</a:t>
            </a:r>
            <a:r>
              <a:rPr lang="zh-CN" altLang="en-US" dirty="0">
                <a:solidFill>
                  <a:schemeClr val="tx1">
                    <a:lumMod val="65000"/>
                    <a:lumOff val="35000"/>
                  </a:schemeClr>
                </a:solidFill>
                <a:cs typeface="+mn-ea"/>
                <a:sym typeface="+mn-lt"/>
              </a:rPr>
              <a:t>下拉选项卡中选择</a:t>
            </a:r>
            <a:r>
              <a:rPr lang="zh-CN" altLang="en-US" b="1" dirty="0">
                <a:solidFill>
                  <a:schemeClr val="tx1">
                    <a:lumMod val="65000"/>
                    <a:lumOff val="35000"/>
                  </a:schemeClr>
                </a:solidFill>
                <a:cs typeface="+mn-ea"/>
                <a:sym typeface="+mn-lt"/>
              </a:rPr>
              <a:t>置于底层</a:t>
            </a:r>
            <a:endParaRPr lang="en-US" altLang="zh-CN" b="1"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将蓝色色块移至图片上方</a:t>
            </a:r>
            <a:endParaRPr lang="en-US" altLang="zh-CN" dirty="0">
              <a:solidFill>
                <a:schemeClr val="tx1">
                  <a:lumMod val="65000"/>
                  <a:lumOff val="35000"/>
                </a:schemeClr>
              </a:solidFill>
              <a:cs typeface="+mn-ea"/>
              <a:sym typeface="+mn-lt"/>
            </a:endParaRPr>
          </a:p>
        </p:txBody>
      </p:sp>
      <p:cxnSp>
        <p:nvCxnSpPr>
          <p:cNvPr id="5" name="直接连接符 4">
            <a:extLst>
              <a:ext uri="{FF2B5EF4-FFF2-40B4-BE49-F238E27FC236}">
                <a16:creationId xmlns:a16="http://schemas.microsoft.com/office/drawing/2014/main" id="{ACEC1A2D-3BCD-4A67-BD37-B9D959BC6292}"/>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4DF72BEA-DCC8-443F-ADA0-0A3B353A3520}"/>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7" name="文本框 6">
            <a:extLst>
              <a:ext uri="{FF2B5EF4-FFF2-40B4-BE49-F238E27FC236}">
                <a16:creationId xmlns:a16="http://schemas.microsoft.com/office/drawing/2014/main" id="{39E965FC-2F65-4FDF-83BF-5B4FD30DEB93}"/>
              </a:ext>
            </a:extLst>
          </p:cNvPr>
          <p:cNvSpPr txBox="1"/>
          <p:nvPr/>
        </p:nvSpPr>
        <p:spPr>
          <a:xfrm>
            <a:off x="762001" y="779780"/>
            <a:ext cx="2357113"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怎样替换封面页的图片</a:t>
            </a:r>
          </a:p>
        </p:txBody>
      </p:sp>
    </p:spTree>
    <p:extLst>
      <p:ext uri="{BB962C8B-B14F-4D97-AF65-F5344CB8AC3E}">
        <p14:creationId xmlns:p14="http://schemas.microsoft.com/office/powerpoint/2010/main" val="4320409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id="{127FD2DE-3F28-4CD4-A59C-BF4D1DB5C3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973" y="2056938"/>
            <a:ext cx="5437186" cy="2849678"/>
          </a:xfrm>
          <a:prstGeom prst="rect">
            <a:avLst/>
          </a:prstGeom>
        </p:spPr>
      </p:pic>
      <p:sp>
        <p:nvSpPr>
          <p:cNvPr id="3" name="文本框 2">
            <a:extLst>
              <a:ext uri="{FF2B5EF4-FFF2-40B4-BE49-F238E27FC236}">
                <a16:creationId xmlns:a16="http://schemas.microsoft.com/office/drawing/2014/main" id="{A3A24F84-1DD6-4AD2-A34C-3EFC8C14A3F2}"/>
              </a:ext>
            </a:extLst>
          </p:cNvPr>
          <p:cNvSpPr txBox="1"/>
          <p:nvPr/>
        </p:nvSpPr>
        <p:spPr>
          <a:xfrm>
            <a:off x="2005429" y="5344160"/>
            <a:ext cx="2753360" cy="276999"/>
          </a:xfrm>
          <a:prstGeom prst="rect">
            <a:avLst/>
          </a:prstGeom>
          <a:noFill/>
        </p:spPr>
        <p:txBody>
          <a:bodyPr wrap="square" lIns="0" tIns="0" rIns="0" bIns="0" rtlCol="0">
            <a:spAutoFit/>
          </a:bodyPr>
          <a:lstStyle/>
          <a:p>
            <a:pPr marL="0" algn="ctr"/>
            <a:r>
              <a:rPr lang="zh-CN" altLang="en-US" spc="300" dirty="0">
                <a:solidFill>
                  <a:schemeClr val="tx1">
                    <a:lumMod val="65000"/>
                    <a:lumOff val="35000"/>
                  </a:schemeClr>
                </a:solidFill>
                <a:cs typeface="+mn-ea"/>
                <a:sym typeface="+mn-lt"/>
              </a:rPr>
              <a:t>点击放映可查看动图</a:t>
            </a:r>
          </a:p>
        </p:txBody>
      </p:sp>
      <p:sp>
        <p:nvSpPr>
          <p:cNvPr id="4" name="文本框 3">
            <a:extLst>
              <a:ext uri="{FF2B5EF4-FFF2-40B4-BE49-F238E27FC236}">
                <a16:creationId xmlns:a16="http://schemas.microsoft.com/office/drawing/2014/main" id="{A81E1051-C25E-4A4A-9385-7E25F0C16B4D}"/>
              </a:ext>
            </a:extLst>
          </p:cNvPr>
          <p:cNvSpPr txBox="1"/>
          <p:nvPr/>
        </p:nvSpPr>
        <p:spPr>
          <a:xfrm>
            <a:off x="6675120" y="1999442"/>
            <a:ext cx="4843780" cy="2859116"/>
          </a:xfrm>
          <a:prstGeom prst="rect">
            <a:avLst/>
          </a:prstGeom>
          <a:noFill/>
        </p:spPr>
        <p:txBody>
          <a:bodyPr wrap="square" lIns="0" tIns="0" rIns="0" bIns="0" rtlCol="0">
            <a:spAutoFit/>
          </a:bodyPr>
          <a:lstStyle/>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插入文本框，输入文字</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进行分级，在段落前方按</a:t>
            </a:r>
            <a:r>
              <a:rPr lang="en-US" altLang="zh-CN" dirty="0">
                <a:solidFill>
                  <a:schemeClr val="tx1">
                    <a:lumMod val="65000"/>
                    <a:lumOff val="35000"/>
                  </a:schemeClr>
                </a:solidFill>
                <a:cs typeface="+mn-ea"/>
                <a:sym typeface="+mn-lt"/>
              </a:rPr>
              <a:t>Tab</a:t>
            </a:r>
            <a:r>
              <a:rPr lang="zh-CN" altLang="en-US" dirty="0">
                <a:solidFill>
                  <a:schemeClr val="tx1">
                    <a:lumMod val="65000"/>
                    <a:lumOff val="35000"/>
                  </a:schemeClr>
                </a:solidFill>
                <a:cs typeface="+mn-ea"/>
                <a:sym typeface="+mn-lt"/>
              </a:rPr>
              <a:t>键增加级别，按删除键减小级别</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在</a:t>
            </a:r>
            <a:r>
              <a:rPr lang="zh-CN" altLang="en-US" b="1" dirty="0">
                <a:solidFill>
                  <a:schemeClr val="tx1">
                    <a:lumMod val="65000"/>
                    <a:lumOff val="35000"/>
                  </a:schemeClr>
                </a:solidFill>
                <a:cs typeface="+mn-ea"/>
                <a:sym typeface="+mn-lt"/>
              </a:rPr>
              <a:t>绘图工具</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格式</a:t>
            </a:r>
            <a:r>
              <a:rPr lang="en-US" altLang="zh-CN" b="1" dirty="0">
                <a:solidFill>
                  <a:schemeClr val="tx1">
                    <a:lumMod val="65000"/>
                    <a:lumOff val="35000"/>
                  </a:schemeClr>
                </a:solidFill>
                <a:cs typeface="+mn-ea"/>
                <a:sym typeface="+mn-lt"/>
              </a:rPr>
              <a:t>-</a:t>
            </a:r>
            <a:r>
              <a:rPr lang="zh-CN" altLang="en-US" b="1" dirty="0">
                <a:solidFill>
                  <a:schemeClr val="tx1">
                    <a:lumMod val="65000"/>
                    <a:lumOff val="35000"/>
                  </a:schemeClr>
                </a:solidFill>
                <a:cs typeface="+mn-ea"/>
                <a:sym typeface="+mn-lt"/>
              </a:rPr>
              <a:t>转换为</a:t>
            </a:r>
            <a:r>
              <a:rPr lang="en-US" altLang="zh-CN" b="1" dirty="0">
                <a:solidFill>
                  <a:schemeClr val="tx1">
                    <a:lumMod val="65000"/>
                    <a:lumOff val="35000"/>
                  </a:schemeClr>
                </a:solidFill>
                <a:cs typeface="+mn-ea"/>
                <a:sym typeface="+mn-lt"/>
              </a:rPr>
              <a:t>SmartArt-</a:t>
            </a:r>
            <a:r>
              <a:rPr lang="zh-CN" altLang="en-US" b="1" dirty="0">
                <a:solidFill>
                  <a:schemeClr val="tx1">
                    <a:lumMod val="65000"/>
                    <a:lumOff val="35000"/>
                  </a:schemeClr>
                </a:solidFill>
                <a:cs typeface="+mn-ea"/>
                <a:sym typeface="+mn-lt"/>
              </a:rPr>
              <a:t>其他</a:t>
            </a:r>
            <a:r>
              <a:rPr lang="en-US" altLang="zh-CN" b="1" dirty="0">
                <a:solidFill>
                  <a:schemeClr val="tx1">
                    <a:lumMod val="65000"/>
                    <a:lumOff val="35000"/>
                  </a:schemeClr>
                </a:solidFill>
                <a:cs typeface="+mn-ea"/>
                <a:sym typeface="+mn-lt"/>
              </a:rPr>
              <a:t>SmartArt</a:t>
            </a:r>
            <a:r>
              <a:rPr lang="zh-CN" altLang="en-US" b="1" dirty="0">
                <a:solidFill>
                  <a:schemeClr val="tx1">
                    <a:lumMod val="65000"/>
                    <a:lumOff val="35000"/>
                  </a:schemeClr>
                </a:solidFill>
                <a:cs typeface="+mn-ea"/>
                <a:sym typeface="+mn-lt"/>
              </a:rPr>
              <a:t>图形</a:t>
            </a:r>
            <a:r>
              <a:rPr lang="zh-CN" altLang="en-US" dirty="0">
                <a:solidFill>
                  <a:schemeClr val="tx1">
                    <a:lumMod val="65000"/>
                    <a:lumOff val="35000"/>
                  </a:schemeClr>
                </a:solidFill>
                <a:cs typeface="+mn-ea"/>
                <a:sym typeface="+mn-lt"/>
              </a:rPr>
              <a:t>，点击确定即可生成</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如果要添加内容，可以选择左侧小箭头输入文字</a:t>
            </a:r>
            <a:endParaRPr lang="en-US" altLang="zh-CN" dirty="0">
              <a:solidFill>
                <a:schemeClr val="tx1">
                  <a:lumMod val="65000"/>
                  <a:lumOff val="35000"/>
                </a:schemeClr>
              </a:solidFill>
              <a:cs typeface="+mn-ea"/>
              <a:sym typeface="+mn-lt"/>
            </a:endParaRPr>
          </a:p>
        </p:txBody>
      </p:sp>
      <p:cxnSp>
        <p:nvCxnSpPr>
          <p:cNvPr id="5" name="直接连接符 4">
            <a:extLst>
              <a:ext uri="{FF2B5EF4-FFF2-40B4-BE49-F238E27FC236}">
                <a16:creationId xmlns:a16="http://schemas.microsoft.com/office/drawing/2014/main" id="{ACEC1A2D-3BCD-4A67-BD37-B9D959BC6292}"/>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4DF72BEA-DCC8-443F-ADA0-0A3B353A3520}"/>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7" name="文本框 6">
            <a:extLst>
              <a:ext uri="{FF2B5EF4-FFF2-40B4-BE49-F238E27FC236}">
                <a16:creationId xmlns:a16="http://schemas.microsoft.com/office/drawing/2014/main" id="{39E965FC-2F65-4FDF-83BF-5B4FD30DEB93}"/>
              </a:ext>
            </a:extLst>
          </p:cNvPr>
          <p:cNvSpPr txBox="1"/>
          <p:nvPr/>
        </p:nvSpPr>
        <p:spPr>
          <a:xfrm>
            <a:off x="762001" y="779780"/>
            <a:ext cx="2790091"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怎样使用</a:t>
            </a:r>
            <a:r>
              <a:rPr lang="en-US" altLang="zh-CN" dirty="0">
                <a:solidFill>
                  <a:schemeClr val="tx1">
                    <a:lumMod val="65000"/>
                    <a:lumOff val="35000"/>
                  </a:schemeClr>
                </a:solidFill>
                <a:cs typeface="+mn-ea"/>
                <a:sym typeface="+mn-lt"/>
              </a:rPr>
              <a:t>SmartArt</a:t>
            </a:r>
            <a:endParaRPr lang="zh-CN" altLang="en-US"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276512156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9F8946C1-A555-4061-8A2A-C57247091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8973" y="2061205"/>
            <a:ext cx="5437186" cy="2849678"/>
          </a:xfrm>
          <a:prstGeom prst="rect">
            <a:avLst/>
          </a:prstGeom>
        </p:spPr>
      </p:pic>
      <p:sp>
        <p:nvSpPr>
          <p:cNvPr id="3" name="文本框 2">
            <a:extLst>
              <a:ext uri="{FF2B5EF4-FFF2-40B4-BE49-F238E27FC236}">
                <a16:creationId xmlns:a16="http://schemas.microsoft.com/office/drawing/2014/main" id="{A3A24F84-1DD6-4AD2-A34C-3EFC8C14A3F2}"/>
              </a:ext>
            </a:extLst>
          </p:cNvPr>
          <p:cNvSpPr txBox="1"/>
          <p:nvPr/>
        </p:nvSpPr>
        <p:spPr>
          <a:xfrm>
            <a:off x="2005429" y="5344160"/>
            <a:ext cx="2753360" cy="276999"/>
          </a:xfrm>
          <a:prstGeom prst="rect">
            <a:avLst/>
          </a:prstGeom>
          <a:noFill/>
        </p:spPr>
        <p:txBody>
          <a:bodyPr wrap="square" lIns="0" tIns="0" rIns="0" bIns="0" rtlCol="0">
            <a:spAutoFit/>
          </a:bodyPr>
          <a:lstStyle/>
          <a:p>
            <a:pPr marL="0" algn="ctr"/>
            <a:r>
              <a:rPr lang="zh-CN" altLang="en-US" spc="300" dirty="0">
                <a:solidFill>
                  <a:schemeClr val="tx1">
                    <a:lumMod val="65000"/>
                    <a:lumOff val="35000"/>
                  </a:schemeClr>
                </a:solidFill>
                <a:cs typeface="+mn-ea"/>
                <a:sym typeface="+mn-lt"/>
              </a:rPr>
              <a:t>点击放映可查看动图</a:t>
            </a:r>
          </a:p>
        </p:txBody>
      </p:sp>
      <p:sp>
        <p:nvSpPr>
          <p:cNvPr id="4" name="文本框 3">
            <a:extLst>
              <a:ext uri="{FF2B5EF4-FFF2-40B4-BE49-F238E27FC236}">
                <a16:creationId xmlns:a16="http://schemas.microsoft.com/office/drawing/2014/main" id="{A81E1051-C25E-4A4A-9385-7E25F0C16B4D}"/>
              </a:ext>
            </a:extLst>
          </p:cNvPr>
          <p:cNvSpPr txBox="1"/>
          <p:nvPr/>
        </p:nvSpPr>
        <p:spPr>
          <a:xfrm>
            <a:off x="6675120" y="2622690"/>
            <a:ext cx="4843780" cy="1612621"/>
          </a:xfrm>
          <a:prstGeom prst="rect">
            <a:avLst/>
          </a:prstGeom>
          <a:noFill/>
        </p:spPr>
        <p:txBody>
          <a:bodyPr wrap="square" lIns="0" tIns="0" rIns="0" bIns="0" rtlCol="0">
            <a:spAutoFit/>
          </a:bodyPr>
          <a:lstStyle/>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选中图片，点击删除</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再</a:t>
            </a:r>
            <a:r>
              <a:rPr lang="zh-CN" altLang="en-US" b="1" dirty="0">
                <a:cs typeface="+mn-ea"/>
                <a:sym typeface="+mn-lt"/>
              </a:rPr>
              <a:t>点击图标</a:t>
            </a:r>
            <a:r>
              <a:rPr lang="zh-CN" altLang="en-US" dirty="0">
                <a:solidFill>
                  <a:schemeClr val="tx1">
                    <a:lumMod val="65000"/>
                    <a:lumOff val="35000"/>
                  </a:schemeClr>
                </a:solidFill>
                <a:cs typeface="+mn-ea"/>
                <a:sym typeface="+mn-lt"/>
              </a:rPr>
              <a:t>选择要替换的图片</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选中图片，</a:t>
            </a:r>
            <a:r>
              <a:rPr lang="zh-CN" altLang="en-US" b="1" dirty="0">
                <a:cs typeface="+mn-ea"/>
                <a:sym typeface="+mn-lt"/>
              </a:rPr>
              <a:t>右击</a:t>
            </a:r>
            <a:r>
              <a:rPr lang="zh-CN" altLang="en-US" dirty="0">
                <a:solidFill>
                  <a:schemeClr val="tx1">
                    <a:lumMod val="65000"/>
                    <a:lumOff val="35000"/>
                  </a:schemeClr>
                </a:solidFill>
                <a:cs typeface="+mn-ea"/>
                <a:sym typeface="+mn-lt"/>
              </a:rPr>
              <a:t>鼠标选择</a:t>
            </a:r>
            <a:r>
              <a:rPr lang="zh-CN" altLang="en-US" b="1" dirty="0">
                <a:cs typeface="+mn-ea"/>
                <a:sym typeface="+mn-lt"/>
              </a:rPr>
              <a:t>裁剪</a:t>
            </a:r>
            <a:r>
              <a:rPr lang="zh-CN" altLang="en-US" dirty="0">
                <a:solidFill>
                  <a:schemeClr val="tx1">
                    <a:lumMod val="65000"/>
                    <a:lumOff val="35000"/>
                  </a:schemeClr>
                </a:solidFill>
                <a:cs typeface="+mn-ea"/>
                <a:sym typeface="+mn-lt"/>
              </a:rPr>
              <a:t>，调整图片至合适的位置</a:t>
            </a:r>
            <a:endParaRPr lang="en-US" altLang="zh-CN" dirty="0">
              <a:solidFill>
                <a:schemeClr val="tx1">
                  <a:lumMod val="65000"/>
                  <a:lumOff val="35000"/>
                </a:schemeClr>
              </a:solidFill>
              <a:cs typeface="+mn-ea"/>
              <a:sym typeface="+mn-lt"/>
            </a:endParaRPr>
          </a:p>
        </p:txBody>
      </p:sp>
      <p:cxnSp>
        <p:nvCxnSpPr>
          <p:cNvPr id="5" name="直接连接符 4">
            <a:extLst>
              <a:ext uri="{FF2B5EF4-FFF2-40B4-BE49-F238E27FC236}">
                <a16:creationId xmlns:a16="http://schemas.microsoft.com/office/drawing/2014/main" id="{ACEC1A2D-3BCD-4A67-BD37-B9D959BC6292}"/>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6" name="文本框 5">
            <a:extLst>
              <a:ext uri="{FF2B5EF4-FFF2-40B4-BE49-F238E27FC236}">
                <a16:creationId xmlns:a16="http://schemas.microsoft.com/office/drawing/2014/main" id="{4DF72BEA-DCC8-443F-ADA0-0A3B353A3520}"/>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7" name="文本框 6">
            <a:extLst>
              <a:ext uri="{FF2B5EF4-FFF2-40B4-BE49-F238E27FC236}">
                <a16:creationId xmlns:a16="http://schemas.microsoft.com/office/drawing/2014/main" id="{39E965FC-2F65-4FDF-83BF-5B4FD30DEB93}"/>
              </a:ext>
            </a:extLst>
          </p:cNvPr>
          <p:cNvSpPr txBox="1"/>
          <p:nvPr/>
        </p:nvSpPr>
        <p:spPr>
          <a:xfrm>
            <a:off x="762001" y="779780"/>
            <a:ext cx="2790091"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怎样一键替换图片</a:t>
            </a:r>
          </a:p>
        </p:txBody>
      </p:sp>
    </p:spTree>
    <p:extLst>
      <p:ext uri="{BB962C8B-B14F-4D97-AF65-F5344CB8AC3E}">
        <p14:creationId xmlns:p14="http://schemas.microsoft.com/office/powerpoint/2010/main" val="223381609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ED7CC4CF-66E5-43D9-A67E-4D29D4CB56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8813" y="2061206"/>
            <a:ext cx="5437186" cy="2849678"/>
          </a:xfrm>
          <a:prstGeom prst="rect">
            <a:avLst/>
          </a:prstGeom>
        </p:spPr>
      </p:pic>
      <p:sp>
        <p:nvSpPr>
          <p:cNvPr id="3" name="文本框 2">
            <a:extLst>
              <a:ext uri="{FF2B5EF4-FFF2-40B4-BE49-F238E27FC236}">
                <a16:creationId xmlns:a16="http://schemas.microsoft.com/office/drawing/2014/main" id="{A3A24F84-1DD6-4AD2-A34C-3EFC8C14A3F2}"/>
              </a:ext>
            </a:extLst>
          </p:cNvPr>
          <p:cNvSpPr txBox="1"/>
          <p:nvPr/>
        </p:nvSpPr>
        <p:spPr>
          <a:xfrm>
            <a:off x="2005429" y="5344160"/>
            <a:ext cx="2753360" cy="276999"/>
          </a:xfrm>
          <a:prstGeom prst="rect">
            <a:avLst/>
          </a:prstGeom>
          <a:noFill/>
        </p:spPr>
        <p:txBody>
          <a:bodyPr wrap="square" lIns="0" tIns="0" rIns="0" bIns="0" rtlCol="0">
            <a:spAutoFit/>
          </a:bodyPr>
          <a:lstStyle/>
          <a:p>
            <a:pPr marL="0" algn="ctr"/>
            <a:r>
              <a:rPr lang="zh-CN" altLang="en-US" spc="300" dirty="0">
                <a:solidFill>
                  <a:schemeClr val="tx1">
                    <a:lumMod val="65000"/>
                    <a:lumOff val="35000"/>
                  </a:schemeClr>
                </a:solidFill>
                <a:cs typeface="+mn-ea"/>
                <a:sym typeface="+mn-lt"/>
              </a:rPr>
              <a:t>点击放映可查看动图</a:t>
            </a:r>
          </a:p>
        </p:txBody>
      </p:sp>
      <p:sp>
        <p:nvSpPr>
          <p:cNvPr id="4" name="文本框 3">
            <a:extLst>
              <a:ext uri="{FF2B5EF4-FFF2-40B4-BE49-F238E27FC236}">
                <a16:creationId xmlns:a16="http://schemas.microsoft.com/office/drawing/2014/main" id="{A81E1051-C25E-4A4A-9385-7E25F0C16B4D}"/>
              </a:ext>
            </a:extLst>
          </p:cNvPr>
          <p:cNvSpPr txBox="1"/>
          <p:nvPr/>
        </p:nvSpPr>
        <p:spPr>
          <a:xfrm>
            <a:off x="6675120" y="2414941"/>
            <a:ext cx="4843780" cy="2028119"/>
          </a:xfrm>
          <a:prstGeom prst="rect">
            <a:avLst/>
          </a:prstGeom>
          <a:noFill/>
        </p:spPr>
        <p:txBody>
          <a:bodyPr wrap="square" lIns="0" tIns="0" rIns="0" bIns="0" rtlCol="0">
            <a:spAutoFit/>
          </a:bodyPr>
          <a:lstStyle/>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在</a:t>
            </a:r>
            <a:r>
              <a:rPr lang="zh-CN" altLang="en-US" b="1" dirty="0">
                <a:cs typeface="+mn-ea"/>
                <a:sym typeface="+mn-lt"/>
              </a:rPr>
              <a:t>设计</a:t>
            </a:r>
            <a:r>
              <a:rPr lang="en-US" altLang="zh-CN" b="1" dirty="0">
                <a:cs typeface="+mn-ea"/>
                <a:sym typeface="+mn-lt"/>
              </a:rPr>
              <a:t>-</a:t>
            </a:r>
            <a:r>
              <a:rPr lang="zh-CN" altLang="en-US" b="1" dirty="0">
                <a:cs typeface="+mn-ea"/>
                <a:sym typeface="+mn-lt"/>
              </a:rPr>
              <a:t>变体</a:t>
            </a:r>
            <a:r>
              <a:rPr lang="zh-CN" altLang="en-US" dirty="0">
                <a:solidFill>
                  <a:schemeClr val="tx1">
                    <a:lumMod val="65000"/>
                    <a:lumOff val="35000"/>
                  </a:schemeClr>
                </a:solidFill>
                <a:cs typeface="+mn-ea"/>
                <a:sym typeface="+mn-lt"/>
              </a:rPr>
              <a:t>下拉箭头中选择</a:t>
            </a:r>
            <a:r>
              <a:rPr lang="zh-CN" altLang="en-US" b="1" dirty="0">
                <a:cs typeface="+mn-ea"/>
                <a:sym typeface="+mn-lt"/>
              </a:rPr>
              <a:t>颜色</a:t>
            </a:r>
            <a:r>
              <a:rPr lang="zh-CN" altLang="en-US" dirty="0">
                <a:solidFill>
                  <a:schemeClr val="tx1">
                    <a:lumMod val="65000"/>
                    <a:lumOff val="35000"/>
                  </a:schemeClr>
                </a:solidFill>
                <a:cs typeface="+mn-ea"/>
                <a:sym typeface="+mn-lt"/>
              </a:rPr>
              <a:t>，在选中相应颜色即可一键替换</a:t>
            </a:r>
            <a:endParaRPr lang="en-US" altLang="zh-CN" dirty="0">
              <a:solidFill>
                <a:schemeClr val="tx1">
                  <a:lumMod val="65000"/>
                  <a:lumOff val="35000"/>
                </a:schemeClr>
              </a:solidFill>
              <a:cs typeface="+mn-ea"/>
              <a:sym typeface="+mn-lt"/>
            </a:endParaRPr>
          </a:p>
          <a:p>
            <a:pPr marL="342900" indent="-342900" algn="just">
              <a:lnSpc>
                <a:spcPct val="150000"/>
              </a:lnSpc>
              <a:buFont typeface="+mj-lt"/>
              <a:buAutoNum type="arabicPeriod"/>
            </a:pPr>
            <a:r>
              <a:rPr lang="zh-CN" altLang="en-US" dirty="0">
                <a:solidFill>
                  <a:schemeClr val="tx1">
                    <a:lumMod val="65000"/>
                    <a:lumOff val="35000"/>
                  </a:schemeClr>
                </a:solidFill>
                <a:cs typeface="+mn-ea"/>
                <a:sym typeface="+mn-lt"/>
              </a:rPr>
              <a:t>如果你安装了</a:t>
            </a:r>
            <a:r>
              <a:rPr lang="en-US" altLang="zh-CN" dirty="0">
                <a:solidFill>
                  <a:schemeClr val="tx1">
                    <a:lumMod val="65000"/>
                    <a:lumOff val="35000"/>
                  </a:schemeClr>
                </a:solidFill>
                <a:cs typeface="+mn-ea"/>
                <a:sym typeface="+mn-lt"/>
              </a:rPr>
              <a:t>iSlide</a:t>
            </a:r>
            <a:r>
              <a:rPr lang="zh-CN" altLang="en-US" dirty="0">
                <a:solidFill>
                  <a:schemeClr val="tx1">
                    <a:lumMod val="65000"/>
                    <a:lumOff val="35000"/>
                  </a:schemeClr>
                </a:solidFill>
                <a:cs typeface="+mn-ea"/>
                <a:sym typeface="+mn-lt"/>
              </a:rPr>
              <a:t>插件，还可以在</a:t>
            </a:r>
            <a:r>
              <a:rPr lang="en-US" altLang="zh-CN" b="1" dirty="0">
                <a:cs typeface="+mn-ea"/>
                <a:sym typeface="+mn-lt"/>
              </a:rPr>
              <a:t>iSlide-</a:t>
            </a:r>
            <a:r>
              <a:rPr lang="zh-CN" altLang="en-US" b="1" dirty="0">
                <a:cs typeface="+mn-ea"/>
                <a:sym typeface="+mn-lt"/>
              </a:rPr>
              <a:t>色彩库</a:t>
            </a:r>
            <a:r>
              <a:rPr lang="en-US" altLang="zh-CN" b="1" dirty="0">
                <a:cs typeface="+mn-ea"/>
                <a:sym typeface="+mn-lt"/>
              </a:rPr>
              <a:t>-</a:t>
            </a:r>
            <a:r>
              <a:rPr lang="zh-CN" altLang="en-US" b="1" dirty="0">
                <a:cs typeface="+mn-ea"/>
                <a:sym typeface="+mn-lt"/>
              </a:rPr>
              <a:t>应用到全部页面</a:t>
            </a:r>
            <a:r>
              <a:rPr lang="zh-CN" altLang="en-US" dirty="0">
                <a:solidFill>
                  <a:schemeClr val="tx1">
                    <a:lumMod val="65000"/>
                    <a:lumOff val="35000"/>
                  </a:schemeClr>
                </a:solidFill>
                <a:cs typeface="+mn-ea"/>
                <a:sym typeface="+mn-lt"/>
              </a:rPr>
              <a:t>选择相应颜色进行替换（色彩库对比模板自带配色更加丰富）</a:t>
            </a:r>
            <a:endParaRPr lang="en-US" altLang="zh-CN" dirty="0">
              <a:solidFill>
                <a:schemeClr val="tx1">
                  <a:lumMod val="65000"/>
                  <a:lumOff val="35000"/>
                </a:schemeClr>
              </a:solidFill>
              <a:cs typeface="+mn-ea"/>
              <a:sym typeface="+mn-lt"/>
            </a:endParaRPr>
          </a:p>
        </p:txBody>
      </p:sp>
      <p:cxnSp>
        <p:nvCxnSpPr>
          <p:cNvPr id="9" name="直接连接符 8">
            <a:extLst>
              <a:ext uri="{FF2B5EF4-FFF2-40B4-BE49-F238E27FC236}">
                <a16:creationId xmlns:a16="http://schemas.microsoft.com/office/drawing/2014/main" id="{019244C5-29AC-4EA1-B028-21E87E7BA05D}"/>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1C3666D6-6C26-4A12-A9F0-9DAD0FC9D4D0}"/>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11" name="文本框 10">
            <a:extLst>
              <a:ext uri="{FF2B5EF4-FFF2-40B4-BE49-F238E27FC236}">
                <a16:creationId xmlns:a16="http://schemas.microsoft.com/office/drawing/2014/main" id="{51CB48C1-065D-45B1-97F7-F8CFDFCA4027}"/>
              </a:ext>
            </a:extLst>
          </p:cNvPr>
          <p:cNvSpPr txBox="1"/>
          <p:nvPr/>
        </p:nvSpPr>
        <p:spPr>
          <a:xfrm>
            <a:off x="762001" y="779780"/>
            <a:ext cx="2790091"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怎样一键更换主题色彩</a:t>
            </a:r>
          </a:p>
        </p:txBody>
      </p:sp>
    </p:spTree>
    <p:extLst>
      <p:ext uri="{BB962C8B-B14F-4D97-AF65-F5344CB8AC3E}">
        <p14:creationId xmlns:p14="http://schemas.microsoft.com/office/powerpoint/2010/main" val="7432983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a:extLst>
              <a:ext uri="{FF2B5EF4-FFF2-40B4-BE49-F238E27FC236}">
                <a16:creationId xmlns:a16="http://schemas.microsoft.com/office/drawing/2014/main" id="{909E2B46-0843-44DD-ADFD-54756E4A6CA3}"/>
              </a:ext>
            </a:extLst>
          </p:cNvPr>
          <p:cNvCxnSpPr>
            <a:cxnSpLocks/>
          </p:cNvCxnSpPr>
          <p:nvPr/>
        </p:nvCxnSpPr>
        <p:spPr>
          <a:xfrm>
            <a:off x="668973" y="375920"/>
            <a:ext cx="0" cy="676593"/>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a16="http://schemas.microsoft.com/office/drawing/2014/main" id="{9FB9A416-D705-4402-8C69-D55D71801823}"/>
              </a:ext>
            </a:extLst>
          </p:cNvPr>
          <p:cNvSpPr txBox="1"/>
          <p:nvPr/>
        </p:nvSpPr>
        <p:spPr>
          <a:xfrm>
            <a:off x="762001" y="410448"/>
            <a:ext cx="2450129" cy="369332"/>
          </a:xfrm>
          <a:prstGeom prst="rect">
            <a:avLst/>
          </a:prstGeom>
          <a:noFill/>
        </p:spPr>
        <p:txBody>
          <a:bodyPr wrap="square" lIns="0" tIns="0" rIns="0" bIns="0" rtlCol="0">
            <a:spAutoFit/>
          </a:bodyPr>
          <a:lstStyle/>
          <a:p>
            <a:pPr algn="l"/>
            <a:r>
              <a:rPr lang="zh-CN" altLang="en-US" sz="2400" b="1" dirty="0">
                <a:solidFill>
                  <a:schemeClr val="accent1"/>
                </a:solidFill>
                <a:cs typeface="+mn-ea"/>
                <a:sym typeface="+mn-lt"/>
              </a:rPr>
              <a:t>模板说明</a:t>
            </a:r>
          </a:p>
        </p:txBody>
      </p:sp>
      <p:sp>
        <p:nvSpPr>
          <p:cNvPr id="4" name="文本框 3">
            <a:extLst>
              <a:ext uri="{FF2B5EF4-FFF2-40B4-BE49-F238E27FC236}">
                <a16:creationId xmlns:a16="http://schemas.microsoft.com/office/drawing/2014/main" id="{A9A791D1-CF56-425D-B0A2-6F8699AF1544}"/>
              </a:ext>
            </a:extLst>
          </p:cNvPr>
          <p:cNvSpPr txBox="1"/>
          <p:nvPr/>
        </p:nvSpPr>
        <p:spPr>
          <a:xfrm>
            <a:off x="762001" y="779780"/>
            <a:ext cx="2790091" cy="276999"/>
          </a:xfrm>
          <a:prstGeom prst="rect">
            <a:avLst/>
          </a:prstGeom>
          <a:noFill/>
        </p:spPr>
        <p:txBody>
          <a:bodyPr wrap="square" lIns="0" tIns="0" rIns="0" bIns="0" rtlCol="0">
            <a:spAutoFit/>
          </a:bodyPr>
          <a:lstStyle/>
          <a:p>
            <a:pPr algn="l"/>
            <a:r>
              <a:rPr lang="zh-CN" altLang="en-US" dirty="0">
                <a:solidFill>
                  <a:schemeClr val="tx1">
                    <a:lumMod val="65000"/>
                    <a:lumOff val="35000"/>
                  </a:schemeClr>
                </a:solidFill>
                <a:cs typeface="+mn-ea"/>
                <a:sym typeface="+mn-lt"/>
              </a:rPr>
              <a:t>其他</a:t>
            </a:r>
          </a:p>
        </p:txBody>
      </p:sp>
      <p:sp>
        <p:nvSpPr>
          <p:cNvPr id="5" name="任意多边形: 形状 4">
            <a:extLst>
              <a:ext uri="{FF2B5EF4-FFF2-40B4-BE49-F238E27FC236}">
                <a16:creationId xmlns:a16="http://schemas.microsoft.com/office/drawing/2014/main" id="{1B0B1289-91D3-464D-BE4C-0D31238C38B0}"/>
              </a:ext>
            </a:extLst>
          </p:cNvPr>
          <p:cNvSpPr/>
          <p:nvPr/>
        </p:nvSpPr>
        <p:spPr>
          <a:xfrm>
            <a:off x="658814" y="1571803"/>
            <a:ext cx="3078300"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1F7E4CA0-1961-45DB-AA74-3687293108A5}"/>
              </a:ext>
            </a:extLst>
          </p:cNvPr>
          <p:cNvSpPr txBox="1"/>
          <p:nvPr/>
        </p:nvSpPr>
        <p:spPr>
          <a:xfrm>
            <a:off x="1059360" y="1836891"/>
            <a:ext cx="2501524"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tx1">
                    <a:lumMod val="65000"/>
                    <a:lumOff val="35000"/>
                  </a:schemeClr>
                </a:solidFill>
                <a:cs typeface="+mn-ea"/>
                <a:sym typeface="+mn-lt"/>
              </a:rPr>
              <a:t>模板中元素不能编辑怎么解决</a:t>
            </a:r>
          </a:p>
        </p:txBody>
      </p:sp>
      <p:sp>
        <p:nvSpPr>
          <p:cNvPr id="7" name="任意多边形: 形状 6">
            <a:extLst>
              <a:ext uri="{FF2B5EF4-FFF2-40B4-BE49-F238E27FC236}">
                <a16:creationId xmlns:a16="http://schemas.microsoft.com/office/drawing/2014/main" id="{AEF97EBF-1890-4AED-86DC-3C132AAFC600}"/>
              </a:ext>
            </a:extLst>
          </p:cNvPr>
          <p:cNvSpPr/>
          <p:nvPr/>
        </p:nvSpPr>
        <p:spPr>
          <a:xfrm flipH="1">
            <a:off x="2463785" y="2424676"/>
            <a:ext cx="3078300"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CFD07195-8FD4-4D98-BDBD-96452ED4653D}"/>
              </a:ext>
            </a:extLst>
          </p:cNvPr>
          <p:cNvSpPr txBox="1"/>
          <p:nvPr/>
        </p:nvSpPr>
        <p:spPr>
          <a:xfrm>
            <a:off x="2658215" y="2698556"/>
            <a:ext cx="2501524"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accent1"/>
                </a:solidFill>
                <a:cs typeface="+mn-ea"/>
                <a:sym typeface="+mn-lt"/>
              </a:rPr>
              <a:t>在</a:t>
            </a:r>
            <a:r>
              <a:rPr lang="zh-CN" altLang="en-US" sz="1400" b="1" dirty="0">
                <a:solidFill>
                  <a:schemeClr val="accent1"/>
                </a:solidFill>
                <a:cs typeface="+mn-ea"/>
                <a:sym typeface="+mn-lt"/>
              </a:rPr>
              <a:t>视图</a:t>
            </a:r>
            <a:r>
              <a:rPr lang="en-US" altLang="zh-CN" sz="1400" b="1" dirty="0">
                <a:solidFill>
                  <a:schemeClr val="accent1"/>
                </a:solidFill>
                <a:cs typeface="+mn-ea"/>
                <a:sym typeface="+mn-lt"/>
              </a:rPr>
              <a:t>-</a:t>
            </a:r>
            <a:r>
              <a:rPr lang="zh-CN" altLang="en-US" sz="1400" b="1" dirty="0">
                <a:solidFill>
                  <a:schemeClr val="accent1"/>
                </a:solidFill>
                <a:cs typeface="+mn-ea"/>
                <a:sym typeface="+mn-lt"/>
              </a:rPr>
              <a:t>幻灯片母板</a:t>
            </a:r>
            <a:r>
              <a:rPr lang="zh-CN" altLang="en-US" sz="1400" dirty="0">
                <a:solidFill>
                  <a:schemeClr val="accent1"/>
                </a:solidFill>
                <a:cs typeface="+mn-ea"/>
                <a:sym typeface="+mn-lt"/>
              </a:rPr>
              <a:t>中修改试试？</a:t>
            </a:r>
          </a:p>
        </p:txBody>
      </p:sp>
      <p:sp>
        <p:nvSpPr>
          <p:cNvPr id="9" name="任意多边形: 形状 8">
            <a:extLst>
              <a:ext uri="{FF2B5EF4-FFF2-40B4-BE49-F238E27FC236}">
                <a16:creationId xmlns:a16="http://schemas.microsoft.com/office/drawing/2014/main" id="{3B6DFF7C-E78D-4802-BD09-BD9BC60721A1}"/>
              </a:ext>
            </a:extLst>
          </p:cNvPr>
          <p:cNvSpPr/>
          <p:nvPr/>
        </p:nvSpPr>
        <p:spPr>
          <a:xfrm>
            <a:off x="658812" y="4213517"/>
            <a:ext cx="3227387"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B3E03C23-B7E1-4C99-9803-1AF0EBA44836}"/>
              </a:ext>
            </a:extLst>
          </p:cNvPr>
          <p:cNvSpPr txBox="1"/>
          <p:nvPr/>
        </p:nvSpPr>
        <p:spPr>
          <a:xfrm>
            <a:off x="1059359" y="4487397"/>
            <a:ext cx="2677754"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tx1">
                    <a:lumMod val="65000"/>
                    <a:lumOff val="35000"/>
                  </a:schemeClr>
                </a:solidFill>
                <a:cs typeface="+mn-ea"/>
                <a:sym typeface="+mn-lt"/>
              </a:rPr>
              <a:t>插入文本框的文字格式不对怎么办</a:t>
            </a:r>
          </a:p>
        </p:txBody>
      </p:sp>
      <p:sp>
        <p:nvSpPr>
          <p:cNvPr id="11" name="任意多边形: 形状 10">
            <a:extLst>
              <a:ext uri="{FF2B5EF4-FFF2-40B4-BE49-F238E27FC236}">
                <a16:creationId xmlns:a16="http://schemas.microsoft.com/office/drawing/2014/main" id="{B1512171-96EA-4090-B506-3204C45CBB25}"/>
              </a:ext>
            </a:extLst>
          </p:cNvPr>
          <p:cNvSpPr/>
          <p:nvPr/>
        </p:nvSpPr>
        <p:spPr>
          <a:xfrm flipH="1">
            <a:off x="1732086" y="5090591"/>
            <a:ext cx="3862751"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a16="http://schemas.microsoft.com/office/drawing/2014/main" id="{06CFD2BA-F250-4EC3-A037-2EE25F26F937}"/>
              </a:ext>
            </a:extLst>
          </p:cNvPr>
          <p:cNvSpPr txBox="1"/>
          <p:nvPr/>
        </p:nvSpPr>
        <p:spPr>
          <a:xfrm>
            <a:off x="1817945" y="5364472"/>
            <a:ext cx="3418862"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accent1"/>
                </a:solidFill>
                <a:cs typeface="+mn-ea"/>
                <a:sym typeface="+mn-lt"/>
              </a:rPr>
              <a:t>可以用</a:t>
            </a:r>
            <a:r>
              <a:rPr lang="zh-CN" altLang="en-US" sz="1400" b="1" dirty="0">
                <a:solidFill>
                  <a:schemeClr val="accent1"/>
                </a:solidFill>
                <a:cs typeface="+mn-ea"/>
                <a:sym typeface="+mn-lt"/>
              </a:rPr>
              <a:t>格式刷</a:t>
            </a:r>
            <a:r>
              <a:rPr lang="zh-CN" altLang="en-US" sz="1400" dirty="0">
                <a:solidFill>
                  <a:schemeClr val="accent1"/>
                </a:solidFill>
                <a:cs typeface="+mn-ea"/>
                <a:sym typeface="+mn-lt"/>
              </a:rPr>
              <a:t>，把想要的文字效果复制过来</a:t>
            </a:r>
          </a:p>
        </p:txBody>
      </p:sp>
      <p:sp>
        <p:nvSpPr>
          <p:cNvPr id="13" name="任意多边形: 形状 12">
            <a:extLst>
              <a:ext uri="{FF2B5EF4-FFF2-40B4-BE49-F238E27FC236}">
                <a16:creationId xmlns:a16="http://schemas.microsoft.com/office/drawing/2014/main" id="{47ED7679-8204-4DC6-BE8C-346F976891F7}"/>
              </a:ext>
            </a:extLst>
          </p:cNvPr>
          <p:cNvSpPr/>
          <p:nvPr/>
        </p:nvSpPr>
        <p:spPr>
          <a:xfrm>
            <a:off x="6281021" y="1486751"/>
            <a:ext cx="3434471"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a16="http://schemas.microsoft.com/office/drawing/2014/main" id="{8C8BD1D8-C358-4CAA-8CB5-9332D6CC3585}"/>
              </a:ext>
            </a:extLst>
          </p:cNvPr>
          <p:cNvSpPr txBox="1"/>
          <p:nvPr/>
        </p:nvSpPr>
        <p:spPr>
          <a:xfrm>
            <a:off x="6681568" y="1751839"/>
            <a:ext cx="2796540"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tx1">
                    <a:lumMod val="65000"/>
                    <a:lumOff val="35000"/>
                  </a:schemeClr>
                </a:solidFill>
                <a:cs typeface="+mn-ea"/>
                <a:sym typeface="+mn-lt"/>
              </a:rPr>
              <a:t>做</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太难了，有没有什么捷径</a:t>
            </a:r>
          </a:p>
        </p:txBody>
      </p:sp>
      <p:sp>
        <p:nvSpPr>
          <p:cNvPr id="15" name="任意多边形: 形状 14">
            <a:extLst>
              <a:ext uri="{FF2B5EF4-FFF2-40B4-BE49-F238E27FC236}">
                <a16:creationId xmlns:a16="http://schemas.microsoft.com/office/drawing/2014/main" id="{5F53FEE8-24B9-42E9-A235-7A2D976FD358}"/>
              </a:ext>
            </a:extLst>
          </p:cNvPr>
          <p:cNvSpPr/>
          <p:nvPr/>
        </p:nvSpPr>
        <p:spPr>
          <a:xfrm flipH="1">
            <a:off x="7751886" y="2339624"/>
            <a:ext cx="3781302"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1BC9CC25-4A22-4831-A3A9-40955D6939B4}"/>
              </a:ext>
            </a:extLst>
          </p:cNvPr>
          <p:cNvSpPr txBox="1"/>
          <p:nvPr/>
        </p:nvSpPr>
        <p:spPr>
          <a:xfrm>
            <a:off x="7900971" y="2613504"/>
            <a:ext cx="3297116"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accent1"/>
                </a:solidFill>
                <a:cs typeface="+mn-ea"/>
                <a:sym typeface="+mn-lt"/>
              </a:rPr>
              <a:t>还真有！！！下载</a:t>
            </a:r>
            <a:r>
              <a:rPr lang="en-US" altLang="zh-CN" sz="1400" b="1" dirty="0">
                <a:solidFill>
                  <a:schemeClr val="accent1"/>
                </a:solidFill>
                <a:cs typeface="+mn-ea"/>
                <a:sym typeface="+mn-lt"/>
              </a:rPr>
              <a:t>iSlide</a:t>
            </a:r>
            <a:r>
              <a:rPr lang="zh-CN" altLang="en-US" sz="1400" dirty="0">
                <a:solidFill>
                  <a:schemeClr val="accent1"/>
                </a:solidFill>
                <a:cs typeface="+mn-ea"/>
                <a:sym typeface="+mn-lt"/>
              </a:rPr>
              <a:t>，小白逆袭大神</a:t>
            </a:r>
            <a:r>
              <a:rPr lang="en-US" altLang="zh-CN" sz="1400" dirty="0">
                <a:solidFill>
                  <a:schemeClr val="accent1"/>
                </a:solidFill>
                <a:cs typeface="+mn-ea"/>
                <a:sym typeface="+mn-lt"/>
              </a:rPr>
              <a:t>~</a:t>
            </a:r>
            <a:endParaRPr lang="zh-CN" altLang="en-US" sz="1400" dirty="0">
              <a:solidFill>
                <a:schemeClr val="accent1"/>
              </a:solidFill>
              <a:cs typeface="+mn-ea"/>
              <a:sym typeface="+mn-lt"/>
            </a:endParaRPr>
          </a:p>
        </p:txBody>
      </p:sp>
      <p:cxnSp>
        <p:nvCxnSpPr>
          <p:cNvPr id="18" name="直接连接符 17">
            <a:extLst>
              <a:ext uri="{FF2B5EF4-FFF2-40B4-BE49-F238E27FC236}">
                <a16:creationId xmlns:a16="http://schemas.microsoft.com/office/drawing/2014/main" id="{3B939172-8E23-483E-8744-CDBAB442DD7A}"/>
              </a:ext>
            </a:extLst>
          </p:cNvPr>
          <p:cNvCxnSpPr/>
          <p:nvPr/>
        </p:nvCxnSpPr>
        <p:spPr>
          <a:xfrm>
            <a:off x="6096000" y="1052513"/>
            <a:ext cx="0" cy="50815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任意多边形: 形状 18">
            <a:extLst>
              <a:ext uri="{FF2B5EF4-FFF2-40B4-BE49-F238E27FC236}">
                <a16:creationId xmlns:a16="http://schemas.microsoft.com/office/drawing/2014/main" id="{14FDBD1B-E19B-4F73-A137-BD0553FF1BC9}"/>
              </a:ext>
            </a:extLst>
          </p:cNvPr>
          <p:cNvSpPr/>
          <p:nvPr/>
        </p:nvSpPr>
        <p:spPr>
          <a:xfrm>
            <a:off x="6386242" y="4213517"/>
            <a:ext cx="2034942"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D1D45B42-C5F7-400D-967D-FF313FF8304D}"/>
              </a:ext>
            </a:extLst>
          </p:cNvPr>
          <p:cNvSpPr txBox="1"/>
          <p:nvPr/>
        </p:nvSpPr>
        <p:spPr>
          <a:xfrm>
            <a:off x="6681568" y="4487397"/>
            <a:ext cx="2796540"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tx1">
                    <a:lumMod val="65000"/>
                    <a:lumOff val="35000"/>
                  </a:schemeClr>
                </a:solidFill>
                <a:cs typeface="+mn-ea"/>
                <a:sym typeface="+mn-lt"/>
              </a:rPr>
              <a:t>谢谢分享</a:t>
            </a:r>
            <a:r>
              <a:rPr lang="en-US" altLang="zh-CN" sz="1400" dirty="0">
                <a:solidFill>
                  <a:schemeClr val="tx1">
                    <a:lumMod val="65000"/>
                    <a:lumOff val="35000"/>
                  </a:schemeClr>
                </a:solidFill>
                <a:cs typeface="+mn-ea"/>
                <a:sym typeface="+mn-lt"/>
              </a:rPr>
              <a:t>~</a:t>
            </a:r>
            <a:endParaRPr lang="zh-CN" altLang="en-US" sz="1400" dirty="0">
              <a:solidFill>
                <a:schemeClr val="tx1">
                  <a:lumMod val="65000"/>
                  <a:lumOff val="35000"/>
                </a:schemeClr>
              </a:solidFill>
              <a:cs typeface="+mn-ea"/>
              <a:sym typeface="+mn-lt"/>
            </a:endParaRPr>
          </a:p>
        </p:txBody>
      </p:sp>
      <p:sp>
        <p:nvSpPr>
          <p:cNvPr id="21" name="任意多边形: 形状 20">
            <a:extLst>
              <a:ext uri="{FF2B5EF4-FFF2-40B4-BE49-F238E27FC236}">
                <a16:creationId xmlns:a16="http://schemas.microsoft.com/office/drawing/2014/main" id="{AAE8838E-5C89-4393-8C57-0FB8ECD0B496}"/>
              </a:ext>
            </a:extLst>
          </p:cNvPr>
          <p:cNvSpPr/>
          <p:nvPr/>
        </p:nvSpPr>
        <p:spPr>
          <a:xfrm flipH="1">
            <a:off x="9647638" y="5066390"/>
            <a:ext cx="1745973" cy="767821"/>
          </a:xfrm>
          <a:custGeom>
            <a:avLst/>
            <a:gdLst>
              <a:gd name="connsiteX0" fmla="*/ 395155 w 5860961"/>
              <a:gd name="connsiteY0" fmla="*/ 0 h 2736304"/>
              <a:gd name="connsiteX1" fmla="*/ 5860961 w 5860961"/>
              <a:gd name="connsiteY1" fmla="*/ 0 h 2736304"/>
              <a:gd name="connsiteX2" fmla="*/ 5860961 w 5860961"/>
              <a:gd name="connsiteY2" fmla="*/ 2736304 h 2736304"/>
              <a:gd name="connsiteX3" fmla="*/ 395155 w 5860961"/>
              <a:gd name="connsiteY3" fmla="*/ 2736304 h 2736304"/>
              <a:gd name="connsiteX4" fmla="*/ 395155 w 5860961"/>
              <a:gd name="connsiteY4" fmla="*/ 1142470 h 2736304"/>
              <a:gd name="connsiteX5" fmla="*/ 0 w 5860961"/>
              <a:gd name="connsiteY5" fmla="*/ 747315 h 2736304"/>
              <a:gd name="connsiteX6" fmla="*/ 395155 w 5860961"/>
              <a:gd name="connsiteY6" fmla="*/ 747315 h 2736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60961" h="2736304">
                <a:moveTo>
                  <a:pt x="395155" y="0"/>
                </a:moveTo>
                <a:lnTo>
                  <a:pt x="5860961" y="0"/>
                </a:lnTo>
                <a:lnTo>
                  <a:pt x="5860961" y="2736304"/>
                </a:lnTo>
                <a:lnTo>
                  <a:pt x="395155" y="2736304"/>
                </a:lnTo>
                <a:lnTo>
                  <a:pt x="395155" y="1142470"/>
                </a:lnTo>
                <a:lnTo>
                  <a:pt x="0" y="747315"/>
                </a:lnTo>
                <a:lnTo>
                  <a:pt x="395155" y="747315"/>
                </a:ln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a:extLst>
              <a:ext uri="{FF2B5EF4-FFF2-40B4-BE49-F238E27FC236}">
                <a16:creationId xmlns:a16="http://schemas.microsoft.com/office/drawing/2014/main" id="{4D4D85AA-419B-4E57-A532-98E2CA7843FE}"/>
              </a:ext>
            </a:extLst>
          </p:cNvPr>
          <p:cNvSpPr txBox="1"/>
          <p:nvPr/>
        </p:nvSpPr>
        <p:spPr>
          <a:xfrm>
            <a:off x="9902630" y="5340270"/>
            <a:ext cx="1522406" cy="220060"/>
          </a:xfrm>
          <a:prstGeom prst="rect">
            <a:avLst/>
          </a:prstGeom>
          <a:noFill/>
        </p:spPr>
        <p:txBody>
          <a:bodyPr wrap="square" lIns="0" tIns="0" rIns="0" bIns="0" rtlCol="0">
            <a:spAutoFit/>
          </a:bodyPr>
          <a:lstStyle/>
          <a:p>
            <a:pPr marL="0" algn="just">
              <a:lnSpc>
                <a:spcPct val="110000"/>
              </a:lnSpc>
            </a:pPr>
            <a:r>
              <a:rPr lang="zh-CN" altLang="en-US" sz="1400" dirty="0">
                <a:solidFill>
                  <a:schemeClr val="accent1"/>
                </a:solidFill>
                <a:cs typeface="+mn-ea"/>
                <a:sym typeface="+mn-lt"/>
              </a:rPr>
              <a:t>一起进步</a:t>
            </a:r>
            <a:r>
              <a:rPr lang="en-US" altLang="zh-CN" sz="1400" dirty="0">
                <a:solidFill>
                  <a:schemeClr val="accent1"/>
                </a:solidFill>
                <a:cs typeface="+mn-ea"/>
                <a:sym typeface="+mn-lt"/>
              </a:rPr>
              <a:t>~</a:t>
            </a:r>
            <a:endParaRPr lang="zh-CN" altLang="en-US" sz="1400" dirty="0">
              <a:solidFill>
                <a:schemeClr val="accent1"/>
              </a:solidFill>
              <a:cs typeface="+mn-ea"/>
              <a:sym typeface="+mn-lt"/>
            </a:endParaRPr>
          </a:p>
        </p:txBody>
      </p:sp>
    </p:spTree>
    <p:extLst>
      <p:ext uri="{BB962C8B-B14F-4D97-AF65-F5344CB8AC3E}">
        <p14:creationId xmlns:p14="http://schemas.microsoft.com/office/powerpoint/2010/main" val="149136842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ABBEACD9-59BC-4E37-A3CF-025F981481F9}"/>
              </a:ext>
            </a:extLst>
          </p:cNvPr>
          <p:cNvPicPr>
            <a:picLocks noChangeAspect="1"/>
          </p:cNvPicPr>
          <p:nvPr/>
        </p:nvPicPr>
        <p:blipFill rotWithShape="1">
          <a:blip r:embed="rId2"/>
          <a:srcRect b="9596"/>
          <a:stretch/>
        </p:blipFill>
        <p:spPr>
          <a:xfrm>
            <a:off x="0" y="1"/>
            <a:ext cx="12192000" cy="4633546"/>
          </a:xfrm>
          <a:prstGeom prst="rect">
            <a:avLst/>
          </a:prstGeom>
        </p:spPr>
      </p:pic>
      <p:sp>
        <p:nvSpPr>
          <p:cNvPr id="3" name="矩形 2">
            <a:extLst>
              <a:ext uri="{FF2B5EF4-FFF2-40B4-BE49-F238E27FC236}">
                <a16:creationId xmlns:a16="http://schemas.microsoft.com/office/drawing/2014/main" id="{167917E0-BD18-4020-812D-017B8F95764C}"/>
              </a:ext>
            </a:extLst>
          </p:cNvPr>
          <p:cNvSpPr/>
          <p:nvPr/>
        </p:nvSpPr>
        <p:spPr>
          <a:xfrm>
            <a:off x="3048000" y="4895607"/>
            <a:ext cx="6096000" cy="892552"/>
          </a:xfrm>
          <a:prstGeom prst="rect">
            <a:avLst/>
          </a:prstGeom>
        </p:spPr>
        <p:txBody>
          <a:bodyPr>
            <a:spAutoFit/>
          </a:bodyPr>
          <a:lstStyle/>
          <a:p>
            <a:pPr algn="ctr" fontAlgn="base"/>
            <a:r>
              <a:rPr lang="zh-CN" altLang="en-US" sz="3200" b="1" dirty="0">
                <a:latin typeface="Arial" panose="020B0604020202020204" pitchFamily="34" charset="0"/>
              </a:rPr>
              <a:t>只要安装了</a:t>
            </a:r>
            <a:r>
              <a:rPr lang="en-US" altLang="zh-CN" sz="3200" b="1" dirty="0">
                <a:latin typeface="Arial" panose="020B0604020202020204" pitchFamily="34" charset="0"/>
              </a:rPr>
              <a:t>PowerPoint</a:t>
            </a:r>
            <a:r>
              <a:rPr lang="zh-CN" altLang="en-US" sz="3200" b="1" dirty="0">
                <a:latin typeface="Arial" panose="020B0604020202020204" pitchFamily="34" charset="0"/>
              </a:rPr>
              <a:t>软件</a:t>
            </a:r>
          </a:p>
          <a:p>
            <a:pPr algn="ctr" fontAlgn="base"/>
            <a:r>
              <a:rPr lang="zh-CN" altLang="en-US" sz="2000" dirty="0">
                <a:solidFill>
                  <a:schemeClr val="tx1">
                    <a:lumMod val="65000"/>
                    <a:lumOff val="35000"/>
                  </a:schemeClr>
                </a:solidFill>
                <a:latin typeface="Arial" panose="020B0604020202020204" pitchFamily="34" charset="0"/>
              </a:rPr>
              <a:t>你和</a:t>
            </a:r>
            <a:r>
              <a:rPr lang="en-US" altLang="zh-CN" sz="2000" dirty="0">
                <a:solidFill>
                  <a:schemeClr val="tx1">
                    <a:lumMod val="65000"/>
                    <a:lumOff val="35000"/>
                  </a:schemeClr>
                </a:solidFill>
                <a:latin typeface="Arial" panose="020B0604020202020204" pitchFamily="34" charset="0"/>
              </a:rPr>
              <a:t>PPT</a:t>
            </a:r>
            <a:r>
              <a:rPr lang="zh-CN" altLang="en-US" sz="2000" dirty="0">
                <a:solidFill>
                  <a:schemeClr val="tx1">
                    <a:lumMod val="65000"/>
                    <a:lumOff val="35000"/>
                  </a:schemeClr>
                </a:solidFill>
                <a:latin typeface="Arial" panose="020B0604020202020204" pitchFamily="34" charset="0"/>
              </a:rPr>
              <a:t>高手之间，就只差一个</a:t>
            </a:r>
            <a:r>
              <a:rPr lang="en-US" altLang="zh-CN" sz="2000" dirty="0">
                <a:solidFill>
                  <a:schemeClr val="tx1">
                    <a:lumMod val="65000"/>
                    <a:lumOff val="35000"/>
                  </a:schemeClr>
                </a:solidFill>
                <a:latin typeface="Arial" panose="020B0604020202020204" pitchFamily="34" charset="0"/>
              </a:rPr>
              <a:t>iSlide</a:t>
            </a:r>
            <a:endParaRPr lang="en-US" altLang="zh-CN" sz="2000" b="0" i="0" dirty="0">
              <a:solidFill>
                <a:schemeClr val="tx1">
                  <a:lumMod val="65000"/>
                  <a:lumOff val="35000"/>
                </a:schemeClr>
              </a:solidFill>
              <a:effectLst/>
              <a:latin typeface="Arial" panose="020B0604020202020204" pitchFamily="34" charset="0"/>
            </a:endParaRPr>
          </a:p>
        </p:txBody>
      </p:sp>
      <p:sp>
        <p:nvSpPr>
          <p:cNvPr id="6" name="矩形 5">
            <a:extLst>
              <a:ext uri="{FF2B5EF4-FFF2-40B4-BE49-F238E27FC236}">
                <a16:creationId xmlns:a16="http://schemas.microsoft.com/office/drawing/2014/main" id="{A5497E07-27C8-451C-A669-FDA12D884155}"/>
              </a:ext>
            </a:extLst>
          </p:cNvPr>
          <p:cNvSpPr/>
          <p:nvPr/>
        </p:nvSpPr>
        <p:spPr>
          <a:xfrm>
            <a:off x="3048000" y="5764768"/>
            <a:ext cx="6096000" cy="369332"/>
          </a:xfrm>
          <a:prstGeom prst="rect">
            <a:avLst/>
          </a:prstGeom>
        </p:spPr>
        <p:txBody>
          <a:bodyPr>
            <a:spAutoFit/>
          </a:bodyPr>
          <a:lstStyle/>
          <a:p>
            <a:pPr algn="ctr" fontAlgn="base"/>
            <a:r>
              <a:rPr lang="en-US" altLang="zh-CN" dirty="0">
                <a:hlinkClick r:id="rId3"/>
              </a:rPr>
              <a:t>https://www.islide.cc/</a:t>
            </a:r>
            <a:endParaRPr lang="en-US" altLang="zh-CN" sz="1200" b="0" i="0" dirty="0">
              <a:solidFill>
                <a:schemeClr val="tx1">
                  <a:lumMod val="65000"/>
                  <a:lumOff val="35000"/>
                </a:schemeClr>
              </a:solidFill>
              <a:effectLst/>
              <a:latin typeface="Arial" panose="020B0604020202020204" pitchFamily="34" charset="0"/>
            </a:endParaRPr>
          </a:p>
        </p:txBody>
      </p:sp>
    </p:spTree>
    <p:extLst>
      <p:ext uri="{BB962C8B-B14F-4D97-AF65-F5344CB8AC3E}">
        <p14:creationId xmlns:p14="http://schemas.microsoft.com/office/powerpoint/2010/main" val="176576318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屏幕截图&#10;&#10;自动生成的说明">
            <a:extLst>
              <a:ext uri="{FF2B5EF4-FFF2-40B4-BE49-F238E27FC236}">
                <a16:creationId xmlns:a16="http://schemas.microsoft.com/office/drawing/2014/main" id="{2225FFD4-DDED-4936-9628-EAF2357D393F}"/>
              </a:ext>
            </a:extLst>
          </p:cNvPr>
          <p:cNvPicPr>
            <a:picLocks noChangeAspect="1"/>
          </p:cNvPicPr>
          <p:nvPr/>
        </p:nvPicPr>
        <p:blipFill rotWithShape="1">
          <a:blip r:embed="rId2">
            <a:extLst>
              <a:ext uri="{28A0092B-C50C-407E-A947-70E740481C1C}">
                <a14:useLocalDpi xmlns:a14="http://schemas.microsoft.com/office/drawing/2010/main" val="0"/>
              </a:ext>
            </a:extLst>
          </a:blip>
          <a:srcRect l="15185" t="38333" r="14938" b="22500"/>
          <a:stretch/>
        </p:blipFill>
        <p:spPr>
          <a:xfrm>
            <a:off x="4748213" y="2085975"/>
            <a:ext cx="2695575" cy="2686050"/>
          </a:xfrm>
          <a:prstGeom prst="rect">
            <a:avLst/>
          </a:prstGeom>
        </p:spPr>
      </p:pic>
    </p:spTree>
    <p:extLst>
      <p:ext uri="{BB962C8B-B14F-4D97-AF65-F5344CB8AC3E}">
        <p14:creationId xmlns:p14="http://schemas.microsoft.com/office/powerpoint/2010/main" val="7974757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id="{D73CA104-4213-4DF6-94F1-79668D9CDAF7}"/>
              </a:ext>
            </a:extLst>
          </p:cNvPr>
          <p:cNvSpPr/>
          <p:nvPr/>
        </p:nvSpPr>
        <p:spPr>
          <a:xfrm>
            <a:off x="658813" y="3257550"/>
            <a:ext cx="5618895" cy="1612621"/>
          </a:xfrm>
          <a:prstGeom prst="rect">
            <a:avLst/>
          </a:prstGeom>
          <a:noFill/>
        </p:spPr>
        <p:txBody>
          <a:bodyPr wrap="square" lIns="0" tIns="0" rIns="0" bIns="0" rtlCol="0">
            <a:spAutoFit/>
          </a:bodyPr>
          <a:lstStyle/>
          <a:p>
            <a:pPr algn="just">
              <a:lnSpc>
                <a:spcPct val="150000"/>
              </a:lnSpc>
            </a:pPr>
            <a:r>
              <a:rPr lang="zh-CN" altLang="en-US" dirty="0">
                <a:solidFill>
                  <a:schemeClr val="tx1">
                    <a:lumMod val="65000"/>
                    <a:lumOff val="35000"/>
                  </a:schemeClr>
                </a:solidFill>
                <a:cs typeface="+mn-ea"/>
                <a:sym typeface="+mn-lt"/>
              </a:rPr>
              <a:t>东北大学秦皇岛分校坐落于美丽的滨海城市秦皇岛，北倚燕山、南临渤海。学校始建于</a:t>
            </a:r>
            <a:r>
              <a:rPr lang="en-US" altLang="zh-CN" dirty="0">
                <a:solidFill>
                  <a:schemeClr val="tx1">
                    <a:lumMod val="65000"/>
                    <a:lumOff val="35000"/>
                  </a:schemeClr>
                </a:solidFill>
                <a:cs typeface="+mn-ea"/>
                <a:sym typeface="+mn-lt"/>
              </a:rPr>
              <a:t>1987</a:t>
            </a:r>
            <a:r>
              <a:rPr lang="zh-CN" altLang="en-US" dirty="0">
                <a:solidFill>
                  <a:schemeClr val="tx1">
                    <a:lumMod val="65000"/>
                    <a:lumOff val="35000"/>
                  </a:schemeClr>
                </a:solidFill>
                <a:cs typeface="+mn-ea"/>
                <a:sym typeface="+mn-lt"/>
              </a:rPr>
              <a:t>年，是东北大学的有机组成部分，培养包括本科生、硕士研究生、博士研究生等在内的各类高级专门人才。</a:t>
            </a:r>
            <a:endParaRPr lang="en-US" altLang="zh-CN" dirty="0">
              <a:solidFill>
                <a:schemeClr val="tx1">
                  <a:lumMod val="65000"/>
                  <a:lumOff val="35000"/>
                </a:schemeClr>
              </a:solidFill>
              <a:cs typeface="+mn-ea"/>
              <a:sym typeface="+mn-lt"/>
            </a:endParaRPr>
          </a:p>
        </p:txBody>
      </p:sp>
      <p:cxnSp>
        <p:nvCxnSpPr>
          <p:cNvPr id="3" name="直接连接符 2">
            <a:extLst>
              <a:ext uri="{FF2B5EF4-FFF2-40B4-BE49-F238E27FC236}">
                <a16:creationId xmlns:a16="http://schemas.microsoft.com/office/drawing/2014/main" id="{67B7AEDE-A5E6-4B60-88AD-CEEA198EC48F}"/>
              </a:ext>
            </a:extLst>
          </p:cNvPr>
          <p:cNvCxnSpPr/>
          <p:nvPr/>
        </p:nvCxnSpPr>
        <p:spPr>
          <a:xfrm>
            <a:off x="658813" y="5503985"/>
            <a:ext cx="632227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57DCC4AA-5397-495E-BFF6-6B47BF29D388}"/>
              </a:ext>
            </a:extLst>
          </p:cNvPr>
          <p:cNvSpPr txBox="1"/>
          <p:nvPr/>
        </p:nvSpPr>
        <p:spPr>
          <a:xfrm>
            <a:off x="658812" y="2263535"/>
            <a:ext cx="2365741" cy="677108"/>
          </a:xfrm>
          <a:prstGeom prst="rect">
            <a:avLst/>
          </a:prstGeom>
          <a:noFill/>
        </p:spPr>
        <p:txBody>
          <a:bodyPr wrap="square" lIns="0" tIns="0" rIns="0" bIns="0" rtlCol="0">
            <a:spAutoFit/>
          </a:bodyPr>
          <a:lstStyle/>
          <a:p>
            <a:pPr marL="0" algn="just"/>
            <a:r>
              <a:rPr lang="zh-CN" altLang="en-US" sz="2200" b="1" spc="300" dirty="0">
                <a:solidFill>
                  <a:schemeClr val="accent1"/>
                </a:solidFill>
                <a:cs typeface="+mn-ea"/>
                <a:sym typeface="+mn-lt"/>
              </a:rPr>
              <a:t>在这里</a:t>
            </a:r>
            <a:endParaRPr lang="en-US" altLang="zh-CN" sz="2200" b="1" spc="300" dirty="0">
              <a:solidFill>
                <a:schemeClr val="accent1"/>
              </a:solidFill>
              <a:cs typeface="+mn-ea"/>
              <a:sym typeface="+mn-lt"/>
            </a:endParaRPr>
          </a:p>
          <a:p>
            <a:pPr marL="0" algn="just"/>
            <a:r>
              <a:rPr lang="zh-CN" altLang="en-US" sz="2200" b="1" spc="300" dirty="0">
                <a:solidFill>
                  <a:schemeClr val="accent1"/>
                </a:solidFill>
                <a:cs typeface="+mn-ea"/>
                <a:sym typeface="+mn-lt"/>
              </a:rPr>
              <a:t>输入标题内容</a:t>
            </a:r>
          </a:p>
        </p:txBody>
      </p:sp>
      <p:grpSp>
        <p:nvGrpSpPr>
          <p:cNvPr id="8" name="组合 7">
            <a:extLst>
              <a:ext uri="{FF2B5EF4-FFF2-40B4-BE49-F238E27FC236}">
                <a16:creationId xmlns:a16="http://schemas.microsoft.com/office/drawing/2014/main" id="{033A99F3-71F2-44F5-8C94-228EDCB85F40}"/>
              </a:ext>
            </a:extLst>
          </p:cNvPr>
          <p:cNvGrpSpPr/>
          <p:nvPr/>
        </p:nvGrpSpPr>
        <p:grpSpPr>
          <a:xfrm rot="18658006">
            <a:off x="-526332" y="5306630"/>
            <a:ext cx="1915246" cy="1858138"/>
            <a:chOff x="-94154" y="5667858"/>
            <a:chExt cx="1275931" cy="1237886"/>
          </a:xfrm>
          <a:gradFill>
            <a:gsLst>
              <a:gs pos="21000">
                <a:schemeClr val="bg2"/>
              </a:gs>
              <a:gs pos="100000">
                <a:schemeClr val="bg2">
                  <a:alpha val="0"/>
                </a:schemeClr>
              </a:gs>
            </a:gsLst>
            <a:lin ang="5400000" scaled="1"/>
          </a:gradFill>
        </p:grpSpPr>
        <p:sp>
          <p:nvSpPr>
            <p:cNvPr id="9" name="六边形 8">
              <a:extLst>
                <a:ext uri="{FF2B5EF4-FFF2-40B4-BE49-F238E27FC236}">
                  <a16:creationId xmlns:a16="http://schemas.microsoft.com/office/drawing/2014/main" id="{B5219649-A692-40C9-8DB9-49D902FA32D3}"/>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六边形 9">
              <a:extLst>
                <a:ext uri="{FF2B5EF4-FFF2-40B4-BE49-F238E27FC236}">
                  <a16:creationId xmlns:a16="http://schemas.microsoft.com/office/drawing/2014/main" id="{75741DC7-4B29-4554-86DA-5D18A971A461}"/>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1" name="六边形 10">
              <a:extLst>
                <a:ext uri="{FF2B5EF4-FFF2-40B4-BE49-F238E27FC236}">
                  <a16:creationId xmlns:a16="http://schemas.microsoft.com/office/drawing/2014/main" id="{02D115D8-D412-4756-92C0-B161AFC49D72}"/>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2" name="组合 11">
            <a:extLst>
              <a:ext uri="{FF2B5EF4-FFF2-40B4-BE49-F238E27FC236}">
                <a16:creationId xmlns:a16="http://schemas.microsoft.com/office/drawing/2014/main" id="{6D3554BF-EC1F-4509-AE3B-C486690327E6}"/>
              </a:ext>
            </a:extLst>
          </p:cNvPr>
          <p:cNvGrpSpPr/>
          <p:nvPr/>
        </p:nvGrpSpPr>
        <p:grpSpPr>
          <a:xfrm rot="9319960">
            <a:off x="7255927" y="1554844"/>
            <a:ext cx="3870866" cy="3755446"/>
            <a:chOff x="-94154" y="5667858"/>
            <a:chExt cx="1275931" cy="1237886"/>
          </a:xfrm>
          <a:gradFill>
            <a:gsLst>
              <a:gs pos="21000">
                <a:schemeClr val="accent1">
                  <a:lumMod val="20000"/>
                  <a:lumOff val="80000"/>
                  <a:alpha val="84000"/>
                </a:schemeClr>
              </a:gs>
              <a:gs pos="100000">
                <a:schemeClr val="accent1">
                  <a:lumMod val="40000"/>
                  <a:lumOff val="60000"/>
                  <a:alpha val="0"/>
                </a:schemeClr>
              </a:gs>
            </a:gsLst>
            <a:lin ang="5400000" scaled="1"/>
          </a:gradFill>
        </p:grpSpPr>
        <p:sp>
          <p:nvSpPr>
            <p:cNvPr id="14" name="六边形 13">
              <a:extLst>
                <a:ext uri="{FF2B5EF4-FFF2-40B4-BE49-F238E27FC236}">
                  <a16:creationId xmlns:a16="http://schemas.microsoft.com/office/drawing/2014/main" id="{6FA06700-D490-4355-8435-6FB17781E53B}"/>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 name="六边形 14">
              <a:extLst>
                <a:ext uri="{FF2B5EF4-FFF2-40B4-BE49-F238E27FC236}">
                  <a16:creationId xmlns:a16="http://schemas.microsoft.com/office/drawing/2014/main" id="{6DD75B14-8381-49EE-AF61-3BA6E6B3730A}"/>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六边形 15">
              <a:extLst>
                <a:ext uri="{FF2B5EF4-FFF2-40B4-BE49-F238E27FC236}">
                  <a16:creationId xmlns:a16="http://schemas.microsoft.com/office/drawing/2014/main" id="{8208BB4F-7F55-42FA-9DF0-71F843A2EFDF}"/>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grpSp>
        <p:nvGrpSpPr>
          <p:cNvPr id="17" name="组合 16">
            <a:extLst>
              <a:ext uri="{FF2B5EF4-FFF2-40B4-BE49-F238E27FC236}">
                <a16:creationId xmlns:a16="http://schemas.microsoft.com/office/drawing/2014/main" id="{32E4868B-8813-4C31-915C-E7C9A19B84E0}"/>
              </a:ext>
            </a:extLst>
          </p:cNvPr>
          <p:cNvGrpSpPr/>
          <p:nvPr/>
        </p:nvGrpSpPr>
        <p:grpSpPr>
          <a:xfrm rot="18658006">
            <a:off x="5961396" y="-640511"/>
            <a:ext cx="1320394" cy="1281023"/>
            <a:chOff x="-94154" y="5667858"/>
            <a:chExt cx="1275931" cy="1237886"/>
          </a:xfrm>
          <a:gradFill>
            <a:gsLst>
              <a:gs pos="21000">
                <a:schemeClr val="bg2"/>
              </a:gs>
              <a:gs pos="100000">
                <a:schemeClr val="bg2">
                  <a:alpha val="0"/>
                </a:schemeClr>
              </a:gs>
            </a:gsLst>
            <a:lin ang="5400000" scaled="1"/>
          </a:gradFill>
        </p:grpSpPr>
        <p:sp>
          <p:nvSpPr>
            <p:cNvPr id="18" name="六边形 17">
              <a:extLst>
                <a:ext uri="{FF2B5EF4-FFF2-40B4-BE49-F238E27FC236}">
                  <a16:creationId xmlns:a16="http://schemas.microsoft.com/office/drawing/2014/main" id="{CCF0DA9B-4898-4881-AFA2-4582B0090538}"/>
                </a:ext>
              </a:extLst>
            </p:cNvPr>
            <p:cNvSpPr/>
            <p:nvPr/>
          </p:nvSpPr>
          <p:spPr>
            <a:xfrm>
              <a:off x="-94154" y="6332822"/>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9" name="六边形 18">
              <a:extLst>
                <a:ext uri="{FF2B5EF4-FFF2-40B4-BE49-F238E27FC236}">
                  <a16:creationId xmlns:a16="http://schemas.microsoft.com/office/drawing/2014/main" id="{DD23E0E3-FCB8-47AC-BC54-AE0B2C9396C5}"/>
                </a:ext>
              </a:extLst>
            </p:cNvPr>
            <p:cNvSpPr/>
            <p:nvPr/>
          </p:nvSpPr>
          <p:spPr>
            <a:xfrm>
              <a:off x="-88203" y="566785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六边形 19">
              <a:extLst>
                <a:ext uri="{FF2B5EF4-FFF2-40B4-BE49-F238E27FC236}">
                  <a16:creationId xmlns:a16="http://schemas.microsoft.com/office/drawing/2014/main" id="{D86E60A0-FBE1-4B9C-943D-E1148876E67E}"/>
                </a:ext>
              </a:extLst>
            </p:cNvPr>
            <p:cNvSpPr/>
            <p:nvPr/>
          </p:nvSpPr>
          <p:spPr>
            <a:xfrm>
              <a:off x="517188" y="6017048"/>
              <a:ext cx="664589" cy="572922"/>
            </a:xfrm>
            <a:prstGeom prst="hexagon">
              <a:avLst/>
            </a:prstGeom>
            <a:grp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sp>
        <p:nvSpPr>
          <p:cNvPr id="21" name="六边形 20">
            <a:extLst>
              <a:ext uri="{FF2B5EF4-FFF2-40B4-BE49-F238E27FC236}">
                <a16:creationId xmlns:a16="http://schemas.microsoft.com/office/drawing/2014/main" id="{DE5A0CF8-BC32-472E-B1AA-F32CB5F3867A}"/>
              </a:ext>
            </a:extLst>
          </p:cNvPr>
          <p:cNvSpPr/>
          <p:nvPr/>
        </p:nvSpPr>
        <p:spPr>
          <a:xfrm rot="16200000">
            <a:off x="611384" y="1121379"/>
            <a:ext cx="687748" cy="592887"/>
          </a:xfrm>
          <a:prstGeom prst="hexagon">
            <a:avLst/>
          </a:prstGeom>
          <a:solidFill>
            <a:schemeClr val="accent1"/>
          </a:solidFill>
          <a:ln w="41275" cap="rnd">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22" name="图形 21">
            <a:extLst>
              <a:ext uri="{FF2B5EF4-FFF2-40B4-BE49-F238E27FC236}">
                <a16:creationId xmlns:a16="http://schemas.microsoft.com/office/drawing/2014/main" id="{0FD9695E-F00A-4EF4-8A77-06B41C4E9E9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97996" y="1260560"/>
            <a:ext cx="314524" cy="314524"/>
          </a:xfrm>
          <a:prstGeom prst="rect">
            <a:avLst/>
          </a:prstGeom>
        </p:spPr>
      </p:pic>
    </p:spTree>
    <p:extLst>
      <p:ext uri="{BB962C8B-B14F-4D97-AF65-F5344CB8AC3E}">
        <p14:creationId xmlns:p14="http://schemas.microsoft.com/office/powerpoint/2010/main" val="4445825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ED764D84-7A24-4AF1-BBF8-4C5955F079E3}"/>
              </a:ext>
            </a:extLst>
          </p:cNvPr>
          <p:cNvPicPr>
            <a:picLocks noChangeAspect="1"/>
          </p:cNvPicPr>
          <p:nvPr/>
        </p:nvPicPr>
        <p:blipFill>
          <a:blip r:embed="rId2"/>
          <a:stretch>
            <a:fillRect/>
          </a:stretch>
        </p:blipFill>
        <p:spPr>
          <a:xfrm>
            <a:off x="0" y="5196840"/>
            <a:ext cx="12192000" cy="1341120"/>
          </a:xfrm>
          <a:prstGeom prst="rect">
            <a:avLst/>
          </a:prstGeom>
        </p:spPr>
      </p:pic>
      <p:sp>
        <p:nvSpPr>
          <p:cNvPr id="4" name="文本框 3">
            <a:extLst>
              <a:ext uri="{FF2B5EF4-FFF2-40B4-BE49-F238E27FC236}">
                <a16:creationId xmlns:a16="http://schemas.microsoft.com/office/drawing/2014/main" id="{0C3C3D5B-A5B6-4E84-A621-C416F9C2A97E}"/>
              </a:ext>
            </a:extLst>
          </p:cNvPr>
          <p:cNvSpPr txBox="1"/>
          <p:nvPr/>
        </p:nvSpPr>
        <p:spPr>
          <a:xfrm>
            <a:off x="206248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a:ea typeface="Microsoft YaHei"/>
                <a:cs typeface="+mn-cs"/>
              </a:rPr>
              <a:t>张一帆</a:t>
            </a:r>
          </a:p>
        </p:txBody>
      </p:sp>
      <p:sp>
        <p:nvSpPr>
          <p:cNvPr id="5" name="文本框 4">
            <a:extLst>
              <a:ext uri="{FF2B5EF4-FFF2-40B4-BE49-F238E27FC236}">
                <a16:creationId xmlns:a16="http://schemas.microsoft.com/office/drawing/2014/main" id="{15E0B36E-9960-4602-8858-2BA1CF0763A0}"/>
              </a:ext>
            </a:extLst>
          </p:cNvPr>
          <p:cNvSpPr txBox="1"/>
          <p:nvPr/>
        </p:nvSpPr>
        <p:spPr>
          <a:xfrm>
            <a:off x="7894320" y="5743642"/>
            <a:ext cx="3291840"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Microsoft YaHei"/>
                <a:ea typeface="Microsoft YaHei"/>
                <a:cs typeface="+mn-cs"/>
              </a:rPr>
              <a:t>东北大学秦皇岛分校</a:t>
            </a:r>
          </a:p>
        </p:txBody>
      </p:sp>
      <p:pic>
        <p:nvPicPr>
          <p:cNvPr id="7" name="图片 6" descr="图片包含 黑色, 文字&#10;&#10;描述已自动生成">
            <a:extLst>
              <a:ext uri="{FF2B5EF4-FFF2-40B4-BE49-F238E27FC236}">
                <a16:creationId xmlns:a16="http://schemas.microsoft.com/office/drawing/2014/main" id="{7A204C15-5B30-4086-90B4-C41BF40CB0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5187696"/>
          </a:xfrm>
          <a:prstGeom prst="rect">
            <a:avLst/>
          </a:prstGeom>
        </p:spPr>
      </p:pic>
    </p:spTree>
    <p:extLst>
      <p:ext uri="{BB962C8B-B14F-4D97-AF65-F5344CB8AC3E}">
        <p14:creationId xmlns:p14="http://schemas.microsoft.com/office/powerpoint/2010/main" val="255623829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A3726816-890C-4CDD-B4A1-61298FC3E9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33800" y="3649520"/>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FF95EC-6ACE-44D6-9DDA-DA4F26A9BAB3}"/>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grpSp>
        <p:nvGrpSpPr>
          <p:cNvPr id="5" name="组合 4">
            <a:extLst>
              <a:ext uri="{FF2B5EF4-FFF2-40B4-BE49-F238E27FC236}">
                <a16:creationId xmlns:a16="http://schemas.microsoft.com/office/drawing/2014/main" id="{4226D420-56E7-4012-8E4B-9AF1C1336C40}"/>
              </a:ext>
            </a:extLst>
          </p:cNvPr>
          <p:cNvGrpSpPr/>
          <p:nvPr/>
        </p:nvGrpSpPr>
        <p:grpSpPr>
          <a:xfrm>
            <a:off x="928231" y="1675721"/>
            <a:ext cx="3796169" cy="3203374"/>
            <a:chOff x="826631" y="1570673"/>
            <a:chExt cx="3796169" cy="3203374"/>
          </a:xfrm>
        </p:grpSpPr>
        <p:sp>
          <p:nvSpPr>
            <p:cNvPr id="6" name="文本框 5">
              <a:extLst>
                <a:ext uri="{FF2B5EF4-FFF2-40B4-BE49-F238E27FC236}">
                  <a16:creationId xmlns:a16="http://schemas.microsoft.com/office/drawing/2014/main" id="{83EDC11F-E0A3-4C54-A148-705104BEB861}"/>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3800" dirty="0">
                <a:solidFill>
                  <a:schemeClr val="tx1">
                    <a:lumMod val="75000"/>
                    <a:lumOff val="25000"/>
                  </a:schemeClr>
                </a:solidFill>
                <a:cs typeface="+mn-ea"/>
                <a:sym typeface="+mn-lt"/>
              </a:endParaRPr>
            </a:p>
          </p:txBody>
        </p:sp>
        <p:cxnSp>
          <p:nvCxnSpPr>
            <p:cNvPr id="12" name="直接连接符 11">
              <a:extLst>
                <a:ext uri="{FF2B5EF4-FFF2-40B4-BE49-F238E27FC236}">
                  <a16:creationId xmlns:a16="http://schemas.microsoft.com/office/drawing/2014/main" id="{207F4445-2B84-4172-8F21-287E70B4D6B6}"/>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2F3A7D0C-B1C9-476C-8C42-FD73C2C9E949}"/>
                </a:ext>
              </a:extLst>
            </p:cNvPr>
            <p:cNvSpPr txBox="1"/>
            <p:nvPr/>
          </p:nvSpPr>
          <p:spPr>
            <a:xfrm>
              <a:off x="826631" y="2136210"/>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输入小标题</a:t>
              </a:r>
            </a:p>
          </p:txBody>
        </p:sp>
        <p:sp>
          <p:nvSpPr>
            <p:cNvPr id="16" name="矩形 15">
              <a:extLst>
                <a:ext uri="{FF2B5EF4-FFF2-40B4-BE49-F238E27FC236}">
                  <a16:creationId xmlns:a16="http://schemas.microsoft.com/office/drawing/2014/main" id="{03EBCFD2-3DC3-4570-BC8F-94996A51A6F3}"/>
                </a:ext>
              </a:extLst>
            </p:cNvPr>
            <p:cNvSpPr/>
            <p:nvPr/>
          </p:nvSpPr>
          <p:spPr>
            <a:xfrm>
              <a:off x="826631" y="2971309"/>
              <a:ext cx="3796169" cy="1802738"/>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自强不息是东北大学老校长张学良对东大学生的要求，知行合一则是东大第一任校长王永江，针对当时年轻人浮华之气日盛，力戒他们不存虚浮侥幸心理，对学业实事求是，少说话、多做事，而提出来的。</a:t>
              </a:r>
            </a:p>
          </p:txBody>
        </p:sp>
      </p:grpSp>
      <p:cxnSp>
        <p:nvCxnSpPr>
          <p:cNvPr id="22" name="直接连接符 21">
            <a:extLst>
              <a:ext uri="{FF2B5EF4-FFF2-40B4-BE49-F238E27FC236}">
                <a16:creationId xmlns:a16="http://schemas.microsoft.com/office/drawing/2014/main" id="{F747C70C-FE68-4FEE-8A0B-AD8007390729}"/>
              </a:ext>
            </a:extLst>
          </p:cNvPr>
          <p:cNvCxnSpPr/>
          <p:nvPr/>
        </p:nvCxnSpPr>
        <p:spPr>
          <a:xfrm>
            <a:off x="6096000" y="1543050"/>
            <a:ext cx="0" cy="377190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3" name="组合 22">
            <a:extLst>
              <a:ext uri="{FF2B5EF4-FFF2-40B4-BE49-F238E27FC236}">
                <a16:creationId xmlns:a16="http://schemas.microsoft.com/office/drawing/2014/main" id="{582DD7B2-EC1D-4446-A95C-C1C10C7C5665}"/>
              </a:ext>
            </a:extLst>
          </p:cNvPr>
          <p:cNvGrpSpPr/>
          <p:nvPr/>
        </p:nvGrpSpPr>
        <p:grpSpPr>
          <a:xfrm>
            <a:off x="7467601" y="1675721"/>
            <a:ext cx="3796169" cy="3203374"/>
            <a:chOff x="826631" y="1570673"/>
            <a:chExt cx="3796169" cy="3203374"/>
          </a:xfrm>
        </p:grpSpPr>
        <p:sp>
          <p:nvSpPr>
            <p:cNvPr id="24" name="文本框 23">
              <a:extLst>
                <a:ext uri="{FF2B5EF4-FFF2-40B4-BE49-F238E27FC236}">
                  <a16:creationId xmlns:a16="http://schemas.microsoft.com/office/drawing/2014/main" id="{E400AF63-E59D-4888-BAB7-2C9103E383FA}"/>
                </a:ext>
              </a:extLst>
            </p:cNvPr>
            <p:cNvSpPr txBox="1"/>
            <p:nvPr/>
          </p:nvSpPr>
          <p:spPr>
            <a:xfrm>
              <a:off x="826631" y="1570673"/>
              <a:ext cx="644880" cy="416560"/>
            </a:xfrm>
            <a:custGeom>
              <a:avLst/>
              <a:gdLst/>
              <a:ahLst/>
              <a:cxnLst/>
              <a:rect l="l" t="t" r="r" b="b"/>
              <a:pathLst>
                <a:path w="711556" h="459629">
                  <a:moveTo>
                    <a:pt x="648462" y="448"/>
                  </a:moveTo>
                  <a:cubicBezTo>
                    <a:pt x="651164" y="-319"/>
                    <a:pt x="653647" y="-100"/>
                    <a:pt x="655911" y="1105"/>
                  </a:cubicBezTo>
                  <a:cubicBezTo>
                    <a:pt x="658174" y="2310"/>
                    <a:pt x="659781" y="3844"/>
                    <a:pt x="660730" y="5706"/>
                  </a:cubicBezTo>
                  <a:lnTo>
                    <a:pt x="664235" y="19726"/>
                  </a:lnTo>
                  <a:cubicBezTo>
                    <a:pt x="665185" y="21589"/>
                    <a:pt x="665477" y="23560"/>
                    <a:pt x="665112" y="25642"/>
                  </a:cubicBezTo>
                  <a:cubicBezTo>
                    <a:pt x="664747" y="27723"/>
                    <a:pt x="663286" y="29256"/>
                    <a:pt x="660730" y="30242"/>
                  </a:cubicBezTo>
                  <a:cubicBezTo>
                    <a:pt x="633054" y="44957"/>
                    <a:pt x="611292" y="66791"/>
                    <a:pt x="595446" y="95746"/>
                  </a:cubicBezTo>
                  <a:cubicBezTo>
                    <a:pt x="579599" y="124700"/>
                    <a:pt x="567477" y="156612"/>
                    <a:pt x="559079" y="191481"/>
                  </a:cubicBezTo>
                  <a:cubicBezTo>
                    <a:pt x="561818" y="191408"/>
                    <a:pt x="565104" y="191116"/>
                    <a:pt x="568938" y="190605"/>
                  </a:cubicBezTo>
                  <a:cubicBezTo>
                    <a:pt x="572772" y="190094"/>
                    <a:pt x="576496" y="189802"/>
                    <a:pt x="580111" y="189729"/>
                  </a:cubicBezTo>
                  <a:cubicBezTo>
                    <a:pt x="617792" y="190788"/>
                    <a:pt x="648900" y="204005"/>
                    <a:pt x="673437" y="229381"/>
                  </a:cubicBezTo>
                  <a:cubicBezTo>
                    <a:pt x="697973" y="254758"/>
                    <a:pt x="710679" y="285939"/>
                    <a:pt x="711556" y="322926"/>
                  </a:cubicBezTo>
                  <a:cubicBezTo>
                    <a:pt x="710460" y="362360"/>
                    <a:pt x="697316" y="394783"/>
                    <a:pt x="672122" y="420196"/>
                  </a:cubicBezTo>
                  <a:cubicBezTo>
                    <a:pt x="646928" y="445608"/>
                    <a:pt x="616258" y="458753"/>
                    <a:pt x="580111" y="459629"/>
                  </a:cubicBezTo>
                  <a:cubicBezTo>
                    <a:pt x="539472" y="459410"/>
                    <a:pt x="505077" y="445827"/>
                    <a:pt x="476926" y="418881"/>
                  </a:cubicBezTo>
                  <a:cubicBezTo>
                    <a:pt x="448775" y="391935"/>
                    <a:pt x="434097" y="352940"/>
                    <a:pt x="432892" y="301895"/>
                  </a:cubicBezTo>
                  <a:cubicBezTo>
                    <a:pt x="433330" y="240043"/>
                    <a:pt x="452171" y="180601"/>
                    <a:pt x="489414" y="123568"/>
                  </a:cubicBezTo>
                  <a:cubicBezTo>
                    <a:pt x="526656" y="66536"/>
                    <a:pt x="579672" y="25496"/>
                    <a:pt x="648462" y="448"/>
                  </a:cubicBezTo>
                  <a:close/>
                  <a:moveTo>
                    <a:pt x="215570" y="448"/>
                  </a:moveTo>
                  <a:cubicBezTo>
                    <a:pt x="218272" y="-319"/>
                    <a:pt x="220755" y="-100"/>
                    <a:pt x="223018" y="1105"/>
                  </a:cubicBezTo>
                  <a:cubicBezTo>
                    <a:pt x="225282" y="2310"/>
                    <a:pt x="226889" y="3844"/>
                    <a:pt x="227838" y="5706"/>
                  </a:cubicBezTo>
                  <a:lnTo>
                    <a:pt x="231343" y="19726"/>
                  </a:lnTo>
                  <a:cubicBezTo>
                    <a:pt x="232293" y="21589"/>
                    <a:pt x="232585" y="23560"/>
                    <a:pt x="232220" y="25642"/>
                  </a:cubicBezTo>
                  <a:cubicBezTo>
                    <a:pt x="231854" y="27723"/>
                    <a:pt x="230394" y="29256"/>
                    <a:pt x="227838" y="30242"/>
                  </a:cubicBezTo>
                  <a:cubicBezTo>
                    <a:pt x="199285" y="44957"/>
                    <a:pt x="177086" y="66791"/>
                    <a:pt x="161239" y="95746"/>
                  </a:cubicBezTo>
                  <a:cubicBezTo>
                    <a:pt x="145393" y="124700"/>
                    <a:pt x="133709" y="156612"/>
                    <a:pt x="126187" y="191481"/>
                  </a:cubicBezTo>
                  <a:cubicBezTo>
                    <a:pt x="128853" y="191408"/>
                    <a:pt x="131847" y="191116"/>
                    <a:pt x="135169" y="190605"/>
                  </a:cubicBezTo>
                  <a:cubicBezTo>
                    <a:pt x="138492" y="190094"/>
                    <a:pt x="141924" y="189802"/>
                    <a:pt x="145466" y="189729"/>
                  </a:cubicBezTo>
                  <a:cubicBezTo>
                    <a:pt x="183913" y="190788"/>
                    <a:pt x="215241" y="204005"/>
                    <a:pt x="239449" y="229381"/>
                  </a:cubicBezTo>
                  <a:cubicBezTo>
                    <a:pt x="263657" y="254758"/>
                    <a:pt x="276144" y="285939"/>
                    <a:pt x="276911" y="322926"/>
                  </a:cubicBezTo>
                  <a:cubicBezTo>
                    <a:pt x="275925" y="362360"/>
                    <a:pt x="263000" y="394783"/>
                    <a:pt x="238135" y="420196"/>
                  </a:cubicBezTo>
                  <a:cubicBezTo>
                    <a:pt x="213270" y="445608"/>
                    <a:pt x="182380" y="458753"/>
                    <a:pt x="145466" y="459629"/>
                  </a:cubicBezTo>
                  <a:cubicBezTo>
                    <a:pt x="104900" y="459410"/>
                    <a:pt x="70798" y="445827"/>
                    <a:pt x="43158" y="418881"/>
                  </a:cubicBezTo>
                  <a:cubicBezTo>
                    <a:pt x="15518" y="391935"/>
                    <a:pt x="1132" y="352940"/>
                    <a:pt x="0" y="301895"/>
                  </a:cubicBezTo>
                  <a:cubicBezTo>
                    <a:pt x="438" y="240043"/>
                    <a:pt x="19279" y="180601"/>
                    <a:pt x="56521" y="123568"/>
                  </a:cubicBezTo>
                  <a:cubicBezTo>
                    <a:pt x="93764" y="66536"/>
                    <a:pt x="146780" y="25496"/>
                    <a:pt x="215570" y="448"/>
                  </a:cubicBezTo>
                  <a:close/>
                </a:path>
              </a:pathLst>
            </a:custGeom>
            <a:solidFill>
              <a:schemeClr val="accent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l">
                <a:lnSpc>
                  <a:spcPct val="120000"/>
                </a:lnSpc>
              </a:pPr>
              <a:endParaRPr lang="zh-CN" altLang="en-US" sz="13800" dirty="0">
                <a:solidFill>
                  <a:schemeClr val="tx1">
                    <a:lumMod val="75000"/>
                    <a:lumOff val="25000"/>
                  </a:schemeClr>
                </a:solidFill>
                <a:cs typeface="+mn-ea"/>
                <a:sym typeface="+mn-lt"/>
              </a:endParaRPr>
            </a:p>
          </p:txBody>
        </p:sp>
        <p:cxnSp>
          <p:nvCxnSpPr>
            <p:cNvPr id="25" name="直接连接符 24">
              <a:extLst>
                <a:ext uri="{FF2B5EF4-FFF2-40B4-BE49-F238E27FC236}">
                  <a16:creationId xmlns:a16="http://schemas.microsoft.com/office/drawing/2014/main" id="{E734EA40-3102-4E6C-A29F-CB8667B289D7}"/>
                </a:ext>
              </a:extLst>
            </p:cNvPr>
            <p:cNvCxnSpPr/>
            <p:nvPr/>
          </p:nvCxnSpPr>
          <p:spPr>
            <a:xfrm>
              <a:off x="826631" y="2602622"/>
              <a:ext cx="26924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a16="http://schemas.microsoft.com/office/drawing/2014/main" id="{A0819A78-9CFF-478E-B130-831BA569BDC3}"/>
                </a:ext>
              </a:extLst>
            </p:cNvPr>
            <p:cNvSpPr txBox="1"/>
            <p:nvPr/>
          </p:nvSpPr>
          <p:spPr>
            <a:xfrm>
              <a:off x="826631" y="2218148"/>
              <a:ext cx="3089578" cy="338554"/>
            </a:xfrm>
            <a:prstGeom prst="rect">
              <a:avLst/>
            </a:prstGeom>
            <a:noFill/>
          </p:spPr>
          <p:txBody>
            <a:bodyPr wrap="square" lIns="0" tIns="0" rIns="0" bIns="0" rtlCol="0">
              <a:spAutoFit/>
            </a:bodyPr>
            <a:lstStyle/>
            <a:p>
              <a:r>
                <a:rPr lang="zh-CN" altLang="en-US" sz="2200" b="1" spc="300" dirty="0">
                  <a:solidFill>
                    <a:schemeClr val="accent1"/>
                  </a:solidFill>
                  <a:cs typeface="+mn-ea"/>
                  <a:sym typeface="+mn-lt"/>
                </a:rPr>
                <a:t>输入小标题</a:t>
              </a:r>
            </a:p>
          </p:txBody>
        </p:sp>
        <p:sp>
          <p:nvSpPr>
            <p:cNvPr id="27" name="矩形 26">
              <a:extLst>
                <a:ext uri="{FF2B5EF4-FFF2-40B4-BE49-F238E27FC236}">
                  <a16:creationId xmlns:a16="http://schemas.microsoft.com/office/drawing/2014/main" id="{9995500C-94FE-482C-AF16-0DF607D81480}"/>
                </a:ext>
              </a:extLst>
            </p:cNvPr>
            <p:cNvSpPr/>
            <p:nvPr/>
          </p:nvSpPr>
          <p:spPr>
            <a:xfrm>
              <a:off x="826631" y="2971309"/>
              <a:ext cx="3796169" cy="1802738"/>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自强不息是东北大学老校长张学良对东大学生的要求，知行合一则是东大第一任校长王永江，针对当时年轻人浮华之气日盛，力戒他们不存虚浮侥幸心理，对学业实事求是，少说话、多做事，而提出来的。</a:t>
              </a:r>
            </a:p>
          </p:txBody>
        </p:sp>
      </p:grpSp>
      <p:sp>
        <p:nvSpPr>
          <p:cNvPr id="28" name="等腰三角形 27">
            <a:extLst>
              <a:ext uri="{FF2B5EF4-FFF2-40B4-BE49-F238E27FC236}">
                <a16:creationId xmlns:a16="http://schemas.microsoft.com/office/drawing/2014/main" id="{CD8BBBF9-7BC7-4458-BB9F-3F0BD393FDC0}"/>
              </a:ext>
            </a:extLst>
          </p:cNvPr>
          <p:cNvSpPr/>
          <p:nvPr/>
        </p:nvSpPr>
        <p:spPr>
          <a:xfrm rot="5400000">
            <a:off x="916710"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9" name="等腰三角形 28">
            <a:extLst>
              <a:ext uri="{FF2B5EF4-FFF2-40B4-BE49-F238E27FC236}">
                <a16:creationId xmlns:a16="http://schemas.microsoft.com/office/drawing/2014/main" id="{CD3FA3C4-B726-4682-8212-0166FD053C59}"/>
              </a:ext>
            </a:extLst>
          </p:cNvPr>
          <p:cNvSpPr/>
          <p:nvPr/>
        </p:nvSpPr>
        <p:spPr>
          <a:xfrm rot="5400000">
            <a:off x="988716"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0" name="等腰三角形 29">
            <a:extLst>
              <a:ext uri="{FF2B5EF4-FFF2-40B4-BE49-F238E27FC236}">
                <a16:creationId xmlns:a16="http://schemas.microsoft.com/office/drawing/2014/main" id="{BC2BE7DB-74A2-4612-927C-E82EE79EDFA1}"/>
              </a:ext>
            </a:extLst>
          </p:cNvPr>
          <p:cNvSpPr/>
          <p:nvPr/>
        </p:nvSpPr>
        <p:spPr>
          <a:xfrm rot="5400000">
            <a:off x="7456080" y="5523223"/>
            <a:ext cx="167054" cy="144012"/>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1" name="等腰三角形 30">
            <a:extLst>
              <a:ext uri="{FF2B5EF4-FFF2-40B4-BE49-F238E27FC236}">
                <a16:creationId xmlns:a16="http://schemas.microsoft.com/office/drawing/2014/main" id="{774B2131-48F9-45C4-86DC-6659E5433AD3}"/>
              </a:ext>
            </a:extLst>
          </p:cNvPr>
          <p:cNvSpPr/>
          <p:nvPr/>
        </p:nvSpPr>
        <p:spPr>
          <a:xfrm rot="5400000">
            <a:off x="7528086" y="5523223"/>
            <a:ext cx="167054" cy="144012"/>
          </a:xfrm>
          <a:prstGeom prst="triangl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1708135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id="{39D4BDDC-CFD9-4E4D-B929-8F6736485902}"/>
              </a:ext>
            </a:extLst>
          </p:cNvPr>
          <p:cNvSpPr/>
          <p:nvPr/>
        </p:nvSpPr>
        <p:spPr>
          <a:xfrm>
            <a:off x="5759772" y="1168718"/>
            <a:ext cx="334347" cy="4883937"/>
          </a:xfrm>
          <a:prstGeom prst="rect">
            <a:avLst/>
          </a:prstGeom>
          <a:gradFill flip="none" rotWithShape="1">
            <a:gsLst>
              <a:gs pos="0">
                <a:schemeClr val="bg1">
                  <a:lumMod val="95000"/>
                </a:schemeClr>
              </a:gs>
              <a:gs pos="7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矩形 16">
            <a:extLst>
              <a:ext uri="{FF2B5EF4-FFF2-40B4-BE49-F238E27FC236}">
                <a16:creationId xmlns:a16="http://schemas.microsoft.com/office/drawing/2014/main" id="{FE741F4D-1FB1-4C56-BBEB-3ED38686E3F7}"/>
              </a:ext>
            </a:extLst>
          </p:cNvPr>
          <p:cNvSpPr/>
          <p:nvPr/>
        </p:nvSpPr>
        <p:spPr>
          <a:xfrm flipH="1">
            <a:off x="6102096" y="1165149"/>
            <a:ext cx="334347" cy="4883937"/>
          </a:xfrm>
          <a:prstGeom prst="rect">
            <a:avLst/>
          </a:prstGeom>
          <a:gradFill flip="none" rotWithShape="1">
            <a:gsLst>
              <a:gs pos="0">
                <a:schemeClr val="bg1">
                  <a:lumMod val="95000"/>
                </a:schemeClr>
              </a:gs>
              <a:gs pos="72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 name="矩形 2">
            <a:extLst>
              <a:ext uri="{FF2B5EF4-FFF2-40B4-BE49-F238E27FC236}">
                <a16:creationId xmlns:a16="http://schemas.microsoft.com/office/drawing/2014/main" id="{06DBB043-393A-4967-8275-BC966CD850D2}"/>
              </a:ext>
            </a:extLst>
          </p:cNvPr>
          <p:cNvSpPr/>
          <p:nvPr/>
        </p:nvSpPr>
        <p:spPr>
          <a:xfrm>
            <a:off x="792480" y="1168718"/>
            <a:ext cx="10607040" cy="4876800"/>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 name="标题 1">
            <a:extLst>
              <a:ext uri="{FF2B5EF4-FFF2-40B4-BE49-F238E27FC236}">
                <a16:creationId xmlns:a16="http://schemas.microsoft.com/office/drawing/2014/main" id="{7C4DAA25-7180-4A82-B253-AA4BFC0DE4EA}"/>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cxnSp>
        <p:nvCxnSpPr>
          <p:cNvPr id="5" name="直接连接符 4">
            <a:extLst>
              <a:ext uri="{FF2B5EF4-FFF2-40B4-BE49-F238E27FC236}">
                <a16:creationId xmlns:a16="http://schemas.microsoft.com/office/drawing/2014/main" id="{3A9DD3FE-39DF-42B4-A004-A12F7EB0AB98}"/>
              </a:ext>
            </a:extLst>
          </p:cNvPr>
          <p:cNvCxnSpPr>
            <a:stCxn id="3" idx="0"/>
            <a:endCxn id="3" idx="2"/>
          </p:cNvCxnSpPr>
          <p:nvPr/>
        </p:nvCxnSpPr>
        <p:spPr>
          <a:xfrm>
            <a:off x="6096000" y="1168718"/>
            <a:ext cx="0" cy="487680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id="{5E118192-E50C-40D3-9A62-9C9C9A3D7159}"/>
              </a:ext>
            </a:extLst>
          </p:cNvPr>
          <p:cNvGrpSpPr/>
          <p:nvPr/>
        </p:nvGrpSpPr>
        <p:grpSpPr>
          <a:xfrm>
            <a:off x="843280" y="1168718"/>
            <a:ext cx="50800" cy="4876800"/>
            <a:chOff x="843280" y="1168718"/>
            <a:chExt cx="50800" cy="4876800"/>
          </a:xfrm>
        </p:grpSpPr>
        <p:cxnSp>
          <p:nvCxnSpPr>
            <p:cNvPr id="7" name="直接连接符 6">
              <a:extLst>
                <a:ext uri="{FF2B5EF4-FFF2-40B4-BE49-F238E27FC236}">
                  <a16:creationId xmlns:a16="http://schemas.microsoft.com/office/drawing/2014/main" id="{F24F4C9B-CF5C-4BC0-8238-F4E23D4C0E5B}"/>
                </a:ext>
              </a:extLst>
            </p:cNvPr>
            <p:cNvCxnSpPr/>
            <p:nvPr/>
          </p:nvCxnSpPr>
          <p:spPr>
            <a:xfrm>
              <a:off x="843280" y="1168718"/>
              <a:ext cx="0" cy="4876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C33FC22E-F561-4AD2-BF85-1A9DD3AABFA0}"/>
                </a:ext>
              </a:extLst>
            </p:cNvPr>
            <p:cNvCxnSpPr/>
            <p:nvPr/>
          </p:nvCxnSpPr>
          <p:spPr>
            <a:xfrm>
              <a:off x="894080" y="1168718"/>
              <a:ext cx="0" cy="4876800"/>
            </a:xfrm>
            <a:prstGeom prst="line">
              <a:avLst/>
            </a:prstGeom>
            <a:ln w="12700"/>
          </p:spPr>
          <p:style>
            <a:lnRef idx="1">
              <a:schemeClr val="accent1"/>
            </a:lnRef>
            <a:fillRef idx="0">
              <a:schemeClr val="accent1"/>
            </a:fillRef>
            <a:effectRef idx="0">
              <a:schemeClr val="accent1"/>
            </a:effectRef>
            <a:fontRef idx="minor">
              <a:schemeClr val="tx1"/>
            </a:fontRef>
          </p:style>
        </p:cxnSp>
      </p:grpSp>
      <p:grpSp>
        <p:nvGrpSpPr>
          <p:cNvPr id="11" name="组合 10">
            <a:extLst>
              <a:ext uri="{FF2B5EF4-FFF2-40B4-BE49-F238E27FC236}">
                <a16:creationId xmlns:a16="http://schemas.microsoft.com/office/drawing/2014/main" id="{C46AF7F9-59FA-4D42-9A69-CD8AEC6D64B2}"/>
              </a:ext>
            </a:extLst>
          </p:cNvPr>
          <p:cNvGrpSpPr/>
          <p:nvPr/>
        </p:nvGrpSpPr>
        <p:grpSpPr>
          <a:xfrm>
            <a:off x="11297920" y="1168718"/>
            <a:ext cx="50800" cy="4876800"/>
            <a:chOff x="843280" y="1168718"/>
            <a:chExt cx="50800" cy="4876800"/>
          </a:xfrm>
        </p:grpSpPr>
        <p:cxnSp>
          <p:nvCxnSpPr>
            <p:cNvPr id="12" name="直接连接符 11">
              <a:extLst>
                <a:ext uri="{FF2B5EF4-FFF2-40B4-BE49-F238E27FC236}">
                  <a16:creationId xmlns:a16="http://schemas.microsoft.com/office/drawing/2014/main" id="{7925BC33-6B1F-4D87-9C9D-087841399591}"/>
                </a:ext>
              </a:extLst>
            </p:cNvPr>
            <p:cNvCxnSpPr/>
            <p:nvPr/>
          </p:nvCxnSpPr>
          <p:spPr>
            <a:xfrm>
              <a:off x="843280" y="1168718"/>
              <a:ext cx="0" cy="48768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BD90B11-B8CB-49A9-9E86-640B2898F8D4}"/>
                </a:ext>
              </a:extLst>
            </p:cNvPr>
            <p:cNvCxnSpPr/>
            <p:nvPr/>
          </p:nvCxnSpPr>
          <p:spPr>
            <a:xfrm>
              <a:off x="894080" y="1168718"/>
              <a:ext cx="0" cy="4876800"/>
            </a:xfrm>
            <a:prstGeom prst="line">
              <a:avLst/>
            </a:prstGeom>
            <a:ln w="12700"/>
          </p:spPr>
          <p:style>
            <a:lnRef idx="1">
              <a:schemeClr val="accent1"/>
            </a:lnRef>
            <a:fillRef idx="0">
              <a:schemeClr val="accent1"/>
            </a:fillRef>
            <a:effectRef idx="0">
              <a:schemeClr val="accent1"/>
            </a:effectRef>
            <a:fontRef idx="minor">
              <a:schemeClr val="tx1"/>
            </a:fontRef>
          </p:style>
        </p:cxnSp>
      </p:grpSp>
      <p:sp>
        <p:nvSpPr>
          <p:cNvPr id="10" name="直角三角形 9">
            <a:extLst>
              <a:ext uri="{FF2B5EF4-FFF2-40B4-BE49-F238E27FC236}">
                <a16:creationId xmlns:a16="http://schemas.microsoft.com/office/drawing/2014/main" id="{D95B0EE2-FA7F-4EC5-9010-9FBF872696A0}"/>
              </a:ext>
            </a:extLst>
          </p:cNvPr>
          <p:cNvSpPr/>
          <p:nvPr/>
        </p:nvSpPr>
        <p:spPr>
          <a:xfrm rot="18840308">
            <a:off x="5994400" y="1074255"/>
            <a:ext cx="203200" cy="2032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5" name="直角三角形 14">
            <a:extLst>
              <a:ext uri="{FF2B5EF4-FFF2-40B4-BE49-F238E27FC236}">
                <a16:creationId xmlns:a16="http://schemas.microsoft.com/office/drawing/2014/main" id="{51318ED6-AEAA-4164-B1A7-1AE65DEADE27}"/>
              </a:ext>
            </a:extLst>
          </p:cNvPr>
          <p:cNvSpPr/>
          <p:nvPr/>
        </p:nvSpPr>
        <p:spPr>
          <a:xfrm rot="2759692" flipV="1">
            <a:off x="5994401" y="5943918"/>
            <a:ext cx="203200" cy="2032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8" name="矩形 17">
            <a:extLst>
              <a:ext uri="{FF2B5EF4-FFF2-40B4-BE49-F238E27FC236}">
                <a16:creationId xmlns:a16="http://schemas.microsoft.com/office/drawing/2014/main" id="{E778595A-1983-47D7-86DC-FB7AB0ED409D}"/>
              </a:ext>
            </a:extLst>
          </p:cNvPr>
          <p:cNvSpPr/>
          <p:nvPr/>
        </p:nvSpPr>
        <p:spPr>
          <a:xfrm>
            <a:off x="1545064" y="2994958"/>
            <a:ext cx="4002646" cy="1802738"/>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该校训既有自强不息的爱国意识、民族精神和传统文化思想性格，又有坚持实事求是精神，重视实践也重视知识的，理论与实际结合、实践与理论统一的思想作风与工作作风，以及教学做统一的优良学风。</a:t>
            </a:r>
          </a:p>
        </p:txBody>
      </p:sp>
      <p:sp>
        <p:nvSpPr>
          <p:cNvPr id="20" name="文本框 19">
            <a:extLst>
              <a:ext uri="{FF2B5EF4-FFF2-40B4-BE49-F238E27FC236}">
                <a16:creationId xmlns:a16="http://schemas.microsoft.com/office/drawing/2014/main" id="{E577EB0B-562F-4BD3-B208-65CD6A45D8ED}"/>
              </a:ext>
            </a:extLst>
          </p:cNvPr>
          <p:cNvSpPr txBox="1"/>
          <p:nvPr/>
        </p:nvSpPr>
        <p:spPr>
          <a:xfrm>
            <a:off x="1545064" y="1906764"/>
            <a:ext cx="3089578" cy="338554"/>
          </a:xfrm>
          <a:prstGeom prst="rect">
            <a:avLst/>
          </a:prstGeom>
          <a:noFill/>
        </p:spPr>
        <p:txBody>
          <a:bodyPr wrap="square" lIns="0" tIns="0" rIns="0" bIns="0" rtlCol="0">
            <a:spAutoFit/>
          </a:bodyPr>
          <a:lstStyle>
            <a:defPPr>
              <a:defRPr lang="zh-CN"/>
            </a:defPPr>
            <a:lvl1pPr>
              <a:lnSpc>
                <a:spcPct val="120000"/>
              </a:lnSpc>
              <a:defRPr sz="2200" b="1">
                <a:solidFill>
                  <a:schemeClr val="accent1"/>
                </a:solidFill>
                <a:cs typeface="+mn-ea"/>
              </a:defRPr>
            </a:lvl1pPr>
          </a:lstStyle>
          <a:p>
            <a:pPr>
              <a:lnSpc>
                <a:spcPct val="100000"/>
              </a:lnSpc>
            </a:pPr>
            <a:r>
              <a:rPr lang="zh-CN" altLang="en-US" spc="300" dirty="0">
                <a:sym typeface="+mn-lt"/>
              </a:rPr>
              <a:t>输入小标题</a:t>
            </a:r>
          </a:p>
        </p:txBody>
      </p:sp>
      <p:sp>
        <p:nvSpPr>
          <p:cNvPr id="21" name="矩形 20">
            <a:extLst>
              <a:ext uri="{FF2B5EF4-FFF2-40B4-BE49-F238E27FC236}">
                <a16:creationId xmlns:a16="http://schemas.microsoft.com/office/drawing/2014/main" id="{B7230646-98DF-4189-B300-A532AA2E1D4C}"/>
              </a:ext>
            </a:extLst>
          </p:cNvPr>
          <p:cNvSpPr/>
          <p:nvPr/>
        </p:nvSpPr>
        <p:spPr>
          <a:xfrm>
            <a:off x="6767304" y="2994958"/>
            <a:ext cx="4002646" cy="1802738"/>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该校训既有自强不息的爱国意识、民族精神和传统文化思想性格，又有坚持实事求是精神，重视实践也重视知识的，理论与实际结合、实践与理论统一的思想作风与工作作风，以及教学做统一的优良学风。</a:t>
            </a:r>
          </a:p>
        </p:txBody>
      </p:sp>
      <p:sp>
        <p:nvSpPr>
          <p:cNvPr id="22" name="文本框 21">
            <a:extLst>
              <a:ext uri="{FF2B5EF4-FFF2-40B4-BE49-F238E27FC236}">
                <a16:creationId xmlns:a16="http://schemas.microsoft.com/office/drawing/2014/main" id="{F5F377AC-685E-481F-A6F4-BC6EDFF4C2A1}"/>
              </a:ext>
            </a:extLst>
          </p:cNvPr>
          <p:cNvSpPr txBox="1"/>
          <p:nvPr/>
        </p:nvSpPr>
        <p:spPr>
          <a:xfrm>
            <a:off x="6767304" y="1906764"/>
            <a:ext cx="3089578" cy="338554"/>
          </a:xfrm>
          <a:prstGeom prst="rect">
            <a:avLst/>
          </a:prstGeom>
          <a:noFill/>
        </p:spPr>
        <p:txBody>
          <a:bodyPr wrap="square" lIns="0" tIns="0" rIns="0" bIns="0" rtlCol="0">
            <a:spAutoFit/>
          </a:bodyPr>
          <a:lstStyle>
            <a:defPPr>
              <a:defRPr lang="zh-CN"/>
            </a:defPPr>
            <a:lvl1pPr>
              <a:lnSpc>
                <a:spcPct val="120000"/>
              </a:lnSpc>
              <a:defRPr sz="2200" b="1">
                <a:solidFill>
                  <a:schemeClr val="accent1"/>
                </a:solidFill>
                <a:cs typeface="+mn-ea"/>
              </a:defRPr>
            </a:lvl1pPr>
          </a:lstStyle>
          <a:p>
            <a:pPr>
              <a:lnSpc>
                <a:spcPct val="100000"/>
              </a:lnSpc>
            </a:pPr>
            <a:r>
              <a:rPr lang="zh-CN" altLang="en-US" spc="300" dirty="0">
                <a:sym typeface="+mn-lt"/>
              </a:rPr>
              <a:t>输入小标题</a:t>
            </a:r>
          </a:p>
        </p:txBody>
      </p:sp>
      <p:cxnSp>
        <p:nvCxnSpPr>
          <p:cNvPr id="23" name="直接连接符 22">
            <a:extLst>
              <a:ext uri="{FF2B5EF4-FFF2-40B4-BE49-F238E27FC236}">
                <a16:creationId xmlns:a16="http://schemas.microsoft.com/office/drawing/2014/main" id="{0F0D2A27-2A04-463E-8522-65CA5DE1D3F8}"/>
              </a:ext>
            </a:extLst>
          </p:cNvPr>
          <p:cNvCxnSpPr/>
          <p:nvPr/>
        </p:nvCxnSpPr>
        <p:spPr>
          <a:xfrm>
            <a:off x="1545064" y="2418080"/>
            <a:ext cx="649496"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9E0E1F1D-51A6-489D-BA33-05685CC07FA7}"/>
              </a:ext>
            </a:extLst>
          </p:cNvPr>
          <p:cNvCxnSpPr/>
          <p:nvPr/>
        </p:nvCxnSpPr>
        <p:spPr>
          <a:xfrm>
            <a:off x="6767304" y="2418080"/>
            <a:ext cx="649496"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箭头: 五边形 25">
            <a:extLst>
              <a:ext uri="{FF2B5EF4-FFF2-40B4-BE49-F238E27FC236}">
                <a16:creationId xmlns:a16="http://schemas.microsoft.com/office/drawing/2014/main" id="{FF648C4F-242F-4496-8B83-D280C2A4549E}"/>
              </a:ext>
            </a:extLst>
          </p:cNvPr>
          <p:cNvSpPr/>
          <p:nvPr/>
        </p:nvSpPr>
        <p:spPr>
          <a:xfrm rot="5400000">
            <a:off x="9967337" y="1411922"/>
            <a:ext cx="835030" cy="334347"/>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Tree>
    <p:extLst>
      <p:ext uri="{BB962C8B-B14F-4D97-AF65-F5344CB8AC3E}">
        <p14:creationId xmlns:p14="http://schemas.microsoft.com/office/powerpoint/2010/main" val="2329714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减号 4">
            <a:extLst>
              <a:ext uri="{FF2B5EF4-FFF2-40B4-BE49-F238E27FC236}">
                <a16:creationId xmlns:a16="http://schemas.microsoft.com/office/drawing/2014/main" id="{1D30F46A-E17A-4B0F-9C02-18C232173BAB}"/>
              </a:ext>
            </a:extLst>
          </p:cNvPr>
          <p:cNvSpPr/>
          <p:nvPr/>
        </p:nvSpPr>
        <p:spPr>
          <a:xfrm rot="21300000">
            <a:off x="-948754" y="3357277"/>
            <a:ext cx="14089506" cy="533510"/>
          </a:xfrm>
          <a:prstGeom prst="mathMinus">
            <a:avLst>
              <a:gd name="adj1" fmla="val 8589"/>
            </a:avLst>
          </a:prstGeom>
          <a:solidFill>
            <a:schemeClr val="bg1">
              <a:lumMod val="65000"/>
            </a:schemeClr>
          </a:solidFill>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zh-CN" altLang="en-US">
              <a:cs typeface="+mn-ea"/>
              <a:sym typeface="+mn-lt"/>
            </a:endParaRPr>
          </a:p>
        </p:txBody>
      </p:sp>
      <p:sp>
        <p:nvSpPr>
          <p:cNvPr id="6" name="箭头: 下 5">
            <a:extLst>
              <a:ext uri="{FF2B5EF4-FFF2-40B4-BE49-F238E27FC236}">
                <a16:creationId xmlns:a16="http://schemas.microsoft.com/office/drawing/2014/main" id="{E568400D-C4EE-49D6-B032-A82CE6F35CF8}"/>
              </a:ext>
            </a:extLst>
          </p:cNvPr>
          <p:cNvSpPr/>
          <p:nvPr/>
        </p:nvSpPr>
        <p:spPr>
          <a:xfrm>
            <a:off x="1036320" y="1198880"/>
            <a:ext cx="802640" cy="2501052"/>
          </a:xfrm>
          <a:prstGeom prst="downArrow">
            <a:avLst>
              <a:gd name="adj1" fmla="val 47078"/>
              <a:gd name="adj2" fmla="val 54035"/>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6" name="箭头: 下 15">
            <a:extLst>
              <a:ext uri="{FF2B5EF4-FFF2-40B4-BE49-F238E27FC236}">
                <a16:creationId xmlns:a16="http://schemas.microsoft.com/office/drawing/2014/main" id="{70A9A049-9C91-49C0-9123-50E2A8037D2A}"/>
              </a:ext>
            </a:extLst>
          </p:cNvPr>
          <p:cNvSpPr/>
          <p:nvPr/>
        </p:nvSpPr>
        <p:spPr>
          <a:xfrm flipV="1">
            <a:off x="10353040" y="3429000"/>
            <a:ext cx="802640" cy="2501052"/>
          </a:xfrm>
          <a:prstGeom prst="downArrow">
            <a:avLst>
              <a:gd name="adj1" fmla="val 47078"/>
              <a:gd name="adj2" fmla="val 54035"/>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endParaRPr lang="zh-CN" altLang="en-US">
              <a:cs typeface="+mn-ea"/>
              <a:sym typeface="+mn-lt"/>
            </a:endParaRPr>
          </a:p>
        </p:txBody>
      </p:sp>
      <p:sp>
        <p:nvSpPr>
          <p:cNvPr id="17" name="矩形 16">
            <a:extLst>
              <a:ext uri="{FF2B5EF4-FFF2-40B4-BE49-F238E27FC236}">
                <a16:creationId xmlns:a16="http://schemas.microsoft.com/office/drawing/2014/main" id="{48190FDD-6D7A-47F3-8B8A-8F474574624E}"/>
              </a:ext>
            </a:extLst>
          </p:cNvPr>
          <p:cNvSpPr/>
          <p:nvPr/>
        </p:nvSpPr>
        <p:spPr>
          <a:xfrm>
            <a:off x="1838960" y="1883360"/>
            <a:ext cx="7061200" cy="1064074"/>
          </a:xfrm>
          <a:prstGeom prst="rect">
            <a:avLst/>
          </a:prstGeom>
          <a:noFill/>
        </p:spPr>
        <p:txBody>
          <a:bodyPr wrap="square" lIns="0" tIns="0" rIns="0" bIns="0" rtlCol="0">
            <a:spAutoFit/>
          </a:bodyPr>
          <a:lstStyle/>
          <a:p>
            <a:pPr algn="just">
              <a:lnSpc>
                <a:spcPct val="150000"/>
              </a:lnSpc>
            </a:pPr>
            <a:r>
              <a:rPr lang="zh-CN" altLang="en-US" sz="1600" dirty="0">
                <a:solidFill>
                  <a:schemeClr val="tx1">
                    <a:lumMod val="65000"/>
                    <a:lumOff val="35000"/>
                  </a:schemeClr>
                </a:solidFill>
                <a:cs typeface="+mn-ea"/>
                <a:sym typeface="+mn-lt"/>
              </a:rPr>
              <a:t>该校训既有自强不息的爱国意识、民族精神和传统文化思想性格，又有坚持实事求是精神，重视实践也重视知识的，理论与实际结合、实践与理论统一的思想作风与工作作风，以及教学做统一的优良学风</a:t>
            </a:r>
          </a:p>
        </p:txBody>
      </p:sp>
      <p:sp>
        <p:nvSpPr>
          <p:cNvPr id="18" name="文本框 17">
            <a:extLst>
              <a:ext uri="{FF2B5EF4-FFF2-40B4-BE49-F238E27FC236}">
                <a16:creationId xmlns:a16="http://schemas.microsoft.com/office/drawing/2014/main" id="{6E55C40C-792B-4E78-8A7F-628965D9A0F3}"/>
              </a:ext>
            </a:extLst>
          </p:cNvPr>
          <p:cNvSpPr txBox="1"/>
          <p:nvPr/>
        </p:nvSpPr>
        <p:spPr>
          <a:xfrm>
            <a:off x="1838960" y="1417029"/>
            <a:ext cx="3089578"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r>
              <a:rPr lang="zh-CN" altLang="en-US" spc="300" dirty="0">
                <a:solidFill>
                  <a:schemeClr val="accent2"/>
                </a:solidFill>
                <a:sym typeface="+mn-lt"/>
              </a:rPr>
              <a:t>输入小标题</a:t>
            </a:r>
          </a:p>
        </p:txBody>
      </p:sp>
      <p:sp>
        <p:nvSpPr>
          <p:cNvPr id="19" name="矩形 18">
            <a:extLst>
              <a:ext uri="{FF2B5EF4-FFF2-40B4-BE49-F238E27FC236}">
                <a16:creationId xmlns:a16="http://schemas.microsoft.com/office/drawing/2014/main" id="{55829AD3-4127-4228-B9D6-7E005B7DAA53}"/>
              </a:ext>
            </a:extLst>
          </p:cNvPr>
          <p:cNvSpPr/>
          <p:nvPr/>
        </p:nvSpPr>
        <p:spPr>
          <a:xfrm>
            <a:off x="3291840" y="4587833"/>
            <a:ext cx="7061200" cy="1064074"/>
          </a:xfrm>
          <a:prstGeom prst="rect">
            <a:avLst/>
          </a:prstGeom>
          <a:noFill/>
        </p:spPr>
        <p:txBody>
          <a:bodyPr wrap="square" lIns="0" tIns="0" rIns="0" bIns="0" rtlCol="0">
            <a:spAutoFit/>
          </a:bodyPr>
          <a:lstStyle/>
          <a:p>
            <a:pPr algn="r">
              <a:lnSpc>
                <a:spcPct val="150000"/>
              </a:lnSpc>
            </a:pPr>
            <a:r>
              <a:rPr lang="zh-CN" altLang="en-US" sz="1600" dirty="0">
                <a:solidFill>
                  <a:schemeClr val="tx1">
                    <a:lumMod val="65000"/>
                    <a:lumOff val="35000"/>
                  </a:schemeClr>
                </a:solidFill>
                <a:cs typeface="+mn-ea"/>
                <a:sym typeface="+mn-lt"/>
              </a:rPr>
              <a:t>该校训既有自强不息的爱国意识、民族精神和传统文化思想性格，又有坚持实事求是精神，重视实践也重视知识的，理论与实际结合、实践与理论统一的思想作风与工作作风，以及教学做统一的优良学风</a:t>
            </a:r>
          </a:p>
        </p:txBody>
      </p:sp>
      <p:sp>
        <p:nvSpPr>
          <p:cNvPr id="20" name="文本框 19">
            <a:extLst>
              <a:ext uri="{FF2B5EF4-FFF2-40B4-BE49-F238E27FC236}">
                <a16:creationId xmlns:a16="http://schemas.microsoft.com/office/drawing/2014/main" id="{E2550412-74B0-41E8-A533-C1D2FE4FEB5E}"/>
              </a:ext>
            </a:extLst>
          </p:cNvPr>
          <p:cNvSpPr txBox="1"/>
          <p:nvPr/>
        </p:nvSpPr>
        <p:spPr>
          <a:xfrm>
            <a:off x="7263462" y="4121502"/>
            <a:ext cx="3089578" cy="336439"/>
          </a:xfrm>
          <a:prstGeom prst="rect">
            <a:avLst/>
          </a:prstGeom>
          <a:noFill/>
        </p:spPr>
        <p:txBody>
          <a:bodyPr wrap="square" lIns="0" tIns="0" rIns="0" bIns="0" rtlCol="0">
            <a:spAutoFit/>
          </a:bodyPr>
          <a:lstStyle>
            <a:defPPr>
              <a:defRPr lang="zh-CN"/>
            </a:defPPr>
            <a:lvl1pPr>
              <a:lnSpc>
                <a:spcPct val="100000"/>
              </a:lnSpc>
              <a:defRPr sz="2200" b="1">
                <a:solidFill>
                  <a:schemeClr val="accent1"/>
                </a:solidFill>
                <a:cs typeface="+mn-ea"/>
              </a:defRPr>
            </a:lvl1pPr>
          </a:lstStyle>
          <a:p>
            <a:pPr algn="r"/>
            <a:r>
              <a:rPr lang="zh-CN" altLang="en-US" spc="300" dirty="0">
                <a:sym typeface="+mn-lt"/>
              </a:rPr>
              <a:t>输入小标题</a:t>
            </a:r>
          </a:p>
        </p:txBody>
      </p:sp>
      <p:sp>
        <p:nvSpPr>
          <p:cNvPr id="15" name="标题 14">
            <a:extLst>
              <a:ext uri="{FF2B5EF4-FFF2-40B4-BE49-F238E27FC236}">
                <a16:creationId xmlns:a16="http://schemas.microsoft.com/office/drawing/2014/main" id="{E131B760-C62E-4678-837F-D0E6F4593304}"/>
              </a:ext>
            </a:extLst>
          </p:cNvPr>
          <p:cNvSpPr>
            <a:spLocks noGrp="1"/>
          </p:cNvSpPr>
          <p:nvPr>
            <p:ph type="title"/>
          </p:nvPr>
        </p:nvSpPr>
        <p:spPr/>
        <p:txBody>
          <a:bodyPr/>
          <a:lstStyle/>
          <a:p>
            <a:r>
              <a:rPr lang="zh-CN" altLang="en-US" dirty="0">
                <a:latin typeface="+mn-lt"/>
                <a:ea typeface="+mn-ea"/>
                <a:cs typeface="+mn-ea"/>
                <a:sym typeface="+mn-lt"/>
              </a:rPr>
              <a:t>在此输入标题内容</a:t>
            </a:r>
          </a:p>
        </p:txBody>
      </p:sp>
    </p:spTree>
    <p:extLst>
      <p:ext uri="{BB962C8B-B14F-4D97-AF65-F5344CB8AC3E}">
        <p14:creationId xmlns:p14="http://schemas.microsoft.com/office/powerpoint/2010/main" val="29528546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3"/>
</p:tagLst>
</file>

<file path=ppt/tags/tag3.xml><?xml version="1.0" encoding="utf-8"?>
<p:tagLst xmlns:a="http://schemas.openxmlformats.org/drawingml/2006/main" xmlns:r="http://schemas.openxmlformats.org/officeDocument/2006/relationships" xmlns:p="http://schemas.openxmlformats.org/presentationml/2006/main">
  <p:tag name="PA" val="v5.2.3"/>
</p:tagLst>
</file>

<file path=ppt/tags/tag4.xml><?xml version="1.0" encoding="utf-8"?>
<p:tagLst xmlns:a="http://schemas.openxmlformats.org/drawingml/2006/main" xmlns:r="http://schemas.openxmlformats.org/officeDocument/2006/relationships" xmlns:p="http://schemas.openxmlformats.org/presentationml/2006/main">
  <p:tag name="PA" val="v5.2.3"/>
</p:tagLst>
</file>

<file path=ppt/tags/tag5.xml><?xml version="1.0" encoding="utf-8"?>
<p:tagLst xmlns:a="http://schemas.openxmlformats.org/drawingml/2006/main" xmlns:r="http://schemas.openxmlformats.org/officeDocument/2006/relationships" xmlns:p="http://schemas.openxmlformats.org/presentationml/2006/main">
  <p:tag name="PA" val="v5.2.3"/>
</p:tagLst>
</file>

<file path=ppt/tags/tag6.xml><?xml version="1.0" encoding="utf-8"?>
<p:tagLst xmlns:a="http://schemas.openxmlformats.org/drawingml/2006/main" xmlns:r="http://schemas.openxmlformats.org/officeDocument/2006/relationships" xmlns:p="http://schemas.openxmlformats.org/presentationml/2006/main">
  <p:tag name="PA" val="v5.2.3"/>
</p:tagLst>
</file>

<file path=ppt/tags/tag7.xml><?xml version="1.0" encoding="utf-8"?>
<p:tagLst xmlns:a="http://schemas.openxmlformats.org/drawingml/2006/main" xmlns:r="http://schemas.openxmlformats.org/officeDocument/2006/relationships" xmlns:p="http://schemas.openxmlformats.org/presentationml/2006/main">
  <p:tag name="PA" val="v5.2.3"/>
</p:tagLst>
</file>

<file path=ppt/tags/tag8.xml><?xml version="1.0" encoding="utf-8"?>
<p:tagLst xmlns:a="http://schemas.openxmlformats.org/drawingml/2006/main" xmlns:r="http://schemas.openxmlformats.org/officeDocument/2006/relationships" xmlns:p="http://schemas.openxmlformats.org/presentationml/2006/main">
  <p:tag name="PA" val="v5.2.3"/>
</p:tagLst>
</file>

<file path=ppt/tags/tag9.xml><?xml version="1.0" encoding="utf-8"?>
<p:tagLst xmlns:a="http://schemas.openxmlformats.org/drawingml/2006/main" xmlns:r="http://schemas.openxmlformats.org/officeDocument/2006/relationships" xmlns:p="http://schemas.openxmlformats.org/presentationml/2006/main">
  <p:tag name="PA" val="v5.2.3"/>
</p:tagLst>
</file>

<file path=ppt/theme/theme1.xml><?xml version="1.0" encoding="utf-8"?>
<a:theme xmlns:a="http://schemas.openxmlformats.org/drawingml/2006/main" name="主题">
  <a:themeElements>
    <a:clrScheme name="东秦模板色（新）">
      <a:dk1>
        <a:sysClr val="windowText" lastClr="000000"/>
      </a:dk1>
      <a:lt1>
        <a:sysClr val="window" lastClr="FFFFFF"/>
      </a:lt1>
      <a:dk2>
        <a:srgbClr val="768395"/>
      </a:dk2>
      <a:lt2>
        <a:srgbClr val="ECF3F8"/>
      </a:lt2>
      <a:accent1>
        <a:srgbClr val="004EA1"/>
      </a:accent1>
      <a:accent2>
        <a:srgbClr val="0975DB"/>
      </a:accent2>
      <a:accent3>
        <a:srgbClr val="0890FB"/>
      </a:accent3>
      <a:accent4>
        <a:srgbClr val="1BDDEE"/>
      </a:accent4>
      <a:accent5>
        <a:srgbClr val="FF6A16"/>
      </a:accent5>
      <a:accent6>
        <a:srgbClr val="0161E9"/>
      </a:accent6>
      <a:hlink>
        <a:srgbClr val="0563C1"/>
      </a:hlink>
      <a:folHlink>
        <a:srgbClr val="954F72"/>
      </a:folHlink>
    </a:clrScheme>
    <a:fontScheme name="dwvnsudd">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just">
          <a:defRPr dirty="0" smtClean="0">
            <a:cs typeface="+mn-ea"/>
            <a:sym typeface="+mn-lt"/>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模板初稿 - 副本</Template>
  <TotalTime>7896</TotalTime>
  <Words>3910</Words>
  <Application>Microsoft Office PowerPoint</Application>
  <PresentationFormat>宽屏</PresentationFormat>
  <Paragraphs>511</Paragraphs>
  <Slides>62</Slides>
  <Notes>1</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62</vt:i4>
      </vt:variant>
    </vt:vector>
  </HeadingPairs>
  <TitlesOfParts>
    <vt:vector size="73" baseType="lpstr">
      <vt:lpstr>等线</vt:lpstr>
      <vt:lpstr>微软雅黑</vt:lpstr>
      <vt:lpstr>微软雅黑</vt:lpstr>
      <vt:lpstr>禹卫书法行书简体
</vt:lpstr>
      <vt:lpstr>Arial</vt:lpstr>
      <vt:lpstr>Calibri</vt:lpstr>
      <vt:lpstr>Century Gothic</vt:lpstr>
      <vt:lpstr>Segoe UI</vt:lpstr>
      <vt:lpstr>Segoe UI Light</vt:lpstr>
      <vt:lpstr>主题</vt:lpstr>
      <vt:lpstr>1_OfficePLUS</vt:lpstr>
      <vt:lpstr>PowerPoint 演示文稿</vt:lpstr>
      <vt:lpstr>PowerPoint 演示文稿</vt:lpstr>
      <vt:lpstr>PowerPoint 演示文稿</vt:lpstr>
      <vt:lpstr>PowerPoint 演示文稿</vt:lpstr>
      <vt:lpstr>PowerPoint 演示文稿</vt:lpstr>
      <vt:lpstr>PowerPoint 演示文稿</vt:lpstr>
      <vt:lpstr>在此输入标题内容</vt:lpstr>
      <vt:lpstr>在此输入标题内容</vt:lpstr>
      <vt:lpstr>在此输入标题内容</vt:lpstr>
      <vt:lpstr>在此输入标题内容</vt:lpstr>
      <vt:lpstr>在此输入标题内容</vt:lpstr>
      <vt:lpstr>在此输入标题内容</vt:lpstr>
      <vt:lpstr>在此输入标题内容</vt:lpstr>
      <vt:lpstr>在此输入标题内容（SmartArt）</vt:lpstr>
      <vt:lpstr>在此输入标题内容（SmartArt）</vt:lpstr>
      <vt:lpstr>在此输入标题内容</vt:lpstr>
      <vt:lpstr>在此输入标题内容</vt:lpstr>
      <vt:lpstr>在此输入标题内容</vt:lpstr>
      <vt:lpstr>在此输入标题内容</vt:lpstr>
      <vt:lpstr>在此输入标题内容</vt:lpstr>
      <vt:lpstr>在此输入标题内容</vt:lpstr>
      <vt:lpstr>在此输入标题内容</vt:lpstr>
      <vt:lpstr>在此输入标题内容</vt:lpstr>
      <vt:lpstr>在此输入标题内容</vt:lpstr>
      <vt:lpstr>在这里输入标题内容</vt:lpstr>
      <vt:lpstr>在此输入标题内容</vt:lpstr>
      <vt:lpstr>在此输入标题内容</vt:lpstr>
      <vt:lpstr>在这里输入标题内容</vt:lpstr>
      <vt:lpstr>在此输入标题内容</vt:lpstr>
      <vt:lpstr>在这里输入标题内容</vt:lpstr>
      <vt:lpstr>在这里输入标题内容</vt:lpstr>
      <vt:lpstr>在这里输入标题内容</vt:lpstr>
      <vt:lpstr>在这里输入标题内容</vt:lpstr>
      <vt:lpstr>三线表</vt:lpstr>
      <vt:lpstr>普通表格</vt:lpstr>
      <vt:lpstr>多系列柱状图</vt:lpstr>
      <vt:lpstr>折线图</vt:lpstr>
      <vt:lpstr>饼图</vt:lpstr>
      <vt:lpstr>圆环图</vt:lpstr>
      <vt:lpstr>团队成员介绍（无照片）</vt:lpstr>
      <vt:lpstr>组织架构图（SmartArt）</vt:lpstr>
      <vt:lpstr>人物名言或人物介绍</vt:lpstr>
      <vt:lpstr>时间轴页面</vt:lpstr>
      <vt:lpstr>PowerPoint 演示文稿</vt:lpstr>
      <vt:lpstr>地图页</vt:lpstr>
      <vt:lpstr>电脑截图展示</vt:lpstr>
      <vt:lpstr>手机截图展示</vt:lpstr>
      <vt:lpstr>文献综述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一帆 张</dc:creator>
  <cp:lastModifiedBy>Yunxuan Liu</cp:lastModifiedBy>
  <cp:revision>519</cp:revision>
  <dcterms:created xsi:type="dcterms:W3CDTF">2019-01-12T12:38:50Z</dcterms:created>
  <dcterms:modified xsi:type="dcterms:W3CDTF">2019-04-13T07:18:38Z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Nuaxnuy@DESKTOP-GLORKB7</vt:lpwstr>
  </property>
  <property fmtid="{D5CDD505-2E9C-101B-9397-08002B2CF9AE}" pid="5" name="MSIP_Label_f42aa342-8706-4288-bd11-ebb85995028c_SetDate">
    <vt:lpwstr>2019-04-13T07:18:37.6145400Z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ba1481c4-4450-4f51-b58e-72ff7d32eee5</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