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56" r:id="rId2"/>
    <p:sldId id="264" r:id="rId3"/>
    <p:sldId id="257" r:id="rId4"/>
    <p:sldId id="259" r:id="rId5"/>
    <p:sldId id="265" r:id="rId6"/>
    <p:sldId id="271" r:id="rId7"/>
    <p:sldId id="282" r:id="rId8"/>
    <p:sldId id="276" r:id="rId9"/>
    <p:sldId id="275" r:id="rId10"/>
    <p:sldId id="280" r:id="rId11"/>
    <p:sldId id="283" r:id="rId12"/>
    <p:sldId id="267" r:id="rId13"/>
    <p:sldId id="269" r:id="rId14"/>
    <p:sldId id="270" r:id="rId15"/>
    <p:sldId id="268" r:id="rId16"/>
    <p:sldId id="272" r:id="rId17"/>
    <p:sldId id="284" r:id="rId18"/>
    <p:sldId id="277" r:id="rId19"/>
    <p:sldId id="285" r:id="rId20"/>
    <p:sldId id="278" r:id="rId21"/>
    <p:sldId id="273" r:id="rId22"/>
    <p:sldId id="279" r:id="rId23"/>
    <p:sldId id="262" r:id="rId24"/>
    <p:sldId id="287" r:id="rId25"/>
  </p:sldIdLst>
  <p:sldSz cx="12192000" cy="6858000"/>
  <p:notesSz cx="6858000" cy="9144000"/>
  <p:custDataLst>
    <p:tags r:id="rId2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FFFFEB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118" autoAdjust="0"/>
    <p:restoredTop sz="94660"/>
  </p:normalViewPr>
  <p:slideViewPr>
    <p:cSldViewPr snapToGrid="0">
      <p:cViewPr varScale="1">
        <p:scale>
          <a:sx n="86" d="100"/>
          <a:sy n="86" d="100"/>
        </p:scale>
        <p:origin x="600" y="-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BDAE6A-E85F-41E5-AB29-B2ED730B6C26}" type="datetimeFigureOut">
              <a:rPr lang="zh-CN" altLang="en-US" smtClean="0"/>
              <a:t>2019/5/3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FD67AD8-DF6A-4773-8460-76A35104EAF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36625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D67AD8-DF6A-4773-8460-76A35104EAFE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063915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D67AD8-DF6A-4773-8460-76A35104EAFE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346938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D67AD8-DF6A-4773-8460-76A35104EAFE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071988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D67AD8-DF6A-4773-8460-76A35104EAFE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126123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D67AD8-DF6A-4773-8460-76A35104EAFE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588935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D67AD8-DF6A-4773-8460-76A35104EAFE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35031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D67AD8-DF6A-4773-8460-76A35104EAFE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224697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D67AD8-DF6A-4773-8460-76A35104EAFE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952838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D67AD8-DF6A-4773-8460-76A35104EAFE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493051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D67AD8-DF6A-4773-8460-76A35104EAFE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52936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D67AD8-DF6A-4773-8460-76A35104EAFE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27870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D67AD8-DF6A-4773-8460-76A35104EAFE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540087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D67AD8-DF6A-4773-8460-76A35104EAFE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905081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D67AD8-DF6A-4773-8460-76A35104EAFE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212679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D67AD8-DF6A-4773-8460-76A35104EAFE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54815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D67AD8-DF6A-4773-8460-76A35104EAFE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05046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D67AD8-DF6A-4773-8460-76A35104EAFE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599596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D67AD8-DF6A-4773-8460-76A35104EAFE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79864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D67AD8-DF6A-4773-8460-76A35104EAFE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204245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D67AD8-DF6A-4773-8460-76A35104EAFE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593393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D67AD8-DF6A-4773-8460-76A35104EAFE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987585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D67AD8-DF6A-4773-8460-76A35104EAFE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298011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D67AD8-DF6A-4773-8460-76A35104EAFE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556908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D67AD8-DF6A-4773-8460-76A35104EAFE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35385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881308" y="287921"/>
            <a:ext cx="2876698" cy="29342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380388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4000">
        <p15:prstTrans prst="peelOff"/>
      </p:transition>
    </mc:Choice>
    <mc:Fallback xmlns="">
      <p:transition spd="slow" advClick="0" advTm="4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3747289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4000">
        <p15:prstTrans prst="peelOff"/>
      </p:transition>
    </mc:Choice>
    <mc:Fallback xmlns="">
      <p:transition spd="slow" advClick="0" advTm="4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2912033"/>
            <a:ext cx="12181114" cy="39350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922451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4000">
        <p15:prstTrans prst="peelOff"/>
      </p:transition>
    </mc:Choice>
    <mc:Fallback xmlns="">
      <p:transition spd="slow" advClick="0" advTm="4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3311348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4000">
        <p15:prstTrans prst="peelOff"/>
      </p:transition>
    </mc:Choice>
    <mc:Fallback xmlns="">
      <p:transition spd="slow" advClick="0" advTm="4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9188941">
            <a:off x="10018235" y="1043560"/>
            <a:ext cx="4347530" cy="43400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497418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4000">
        <p15:prstTrans prst="peelOff"/>
      </p:transition>
    </mc:Choice>
    <mc:Fallback xmlns="">
      <p:transition spd="slow" advClick="0" advTm="4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9188941">
            <a:off x="-1680530" y="-1288160"/>
            <a:ext cx="4347530" cy="43400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7040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4000">
        <p15:prstTrans prst="peelOff"/>
      </p:transition>
    </mc:Choice>
    <mc:Fallback xmlns="">
      <p:transition spd="slow" advClick="0" advTm="4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4987568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4000">
        <p15:prstTrans prst="peelOff"/>
      </p:transition>
    </mc:Choice>
    <mc:Fallback xmlns="">
      <p:transition spd="slow" advClick="0" advTm="4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dkVert">
          <a:fgClr>
            <a:srgbClr val="FFFFEB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066281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4" r:id="rId5"/>
    <p:sldLayoutId id="2147483653" r:id="rId6"/>
    <p:sldLayoutId id="2147483655" r:id="rId7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4000">
        <p15:prstTrans prst="peelOff"/>
      </p:transition>
    </mc:Choice>
    <mc:Fallback xmlns="">
      <p:transition spd="slow" advClick="0" advTm="400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6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5.jpg"/><Relationship Id="rId5" Type="http://schemas.openxmlformats.org/officeDocument/2006/relationships/image" Target="../media/image4.pn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g"/><Relationship Id="rId5" Type="http://schemas.openxmlformats.org/officeDocument/2006/relationships/image" Target="../media/image26.png"/><Relationship Id="rId4" Type="http://schemas.microsoft.com/office/2007/relationships/hdphoto" Target="../media/hdphoto2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jpg"/><Relationship Id="rId4" Type="http://schemas.openxmlformats.org/officeDocument/2006/relationships/image" Target="../media/image2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png"/><Relationship Id="rId5" Type="http://schemas.microsoft.com/office/2007/relationships/hdphoto" Target="../media/hdphoto3.wdp"/><Relationship Id="rId4" Type="http://schemas.openxmlformats.org/officeDocument/2006/relationships/image" Target="../media/image29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jpeg"/><Relationship Id="rId3" Type="http://schemas.openxmlformats.org/officeDocument/2006/relationships/image" Target="../media/image26.png"/><Relationship Id="rId7" Type="http://schemas.openxmlformats.org/officeDocument/2006/relationships/image" Target="../media/image34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jpeg"/><Relationship Id="rId11" Type="http://schemas.openxmlformats.org/officeDocument/2006/relationships/image" Target="../media/image5.jpg"/><Relationship Id="rId5" Type="http://schemas.openxmlformats.org/officeDocument/2006/relationships/image" Target="../media/image32.jpeg"/><Relationship Id="rId10" Type="http://schemas.openxmlformats.org/officeDocument/2006/relationships/image" Target="../media/image37.jpeg"/><Relationship Id="rId4" Type="http://schemas.openxmlformats.org/officeDocument/2006/relationships/image" Target="../media/image31.jpeg"/><Relationship Id="rId9" Type="http://schemas.openxmlformats.org/officeDocument/2006/relationships/image" Target="../media/image3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7" Type="http://schemas.openxmlformats.org/officeDocument/2006/relationships/image" Target="../media/image5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jpg"/><Relationship Id="rId4" Type="http://schemas.openxmlformats.org/officeDocument/2006/relationships/image" Target="../media/image3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g"/><Relationship Id="rId5" Type="http://schemas.openxmlformats.org/officeDocument/2006/relationships/image" Target="../media/image41.jpeg"/><Relationship Id="rId4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g"/><Relationship Id="rId5" Type="http://schemas.microsoft.com/office/2007/relationships/hdphoto" Target="../media/hdphoto3.wdp"/><Relationship Id="rId4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7" Type="http://schemas.openxmlformats.org/officeDocument/2006/relationships/image" Target="../media/image4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png"/><Relationship Id="rId5" Type="http://schemas.openxmlformats.org/officeDocument/2006/relationships/image" Target="../media/image13.png"/><Relationship Id="rId4" Type="http://schemas.openxmlformats.org/officeDocument/2006/relationships/image" Target="../media/image42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g"/><Relationship Id="rId5" Type="http://schemas.openxmlformats.org/officeDocument/2006/relationships/image" Target="../media/image47.png"/><Relationship Id="rId4" Type="http://schemas.openxmlformats.org/officeDocument/2006/relationships/image" Target="../media/image46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5" Type="http://schemas.openxmlformats.org/officeDocument/2006/relationships/image" Target="../media/image5.jpg"/><Relationship Id="rId4" Type="http://schemas.microsoft.com/office/2007/relationships/hdphoto" Target="../media/hdphoto4.wdp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5.jp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7.png"/><Relationship Id="rId4" Type="http://schemas.openxmlformats.org/officeDocument/2006/relationships/image" Target="../media/image5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jpg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5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5.jpg"/><Relationship Id="rId7" Type="http://schemas.openxmlformats.org/officeDocument/2006/relationships/image" Target="../media/image2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Relationship Id="rId9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375124" y="0"/>
            <a:ext cx="7343736" cy="7121056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575560" y="3627045"/>
            <a:ext cx="6995160" cy="1432560"/>
          </a:xfrm>
          <a:prstGeom prst="rect">
            <a:avLst/>
          </a:prstGeom>
          <a:blipFill dpi="0" rotWithShape="1">
            <a:blip r:embed="rId6"/>
            <a:srcRect/>
            <a:tile tx="0" ty="-381000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文本框 5"/>
          <p:cNvSpPr txBox="1"/>
          <p:nvPr/>
        </p:nvSpPr>
        <p:spPr>
          <a:xfrm>
            <a:off x="1013460" y="4051006"/>
            <a:ext cx="101193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水彩风音乐节</a:t>
            </a:r>
            <a:r>
              <a:rPr lang="en-US" altLang="zh-CN" sz="4000" b="1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4000" b="1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013460" y="3650896"/>
            <a:ext cx="10119360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9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Watercolor</a:t>
            </a:r>
            <a:r>
              <a:rPr lang="en-US" altLang="zh-CN" sz="1900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style music festival</a:t>
            </a:r>
            <a:endParaRPr lang="zh-CN" altLang="en-US" sz="1900" spc="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50405" y="2542053"/>
            <a:ext cx="3683189" cy="3676839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939610" y="2542053"/>
            <a:ext cx="3683189" cy="367683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51097" y="1667678"/>
            <a:ext cx="2883536" cy="2883536"/>
          </a:xfrm>
          <a:prstGeom prst="rect">
            <a:avLst/>
          </a:prstGeom>
        </p:spPr>
      </p:pic>
      <p:pic>
        <p:nvPicPr>
          <p:cNvPr id="2" name="Rob Simonsen - Duncan's Theme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5803310" y="-1597666"/>
            <a:ext cx="487363" cy="487363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660971" y="4708144"/>
            <a:ext cx="294022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</a:rPr>
              <a:t>汇报人：</a:t>
            </a:r>
            <a:r>
              <a:rPr lang="en-US" altLang="zh-CN" sz="1400" dirty="0">
                <a:solidFill>
                  <a:schemeClr val="bg1"/>
                </a:solidFill>
              </a:rPr>
              <a:t>XXX</a:t>
            </a:r>
            <a:r>
              <a:rPr lang="zh-CN" altLang="en-US" sz="1400" dirty="0">
                <a:solidFill>
                  <a:schemeClr val="bg1"/>
                </a:solidFill>
              </a:rPr>
              <a:t>      时间：</a:t>
            </a:r>
            <a:r>
              <a:rPr lang="en-US" altLang="zh-CN" sz="1400" dirty="0">
                <a:solidFill>
                  <a:schemeClr val="bg1"/>
                </a:solidFill>
              </a:rPr>
              <a:t>XX</a:t>
            </a:r>
            <a:r>
              <a:rPr lang="zh-CN" altLang="en-US" sz="1400" dirty="0">
                <a:solidFill>
                  <a:schemeClr val="bg1"/>
                </a:solidFill>
              </a:rPr>
              <a:t>年</a:t>
            </a:r>
            <a:r>
              <a:rPr lang="en-US" altLang="zh-CN" sz="1400" dirty="0">
                <a:solidFill>
                  <a:schemeClr val="bg1"/>
                </a:solidFill>
              </a:rPr>
              <a:t>XX</a:t>
            </a:r>
            <a:r>
              <a:rPr lang="zh-CN" altLang="en-US" sz="1400" dirty="0">
                <a:solidFill>
                  <a:schemeClr val="bg1"/>
                </a:solidFill>
              </a:rPr>
              <a:t>月</a:t>
            </a:r>
          </a:p>
        </p:txBody>
      </p:sp>
    </p:spTree>
    <p:extLst>
      <p:ext uri="{BB962C8B-B14F-4D97-AF65-F5344CB8AC3E}">
        <p14:creationId xmlns:p14="http://schemas.microsoft.com/office/powerpoint/2010/main" val="424748694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4000">
        <p15:prstTrans prst="peelOff"/>
      </p:transition>
    </mc:Choice>
    <mc:Fallback xmlns=""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9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 showWhenStopped="0">
                <p:cTn id="44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7" grpId="0" animBg="1"/>
      <p:bldP spid="6" grpId="0"/>
      <p:bldP spid="8" grpId="0"/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b="51017"/>
          <a:stretch/>
        </p:blipFill>
        <p:spPr>
          <a:xfrm>
            <a:off x="-1" y="0"/>
            <a:ext cx="12197345" cy="3975100"/>
          </a:xfrm>
          <a:prstGeom prst="rect">
            <a:avLst/>
          </a:prstGeom>
        </p:spPr>
      </p:pic>
      <p:grpSp>
        <p:nvGrpSpPr>
          <p:cNvPr id="3" name="7359b0f5-205e-4376-ae2e-c0d4cdb2366e">
            <a:extLst>
              <a:ext uri="{FF2B5EF4-FFF2-40B4-BE49-F238E27FC236}">
                <a16:creationId xmlns:a16="http://schemas.microsoft.com/office/drawing/2014/main" id="{135F5E63-3D10-4916-8DA0-66ED186E1C7D}"/>
              </a:ext>
            </a:extLst>
          </p:cNvPr>
          <p:cNvGrpSpPr>
            <a:grpSpLocks noChangeAspect="1"/>
          </p:cNvGrpSpPr>
          <p:nvPr/>
        </p:nvGrpSpPr>
        <p:grpSpPr>
          <a:xfrm>
            <a:off x="1588" y="4023361"/>
            <a:ext cx="12172149" cy="2834637"/>
            <a:chOff x="1588" y="1824870"/>
            <a:chExt cx="12172149" cy="2540233"/>
          </a:xfrm>
        </p:grpSpPr>
        <p:sp>
          <p:nvSpPr>
            <p:cNvPr id="22" name="矩形 21"/>
            <p:cNvSpPr/>
            <p:nvPr/>
          </p:nvSpPr>
          <p:spPr>
            <a:xfrm>
              <a:off x="6078532" y="1824870"/>
              <a:ext cx="6095205" cy="2540233"/>
            </a:xfrm>
            <a:prstGeom prst="rect">
              <a:avLst/>
            </a:prstGeom>
            <a:blipFill dpi="0" rotWithShape="1">
              <a:blip r:embed="rId5"/>
              <a:srcRect/>
              <a:tile tx="0" ty="0" sx="100000" sy="100000" flip="none" algn="tl"/>
            </a:blipFill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" name="矩形 4"/>
            <p:cNvSpPr/>
            <p:nvPr/>
          </p:nvSpPr>
          <p:spPr>
            <a:xfrm>
              <a:off x="1588" y="1824870"/>
              <a:ext cx="6095205" cy="2540233"/>
            </a:xfrm>
            <a:prstGeom prst="rect">
              <a:avLst/>
            </a:prstGeom>
            <a:blipFill dpi="0" rotWithShape="1">
              <a:blip r:embed="rId5"/>
              <a:srcRect/>
              <a:tile tx="0" ty="0" sx="100000" sy="100000" flip="none" algn="tl"/>
            </a:blipFill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677314" y="2780928"/>
              <a:ext cx="2070765" cy="959983"/>
              <a:chOff x="677314" y="2780928"/>
              <a:chExt cx="2070765" cy="959983"/>
            </a:xfrm>
          </p:grpSpPr>
          <p:sp>
            <p:nvSpPr>
              <p:cNvPr id="23" name="文本框 4"/>
              <p:cNvSpPr txBox="1"/>
              <p:nvPr/>
            </p:nvSpPr>
            <p:spPr>
              <a:xfrm>
                <a:off x="677314" y="3186913"/>
                <a:ext cx="2070765" cy="553998"/>
              </a:xfrm>
              <a:prstGeom prst="rect">
                <a:avLst/>
              </a:prstGeom>
              <a:noFill/>
            </p:spPr>
            <p:txBody>
              <a:bodyPr wrap="square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000"/>
                  <a:t>此部分内容作为文字排版占位显示（建议使用主题字体）</a:t>
                </a:r>
              </a:p>
            </p:txBody>
          </p:sp>
          <p:sp>
            <p:nvSpPr>
              <p:cNvPr id="24" name="文本框 5"/>
              <p:cNvSpPr txBox="1"/>
              <p:nvPr/>
            </p:nvSpPr>
            <p:spPr>
              <a:xfrm>
                <a:off x="677314" y="2780928"/>
                <a:ext cx="2070765" cy="323165"/>
              </a:xfrm>
              <a:prstGeom prst="rect">
                <a:avLst/>
              </a:prstGeom>
              <a:noFill/>
            </p:spPr>
            <p:txBody>
              <a:bodyPr wrap="none">
                <a:normAutofit/>
              </a:bodyPr>
              <a:lstStyle/>
              <a:p>
                <a:pPr algn="ctr"/>
                <a:r>
                  <a:rPr lang="zh-CN" altLang="en-US" sz="1500" b="1" dirty="0"/>
                  <a:t>标题文本预设</a:t>
                </a: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>
              <a:off x="3575720" y="2780928"/>
              <a:ext cx="2070765" cy="959983"/>
              <a:chOff x="677314" y="2780928"/>
              <a:chExt cx="2070765" cy="959983"/>
            </a:xfrm>
          </p:grpSpPr>
          <p:sp>
            <p:nvSpPr>
              <p:cNvPr id="20" name="文本框 20"/>
              <p:cNvSpPr txBox="1"/>
              <p:nvPr/>
            </p:nvSpPr>
            <p:spPr>
              <a:xfrm>
                <a:off x="677314" y="3186913"/>
                <a:ext cx="2070765" cy="553998"/>
              </a:xfrm>
              <a:prstGeom prst="rect">
                <a:avLst/>
              </a:prstGeom>
              <a:noFill/>
            </p:spPr>
            <p:txBody>
              <a:bodyPr wrap="square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000"/>
                  <a:t>此部分内容作为文字排版占位显示（建议使用主题字体）</a:t>
                </a:r>
              </a:p>
            </p:txBody>
          </p:sp>
          <p:sp>
            <p:nvSpPr>
              <p:cNvPr id="21" name="文本框 21"/>
              <p:cNvSpPr txBox="1"/>
              <p:nvPr/>
            </p:nvSpPr>
            <p:spPr>
              <a:xfrm>
                <a:off x="677314" y="2780928"/>
                <a:ext cx="2070765" cy="323165"/>
              </a:xfrm>
              <a:prstGeom prst="rect">
                <a:avLst/>
              </a:prstGeom>
              <a:noFill/>
            </p:spPr>
            <p:txBody>
              <a:bodyPr wrap="none">
                <a:normAutofit/>
              </a:bodyPr>
              <a:lstStyle/>
              <a:p>
                <a:pPr algn="ctr"/>
                <a:r>
                  <a:rPr lang="zh-CN" altLang="en-US" sz="1500" b="1"/>
                  <a:t>标题文本预设</a:t>
                </a: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6474126" y="2780928"/>
              <a:ext cx="2070765" cy="959983"/>
              <a:chOff x="677314" y="2780928"/>
              <a:chExt cx="2070765" cy="959983"/>
            </a:xfrm>
          </p:grpSpPr>
          <p:sp>
            <p:nvSpPr>
              <p:cNvPr id="17" name="文本框 24"/>
              <p:cNvSpPr txBox="1"/>
              <p:nvPr/>
            </p:nvSpPr>
            <p:spPr>
              <a:xfrm>
                <a:off x="677314" y="3186913"/>
                <a:ext cx="2070765" cy="553998"/>
              </a:xfrm>
              <a:prstGeom prst="rect">
                <a:avLst/>
              </a:prstGeom>
              <a:noFill/>
            </p:spPr>
            <p:txBody>
              <a:bodyPr wrap="square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000"/>
                  <a:t>此部分内容作为文字排版占位显示（建议使用主题字体）</a:t>
                </a:r>
              </a:p>
            </p:txBody>
          </p:sp>
          <p:sp>
            <p:nvSpPr>
              <p:cNvPr id="18" name="文本框 25"/>
              <p:cNvSpPr txBox="1"/>
              <p:nvPr/>
            </p:nvSpPr>
            <p:spPr>
              <a:xfrm>
                <a:off x="677314" y="2780928"/>
                <a:ext cx="2070765" cy="323165"/>
              </a:xfrm>
              <a:prstGeom prst="rect">
                <a:avLst/>
              </a:prstGeom>
              <a:noFill/>
            </p:spPr>
            <p:txBody>
              <a:bodyPr wrap="none">
                <a:normAutofit/>
              </a:bodyPr>
              <a:lstStyle/>
              <a:p>
                <a:pPr algn="ctr"/>
                <a:r>
                  <a:rPr lang="zh-CN" altLang="en-US" sz="1500" b="1"/>
                  <a:t>标题文本预设</a:t>
                </a:r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9372532" y="2780928"/>
              <a:ext cx="2070765" cy="959983"/>
              <a:chOff x="677314" y="2780928"/>
              <a:chExt cx="2070765" cy="959983"/>
            </a:xfrm>
          </p:grpSpPr>
          <p:sp>
            <p:nvSpPr>
              <p:cNvPr id="14" name="文本框 28"/>
              <p:cNvSpPr txBox="1"/>
              <p:nvPr/>
            </p:nvSpPr>
            <p:spPr>
              <a:xfrm>
                <a:off x="677314" y="3186913"/>
                <a:ext cx="2070765" cy="553998"/>
              </a:xfrm>
              <a:prstGeom prst="rect">
                <a:avLst/>
              </a:prstGeom>
              <a:noFill/>
            </p:spPr>
            <p:txBody>
              <a:bodyPr wrap="square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000"/>
                  <a:t>此部分内容作为文字排版占位显示（建议使用主题字体）</a:t>
                </a:r>
              </a:p>
            </p:txBody>
          </p:sp>
          <p:sp>
            <p:nvSpPr>
              <p:cNvPr id="15" name="文本框 29"/>
              <p:cNvSpPr txBox="1"/>
              <p:nvPr/>
            </p:nvSpPr>
            <p:spPr>
              <a:xfrm>
                <a:off x="677314" y="2780928"/>
                <a:ext cx="2070765" cy="323165"/>
              </a:xfrm>
              <a:prstGeom prst="rect">
                <a:avLst/>
              </a:prstGeom>
              <a:noFill/>
            </p:spPr>
            <p:txBody>
              <a:bodyPr wrap="none">
                <a:normAutofit/>
              </a:bodyPr>
              <a:lstStyle/>
              <a:p>
                <a:pPr algn="ctr"/>
                <a:r>
                  <a:rPr lang="zh-CN" altLang="en-US" sz="1500" b="1"/>
                  <a:t>标题文本预设</a:t>
                </a: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3143672" y="2060848"/>
              <a:ext cx="5906242" cy="2016224"/>
              <a:chOff x="3143672" y="2060848"/>
              <a:chExt cx="5906242" cy="2016224"/>
            </a:xfrm>
          </p:grpSpPr>
          <p:cxnSp>
            <p:nvCxnSpPr>
              <p:cNvPr id="11" name="直接连接符 10"/>
              <p:cNvCxnSpPr/>
              <p:nvPr/>
            </p:nvCxnSpPr>
            <p:spPr>
              <a:xfrm>
                <a:off x="3143672" y="2060848"/>
                <a:ext cx="0" cy="2016224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/>
              <p:cNvCxnSpPr/>
              <p:nvPr/>
            </p:nvCxnSpPr>
            <p:spPr>
              <a:xfrm>
                <a:off x="6096793" y="2060848"/>
                <a:ext cx="0" cy="2016224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直接连接符 12"/>
              <p:cNvCxnSpPr/>
              <p:nvPr/>
            </p:nvCxnSpPr>
            <p:spPr>
              <a:xfrm>
                <a:off x="9049914" y="2060848"/>
                <a:ext cx="0" cy="2016224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5" name="文本框 24"/>
          <p:cNvSpPr txBox="1"/>
          <p:nvPr/>
        </p:nvSpPr>
        <p:spPr>
          <a:xfrm>
            <a:off x="424211" y="3655704"/>
            <a:ext cx="3151509" cy="584775"/>
          </a:xfrm>
          <a:prstGeom prst="rect">
            <a:avLst/>
          </a:prstGeom>
          <a:blipFill dpi="0" rotWithShape="1">
            <a:blip r:embed="rId6"/>
            <a:srcRect/>
            <a:tile tx="0" ty="0" sx="100000" sy="100000" flip="none" algn="tl"/>
          </a:blip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</a:t>
            </a:r>
          </a:p>
        </p:txBody>
      </p:sp>
    </p:spTree>
    <p:extLst>
      <p:ext uri="{BB962C8B-B14F-4D97-AF65-F5344CB8AC3E}">
        <p14:creationId xmlns:p14="http://schemas.microsoft.com/office/powerpoint/2010/main" val="114933631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4000">
        <p15:prstTrans prst="pageCurlDouble"/>
      </p:transition>
    </mc:Choice>
    <mc:Fallback xmlns=""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57580" y="-1606040"/>
            <a:ext cx="3676839" cy="3676839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3992880" y="232380"/>
            <a:ext cx="4206240" cy="1509296"/>
            <a:chOff x="3992880" y="232380"/>
            <a:chExt cx="4206240" cy="1509296"/>
          </a:xfrm>
        </p:grpSpPr>
        <p:sp>
          <p:nvSpPr>
            <p:cNvPr id="6" name="文本框 5"/>
            <p:cNvSpPr txBox="1"/>
            <p:nvPr/>
          </p:nvSpPr>
          <p:spPr>
            <a:xfrm>
              <a:off x="3992880" y="232380"/>
              <a:ext cx="4206240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5400" b="1" spc="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间隔页面</a:t>
              </a: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3992880" y="1033790"/>
              <a:ext cx="420624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b="1" spc="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PART03</a:t>
              </a:r>
              <a:endParaRPr lang="zh-CN" altLang="en-US" sz="4000" b="1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9656910"/>
      </p:ext>
    </p:extLst>
  </p:cSld>
  <p:clrMapOvr>
    <a:masterClrMapping/>
  </p:clrMapOvr>
  <p:transition spd="slow" advClick="0" advTm="4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3810000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2350961" y="3277354"/>
            <a:ext cx="7490080" cy="3580646"/>
            <a:chOff x="961790" y="2060848"/>
            <a:chExt cx="6574619" cy="3143008"/>
          </a:xfrm>
        </p:grpSpPr>
        <p:grpSp>
          <p:nvGrpSpPr>
            <p:cNvPr id="6" name="组合 5"/>
            <p:cNvGrpSpPr/>
            <p:nvPr/>
          </p:nvGrpSpPr>
          <p:grpSpPr>
            <a:xfrm>
              <a:off x="2927648" y="2060848"/>
              <a:ext cx="4608761" cy="3143008"/>
              <a:chOff x="2878656" y="1654144"/>
              <a:chExt cx="4608761" cy="1773385"/>
            </a:xfrm>
          </p:grpSpPr>
          <p:cxnSp>
            <p:nvCxnSpPr>
              <p:cNvPr id="24" name="直接连接符 23"/>
              <p:cNvCxnSpPr/>
              <p:nvPr/>
            </p:nvCxnSpPr>
            <p:spPr>
              <a:xfrm>
                <a:off x="2878656" y="1654144"/>
                <a:ext cx="0" cy="1773385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直接连接符 24"/>
              <p:cNvCxnSpPr/>
              <p:nvPr/>
            </p:nvCxnSpPr>
            <p:spPr>
              <a:xfrm>
                <a:off x="5074944" y="1654144"/>
                <a:ext cx="0" cy="1773385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直接连接符 25"/>
              <p:cNvCxnSpPr/>
              <p:nvPr/>
            </p:nvCxnSpPr>
            <p:spPr>
              <a:xfrm>
                <a:off x="7487417" y="1654144"/>
                <a:ext cx="0" cy="1773385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" name="组合 6"/>
            <p:cNvGrpSpPr/>
            <p:nvPr/>
          </p:nvGrpSpPr>
          <p:grpSpPr>
            <a:xfrm>
              <a:off x="961790" y="2217889"/>
              <a:ext cx="1735427" cy="2109769"/>
              <a:chOff x="912798" y="1811185"/>
              <a:chExt cx="1735427" cy="2109769"/>
            </a:xfrm>
          </p:grpSpPr>
          <p:sp>
            <p:nvSpPr>
              <p:cNvPr id="20" name="椭圆 19"/>
              <p:cNvSpPr/>
              <p:nvPr/>
            </p:nvSpPr>
            <p:spPr>
              <a:xfrm>
                <a:off x="1325633" y="1811185"/>
                <a:ext cx="909757" cy="909757"/>
              </a:xfrm>
              <a:prstGeom prst="ellipse">
                <a:avLst/>
              </a:prstGeom>
              <a:blipFill>
                <a:blip r:embed="rId4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  <a:ln w="92075">
                <a:solidFill>
                  <a:schemeClr val="bg1">
                    <a:alpha val="18000"/>
                  </a:schemeClr>
                </a:solidFill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20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22" name="文本框 18"/>
              <p:cNvSpPr txBox="1"/>
              <p:nvPr/>
            </p:nvSpPr>
            <p:spPr>
              <a:xfrm>
                <a:off x="912799" y="2968640"/>
                <a:ext cx="1735426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zh-CN" altLang="en-US" sz="1600" b="1" dirty="0"/>
                  <a:t>标题文本预设</a:t>
                </a:r>
              </a:p>
            </p:txBody>
          </p:sp>
          <p:sp>
            <p:nvSpPr>
              <p:cNvPr id="23" name="文本框 19"/>
              <p:cNvSpPr txBox="1"/>
              <p:nvPr/>
            </p:nvSpPr>
            <p:spPr>
              <a:xfrm>
                <a:off x="912798" y="3394143"/>
                <a:ext cx="1735426" cy="52681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此部分内容作为文字排版占位显示（建议使用主题字体）</a:t>
                </a: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3158079" y="2217889"/>
              <a:ext cx="1735426" cy="2109769"/>
              <a:chOff x="3109086" y="1811185"/>
              <a:chExt cx="1735426" cy="2109769"/>
            </a:xfrm>
          </p:grpSpPr>
          <p:sp>
            <p:nvSpPr>
              <p:cNvPr id="18" name="椭圆 17"/>
              <p:cNvSpPr/>
              <p:nvPr/>
            </p:nvSpPr>
            <p:spPr>
              <a:xfrm>
                <a:off x="3521921" y="1811185"/>
                <a:ext cx="909757" cy="909757"/>
              </a:xfrm>
              <a:prstGeom prst="ellipse">
                <a:avLst/>
              </a:prstGeom>
              <a:blipFill>
                <a:blip r:embed="rId4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  <a:ln w="92075">
                <a:solidFill>
                  <a:schemeClr val="bg1">
                    <a:alpha val="18000"/>
                  </a:schemeClr>
                </a:solidFill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20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16" name="文本框 12"/>
              <p:cNvSpPr txBox="1"/>
              <p:nvPr/>
            </p:nvSpPr>
            <p:spPr>
              <a:xfrm>
                <a:off x="3109086" y="2968640"/>
                <a:ext cx="1735426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zh-CN" altLang="en-US" sz="1600" b="1" dirty="0"/>
                  <a:t>标题文本预设</a:t>
                </a:r>
              </a:p>
            </p:txBody>
          </p:sp>
          <p:sp>
            <p:nvSpPr>
              <p:cNvPr id="17" name="文本框 13"/>
              <p:cNvSpPr txBox="1"/>
              <p:nvPr/>
            </p:nvSpPr>
            <p:spPr>
              <a:xfrm>
                <a:off x="3109086" y="3394143"/>
                <a:ext cx="1735426" cy="52681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此部分内容作为文字排版占位显示（建议使用主题字体）</a:t>
                </a:r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5354366" y="2217889"/>
              <a:ext cx="1735426" cy="2109769"/>
              <a:chOff x="5305374" y="1811185"/>
              <a:chExt cx="1735426" cy="2109769"/>
            </a:xfrm>
          </p:grpSpPr>
          <p:sp>
            <p:nvSpPr>
              <p:cNvPr id="13" name="椭圆 12"/>
              <p:cNvSpPr/>
              <p:nvPr/>
            </p:nvSpPr>
            <p:spPr>
              <a:xfrm>
                <a:off x="5718209" y="1811185"/>
                <a:ext cx="909757" cy="909757"/>
              </a:xfrm>
              <a:prstGeom prst="ellipse">
                <a:avLst/>
              </a:prstGeom>
              <a:blipFill>
                <a:blip r:embed="rId4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  <a:ln w="92075">
                <a:solidFill>
                  <a:schemeClr val="bg1">
                    <a:alpha val="18000"/>
                  </a:schemeClr>
                </a:solidFill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20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11" name="文本框 7"/>
              <p:cNvSpPr txBox="1"/>
              <p:nvPr/>
            </p:nvSpPr>
            <p:spPr>
              <a:xfrm>
                <a:off x="5305374" y="2968640"/>
                <a:ext cx="1735426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zh-CN" altLang="en-US" sz="1600" b="1" dirty="0"/>
                  <a:t>标题文本预设</a:t>
                </a:r>
              </a:p>
            </p:txBody>
          </p:sp>
          <p:sp>
            <p:nvSpPr>
              <p:cNvPr id="12" name="文本框 8"/>
              <p:cNvSpPr txBox="1"/>
              <p:nvPr/>
            </p:nvSpPr>
            <p:spPr>
              <a:xfrm>
                <a:off x="5305374" y="3394143"/>
                <a:ext cx="1735426" cy="52681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此部分内容作为文字排版占位显示（建议使用主题字体）</a:t>
                </a:r>
              </a:p>
            </p:txBody>
          </p:sp>
        </p:grpSp>
      </p:grpSp>
      <p:sp>
        <p:nvSpPr>
          <p:cNvPr id="27" name="文本框 26"/>
          <p:cNvSpPr txBox="1"/>
          <p:nvPr/>
        </p:nvSpPr>
        <p:spPr>
          <a:xfrm>
            <a:off x="8861919" y="115874"/>
            <a:ext cx="3151509" cy="584775"/>
          </a:xfrm>
          <a:prstGeom prst="rect">
            <a:avLst/>
          </a:prstGeom>
          <a:blipFill dpi="0" rotWithShape="1">
            <a:blip r:embed="rId5"/>
            <a:srcRect/>
            <a:tile tx="0" ty="0" sx="100000" sy="100000" flip="none" algn="tl"/>
          </a:blip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</a:t>
            </a:r>
          </a:p>
        </p:txBody>
      </p:sp>
      <p:grpSp>
        <p:nvGrpSpPr>
          <p:cNvPr id="31" name="组合 30"/>
          <p:cNvGrpSpPr/>
          <p:nvPr/>
        </p:nvGrpSpPr>
        <p:grpSpPr>
          <a:xfrm>
            <a:off x="2999610" y="3679013"/>
            <a:ext cx="5669149" cy="638583"/>
            <a:chOff x="2999610" y="3679013"/>
            <a:chExt cx="5669149" cy="638583"/>
          </a:xfrm>
        </p:grpSpPr>
        <p:sp>
          <p:nvSpPr>
            <p:cNvPr id="28" name="audio-mixer-controls_17520"/>
            <p:cNvSpPr>
              <a:spLocks noChangeAspect="1"/>
            </p:cNvSpPr>
            <p:nvPr/>
          </p:nvSpPr>
          <p:spPr bwMode="auto">
            <a:xfrm>
              <a:off x="5612668" y="3683521"/>
              <a:ext cx="483332" cy="609685"/>
            </a:xfrm>
            <a:custGeom>
              <a:avLst/>
              <a:gdLst>
                <a:gd name="connsiteX0" fmla="*/ 387715 w 480480"/>
                <a:gd name="connsiteY0" fmla="*/ 0 h 606087"/>
                <a:gd name="connsiteX1" fmla="*/ 412248 w 480480"/>
                <a:gd name="connsiteY1" fmla="*/ 24499 h 606087"/>
                <a:gd name="connsiteX2" fmla="*/ 412248 w 480480"/>
                <a:gd name="connsiteY2" fmla="*/ 348468 h 606087"/>
                <a:gd name="connsiteX3" fmla="*/ 480480 w 480480"/>
                <a:gd name="connsiteY3" fmla="*/ 437786 h 606087"/>
                <a:gd name="connsiteX4" fmla="*/ 412248 w 480480"/>
                <a:gd name="connsiteY4" fmla="*/ 527104 h 606087"/>
                <a:gd name="connsiteX5" fmla="*/ 412248 w 480480"/>
                <a:gd name="connsiteY5" fmla="*/ 581588 h 606087"/>
                <a:gd name="connsiteX6" fmla="*/ 387715 w 480480"/>
                <a:gd name="connsiteY6" fmla="*/ 606087 h 606087"/>
                <a:gd name="connsiteX7" fmla="*/ 363054 w 480480"/>
                <a:gd name="connsiteY7" fmla="*/ 581588 h 606087"/>
                <a:gd name="connsiteX8" fmla="*/ 363054 w 480480"/>
                <a:gd name="connsiteY8" fmla="*/ 527104 h 606087"/>
                <a:gd name="connsiteX9" fmla="*/ 294822 w 480480"/>
                <a:gd name="connsiteY9" fmla="*/ 437786 h 606087"/>
                <a:gd name="connsiteX10" fmla="*/ 363054 w 480480"/>
                <a:gd name="connsiteY10" fmla="*/ 348468 h 606087"/>
                <a:gd name="connsiteX11" fmla="*/ 363054 w 480480"/>
                <a:gd name="connsiteY11" fmla="*/ 24499 h 606087"/>
                <a:gd name="connsiteX12" fmla="*/ 387715 w 480480"/>
                <a:gd name="connsiteY12" fmla="*/ 0 h 606087"/>
                <a:gd name="connsiteX13" fmla="*/ 240241 w 480480"/>
                <a:gd name="connsiteY13" fmla="*/ 0 h 606087"/>
                <a:gd name="connsiteX14" fmla="*/ 264772 w 480480"/>
                <a:gd name="connsiteY14" fmla="*/ 24499 h 606087"/>
                <a:gd name="connsiteX15" fmla="*/ 264772 w 480480"/>
                <a:gd name="connsiteY15" fmla="*/ 32282 h 606087"/>
                <a:gd name="connsiteX16" fmla="*/ 332999 w 480480"/>
                <a:gd name="connsiteY16" fmla="*/ 121600 h 606087"/>
                <a:gd name="connsiteX17" fmla="*/ 264772 w 480480"/>
                <a:gd name="connsiteY17" fmla="*/ 210918 h 606087"/>
                <a:gd name="connsiteX18" fmla="*/ 264772 w 480480"/>
                <a:gd name="connsiteY18" fmla="*/ 581588 h 606087"/>
                <a:gd name="connsiteX19" fmla="*/ 240241 w 480480"/>
                <a:gd name="connsiteY19" fmla="*/ 606087 h 606087"/>
                <a:gd name="connsiteX20" fmla="*/ 215709 w 480480"/>
                <a:gd name="connsiteY20" fmla="*/ 581588 h 606087"/>
                <a:gd name="connsiteX21" fmla="*/ 215709 w 480480"/>
                <a:gd name="connsiteY21" fmla="*/ 210918 h 606087"/>
                <a:gd name="connsiteX22" fmla="*/ 147482 w 480480"/>
                <a:gd name="connsiteY22" fmla="*/ 121600 h 606087"/>
                <a:gd name="connsiteX23" fmla="*/ 215709 w 480480"/>
                <a:gd name="connsiteY23" fmla="*/ 32282 h 606087"/>
                <a:gd name="connsiteX24" fmla="*/ 215709 w 480480"/>
                <a:gd name="connsiteY24" fmla="*/ 24499 h 606087"/>
                <a:gd name="connsiteX25" fmla="*/ 240241 w 480480"/>
                <a:gd name="connsiteY25" fmla="*/ 0 h 606087"/>
                <a:gd name="connsiteX26" fmla="*/ 92928 w 480480"/>
                <a:gd name="connsiteY26" fmla="*/ 0 h 606087"/>
                <a:gd name="connsiteX27" fmla="*/ 117470 w 480480"/>
                <a:gd name="connsiteY27" fmla="*/ 24499 h 606087"/>
                <a:gd name="connsiteX28" fmla="*/ 117470 w 480480"/>
                <a:gd name="connsiteY28" fmla="*/ 196117 h 606087"/>
                <a:gd name="connsiteX29" fmla="*/ 185728 w 480480"/>
                <a:gd name="connsiteY29" fmla="*/ 285307 h 606087"/>
                <a:gd name="connsiteX30" fmla="*/ 117470 w 480480"/>
                <a:gd name="connsiteY30" fmla="*/ 374626 h 606087"/>
                <a:gd name="connsiteX31" fmla="*/ 117470 w 480480"/>
                <a:gd name="connsiteY31" fmla="*/ 581588 h 606087"/>
                <a:gd name="connsiteX32" fmla="*/ 92928 w 480480"/>
                <a:gd name="connsiteY32" fmla="*/ 606087 h 606087"/>
                <a:gd name="connsiteX33" fmla="*/ 68258 w 480480"/>
                <a:gd name="connsiteY33" fmla="*/ 581588 h 606087"/>
                <a:gd name="connsiteX34" fmla="*/ 68258 w 480480"/>
                <a:gd name="connsiteY34" fmla="*/ 374626 h 606087"/>
                <a:gd name="connsiteX35" fmla="*/ 0 w 480480"/>
                <a:gd name="connsiteY35" fmla="*/ 285307 h 606087"/>
                <a:gd name="connsiteX36" fmla="*/ 68258 w 480480"/>
                <a:gd name="connsiteY36" fmla="*/ 196117 h 606087"/>
                <a:gd name="connsiteX37" fmla="*/ 68258 w 480480"/>
                <a:gd name="connsiteY37" fmla="*/ 24499 h 606087"/>
                <a:gd name="connsiteX38" fmla="*/ 92928 w 480480"/>
                <a:gd name="connsiteY38" fmla="*/ 0 h 6060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480480" h="606087">
                  <a:moveTo>
                    <a:pt x="387715" y="0"/>
                  </a:moveTo>
                  <a:cubicBezTo>
                    <a:pt x="401259" y="0"/>
                    <a:pt x="412248" y="10973"/>
                    <a:pt x="412248" y="24499"/>
                  </a:cubicBezTo>
                  <a:lnTo>
                    <a:pt x="412248" y="348468"/>
                  </a:lnTo>
                  <a:cubicBezTo>
                    <a:pt x="451475" y="359314"/>
                    <a:pt x="480480" y="395169"/>
                    <a:pt x="480480" y="437786"/>
                  </a:cubicBezTo>
                  <a:cubicBezTo>
                    <a:pt x="480480" y="480404"/>
                    <a:pt x="451475" y="516259"/>
                    <a:pt x="412248" y="527104"/>
                  </a:cubicBezTo>
                  <a:lnTo>
                    <a:pt x="412248" y="581588"/>
                  </a:lnTo>
                  <a:cubicBezTo>
                    <a:pt x="412248" y="595114"/>
                    <a:pt x="401259" y="606087"/>
                    <a:pt x="387715" y="606087"/>
                  </a:cubicBezTo>
                  <a:cubicBezTo>
                    <a:pt x="374043" y="606087"/>
                    <a:pt x="363054" y="595114"/>
                    <a:pt x="363054" y="581588"/>
                  </a:cubicBezTo>
                  <a:lnTo>
                    <a:pt x="363054" y="527104"/>
                  </a:lnTo>
                  <a:cubicBezTo>
                    <a:pt x="323827" y="516259"/>
                    <a:pt x="294822" y="480404"/>
                    <a:pt x="294822" y="437786"/>
                  </a:cubicBezTo>
                  <a:cubicBezTo>
                    <a:pt x="294822" y="395169"/>
                    <a:pt x="323827" y="359314"/>
                    <a:pt x="363054" y="348468"/>
                  </a:cubicBezTo>
                  <a:lnTo>
                    <a:pt x="363054" y="24499"/>
                  </a:lnTo>
                  <a:cubicBezTo>
                    <a:pt x="363054" y="10973"/>
                    <a:pt x="374043" y="0"/>
                    <a:pt x="387715" y="0"/>
                  </a:cubicBezTo>
                  <a:close/>
                  <a:moveTo>
                    <a:pt x="240241" y="0"/>
                  </a:moveTo>
                  <a:cubicBezTo>
                    <a:pt x="253784" y="0"/>
                    <a:pt x="264772" y="10973"/>
                    <a:pt x="264772" y="24499"/>
                  </a:cubicBezTo>
                  <a:lnTo>
                    <a:pt x="264772" y="32282"/>
                  </a:lnTo>
                  <a:cubicBezTo>
                    <a:pt x="304124" y="43128"/>
                    <a:pt x="332999" y="78983"/>
                    <a:pt x="332999" y="121600"/>
                  </a:cubicBezTo>
                  <a:cubicBezTo>
                    <a:pt x="332999" y="164218"/>
                    <a:pt x="304124" y="200073"/>
                    <a:pt x="264772" y="210918"/>
                  </a:cubicBezTo>
                  <a:lnTo>
                    <a:pt x="264772" y="581588"/>
                  </a:lnTo>
                  <a:cubicBezTo>
                    <a:pt x="264772" y="595114"/>
                    <a:pt x="253784" y="606087"/>
                    <a:pt x="240241" y="606087"/>
                  </a:cubicBezTo>
                  <a:cubicBezTo>
                    <a:pt x="226697" y="606087"/>
                    <a:pt x="215709" y="595114"/>
                    <a:pt x="215709" y="581588"/>
                  </a:cubicBezTo>
                  <a:lnTo>
                    <a:pt x="215709" y="210918"/>
                  </a:lnTo>
                  <a:cubicBezTo>
                    <a:pt x="176485" y="200073"/>
                    <a:pt x="147482" y="164218"/>
                    <a:pt x="147482" y="121600"/>
                  </a:cubicBezTo>
                  <a:cubicBezTo>
                    <a:pt x="147482" y="78983"/>
                    <a:pt x="176485" y="43128"/>
                    <a:pt x="215709" y="32282"/>
                  </a:cubicBezTo>
                  <a:lnTo>
                    <a:pt x="215709" y="24499"/>
                  </a:lnTo>
                  <a:cubicBezTo>
                    <a:pt x="215709" y="10973"/>
                    <a:pt x="226697" y="0"/>
                    <a:pt x="240241" y="0"/>
                  </a:cubicBezTo>
                  <a:close/>
                  <a:moveTo>
                    <a:pt x="92928" y="0"/>
                  </a:moveTo>
                  <a:cubicBezTo>
                    <a:pt x="106477" y="0"/>
                    <a:pt x="117470" y="10973"/>
                    <a:pt x="117470" y="24499"/>
                  </a:cubicBezTo>
                  <a:lnTo>
                    <a:pt x="117470" y="196117"/>
                  </a:lnTo>
                  <a:cubicBezTo>
                    <a:pt x="156712" y="206835"/>
                    <a:pt x="185728" y="242690"/>
                    <a:pt x="185728" y="285307"/>
                  </a:cubicBezTo>
                  <a:cubicBezTo>
                    <a:pt x="185728" y="327925"/>
                    <a:pt x="156712" y="363780"/>
                    <a:pt x="117470" y="374626"/>
                  </a:cubicBezTo>
                  <a:lnTo>
                    <a:pt x="117470" y="581588"/>
                  </a:lnTo>
                  <a:cubicBezTo>
                    <a:pt x="117470" y="595114"/>
                    <a:pt x="106477" y="606087"/>
                    <a:pt x="92928" y="606087"/>
                  </a:cubicBezTo>
                  <a:cubicBezTo>
                    <a:pt x="79251" y="606087"/>
                    <a:pt x="68258" y="595114"/>
                    <a:pt x="68258" y="581588"/>
                  </a:cubicBezTo>
                  <a:lnTo>
                    <a:pt x="68258" y="374626"/>
                  </a:lnTo>
                  <a:cubicBezTo>
                    <a:pt x="29016" y="363780"/>
                    <a:pt x="0" y="327925"/>
                    <a:pt x="0" y="285307"/>
                  </a:cubicBezTo>
                  <a:cubicBezTo>
                    <a:pt x="0" y="242690"/>
                    <a:pt x="29016" y="206835"/>
                    <a:pt x="68258" y="196117"/>
                  </a:cubicBezTo>
                  <a:lnTo>
                    <a:pt x="68258" y="24499"/>
                  </a:lnTo>
                  <a:cubicBezTo>
                    <a:pt x="68258" y="10973"/>
                    <a:pt x="79251" y="0"/>
                    <a:pt x="9292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9" name="vinyl_327598"/>
            <p:cNvSpPr>
              <a:spLocks noChangeAspect="1"/>
            </p:cNvSpPr>
            <p:nvPr/>
          </p:nvSpPr>
          <p:spPr bwMode="auto">
            <a:xfrm>
              <a:off x="8059074" y="3679013"/>
              <a:ext cx="609685" cy="608764"/>
            </a:xfrm>
            <a:custGeom>
              <a:avLst/>
              <a:gdLst>
                <a:gd name="connsiteX0" fmla="*/ 325000 h 606722"/>
                <a:gd name="connsiteY0" fmla="*/ 325000 h 606722"/>
                <a:gd name="connsiteX1" fmla="*/ 325000 h 606722"/>
                <a:gd name="connsiteY1" fmla="*/ 325000 h 606722"/>
                <a:gd name="connsiteX2" fmla="*/ 325000 h 606722"/>
                <a:gd name="connsiteY2" fmla="*/ 325000 h 606722"/>
                <a:gd name="connsiteX3" fmla="*/ 325000 h 606722"/>
                <a:gd name="connsiteY3" fmla="*/ 325000 h 606722"/>
                <a:gd name="connsiteX4" fmla="*/ 325000 h 606722"/>
                <a:gd name="connsiteY4" fmla="*/ 325000 h 606722"/>
                <a:gd name="connsiteX5" fmla="*/ 325000 h 606722"/>
                <a:gd name="connsiteY5" fmla="*/ 325000 h 606722"/>
                <a:gd name="connsiteX6" fmla="*/ 325000 h 606722"/>
                <a:gd name="connsiteY6" fmla="*/ 325000 h 606722"/>
                <a:gd name="connsiteX7" fmla="*/ 325000 h 606722"/>
                <a:gd name="connsiteY7" fmla="*/ 325000 h 606722"/>
                <a:gd name="connsiteX8" fmla="*/ 325000 h 606722"/>
                <a:gd name="connsiteY8" fmla="*/ 325000 h 606722"/>
                <a:gd name="connsiteX9" fmla="*/ 325000 h 606722"/>
                <a:gd name="connsiteY9" fmla="*/ 325000 h 606722"/>
                <a:gd name="connsiteX10" fmla="*/ 325000 h 606722"/>
                <a:gd name="connsiteY10" fmla="*/ 325000 h 606722"/>
                <a:gd name="connsiteX11" fmla="*/ 325000 h 606722"/>
                <a:gd name="connsiteY11" fmla="*/ 325000 h 606722"/>
                <a:gd name="connsiteX12" fmla="*/ 325000 h 606722"/>
                <a:gd name="connsiteY12" fmla="*/ 325000 h 606722"/>
                <a:gd name="connsiteX13" fmla="*/ 325000 h 606722"/>
                <a:gd name="connsiteY13" fmla="*/ 325000 h 606722"/>
                <a:gd name="connsiteX14" fmla="*/ 325000 h 606722"/>
                <a:gd name="connsiteY14" fmla="*/ 325000 h 606722"/>
                <a:gd name="connsiteX15" fmla="*/ 325000 h 606722"/>
                <a:gd name="connsiteY15" fmla="*/ 325000 h 606722"/>
                <a:gd name="connsiteX16" fmla="*/ 325000 h 606722"/>
                <a:gd name="connsiteY16" fmla="*/ 325000 h 606722"/>
                <a:gd name="connsiteX17" fmla="*/ 325000 h 606722"/>
                <a:gd name="connsiteY17" fmla="*/ 325000 h 606722"/>
                <a:gd name="connsiteX18" fmla="*/ 325000 h 606722"/>
                <a:gd name="connsiteY18" fmla="*/ 325000 h 606722"/>
                <a:gd name="connsiteX19" fmla="*/ 325000 h 606722"/>
                <a:gd name="connsiteY19" fmla="*/ 325000 h 606722"/>
                <a:gd name="connsiteX20" fmla="*/ 325000 h 606722"/>
                <a:gd name="connsiteY20" fmla="*/ 325000 h 606722"/>
                <a:gd name="connsiteX21" fmla="*/ 325000 h 606722"/>
                <a:gd name="connsiteY21" fmla="*/ 325000 h 606722"/>
                <a:gd name="connsiteX22" fmla="*/ 325000 h 606722"/>
                <a:gd name="connsiteY22" fmla="*/ 325000 h 606722"/>
                <a:gd name="connsiteX23" fmla="*/ 325000 h 606722"/>
                <a:gd name="connsiteY23" fmla="*/ 325000 h 606722"/>
                <a:gd name="connsiteX24" fmla="*/ 325000 h 606722"/>
                <a:gd name="connsiteY24" fmla="*/ 325000 h 606722"/>
                <a:gd name="connsiteX25" fmla="*/ 325000 h 606722"/>
                <a:gd name="connsiteY25" fmla="*/ 325000 h 606722"/>
                <a:gd name="connsiteX26" fmla="*/ 325000 h 606722"/>
                <a:gd name="connsiteY26" fmla="*/ 325000 h 606722"/>
                <a:gd name="connsiteX27" fmla="*/ 325000 h 606722"/>
                <a:gd name="connsiteY27" fmla="*/ 325000 h 606722"/>
                <a:gd name="connsiteX28" fmla="*/ 325000 h 606722"/>
                <a:gd name="connsiteY28" fmla="*/ 325000 h 606722"/>
                <a:gd name="connsiteX29" fmla="*/ 325000 h 606722"/>
                <a:gd name="connsiteY29" fmla="*/ 325000 h 606722"/>
                <a:gd name="connsiteX30" fmla="*/ 325000 h 606722"/>
                <a:gd name="connsiteY30" fmla="*/ 325000 h 606722"/>
                <a:gd name="connsiteX31" fmla="*/ 325000 h 606722"/>
                <a:gd name="connsiteY31" fmla="*/ 325000 h 606722"/>
                <a:gd name="connsiteX32" fmla="*/ 325000 h 606722"/>
                <a:gd name="connsiteY32" fmla="*/ 325000 h 606722"/>
                <a:gd name="connsiteX33" fmla="*/ 325000 h 606722"/>
                <a:gd name="connsiteY33" fmla="*/ 325000 h 606722"/>
                <a:gd name="connsiteX34" fmla="*/ 325000 h 606722"/>
                <a:gd name="connsiteY34" fmla="*/ 325000 h 606722"/>
                <a:gd name="connsiteX35" fmla="*/ 325000 h 606722"/>
                <a:gd name="connsiteY35" fmla="*/ 325000 h 606722"/>
                <a:gd name="connsiteX36" fmla="*/ 325000 h 606722"/>
                <a:gd name="connsiteY36" fmla="*/ 325000 h 606722"/>
                <a:gd name="connsiteX37" fmla="*/ 325000 h 606722"/>
                <a:gd name="connsiteY37" fmla="*/ 325000 h 606722"/>
                <a:gd name="connsiteX38" fmla="*/ 325000 h 606722"/>
                <a:gd name="connsiteY38" fmla="*/ 325000 h 606722"/>
                <a:gd name="connsiteX39" fmla="*/ 325000 h 606722"/>
                <a:gd name="connsiteY39" fmla="*/ 325000 h 606722"/>
                <a:gd name="connsiteX40" fmla="*/ 325000 h 606722"/>
                <a:gd name="connsiteY40" fmla="*/ 325000 h 606722"/>
                <a:gd name="connsiteX41" fmla="*/ 325000 h 606722"/>
                <a:gd name="connsiteY41" fmla="*/ 325000 h 606722"/>
                <a:gd name="connsiteX42" fmla="*/ 325000 h 606722"/>
                <a:gd name="connsiteY42" fmla="*/ 325000 h 606722"/>
                <a:gd name="connsiteX43" fmla="*/ 325000 h 606722"/>
                <a:gd name="connsiteY43" fmla="*/ 325000 h 606722"/>
                <a:gd name="connsiteX44" fmla="*/ 325000 h 606722"/>
                <a:gd name="connsiteY44" fmla="*/ 325000 h 606722"/>
                <a:gd name="connsiteX45" fmla="*/ 325000 h 606722"/>
                <a:gd name="connsiteY45" fmla="*/ 325000 h 606722"/>
                <a:gd name="connsiteX46" fmla="*/ 325000 h 606722"/>
                <a:gd name="connsiteY46" fmla="*/ 325000 h 606722"/>
                <a:gd name="connsiteX47" fmla="*/ 325000 h 606722"/>
                <a:gd name="connsiteY47" fmla="*/ 325000 h 606722"/>
                <a:gd name="connsiteX48" fmla="*/ 325000 h 606722"/>
                <a:gd name="connsiteY48" fmla="*/ 325000 h 606722"/>
                <a:gd name="connsiteX49" fmla="*/ 325000 h 606722"/>
                <a:gd name="connsiteY49" fmla="*/ 325000 h 606722"/>
                <a:gd name="connsiteX50" fmla="*/ 325000 h 606722"/>
                <a:gd name="connsiteY50" fmla="*/ 325000 h 606722"/>
                <a:gd name="connsiteX51" fmla="*/ 325000 h 606722"/>
                <a:gd name="connsiteY51" fmla="*/ 325000 h 606722"/>
                <a:gd name="connsiteX52" fmla="*/ 325000 h 606722"/>
                <a:gd name="connsiteY52" fmla="*/ 325000 h 606722"/>
                <a:gd name="connsiteX53" fmla="*/ 325000 h 606722"/>
                <a:gd name="connsiteY53" fmla="*/ 325000 h 606722"/>
                <a:gd name="connsiteX54" fmla="*/ 325000 h 606722"/>
                <a:gd name="connsiteY54" fmla="*/ 325000 h 606722"/>
                <a:gd name="connsiteX55" fmla="*/ 325000 h 606722"/>
                <a:gd name="connsiteY55" fmla="*/ 325000 h 606722"/>
                <a:gd name="connsiteX56" fmla="*/ 325000 h 606722"/>
                <a:gd name="connsiteY56" fmla="*/ 325000 h 606722"/>
                <a:gd name="connsiteX57" fmla="*/ 325000 h 606722"/>
                <a:gd name="connsiteY57" fmla="*/ 325000 h 606722"/>
                <a:gd name="connsiteX58" fmla="*/ 325000 h 606722"/>
                <a:gd name="connsiteY58" fmla="*/ 325000 h 606722"/>
                <a:gd name="connsiteX59" fmla="*/ 325000 h 606722"/>
                <a:gd name="connsiteY59" fmla="*/ 325000 h 606722"/>
                <a:gd name="connsiteX60" fmla="*/ 325000 h 606722"/>
                <a:gd name="connsiteY60" fmla="*/ 325000 h 606722"/>
                <a:gd name="connsiteX61" fmla="*/ 325000 h 606722"/>
                <a:gd name="connsiteY61" fmla="*/ 325000 h 606722"/>
                <a:gd name="connsiteX62" fmla="*/ 325000 h 606722"/>
                <a:gd name="connsiteY62" fmla="*/ 325000 h 606722"/>
                <a:gd name="connsiteX63" fmla="*/ 325000 h 606722"/>
                <a:gd name="connsiteY63" fmla="*/ 325000 h 606722"/>
                <a:gd name="connsiteX64" fmla="*/ 325000 h 606722"/>
                <a:gd name="connsiteY64" fmla="*/ 325000 h 606722"/>
                <a:gd name="connsiteX65" fmla="*/ 325000 h 606722"/>
                <a:gd name="connsiteY65" fmla="*/ 325000 h 606722"/>
                <a:gd name="connsiteX66" fmla="*/ 325000 h 606722"/>
                <a:gd name="connsiteY66" fmla="*/ 325000 h 606722"/>
                <a:gd name="connsiteX67" fmla="*/ 325000 h 606722"/>
                <a:gd name="connsiteY67" fmla="*/ 325000 h 606722"/>
                <a:gd name="connsiteX68" fmla="*/ 325000 h 606722"/>
                <a:gd name="connsiteY68" fmla="*/ 325000 h 606722"/>
                <a:gd name="connsiteX69" fmla="*/ 325000 h 606722"/>
                <a:gd name="connsiteY69" fmla="*/ 325000 h 606722"/>
                <a:gd name="connsiteX70" fmla="*/ 325000 h 606722"/>
                <a:gd name="connsiteY70" fmla="*/ 32500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</a:cxnLst>
              <a:rect l="l" t="t" r="r" b="b"/>
              <a:pathLst>
                <a:path w="607639" h="606722">
                  <a:moveTo>
                    <a:pt x="356010" y="502073"/>
                  </a:moveTo>
                  <a:cubicBezTo>
                    <a:pt x="366512" y="499321"/>
                    <a:pt x="377370" y="505625"/>
                    <a:pt x="380129" y="516190"/>
                  </a:cubicBezTo>
                  <a:cubicBezTo>
                    <a:pt x="382888" y="526666"/>
                    <a:pt x="376569" y="537409"/>
                    <a:pt x="365978" y="540162"/>
                  </a:cubicBezTo>
                  <a:cubicBezTo>
                    <a:pt x="345774" y="545489"/>
                    <a:pt x="324859" y="548152"/>
                    <a:pt x="303766" y="548152"/>
                  </a:cubicBezTo>
                  <a:cubicBezTo>
                    <a:pt x="292907" y="548152"/>
                    <a:pt x="284096" y="539362"/>
                    <a:pt x="284096" y="528442"/>
                  </a:cubicBezTo>
                  <a:cubicBezTo>
                    <a:pt x="284096" y="517610"/>
                    <a:pt x="292907" y="508732"/>
                    <a:pt x="303766" y="508732"/>
                  </a:cubicBezTo>
                  <a:cubicBezTo>
                    <a:pt x="321477" y="508732"/>
                    <a:pt x="339099" y="506513"/>
                    <a:pt x="356010" y="502073"/>
                  </a:cubicBezTo>
                  <a:close/>
                  <a:moveTo>
                    <a:pt x="529233" y="283673"/>
                  </a:moveTo>
                  <a:cubicBezTo>
                    <a:pt x="540184" y="283673"/>
                    <a:pt x="548999" y="292471"/>
                    <a:pt x="548999" y="303313"/>
                  </a:cubicBezTo>
                  <a:cubicBezTo>
                    <a:pt x="548999" y="387914"/>
                    <a:pt x="506172" y="465317"/>
                    <a:pt x="434409" y="510462"/>
                  </a:cubicBezTo>
                  <a:cubicBezTo>
                    <a:pt x="425238" y="516327"/>
                    <a:pt x="413040" y="513572"/>
                    <a:pt x="407253" y="504330"/>
                  </a:cubicBezTo>
                  <a:cubicBezTo>
                    <a:pt x="401376" y="495177"/>
                    <a:pt x="404136" y="483002"/>
                    <a:pt x="413396" y="477226"/>
                  </a:cubicBezTo>
                  <a:cubicBezTo>
                    <a:pt x="473585" y="439279"/>
                    <a:pt x="509467" y="374317"/>
                    <a:pt x="509467" y="303313"/>
                  </a:cubicBezTo>
                  <a:cubicBezTo>
                    <a:pt x="509467" y="292471"/>
                    <a:pt x="518370" y="283673"/>
                    <a:pt x="529233" y="283673"/>
                  </a:cubicBezTo>
                  <a:close/>
                  <a:moveTo>
                    <a:pt x="467426" y="283673"/>
                  </a:moveTo>
                  <a:cubicBezTo>
                    <a:pt x="478284" y="283673"/>
                    <a:pt x="487183" y="292471"/>
                    <a:pt x="487183" y="303314"/>
                  </a:cubicBezTo>
                  <a:cubicBezTo>
                    <a:pt x="487183" y="404272"/>
                    <a:pt x="404863" y="486478"/>
                    <a:pt x="303764" y="486478"/>
                  </a:cubicBezTo>
                  <a:cubicBezTo>
                    <a:pt x="292907" y="486478"/>
                    <a:pt x="284096" y="477591"/>
                    <a:pt x="284096" y="466749"/>
                  </a:cubicBezTo>
                  <a:cubicBezTo>
                    <a:pt x="284096" y="455906"/>
                    <a:pt x="292907" y="447019"/>
                    <a:pt x="303764" y="447019"/>
                  </a:cubicBezTo>
                  <a:cubicBezTo>
                    <a:pt x="383148" y="447019"/>
                    <a:pt x="447669" y="382587"/>
                    <a:pt x="447669" y="303314"/>
                  </a:cubicBezTo>
                  <a:cubicBezTo>
                    <a:pt x="447669" y="292471"/>
                    <a:pt x="456569" y="283673"/>
                    <a:pt x="467426" y="283673"/>
                  </a:cubicBezTo>
                  <a:close/>
                  <a:moveTo>
                    <a:pt x="303820" y="275205"/>
                  </a:moveTo>
                  <a:cubicBezTo>
                    <a:pt x="319389" y="275205"/>
                    <a:pt x="332011" y="287811"/>
                    <a:pt x="332011" y="303361"/>
                  </a:cubicBezTo>
                  <a:cubicBezTo>
                    <a:pt x="332011" y="318911"/>
                    <a:pt x="319389" y="331517"/>
                    <a:pt x="303820" y="331517"/>
                  </a:cubicBezTo>
                  <a:cubicBezTo>
                    <a:pt x="288251" y="331517"/>
                    <a:pt x="275629" y="318911"/>
                    <a:pt x="275629" y="303361"/>
                  </a:cubicBezTo>
                  <a:cubicBezTo>
                    <a:pt x="275629" y="287811"/>
                    <a:pt x="288251" y="275205"/>
                    <a:pt x="303820" y="275205"/>
                  </a:cubicBezTo>
                  <a:close/>
                  <a:moveTo>
                    <a:pt x="303740" y="224254"/>
                  </a:moveTo>
                  <a:cubicBezTo>
                    <a:pt x="260037" y="224254"/>
                    <a:pt x="224523" y="259715"/>
                    <a:pt x="224523" y="303352"/>
                  </a:cubicBezTo>
                  <a:cubicBezTo>
                    <a:pt x="224523" y="346990"/>
                    <a:pt x="260037" y="382540"/>
                    <a:pt x="303740" y="382540"/>
                  </a:cubicBezTo>
                  <a:cubicBezTo>
                    <a:pt x="347442" y="382540"/>
                    <a:pt x="383045" y="346990"/>
                    <a:pt x="383045" y="303352"/>
                  </a:cubicBezTo>
                  <a:cubicBezTo>
                    <a:pt x="383045" y="259715"/>
                    <a:pt x="347442" y="224254"/>
                    <a:pt x="303740" y="224254"/>
                  </a:cubicBezTo>
                  <a:close/>
                  <a:moveTo>
                    <a:pt x="96842" y="211775"/>
                  </a:moveTo>
                  <a:cubicBezTo>
                    <a:pt x="107172" y="215330"/>
                    <a:pt x="112693" y="226529"/>
                    <a:pt x="109131" y="236838"/>
                  </a:cubicBezTo>
                  <a:cubicBezTo>
                    <a:pt x="101829" y="258169"/>
                    <a:pt x="98089" y="280565"/>
                    <a:pt x="98089" y="303318"/>
                  </a:cubicBezTo>
                  <a:cubicBezTo>
                    <a:pt x="98089" y="314249"/>
                    <a:pt x="89273" y="323048"/>
                    <a:pt x="78409" y="323048"/>
                  </a:cubicBezTo>
                  <a:cubicBezTo>
                    <a:pt x="67456" y="323048"/>
                    <a:pt x="58640" y="314249"/>
                    <a:pt x="58640" y="303318"/>
                  </a:cubicBezTo>
                  <a:cubicBezTo>
                    <a:pt x="58640" y="276210"/>
                    <a:pt x="63093" y="249548"/>
                    <a:pt x="71819" y="224040"/>
                  </a:cubicBezTo>
                  <a:cubicBezTo>
                    <a:pt x="75292" y="213819"/>
                    <a:pt x="86513" y="208309"/>
                    <a:pt x="96842" y="211775"/>
                  </a:cubicBezTo>
                  <a:close/>
                  <a:moveTo>
                    <a:pt x="303740" y="184882"/>
                  </a:moveTo>
                  <a:cubicBezTo>
                    <a:pt x="369249" y="184882"/>
                    <a:pt x="422475" y="238029"/>
                    <a:pt x="422475" y="303352"/>
                  </a:cubicBezTo>
                  <a:cubicBezTo>
                    <a:pt x="422475" y="368764"/>
                    <a:pt x="369249" y="421911"/>
                    <a:pt x="303740" y="421911"/>
                  </a:cubicBezTo>
                  <a:cubicBezTo>
                    <a:pt x="238319" y="421911"/>
                    <a:pt x="185093" y="368764"/>
                    <a:pt x="185093" y="303352"/>
                  </a:cubicBezTo>
                  <a:cubicBezTo>
                    <a:pt x="185093" y="238029"/>
                    <a:pt x="238319" y="184882"/>
                    <a:pt x="303740" y="184882"/>
                  </a:cubicBezTo>
                  <a:close/>
                  <a:moveTo>
                    <a:pt x="303785" y="120244"/>
                  </a:moveTo>
                  <a:cubicBezTo>
                    <a:pt x="314732" y="120244"/>
                    <a:pt x="323542" y="129042"/>
                    <a:pt x="323542" y="139973"/>
                  </a:cubicBezTo>
                  <a:cubicBezTo>
                    <a:pt x="323542" y="150816"/>
                    <a:pt x="314732" y="159614"/>
                    <a:pt x="303785" y="159614"/>
                  </a:cubicBezTo>
                  <a:cubicBezTo>
                    <a:pt x="224490" y="159614"/>
                    <a:pt x="159880" y="224135"/>
                    <a:pt x="159880" y="303320"/>
                  </a:cubicBezTo>
                  <a:cubicBezTo>
                    <a:pt x="159880" y="314251"/>
                    <a:pt x="151069" y="323049"/>
                    <a:pt x="140212" y="323049"/>
                  </a:cubicBezTo>
                  <a:cubicBezTo>
                    <a:pt x="129266" y="323049"/>
                    <a:pt x="120455" y="314251"/>
                    <a:pt x="120455" y="303320"/>
                  </a:cubicBezTo>
                  <a:cubicBezTo>
                    <a:pt x="120455" y="202361"/>
                    <a:pt x="202687" y="120244"/>
                    <a:pt x="303785" y="120244"/>
                  </a:cubicBezTo>
                  <a:close/>
                  <a:moveTo>
                    <a:pt x="303780" y="58569"/>
                  </a:moveTo>
                  <a:cubicBezTo>
                    <a:pt x="314730" y="58569"/>
                    <a:pt x="323543" y="67370"/>
                    <a:pt x="323543" y="78304"/>
                  </a:cubicBezTo>
                  <a:cubicBezTo>
                    <a:pt x="323543" y="89149"/>
                    <a:pt x="314730" y="97949"/>
                    <a:pt x="303780" y="97949"/>
                  </a:cubicBezTo>
                  <a:cubicBezTo>
                    <a:pt x="243511" y="97949"/>
                    <a:pt x="186447" y="124262"/>
                    <a:pt x="147187" y="170132"/>
                  </a:cubicBezTo>
                  <a:cubicBezTo>
                    <a:pt x="140154" y="178399"/>
                    <a:pt x="127691" y="179377"/>
                    <a:pt x="119412" y="172354"/>
                  </a:cubicBezTo>
                  <a:cubicBezTo>
                    <a:pt x="111132" y="165243"/>
                    <a:pt x="110153" y="152797"/>
                    <a:pt x="117186" y="144530"/>
                  </a:cubicBezTo>
                  <a:cubicBezTo>
                    <a:pt x="163923" y="89860"/>
                    <a:pt x="231938" y="58569"/>
                    <a:pt x="303780" y="58569"/>
                  </a:cubicBezTo>
                  <a:close/>
                  <a:moveTo>
                    <a:pt x="303775" y="39370"/>
                  </a:moveTo>
                  <a:cubicBezTo>
                    <a:pt x="158073" y="39370"/>
                    <a:pt x="39429" y="157835"/>
                    <a:pt x="39429" y="303317"/>
                  </a:cubicBezTo>
                  <a:cubicBezTo>
                    <a:pt x="39429" y="448887"/>
                    <a:pt x="158073" y="567263"/>
                    <a:pt x="303775" y="567263"/>
                  </a:cubicBezTo>
                  <a:cubicBezTo>
                    <a:pt x="449566" y="567263"/>
                    <a:pt x="568121" y="448887"/>
                    <a:pt x="568121" y="303317"/>
                  </a:cubicBezTo>
                  <a:cubicBezTo>
                    <a:pt x="568121" y="157835"/>
                    <a:pt x="449566" y="39370"/>
                    <a:pt x="303775" y="39370"/>
                  </a:cubicBezTo>
                  <a:close/>
                  <a:moveTo>
                    <a:pt x="303775" y="0"/>
                  </a:moveTo>
                  <a:cubicBezTo>
                    <a:pt x="384948" y="0"/>
                    <a:pt x="461225" y="31549"/>
                    <a:pt x="518634" y="88871"/>
                  </a:cubicBezTo>
                  <a:cubicBezTo>
                    <a:pt x="576042" y="146104"/>
                    <a:pt x="607639" y="222355"/>
                    <a:pt x="607639" y="303317"/>
                  </a:cubicBezTo>
                  <a:cubicBezTo>
                    <a:pt x="607639" y="384367"/>
                    <a:pt x="576042" y="460529"/>
                    <a:pt x="518634" y="517851"/>
                  </a:cubicBezTo>
                  <a:cubicBezTo>
                    <a:pt x="461225" y="575173"/>
                    <a:pt x="384948" y="606722"/>
                    <a:pt x="303775" y="606722"/>
                  </a:cubicBezTo>
                  <a:cubicBezTo>
                    <a:pt x="222691" y="606722"/>
                    <a:pt x="146325" y="575173"/>
                    <a:pt x="89005" y="517851"/>
                  </a:cubicBezTo>
                  <a:cubicBezTo>
                    <a:pt x="31597" y="460529"/>
                    <a:pt x="0" y="384367"/>
                    <a:pt x="0" y="303317"/>
                  </a:cubicBezTo>
                  <a:cubicBezTo>
                    <a:pt x="0" y="222355"/>
                    <a:pt x="31597" y="146104"/>
                    <a:pt x="89005" y="88871"/>
                  </a:cubicBezTo>
                  <a:cubicBezTo>
                    <a:pt x="146325" y="31549"/>
                    <a:pt x="222691" y="0"/>
                    <a:pt x="30377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30" name="musical-note-with-three-lines_27097"/>
            <p:cNvSpPr>
              <a:spLocks noChangeAspect="1"/>
            </p:cNvSpPr>
            <p:nvPr/>
          </p:nvSpPr>
          <p:spPr bwMode="auto">
            <a:xfrm>
              <a:off x="2999610" y="3707911"/>
              <a:ext cx="577707" cy="609685"/>
            </a:xfrm>
            <a:custGeom>
              <a:avLst/>
              <a:gdLst>
                <a:gd name="T0" fmla="*/ 407031 w 604011"/>
                <a:gd name="T1" fmla="*/ 407031 w 604011"/>
                <a:gd name="T2" fmla="*/ 407031 w 604011"/>
                <a:gd name="T3" fmla="*/ 407031 w 604011"/>
                <a:gd name="T4" fmla="*/ 407031 w 604011"/>
                <a:gd name="T5" fmla="*/ 407031 w 604011"/>
                <a:gd name="T6" fmla="*/ 407031 w 604011"/>
                <a:gd name="T7" fmla="*/ 407031 w 604011"/>
                <a:gd name="T8" fmla="*/ 407031 w 604011"/>
                <a:gd name="T9" fmla="*/ 407031 w 604011"/>
                <a:gd name="T10" fmla="*/ 407031 w 604011"/>
                <a:gd name="T11" fmla="*/ 407031 w 604011"/>
                <a:gd name="T12" fmla="*/ 407031 w 604011"/>
                <a:gd name="T13" fmla="*/ 407031 w 604011"/>
                <a:gd name="T14" fmla="*/ 407031 w 604011"/>
                <a:gd name="T15" fmla="*/ 407031 w 604011"/>
                <a:gd name="T16" fmla="*/ 407031 w 604011"/>
                <a:gd name="T17" fmla="*/ 407031 w 604011"/>
                <a:gd name="T18" fmla="*/ 407031 w 604011"/>
                <a:gd name="T19" fmla="*/ 407031 w 604011"/>
                <a:gd name="T20" fmla="*/ 407031 w 604011"/>
                <a:gd name="T21" fmla="*/ 407031 w 604011"/>
                <a:gd name="T22" fmla="*/ 407031 w 604011"/>
                <a:gd name="T23" fmla="*/ 407031 w 604011"/>
                <a:gd name="T24" fmla="*/ 407031 w 604011"/>
                <a:gd name="T25" fmla="*/ 407031 w 604011"/>
                <a:gd name="T26" fmla="*/ 407031 w 604011"/>
                <a:gd name="T27" fmla="*/ 407031 w 604011"/>
                <a:gd name="T28" fmla="*/ 407031 w 604011"/>
                <a:gd name="T29" fmla="*/ 407031 w 604011"/>
                <a:gd name="T30" fmla="*/ 407031 w 604011"/>
                <a:gd name="T31" fmla="*/ 407031 w 604011"/>
                <a:gd name="T32" fmla="*/ 407031 w 604011"/>
                <a:gd name="T33" fmla="*/ 407031 w 604011"/>
                <a:gd name="T34" fmla="*/ 407031 w 604011"/>
                <a:gd name="T35" fmla="*/ 407031 w 604011"/>
                <a:gd name="T36" fmla="*/ 407031 w 604011"/>
                <a:gd name="T37" fmla="*/ 407031 w 604011"/>
                <a:gd name="T38" fmla="*/ 407031 w 604011"/>
                <a:gd name="T39" fmla="*/ 407031 w 604011"/>
                <a:gd name="T40" fmla="*/ 407031 w 604011"/>
                <a:gd name="T41" fmla="*/ 407031 w 604011"/>
                <a:gd name="T42" fmla="*/ 407031 w 604011"/>
                <a:gd name="T43" fmla="*/ 407031 w 604011"/>
                <a:gd name="T44" fmla="*/ 407031 w 604011"/>
                <a:gd name="T45" fmla="*/ 407031 w 604011"/>
                <a:gd name="T46" fmla="*/ 407031 w 604011"/>
                <a:gd name="T47" fmla="*/ 407031 w 604011"/>
                <a:gd name="T48" fmla="*/ 407031 w 604011"/>
                <a:gd name="T49" fmla="*/ 407031 w 604011"/>
                <a:gd name="T50" fmla="*/ 407031 w 604011"/>
                <a:gd name="T51" fmla="*/ 407031 w 604011"/>
                <a:gd name="T52" fmla="*/ 407031 w 604011"/>
                <a:gd name="T53" fmla="*/ 407031 w 604011"/>
                <a:gd name="T54" fmla="*/ 407031 w 604011"/>
                <a:gd name="T55" fmla="*/ 407031 w 604011"/>
                <a:gd name="T56" fmla="*/ 407031 w 604011"/>
                <a:gd name="T57" fmla="*/ 407031 w 604011"/>
                <a:gd name="T58" fmla="*/ 407031 w 604011"/>
                <a:gd name="T59" fmla="*/ 407031 w 604011"/>
                <a:gd name="T60" fmla="*/ 407031 w 604011"/>
                <a:gd name="T61" fmla="*/ 407031 w 604011"/>
                <a:gd name="T62" fmla="*/ 407031 w 604011"/>
                <a:gd name="T63" fmla="*/ 407031 w 604011"/>
                <a:gd name="T64" fmla="*/ 407031 w 604011"/>
                <a:gd name="T65" fmla="*/ 407031 w 604011"/>
                <a:gd name="T66" fmla="*/ 407031 w 604011"/>
                <a:gd name="T67" fmla="*/ 407031 w 604011"/>
                <a:gd name="T68" fmla="*/ 407031 w 604011"/>
                <a:gd name="T69" fmla="*/ 407031 w 604011"/>
                <a:gd name="T70" fmla="*/ 407031 w 604011"/>
                <a:gd name="T71" fmla="*/ 407031 w 604011"/>
                <a:gd name="T72" fmla="*/ 407031 w 604011"/>
                <a:gd name="T73" fmla="*/ 407031 w 604011"/>
                <a:gd name="T74" fmla="*/ 407031 w 604011"/>
                <a:gd name="T75" fmla="*/ 407031 w 604011"/>
                <a:gd name="T76" fmla="*/ 407031 w 604011"/>
                <a:gd name="T77" fmla="*/ 407031 w 604011"/>
                <a:gd name="T78" fmla="*/ 407031 w 604011"/>
                <a:gd name="T79" fmla="*/ 407031 w 604011"/>
                <a:gd name="T80" fmla="*/ 407031 w 604011"/>
                <a:gd name="T81" fmla="*/ 407031 w 6040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825" h="2986">
                  <a:moveTo>
                    <a:pt x="1199" y="0"/>
                  </a:moveTo>
                  <a:lnTo>
                    <a:pt x="1002" y="0"/>
                  </a:lnTo>
                  <a:cubicBezTo>
                    <a:pt x="919" y="17"/>
                    <a:pt x="860" y="104"/>
                    <a:pt x="860" y="188"/>
                  </a:cubicBezTo>
                  <a:lnTo>
                    <a:pt x="860" y="728"/>
                  </a:lnTo>
                  <a:lnTo>
                    <a:pt x="860" y="728"/>
                  </a:lnTo>
                  <a:lnTo>
                    <a:pt x="860" y="1983"/>
                  </a:lnTo>
                  <a:cubicBezTo>
                    <a:pt x="760" y="1953"/>
                    <a:pt x="646" y="1947"/>
                    <a:pt x="530" y="1972"/>
                  </a:cubicBezTo>
                  <a:cubicBezTo>
                    <a:pt x="212" y="2040"/>
                    <a:pt x="0" y="2306"/>
                    <a:pt x="55" y="2567"/>
                  </a:cubicBezTo>
                  <a:cubicBezTo>
                    <a:pt x="111" y="2829"/>
                    <a:pt x="413" y="2986"/>
                    <a:pt x="731" y="2919"/>
                  </a:cubicBezTo>
                  <a:cubicBezTo>
                    <a:pt x="1012" y="2859"/>
                    <a:pt x="1210" y="2644"/>
                    <a:pt x="1214" y="2414"/>
                  </a:cubicBezTo>
                  <a:cubicBezTo>
                    <a:pt x="1215" y="2404"/>
                    <a:pt x="1217" y="2394"/>
                    <a:pt x="1217" y="2383"/>
                  </a:cubicBezTo>
                  <a:lnTo>
                    <a:pt x="1217" y="1528"/>
                  </a:lnTo>
                  <a:lnTo>
                    <a:pt x="2469" y="1528"/>
                  </a:lnTo>
                  <a:lnTo>
                    <a:pt x="2469" y="1983"/>
                  </a:lnTo>
                  <a:cubicBezTo>
                    <a:pt x="2368" y="1953"/>
                    <a:pt x="2255" y="1947"/>
                    <a:pt x="2139" y="1972"/>
                  </a:cubicBezTo>
                  <a:cubicBezTo>
                    <a:pt x="1821" y="2040"/>
                    <a:pt x="1609" y="2306"/>
                    <a:pt x="1664" y="2567"/>
                  </a:cubicBezTo>
                  <a:cubicBezTo>
                    <a:pt x="1720" y="2829"/>
                    <a:pt x="2022" y="2986"/>
                    <a:pt x="2340" y="2919"/>
                  </a:cubicBezTo>
                  <a:cubicBezTo>
                    <a:pt x="2620" y="2859"/>
                    <a:pt x="2819" y="2644"/>
                    <a:pt x="2823" y="2414"/>
                  </a:cubicBezTo>
                  <a:cubicBezTo>
                    <a:pt x="2824" y="2404"/>
                    <a:pt x="2825" y="2394"/>
                    <a:pt x="2825" y="2383"/>
                  </a:cubicBezTo>
                  <a:lnTo>
                    <a:pt x="2825" y="1983"/>
                  </a:lnTo>
                  <a:lnTo>
                    <a:pt x="2825" y="870"/>
                  </a:lnTo>
                  <a:lnTo>
                    <a:pt x="2825" y="728"/>
                  </a:lnTo>
                  <a:lnTo>
                    <a:pt x="2825" y="728"/>
                  </a:lnTo>
                  <a:lnTo>
                    <a:pt x="2825" y="188"/>
                  </a:lnTo>
                  <a:cubicBezTo>
                    <a:pt x="2825" y="104"/>
                    <a:pt x="2766" y="17"/>
                    <a:pt x="2684" y="0"/>
                  </a:cubicBezTo>
                  <a:lnTo>
                    <a:pt x="2469" y="0"/>
                  </a:lnTo>
                  <a:lnTo>
                    <a:pt x="2469" y="0"/>
                  </a:lnTo>
                  <a:lnTo>
                    <a:pt x="1199" y="0"/>
                  </a:lnTo>
                  <a:lnTo>
                    <a:pt x="1199" y="0"/>
                  </a:lnTo>
                  <a:close/>
                  <a:moveTo>
                    <a:pt x="1217" y="505"/>
                  </a:moveTo>
                  <a:lnTo>
                    <a:pt x="1217" y="356"/>
                  </a:lnTo>
                  <a:lnTo>
                    <a:pt x="2469" y="356"/>
                  </a:lnTo>
                  <a:lnTo>
                    <a:pt x="2469" y="505"/>
                  </a:lnTo>
                  <a:lnTo>
                    <a:pt x="2469" y="536"/>
                  </a:lnTo>
                  <a:lnTo>
                    <a:pt x="1217" y="536"/>
                  </a:lnTo>
                  <a:lnTo>
                    <a:pt x="1217" y="505"/>
                  </a:lnTo>
                  <a:close/>
                  <a:moveTo>
                    <a:pt x="1217" y="901"/>
                  </a:moveTo>
                  <a:lnTo>
                    <a:pt x="2469" y="901"/>
                  </a:lnTo>
                  <a:lnTo>
                    <a:pt x="2469" y="1094"/>
                  </a:lnTo>
                  <a:lnTo>
                    <a:pt x="1217" y="1094"/>
                  </a:lnTo>
                  <a:lnTo>
                    <a:pt x="1217" y="90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</p:spTree>
    <p:extLst>
      <p:ext uri="{BB962C8B-B14F-4D97-AF65-F5344CB8AC3E}">
        <p14:creationId xmlns:p14="http://schemas.microsoft.com/office/powerpoint/2010/main" val="2958487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4000">
        <p14:prism isInverted="1"/>
      </p:transition>
    </mc:Choice>
    <mc:Fallback xmlns=""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ff40c325-f9dd-486d-8806-5086bd4df21b">
            <a:extLst>
              <a:ext uri="{FF2B5EF4-FFF2-40B4-BE49-F238E27FC236}">
                <a16:creationId xmlns:a16="http://schemas.microsoft.com/office/drawing/2014/main" id="{FFAA4F18-B175-420C-AA9F-95B7C00FAF95}"/>
              </a:ext>
            </a:extLst>
          </p:cNvPr>
          <p:cNvGrpSpPr>
            <a:grpSpLocks noChangeAspect="1"/>
          </p:cNvGrpSpPr>
          <p:nvPr/>
        </p:nvGrpSpPr>
        <p:grpSpPr>
          <a:xfrm>
            <a:off x="273017" y="1114426"/>
            <a:ext cx="11670376" cy="4720902"/>
            <a:chOff x="743546" y="1304764"/>
            <a:chExt cx="10729317" cy="4340225"/>
          </a:xfrm>
        </p:grpSpPr>
        <p:sp>
          <p:nvSpPr>
            <p:cNvPr id="4" name="矩形 3"/>
            <p:cNvSpPr/>
            <p:nvPr/>
          </p:nvSpPr>
          <p:spPr>
            <a:xfrm>
              <a:off x="743546" y="1304764"/>
              <a:ext cx="2891476" cy="4340225"/>
            </a:xfrm>
            <a:prstGeom prst="rect">
              <a:avLst/>
            </a:prstGeom>
            <a:blipFill>
              <a:blip r:embed="rId3"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" name="椭圆 4"/>
            <p:cNvSpPr/>
            <p:nvPr/>
          </p:nvSpPr>
          <p:spPr>
            <a:xfrm>
              <a:off x="1805835" y="2101524"/>
              <a:ext cx="800050" cy="818397"/>
            </a:xfrm>
            <a:prstGeom prst="ellipse">
              <a:avLst/>
            </a:prstGeom>
            <a:solidFill>
              <a:schemeClr val="bg1"/>
            </a:solidFill>
            <a:ln w="12700">
              <a:noFill/>
              <a:headEnd type="oval" w="med" len="med"/>
              <a:tailEnd type="oval" w="med" len="med"/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854701" y="3478253"/>
              <a:ext cx="2702317" cy="1057447"/>
              <a:chOff x="572479" y="3929263"/>
              <a:chExt cx="2702317" cy="1057447"/>
            </a:xfrm>
          </p:grpSpPr>
          <p:sp>
            <p:nvSpPr>
              <p:cNvPr id="22" name="文本框 4"/>
              <p:cNvSpPr txBox="1"/>
              <p:nvPr/>
            </p:nvSpPr>
            <p:spPr>
              <a:xfrm>
                <a:off x="967995" y="3929263"/>
                <a:ext cx="1911287" cy="501530"/>
              </a:xfrm>
              <a:prstGeom prst="rect">
                <a:avLst/>
              </a:prstGeom>
              <a:noFill/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algn="ctr"/>
                <a:r>
                  <a:rPr lang="zh-CN" altLang="en-US" sz="1800" b="1" spc="0" dirty="0">
                    <a:solidFill>
                      <a:schemeClr val="bg1"/>
                    </a:solidFill>
                  </a:rPr>
                  <a:t>标题文本预设</a:t>
                </a:r>
              </a:p>
            </p:txBody>
          </p:sp>
          <p:sp>
            <p:nvSpPr>
              <p:cNvPr id="23" name="矩形 22"/>
              <p:cNvSpPr/>
              <p:nvPr/>
            </p:nvSpPr>
            <p:spPr>
              <a:xfrm>
                <a:off x="572479" y="4451179"/>
                <a:ext cx="2702317" cy="535531"/>
              </a:xfrm>
              <a:prstGeom prst="rect">
                <a:avLst/>
              </a:prstGeom>
            </p:spPr>
            <p:txBody>
              <a:bodyPr wrap="square">
                <a:normAutofit/>
              </a:bodyPr>
              <a:lstStyle/>
              <a:p>
                <a:pPr algn="ctr">
                  <a:lnSpc>
                    <a:spcPct val="120000"/>
                  </a:lnSpc>
                  <a:buClr>
                    <a:srgbClr val="E24848"/>
                  </a:buClr>
                  <a:defRPr/>
                </a:pPr>
                <a:r>
                  <a:rPr lang="zh-CN" altLang="en-US" sz="1200" noProof="1">
                    <a:solidFill>
                      <a:schemeClr val="bg1">
                        <a:lumMod val="95000"/>
                      </a:schemeClr>
                    </a:solidFill>
                  </a:rPr>
                  <a:t>此部分内容作为文字排版占位显示</a:t>
                </a:r>
                <a:br>
                  <a:rPr lang="zh-CN" altLang="en-US" sz="1200" noProof="1">
                    <a:solidFill>
                      <a:schemeClr val="bg1">
                        <a:lumMod val="95000"/>
                      </a:schemeClr>
                    </a:solidFill>
                  </a:rPr>
                </a:br>
                <a:r>
                  <a:rPr lang="zh-CN" altLang="en-US" sz="1200" noProof="1">
                    <a:solidFill>
                      <a:schemeClr val="bg1">
                        <a:lumMod val="95000"/>
                      </a:schemeClr>
                    </a:solidFill>
                  </a:rPr>
                  <a:t>（建议使用主题字体）</a:t>
                </a:r>
              </a:p>
            </p:txBody>
          </p:sp>
        </p:grpSp>
        <p:sp>
          <p:nvSpPr>
            <p:cNvPr id="8" name="矩形: 圆角 8"/>
            <p:cNvSpPr/>
            <p:nvPr/>
          </p:nvSpPr>
          <p:spPr>
            <a:xfrm>
              <a:off x="3652902" y="1304764"/>
              <a:ext cx="2537788" cy="4340225"/>
            </a:xfrm>
            <a:prstGeom prst="roundRect">
              <a:avLst>
                <a:gd name="adj" fmla="val 361"/>
              </a:avLst>
            </a:prstGeom>
            <a:blipFill>
              <a:blip r:embed="rId4"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6528048" y="1691953"/>
              <a:ext cx="4944815" cy="957562"/>
              <a:chOff x="6310580" y="2008168"/>
              <a:chExt cx="4649753" cy="957562"/>
            </a:xfrm>
          </p:grpSpPr>
          <p:sp>
            <p:nvSpPr>
              <p:cNvPr id="20" name="矩形 19"/>
              <p:cNvSpPr/>
              <p:nvPr/>
            </p:nvSpPr>
            <p:spPr>
              <a:xfrm>
                <a:off x="6310580" y="2008168"/>
                <a:ext cx="4649753" cy="468141"/>
              </a:xfrm>
              <a:prstGeom prst="rect">
                <a:avLst/>
              </a:prstGeom>
              <a:noFill/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r>
                  <a:rPr lang="zh-CN" altLang="en-US" sz="2400" b="1" spc="-151">
                    <a:solidFill>
                      <a:schemeClr val="tx1"/>
                    </a:solidFill>
                  </a:rPr>
                  <a:t>标题文本预设</a:t>
                </a:r>
              </a:p>
            </p:txBody>
          </p:sp>
          <p:sp>
            <p:nvSpPr>
              <p:cNvPr id="21" name="矩形 20"/>
              <p:cNvSpPr/>
              <p:nvPr/>
            </p:nvSpPr>
            <p:spPr>
              <a:xfrm>
                <a:off x="6310580" y="2484636"/>
                <a:ext cx="4649753" cy="481094"/>
              </a:xfrm>
              <a:prstGeom prst="rect">
                <a:avLst/>
              </a:prstGeom>
            </p:spPr>
            <p:txBody>
              <a:bodyPr wrap="square">
                <a:normAutofit/>
              </a:bodyPr>
              <a:lstStyle/>
              <a:p>
                <a:pPr>
                  <a:lnSpc>
                    <a:spcPct val="130000"/>
                  </a:lnSpc>
                  <a:buClr>
                    <a:srgbClr val="E24848"/>
                  </a:buClr>
                  <a:defRPr/>
                </a:pPr>
                <a:r>
                  <a:rPr lang="zh-CN" altLang="en-US" sz="1100" noProof="1"/>
                  <a:t>此部分内容作为文字排版占位显示（建议使用主题字体）</a:t>
                </a:r>
                <a:br>
                  <a:rPr lang="zh-CN" altLang="en-US" sz="1100" noProof="1"/>
                </a:br>
                <a:r>
                  <a:rPr lang="zh-CN" altLang="en-US" sz="1100" noProof="1"/>
                  <a:t>如需更改请在（设置形状格式）菜单下（文本选项）中调整</a:t>
                </a:r>
              </a:p>
            </p:txBody>
          </p:sp>
        </p:grpSp>
        <p:sp>
          <p:nvSpPr>
            <p:cNvPr id="11" name="任意多边形: 形状 13"/>
            <p:cNvSpPr/>
            <p:nvPr/>
          </p:nvSpPr>
          <p:spPr>
            <a:xfrm>
              <a:off x="6746765" y="3675493"/>
              <a:ext cx="489492" cy="363096"/>
            </a:xfrm>
            <a:custGeom>
              <a:avLst/>
              <a:gdLst>
                <a:gd name="connsiteX0" fmla="*/ 9246 w 338138"/>
                <a:gd name="connsiteY0" fmla="*/ 217487 h 250825"/>
                <a:gd name="connsiteX1" fmla="*/ 328892 w 338138"/>
                <a:gd name="connsiteY1" fmla="*/ 217487 h 250825"/>
                <a:gd name="connsiteX2" fmla="*/ 338138 w 338138"/>
                <a:gd name="connsiteY2" fmla="*/ 226822 h 250825"/>
                <a:gd name="connsiteX3" fmla="*/ 314363 w 338138"/>
                <a:gd name="connsiteY3" fmla="*/ 250825 h 250825"/>
                <a:gd name="connsiteX4" fmla="*/ 23775 w 338138"/>
                <a:gd name="connsiteY4" fmla="*/ 250825 h 250825"/>
                <a:gd name="connsiteX5" fmla="*/ 0 w 338138"/>
                <a:gd name="connsiteY5" fmla="*/ 226822 h 250825"/>
                <a:gd name="connsiteX6" fmla="*/ 9246 w 338138"/>
                <a:gd name="connsiteY6" fmla="*/ 217487 h 250825"/>
                <a:gd name="connsiteX7" fmla="*/ 100182 w 338138"/>
                <a:gd name="connsiteY7" fmla="*/ 100012 h 250825"/>
                <a:gd name="connsiteX8" fmla="*/ 123655 w 338138"/>
                <a:gd name="connsiteY8" fmla="*/ 100012 h 250825"/>
                <a:gd name="connsiteX9" fmla="*/ 130175 w 338138"/>
                <a:gd name="connsiteY9" fmla="*/ 106705 h 250825"/>
                <a:gd name="connsiteX10" fmla="*/ 130175 w 338138"/>
                <a:gd name="connsiteY10" fmla="*/ 161583 h 250825"/>
                <a:gd name="connsiteX11" fmla="*/ 123655 w 338138"/>
                <a:gd name="connsiteY11" fmla="*/ 168275 h 250825"/>
                <a:gd name="connsiteX12" fmla="*/ 100182 w 338138"/>
                <a:gd name="connsiteY12" fmla="*/ 168275 h 250825"/>
                <a:gd name="connsiteX13" fmla="*/ 93662 w 338138"/>
                <a:gd name="connsiteY13" fmla="*/ 161583 h 250825"/>
                <a:gd name="connsiteX14" fmla="*/ 93662 w 338138"/>
                <a:gd name="connsiteY14" fmla="*/ 106705 h 250825"/>
                <a:gd name="connsiteX15" fmla="*/ 100182 w 338138"/>
                <a:gd name="connsiteY15" fmla="*/ 100012 h 250825"/>
                <a:gd name="connsiteX16" fmla="*/ 157332 w 338138"/>
                <a:gd name="connsiteY16" fmla="*/ 77787 h 250825"/>
                <a:gd name="connsiteX17" fmla="*/ 180805 w 338138"/>
                <a:gd name="connsiteY17" fmla="*/ 77787 h 250825"/>
                <a:gd name="connsiteX18" fmla="*/ 187325 w 338138"/>
                <a:gd name="connsiteY18" fmla="*/ 84441 h 250825"/>
                <a:gd name="connsiteX19" fmla="*/ 187325 w 338138"/>
                <a:gd name="connsiteY19" fmla="*/ 161622 h 250825"/>
                <a:gd name="connsiteX20" fmla="*/ 180805 w 338138"/>
                <a:gd name="connsiteY20" fmla="*/ 168275 h 250825"/>
                <a:gd name="connsiteX21" fmla="*/ 157332 w 338138"/>
                <a:gd name="connsiteY21" fmla="*/ 168275 h 250825"/>
                <a:gd name="connsiteX22" fmla="*/ 150812 w 338138"/>
                <a:gd name="connsiteY22" fmla="*/ 161622 h 250825"/>
                <a:gd name="connsiteX23" fmla="*/ 150812 w 338138"/>
                <a:gd name="connsiteY23" fmla="*/ 84441 h 250825"/>
                <a:gd name="connsiteX24" fmla="*/ 157332 w 338138"/>
                <a:gd name="connsiteY24" fmla="*/ 77787 h 250825"/>
                <a:gd name="connsiteX25" fmla="*/ 216070 w 338138"/>
                <a:gd name="connsiteY25" fmla="*/ 49212 h 250825"/>
                <a:gd name="connsiteX26" fmla="*/ 239543 w 338138"/>
                <a:gd name="connsiteY26" fmla="*/ 49212 h 250825"/>
                <a:gd name="connsiteX27" fmla="*/ 246063 w 338138"/>
                <a:gd name="connsiteY27" fmla="*/ 55827 h 250825"/>
                <a:gd name="connsiteX28" fmla="*/ 246063 w 338138"/>
                <a:gd name="connsiteY28" fmla="*/ 161661 h 250825"/>
                <a:gd name="connsiteX29" fmla="*/ 239543 w 338138"/>
                <a:gd name="connsiteY29" fmla="*/ 168275 h 250825"/>
                <a:gd name="connsiteX30" fmla="*/ 216070 w 338138"/>
                <a:gd name="connsiteY30" fmla="*/ 168275 h 250825"/>
                <a:gd name="connsiteX31" fmla="*/ 209550 w 338138"/>
                <a:gd name="connsiteY31" fmla="*/ 161661 h 250825"/>
                <a:gd name="connsiteX32" fmla="*/ 209550 w 338138"/>
                <a:gd name="connsiteY32" fmla="*/ 55827 h 250825"/>
                <a:gd name="connsiteX33" fmla="*/ 216070 w 338138"/>
                <a:gd name="connsiteY33" fmla="*/ 49212 h 250825"/>
                <a:gd name="connsiteX34" fmla="*/ 53428 w 338138"/>
                <a:gd name="connsiteY34" fmla="*/ 22225 h 250825"/>
                <a:gd name="connsiteX35" fmla="*/ 50800 w 338138"/>
                <a:gd name="connsiteY35" fmla="*/ 24858 h 250825"/>
                <a:gd name="connsiteX36" fmla="*/ 50800 w 338138"/>
                <a:gd name="connsiteY36" fmla="*/ 182834 h 250825"/>
                <a:gd name="connsiteX37" fmla="*/ 53428 w 338138"/>
                <a:gd name="connsiteY37" fmla="*/ 184150 h 250825"/>
                <a:gd name="connsiteX38" fmla="*/ 284710 w 338138"/>
                <a:gd name="connsiteY38" fmla="*/ 184150 h 250825"/>
                <a:gd name="connsiteX39" fmla="*/ 287338 w 338138"/>
                <a:gd name="connsiteY39" fmla="*/ 182834 h 250825"/>
                <a:gd name="connsiteX40" fmla="*/ 287338 w 338138"/>
                <a:gd name="connsiteY40" fmla="*/ 24858 h 250825"/>
                <a:gd name="connsiteX41" fmla="*/ 284710 w 338138"/>
                <a:gd name="connsiteY41" fmla="*/ 22225 h 250825"/>
                <a:gd name="connsiteX42" fmla="*/ 53428 w 338138"/>
                <a:gd name="connsiteY42" fmla="*/ 22225 h 250825"/>
                <a:gd name="connsiteX43" fmla="*/ 53663 w 338138"/>
                <a:gd name="connsiteY43" fmla="*/ 0 h 250825"/>
                <a:gd name="connsiteX44" fmla="*/ 286062 w 338138"/>
                <a:gd name="connsiteY44" fmla="*/ 0 h 250825"/>
                <a:gd name="connsiteX45" fmla="*/ 311150 w 338138"/>
                <a:gd name="connsiteY45" fmla="*/ 25008 h 250825"/>
                <a:gd name="connsiteX46" fmla="*/ 311150 w 338138"/>
                <a:gd name="connsiteY46" fmla="*/ 182955 h 250825"/>
                <a:gd name="connsiteX47" fmla="*/ 286062 w 338138"/>
                <a:gd name="connsiteY47" fmla="*/ 207963 h 250825"/>
                <a:gd name="connsiteX48" fmla="*/ 53663 w 338138"/>
                <a:gd name="connsiteY48" fmla="*/ 207963 h 250825"/>
                <a:gd name="connsiteX49" fmla="*/ 28575 w 338138"/>
                <a:gd name="connsiteY49" fmla="*/ 182955 h 250825"/>
                <a:gd name="connsiteX50" fmla="*/ 28575 w 338138"/>
                <a:gd name="connsiteY50" fmla="*/ 25008 h 250825"/>
                <a:gd name="connsiteX51" fmla="*/ 53663 w 338138"/>
                <a:gd name="connsiteY51" fmla="*/ 0 h 250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338138" h="250825">
                  <a:moveTo>
                    <a:pt x="9246" y="217487"/>
                  </a:moveTo>
                  <a:cubicBezTo>
                    <a:pt x="9246" y="217487"/>
                    <a:pt x="9246" y="217487"/>
                    <a:pt x="328892" y="217487"/>
                  </a:cubicBezTo>
                  <a:cubicBezTo>
                    <a:pt x="334176" y="217487"/>
                    <a:pt x="338138" y="221488"/>
                    <a:pt x="338138" y="226822"/>
                  </a:cubicBezTo>
                  <a:cubicBezTo>
                    <a:pt x="338138" y="240157"/>
                    <a:pt x="327571" y="250825"/>
                    <a:pt x="314363" y="250825"/>
                  </a:cubicBezTo>
                  <a:cubicBezTo>
                    <a:pt x="314363" y="250825"/>
                    <a:pt x="314363" y="250825"/>
                    <a:pt x="23775" y="250825"/>
                  </a:cubicBezTo>
                  <a:cubicBezTo>
                    <a:pt x="10567" y="250825"/>
                    <a:pt x="0" y="240157"/>
                    <a:pt x="0" y="226822"/>
                  </a:cubicBezTo>
                  <a:cubicBezTo>
                    <a:pt x="0" y="221488"/>
                    <a:pt x="3962" y="217487"/>
                    <a:pt x="9246" y="217487"/>
                  </a:cubicBezTo>
                  <a:close/>
                  <a:moveTo>
                    <a:pt x="100182" y="100012"/>
                  </a:moveTo>
                  <a:cubicBezTo>
                    <a:pt x="100182" y="100012"/>
                    <a:pt x="100182" y="100012"/>
                    <a:pt x="123655" y="100012"/>
                  </a:cubicBezTo>
                  <a:cubicBezTo>
                    <a:pt x="127567" y="100012"/>
                    <a:pt x="130175" y="102689"/>
                    <a:pt x="130175" y="106705"/>
                  </a:cubicBezTo>
                  <a:cubicBezTo>
                    <a:pt x="130175" y="106705"/>
                    <a:pt x="130175" y="106705"/>
                    <a:pt x="130175" y="161583"/>
                  </a:cubicBezTo>
                  <a:cubicBezTo>
                    <a:pt x="130175" y="165598"/>
                    <a:pt x="127567" y="168275"/>
                    <a:pt x="123655" y="168275"/>
                  </a:cubicBezTo>
                  <a:cubicBezTo>
                    <a:pt x="123655" y="168275"/>
                    <a:pt x="123655" y="168275"/>
                    <a:pt x="100182" y="168275"/>
                  </a:cubicBezTo>
                  <a:cubicBezTo>
                    <a:pt x="96270" y="168275"/>
                    <a:pt x="93662" y="165598"/>
                    <a:pt x="93662" y="161583"/>
                  </a:cubicBezTo>
                  <a:cubicBezTo>
                    <a:pt x="93662" y="161583"/>
                    <a:pt x="93662" y="161583"/>
                    <a:pt x="93662" y="106705"/>
                  </a:cubicBezTo>
                  <a:cubicBezTo>
                    <a:pt x="93662" y="102689"/>
                    <a:pt x="96270" y="100012"/>
                    <a:pt x="100182" y="100012"/>
                  </a:cubicBezTo>
                  <a:close/>
                  <a:moveTo>
                    <a:pt x="157332" y="77787"/>
                  </a:moveTo>
                  <a:cubicBezTo>
                    <a:pt x="157332" y="77787"/>
                    <a:pt x="157332" y="77787"/>
                    <a:pt x="180805" y="77787"/>
                  </a:cubicBezTo>
                  <a:cubicBezTo>
                    <a:pt x="184717" y="77787"/>
                    <a:pt x="187325" y="81779"/>
                    <a:pt x="187325" y="84441"/>
                  </a:cubicBezTo>
                  <a:cubicBezTo>
                    <a:pt x="187325" y="84441"/>
                    <a:pt x="187325" y="84441"/>
                    <a:pt x="187325" y="161622"/>
                  </a:cubicBezTo>
                  <a:cubicBezTo>
                    <a:pt x="187325" y="165614"/>
                    <a:pt x="184717" y="168275"/>
                    <a:pt x="180805" y="168275"/>
                  </a:cubicBezTo>
                  <a:cubicBezTo>
                    <a:pt x="180805" y="168275"/>
                    <a:pt x="180805" y="168275"/>
                    <a:pt x="157332" y="168275"/>
                  </a:cubicBezTo>
                  <a:cubicBezTo>
                    <a:pt x="153420" y="168275"/>
                    <a:pt x="150812" y="165614"/>
                    <a:pt x="150812" y="161622"/>
                  </a:cubicBezTo>
                  <a:cubicBezTo>
                    <a:pt x="150812" y="161622"/>
                    <a:pt x="150812" y="161622"/>
                    <a:pt x="150812" y="84441"/>
                  </a:cubicBezTo>
                  <a:cubicBezTo>
                    <a:pt x="150812" y="81779"/>
                    <a:pt x="153420" y="77787"/>
                    <a:pt x="157332" y="77787"/>
                  </a:cubicBezTo>
                  <a:close/>
                  <a:moveTo>
                    <a:pt x="216070" y="49212"/>
                  </a:moveTo>
                  <a:cubicBezTo>
                    <a:pt x="216070" y="49212"/>
                    <a:pt x="216070" y="49212"/>
                    <a:pt x="239543" y="49212"/>
                  </a:cubicBezTo>
                  <a:cubicBezTo>
                    <a:pt x="243455" y="49212"/>
                    <a:pt x="246063" y="51858"/>
                    <a:pt x="246063" y="55827"/>
                  </a:cubicBezTo>
                  <a:cubicBezTo>
                    <a:pt x="246063" y="55827"/>
                    <a:pt x="246063" y="55827"/>
                    <a:pt x="246063" y="161661"/>
                  </a:cubicBezTo>
                  <a:cubicBezTo>
                    <a:pt x="246063" y="165629"/>
                    <a:pt x="243455" y="168275"/>
                    <a:pt x="239543" y="168275"/>
                  </a:cubicBezTo>
                  <a:cubicBezTo>
                    <a:pt x="239543" y="168275"/>
                    <a:pt x="239543" y="168275"/>
                    <a:pt x="216070" y="168275"/>
                  </a:cubicBezTo>
                  <a:cubicBezTo>
                    <a:pt x="212158" y="168275"/>
                    <a:pt x="209550" y="165629"/>
                    <a:pt x="209550" y="161661"/>
                  </a:cubicBezTo>
                  <a:cubicBezTo>
                    <a:pt x="209550" y="161661"/>
                    <a:pt x="209550" y="161661"/>
                    <a:pt x="209550" y="55827"/>
                  </a:cubicBezTo>
                  <a:cubicBezTo>
                    <a:pt x="209550" y="51858"/>
                    <a:pt x="212158" y="49212"/>
                    <a:pt x="216070" y="49212"/>
                  </a:cubicBezTo>
                  <a:close/>
                  <a:moveTo>
                    <a:pt x="53428" y="22225"/>
                  </a:moveTo>
                  <a:cubicBezTo>
                    <a:pt x="52114" y="22225"/>
                    <a:pt x="50800" y="23541"/>
                    <a:pt x="50800" y="24858"/>
                  </a:cubicBezTo>
                  <a:lnTo>
                    <a:pt x="50800" y="182834"/>
                  </a:lnTo>
                  <a:cubicBezTo>
                    <a:pt x="50800" y="184150"/>
                    <a:pt x="52114" y="184150"/>
                    <a:pt x="53428" y="184150"/>
                  </a:cubicBezTo>
                  <a:cubicBezTo>
                    <a:pt x="53428" y="184150"/>
                    <a:pt x="53428" y="184150"/>
                    <a:pt x="284710" y="184150"/>
                  </a:cubicBezTo>
                  <a:cubicBezTo>
                    <a:pt x="286024" y="184150"/>
                    <a:pt x="287338" y="184150"/>
                    <a:pt x="287338" y="182834"/>
                  </a:cubicBezTo>
                  <a:cubicBezTo>
                    <a:pt x="287338" y="182834"/>
                    <a:pt x="287338" y="182834"/>
                    <a:pt x="287338" y="24858"/>
                  </a:cubicBezTo>
                  <a:cubicBezTo>
                    <a:pt x="287338" y="23541"/>
                    <a:pt x="286024" y="22225"/>
                    <a:pt x="284710" y="22225"/>
                  </a:cubicBezTo>
                  <a:cubicBezTo>
                    <a:pt x="284710" y="22225"/>
                    <a:pt x="284710" y="22225"/>
                    <a:pt x="53428" y="22225"/>
                  </a:cubicBezTo>
                  <a:close/>
                  <a:moveTo>
                    <a:pt x="53663" y="0"/>
                  </a:moveTo>
                  <a:cubicBezTo>
                    <a:pt x="53663" y="0"/>
                    <a:pt x="53663" y="0"/>
                    <a:pt x="286062" y="0"/>
                  </a:cubicBezTo>
                  <a:cubicBezTo>
                    <a:pt x="300587" y="0"/>
                    <a:pt x="311150" y="10530"/>
                    <a:pt x="311150" y="25008"/>
                  </a:cubicBezTo>
                  <a:cubicBezTo>
                    <a:pt x="311150" y="25008"/>
                    <a:pt x="311150" y="25008"/>
                    <a:pt x="311150" y="182955"/>
                  </a:cubicBezTo>
                  <a:cubicBezTo>
                    <a:pt x="311150" y="196117"/>
                    <a:pt x="300587" y="207963"/>
                    <a:pt x="286062" y="207963"/>
                  </a:cubicBezTo>
                  <a:cubicBezTo>
                    <a:pt x="286062" y="207963"/>
                    <a:pt x="286062" y="207963"/>
                    <a:pt x="53663" y="207963"/>
                  </a:cubicBezTo>
                  <a:cubicBezTo>
                    <a:pt x="39138" y="207963"/>
                    <a:pt x="28575" y="196117"/>
                    <a:pt x="28575" y="182955"/>
                  </a:cubicBezTo>
                  <a:cubicBezTo>
                    <a:pt x="28575" y="182955"/>
                    <a:pt x="28575" y="182955"/>
                    <a:pt x="28575" y="25008"/>
                  </a:cubicBezTo>
                  <a:cubicBezTo>
                    <a:pt x="28575" y="10530"/>
                    <a:pt x="39138" y="0"/>
                    <a:pt x="53663" y="0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noFill/>
              <a:headEnd type="oval" w="med" len="med"/>
              <a:tailEnd type="oval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7813811" y="3412432"/>
              <a:ext cx="3659052" cy="866041"/>
              <a:chOff x="6310580" y="2008168"/>
              <a:chExt cx="4649753" cy="866041"/>
            </a:xfrm>
          </p:grpSpPr>
          <p:sp>
            <p:nvSpPr>
              <p:cNvPr id="18" name="矩形 17"/>
              <p:cNvSpPr/>
              <p:nvPr/>
            </p:nvSpPr>
            <p:spPr>
              <a:xfrm>
                <a:off x="6310580" y="2008168"/>
                <a:ext cx="4649753" cy="468141"/>
              </a:xfrm>
              <a:prstGeom prst="rect">
                <a:avLst/>
              </a:prstGeom>
              <a:noFill/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r>
                  <a:rPr lang="zh-CN" altLang="en-US" sz="1600" b="1" spc="-151">
                    <a:solidFill>
                      <a:schemeClr val="tx1"/>
                    </a:solidFill>
                  </a:rPr>
                  <a:t>标题文本预设</a:t>
                </a:r>
              </a:p>
            </p:txBody>
          </p:sp>
          <p:sp>
            <p:nvSpPr>
              <p:cNvPr id="19" name="矩形 18"/>
              <p:cNvSpPr/>
              <p:nvPr/>
            </p:nvSpPr>
            <p:spPr>
              <a:xfrm>
                <a:off x="6310580" y="2393115"/>
                <a:ext cx="4649753" cy="481094"/>
              </a:xfrm>
              <a:prstGeom prst="rect">
                <a:avLst/>
              </a:prstGeom>
            </p:spPr>
            <p:txBody>
              <a:bodyPr wrap="square">
                <a:normAutofit/>
              </a:bodyPr>
              <a:lstStyle/>
              <a:p>
                <a:pPr>
                  <a:lnSpc>
                    <a:spcPct val="130000"/>
                  </a:lnSpc>
                  <a:buClr>
                    <a:srgbClr val="E24848"/>
                  </a:buClr>
                  <a:defRPr/>
                </a:pPr>
                <a:r>
                  <a:rPr lang="zh-CN" altLang="en-US" sz="1100" noProof="1"/>
                  <a:t>此部分内容作为文字排版占位显示</a:t>
                </a:r>
                <a:br>
                  <a:rPr lang="zh-CN" altLang="en-US" sz="1100" noProof="1"/>
                </a:br>
                <a:r>
                  <a:rPr lang="zh-CN" altLang="en-US" sz="1100" noProof="1"/>
                  <a:t>（建议使用主题字体）</a:t>
                </a:r>
              </a:p>
            </p:txBody>
          </p:sp>
        </p:grpSp>
        <p:sp>
          <p:nvSpPr>
            <p:cNvPr id="14" name="任意多边形: 形状 23"/>
            <p:cNvSpPr/>
            <p:nvPr/>
          </p:nvSpPr>
          <p:spPr>
            <a:xfrm>
              <a:off x="6746765" y="4949163"/>
              <a:ext cx="489492" cy="363096"/>
            </a:xfrm>
            <a:custGeom>
              <a:avLst/>
              <a:gdLst>
                <a:gd name="connsiteX0" fmla="*/ 9246 w 338138"/>
                <a:gd name="connsiteY0" fmla="*/ 217487 h 250825"/>
                <a:gd name="connsiteX1" fmla="*/ 328892 w 338138"/>
                <a:gd name="connsiteY1" fmla="*/ 217487 h 250825"/>
                <a:gd name="connsiteX2" fmla="*/ 338138 w 338138"/>
                <a:gd name="connsiteY2" fmla="*/ 226822 h 250825"/>
                <a:gd name="connsiteX3" fmla="*/ 314363 w 338138"/>
                <a:gd name="connsiteY3" fmla="*/ 250825 h 250825"/>
                <a:gd name="connsiteX4" fmla="*/ 23775 w 338138"/>
                <a:gd name="connsiteY4" fmla="*/ 250825 h 250825"/>
                <a:gd name="connsiteX5" fmla="*/ 0 w 338138"/>
                <a:gd name="connsiteY5" fmla="*/ 226822 h 250825"/>
                <a:gd name="connsiteX6" fmla="*/ 9246 w 338138"/>
                <a:gd name="connsiteY6" fmla="*/ 217487 h 250825"/>
                <a:gd name="connsiteX7" fmla="*/ 100182 w 338138"/>
                <a:gd name="connsiteY7" fmla="*/ 100012 h 250825"/>
                <a:gd name="connsiteX8" fmla="*/ 123655 w 338138"/>
                <a:gd name="connsiteY8" fmla="*/ 100012 h 250825"/>
                <a:gd name="connsiteX9" fmla="*/ 130175 w 338138"/>
                <a:gd name="connsiteY9" fmla="*/ 106705 h 250825"/>
                <a:gd name="connsiteX10" fmla="*/ 130175 w 338138"/>
                <a:gd name="connsiteY10" fmla="*/ 161583 h 250825"/>
                <a:gd name="connsiteX11" fmla="*/ 123655 w 338138"/>
                <a:gd name="connsiteY11" fmla="*/ 168275 h 250825"/>
                <a:gd name="connsiteX12" fmla="*/ 100182 w 338138"/>
                <a:gd name="connsiteY12" fmla="*/ 168275 h 250825"/>
                <a:gd name="connsiteX13" fmla="*/ 93662 w 338138"/>
                <a:gd name="connsiteY13" fmla="*/ 161583 h 250825"/>
                <a:gd name="connsiteX14" fmla="*/ 93662 w 338138"/>
                <a:gd name="connsiteY14" fmla="*/ 106705 h 250825"/>
                <a:gd name="connsiteX15" fmla="*/ 100182 w 338138"/>
                <a:gd name="connsiteY15" fmla="*/ 100012 h 250825"/>
                <a:gd name="connsiteX16" fmla="*/ 157332 w 338138"/>
                <a:gd name="connsiteY16" fmla="*/ 77787 h 250825"/>
                <a:gd name="connsiteX17" fmla="*/ 180805 w 338138"/>
                <a:gd name="connsiteY17" fmla="*/ 77787 h 250825"/>
                <a:gd name="connsiteX18" fmla="*/ 187325 w 338138"/>
                <a:gd name="connsiteY18" fmla="*/ 84441 h 250825"/>
                <a:gd name="connsiteX19" fmla="*/ 187325 w 338138"/>
                <a:gd name="connsiteY19" fmla="*/ 161622 h 250825"/>
                <a:gd name="connsiteX20" fmla="*/ 180805 w 338138"/>
                <a:gd name="connsiteY20" fmla="*/ 168275 h 250825"/>
                <a:gd name="connsiteX21" fmla="*/ 157332 w 338138"/>
                <a:gd name="connsiteY21" fmla="*/ 168275 h 250825"/>
                <a:gd name="connsiteX22" fmla="*/ 150812 w 338138"/>
                <a:gd name="connsiteY22" fmla="*/ 161622 h 250825"/>
                <a:gd name="connsiteX23" fmla="*/ 150812 w 338138"/>
                <a:gd name="connsiteY23" fmla="*/ 84441 h 250825"/>
                <a:gd name="connsiteX24" fmla="*/ 157332 w 338138"/>
                <a:gd name="connsiteY24" fmla="*/ 77787 h 250825"/>
                <a:gd name="connsiteX25" fmla="*/ 216070 w 338138"/>
                <a:gd name="connsiteY25" fmla="*/ 49212 h 250825"/>
                <a:gd name="connsiteX26" fmla="*/ 239543 w 338138"/>
                <a:gd name="connsiteY26" fmla="*/ 49212 h 250825"/>
                <a:gd name="connsiteX27" fmla="*/ 246063 w 338138"/>
                <a:gd name="connsiteY27" fmla="*/ 55827 h 250825"/>
                <a:gd name="connsiteX28" fmla="*/ 246063 w 338138"/>
                <a:gd name="connsiteY28" fmla="*/ 161661 h 250825"/>
                <a:gd name="connsiteX29" fmla="*/ 239543 w 338138"/>
                <a:gd name="connsiteY29" fmla="*/ 168275 h 250825"/>
                <a:gd name="connsiteX30" fmla="*/ 216070 w 338138"/>
                <a:gd name="connsiteY30" fmla="*/ 168275 h 250825"/>
                <a:gd name="connsiteX31" fmla="*/ 209550 w 338138"/>
                <a:gd name="connsiteY31" fmla="*/ 161661 h 250825"/>
                <a:gd name="connsiteX32" fmla="*/ 209550 w 338138"/>
                <a:gd name="connsiteY32" fmla="*/ 55827 h 250825"/>
                <a:gd name="connsiteX33" fmla="*/ 216070 w 338138"/>
                <a:gd name="connsiteY33" fmla="*/ 49212 h 250825"/>
                <a:gd name="connsiteX34" fmla="*/ 53428 w 338138"/>
                <a:gd name="connsiteY34" fmla="*/ 22225 h 250825"/>
                <a:gd name="connsiteX35" fmla="*/ 50800 w 338138"/>
                <a:gd name="connsiteY35" fmla="*/ 24858 h 250825"/>
                <a:gd name="connsiteX36" fmla="*/ 50800 w 338138"/>
                <a:gd name="connsiteY36" fmla="*/ 182834 h 250825"/>
                <a:gd name="connsiteX37" fmla="*/ 53428 w 338138"/>
                <a:gd name="connsiteY37" fmla="*/ 184150 h 250825"/>
                <a:gd name="connsiteX38" fmla="*/ 284710 w 338138"/>
                <a:gd name="connsiteY38" fmla="*/ 184150 h 250825"/>
                <a:gd name="connsiteX39" fmla="*/ 287338 w 338138"/>
                <a:gd name="connsiteY39" fmla="*/ 182834 h 250825"/>
                <a:gd name="connsiteX40" fmla="*/ 287338 w 338138"/>
                <a:gd name="connsiteY40" fmla="*/ 24858 h 250825"/>
                <a:gd name="connsiteX41" fmla="*/ 284710 w 338138"/>
                <a:gd name="connsiteY41" fmla="*/ 22225 h 250825"/>
                <a:gd name="connsiteX42" fmla="*/ 53428 w 338138"/>
                <a:gd name="connsiteY42" fmla="*/ 22225 h 250825"/>
                <a:gd name="connsiteX43" fmla="*/ 53663 w 338138"/>
                <a:gd name="connsiteY43" fmla="*/ 0 h 250825"/>
                <a:gd name="connsiteX44" fmla="*/ 286062 w 338138"/>
                <a:gd name="connsiteY44" fmla="*/ 0 h 250825"/>
                <a:gd name="connsiteX45" fmla="*/ 311150 w 338138"/>
                <a:gd name="connsiteY45" fmla="*/ 25008 h 250825"/>
                <a:gd name="connsiteX46" fmla="*/ 311150 w 338138"/>
                <a:gd name="connsiteY46" fmla="*/ 182955 h 250825"/>
                <a:gd name="connsiteX47" fmla="*/ 286062 w 338138"/>
                <a:gd name="connsiteY47" fmla="*/ 207963 h 250825"/>
                <a:gd name="connsiteX48" fmla="*/ 53663 w 338138"/>
                <a:gd name="connsiteY48" fmla="*/ 207963 h 250825"/>
                <a:gd name="connsiteX49" fmla="*/ 28575 w 338138"/>
                <a:gd name="connsiteY49" fmla="*/ 182955 h 250825"/>
                <a:gd name="connsiteX50" fmla="*/ 28575 w 338138"/>
                <a:gd name="connsiteY50" fmla="*/ 25008 h 250825"/>
                <a:gd name="connsiteX51" fmla="*/ 53663 w 338138"/>
                <a:gd name="connsiteY51" fmla="*/ 0 h 250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338138" h="250825">
                  <a:moveTo>
                    <a:pt x="9246" y="217487"/>
                  </a:moveTo>
                  <a:cubicBezTo>
                    <a:pt x="9246" y="217487"/>
                    <a:pt x="9246" y="217487"/>
                    <a:pt x="328892" y="217487"/>
                  </a:cubicBezTo>
                  <a:cubicBezTo>
                    <a:pt x="334176" y="217487"/>
                    <a:pt x="338138" y="221488"/>
                    <a:pt x="338138" y="226822"/>
                  </a:cubicBezTo>
                  <a:cubicBezTo>
                    <a:pt x="338138" y="240157"/>
                    <a:pt x="327571" y="250825"/>
                    <a:pt x="314363" y="250825"/>
                  </a:cubicBezTo>
                  <a:cubicBezTo>
                    <a:pt x="314363" y="250825"/>
                    <a:pt x="314363" y="250825"/>
                    <a:pt x="23775" y="250825"/>
                  </a:cubicBezTo>
                  <a:cubicBezTo>
                    <a:pt x="10567" y="250825"/>
                    <a:pt x="0" y="240157"/>
                    <a:pt x="0" y="226822"/>
                  </a:cubicBezTo>
                  <a:cubicBezTo>
                    <a:pt x="0" y="221488"/>
                    <a:pt x="3962" y="217487"/>
                    <a:pt x="9246" y="217487"/>
                  </a:cubicBezTo>
                  <a:close/>
                  <a:moveTo>
                    <a:pt x="100182" y="100012"/>
                  </a:moveTo>
                  <a:cubicBezTo>
                    <a:pt x="100182" y="100012"/>
                    <a:pt x="100182" y="100012"/>
                    <a:pt x="123655" y="100012"/>
                  </a:cubicBezTo>
                  <a:cubicBezTo>
                    <a:pt x="127567" y="100012"/>
                    <a:pt x="130175" y="102689"/>
                    <a:pt x="130175" y="106705"/>
                  </a:cubicBezTo>
                  <a:cubicBezTo>
                    <a:pt x="130175" y="106705"/>
                    <a:pt x="130175" y="106705"/>
                    <a:pt x="130175" y="161583"/>
                  </a:cubicBezTo>
                  <a:cubicBezTo>
                    <a:pt x="130175" y="165598"/>
                    <a:pt x="127567" y="168275"/>
                    <a:pt x="123655" y="168275"/>
                  </a:cubicBezTo>
                  <a:cubicBezTo>
                    <a:pt x="123655" y="168275"/>
                    <a:pt x="123655" y="168275"/>
                    <a:pt x="100182" y="168275"/>
                  </a:cubicBezTo>
                  <a:cubicBezTo>
                    <a:pt x="96270" y="168275"/>
                    <a:pt x="93662" y="165598"/>
                    <a:pt x="93662" y="161583"/>
                  </a:cubicBezTo>
                  <a:cubicBezTo>
                    <a:pt x="93662" y="161583"/>
                    <a:pt x="93662" y="161583"/>
                    <a:pt x="93662" y="106705"/>
                  </a:cubicBezTo>
                  <a:cubicBezTo>
                    <a:pt x="93662" y="102689"/>
                    <a:pt x="96270" y="100012"/>
                    <a:pt x="100182" y="100012"/>
                  </a:cubicBezTo>
                  <a:close/>
                  <a:moveTo>
                    <a:pt x="157332" y="77787"/>
                  </a:moveTo>
                  <a:cubicBezTo>
                    <a:pt x="157332" y="77787"/>
                    <a:pt x="157332" y="77787"/>
                    <a:pt x="180805" y="77787"/>
                  </a:cubicBezTo>
                  <a:cubicBezTo>
                    <a:pt x="184717" y="77787"/>
                    <a:pt x="187325" y="81779"/>
                    <a:pt x="187325" y="84441"/>
                  </a:cubicBezTo>
                  <a:cubicBezTo>
                    <a:pt x="187325" y="84441"/>
                    <a:pt x="187325" y="84441"/>
                    <a:pt x="187325" y="161622"/>
                  </a:cubicBezTo>
                  <a:cubicBezTo>
                    <a:pt x="187325" y="165614"/>
                    <a:pt x="184717" y="168275"/>
                    <a:pt x="180805" y="168275"/>
                  </a:cubicBezTo>
                  <a:cubicBezTo>
                    <a:pt x="180805" y="168275"/>
                    <a:pt x="180805" y="168275"/>
                    <a:pt x="157332" y="168275"/>
                  </a:cubicBezTo>
                  <a:cubicBezTo>
                    <a:pt x="153420" y="168275"/>
                    <a:pt x="150812" y="165614"/>
                    <a:pt x="150812" y="161622"/>
                  </a:cubicBezTo>
                  <a:cubicBezTo>
                    <a:pt x="150812" y="161622"/>
                    <a:pt x="150812" y="161622"/>
                    <a:pt x="150812" y="84441"/>
                  </a:cubicBezTo>
                  <a:cubicBezTo>
                    <a:pt x="150812" y="81779"/>
                    <a:pt x="153420" y="77787"/>
                    <a:pt x="157332" y="77787"/>
                  </a:cubicBezTo>
                  <a:close/>
                  <a:moveTo>
                    <a:pt x="216070" y="49212"/>
                  </a:moveTo>
                  <a:cubicBezTo>
                    <a:pt x="216070" y="49212"/>
                    <a:pt x="216070" y="49212"/>
                    <a:pt x="239543" y="49212"/>
                  </a:cubicBezTo>
                  <a:cubicBezTo>
                    <a:pt x="243455" y="49212"/>
                    <a:pt x="246063" y="51858"/>
                    <a:pt x="246063" y="55827"/>
                  </a:cubicBezTo>
                  <a:cubicBezTo>
                    <a:pt x="246063" y="55827"/>
                    <a:pt x="246063" y="55827"/>
                    <a:pt x="246063" y="161661"/>
                  </a:cubicBezTo>
                  <a:cubicBezTo>
                    <a:pt x="246063" y="165629"/>
                    <a:pt x="243455" y="168275"/>
                    <a:pt x="239543" y="168275"/>
                  </a:cubicBezTo>
                  <a:cubicBezTo>
                    <a:pt x="239543" y="168275"/>
                    <a:pt x="239543" y="168275"/>
                    <a:pt x="216070" y="168275"/>
                  </a:cubicBezTo>
                  <a:cubicBezTo>
                    <a:pt x="212158" y="168275"/>
                    <a:pt x="209550" y="165629"/>
                    <a:pt x="209550" y="161661"/>
                  </a:cubicBezTo>
                  <a:cubicBezTo>
                    <a:pt x="209550" y="161661"/>
                    <a:pt x="209550" y="161661"/>
                    <a:pt x="209550" y="55827"/>
                  </a:cubicBezTo>
                  <a:cubicBezTo>
                    <a:pt x="209550" y="51858"/>
                    <a:pt x="212158" y="49212"/>
                    <a:pt x="216070" y="49212"/>
                  </a:cubicBezTo>
                  <a:close/>
                  <a:moveTo>
                    <a:pt x="53428" y="22225"/>
                  </a:moveTo>
                  <a:cubicBezTo>
                    <a:pt x="52114" y="22225"/>
                    <a:pt x="50800" y="23541"/>
                    <a:pt x="50800" y="24858"/>
                  </a:cubicBezTo>
                  <a:lnTo>
                    <a:pt x="50800" y="182834"/>
                  </a:lnTo>
                  <a:cubicBezTo>
                    <a:pt x="50800" y="184150"/>
                    <a:pt x="52114" y="184150"/>
                    <a:pt x="53428" y="184150"/>
                  </a:cubicBezTo>
                  <a:cubicBezTo>
                    <a:pt x="53428" y="184150"/>
                    <a:pt x="53428" y="184150"/>
                    <a:pt x="284710" y="184150"/>
                  </a:cubicBezTo>
                  <a:cubicBezTo>
                    <a:pt x="286024" y="184150"/>
                    <a:pt x="287338" y="184150"/>
                    <a:pt x="287338" y="182834"/>
                  </a:cubicBezTo>
                  <a:cubicBezTo>
                    <a:pt x="287338" y="182834"/>
                    <a:pt x="287338" y="182834"/>
                    <a:pt x="287338" y="24858"/>
                  </a:cubicBezTo>
                  <a:cubicBezTo>
                    <a:pt x="287338" y="23541"/>
                    <a:pt x="286024" y="22225"/>
                    <a:pt x="284710" y="22225"/>
                  </a:cubicBezTo>
                  <a:cubicBezTo>
                    <a:pt x="284710" y="22225"/>
                    <a:pt x="284710" y="22225"/>
                    <a:pt x="53428" y="22225"/>
                  </a:cubicBezTo>
                  <a:close/>
                  <a:moveTo>
                    <a:pt x="53663" y="0"/>
                  </a:moveTo>
                  <a:cubicBezTo>
                    <a:pt x="53663" y="0"/>
                    <a:pt x="53663" y="0"/>
                    <a:pt x="286062" y="0"/>
                  </a:cubicBezTo>
                  <a:cubicBezTo>
                    <a:pt x="300587" y="0"/>
                    <a:pt x="311150" y="10530"/>
                    <a:pt x="311150" y="25008"/>
                  </a:cubicBezTo>
                  <a:cubicBezTo>
                    <a:pt x="311150" y="25008"/>
                    <a:pt x="311150" y="25008"/>
                    <a:pt x="311150" y="182955"/>
                  </a:cubicBezTo>
                  <a:cubicBezTo>
                    <a:pt x="311150" y="196117"/>
                    <a:pt x="300587" y="207963"/>
                    <a:pt x="286062" y="207963"/>
                  </a:cubicBezTo>
                  <a:cubicBezTo>
                    <a:pt x="286062" y="207963"/>
                    <a:pt x="286062" y="207963"/>
                    <a:pt x="53663" y="207963"/>
                  </a:cubicBezTo>
                  <a:cubicBezTo>
                    <a:pt x="39138" y="207963"/>
                    <a:pt x="28575" y="196117"/>
                    <a:pt x="28575" y="182955"/>
                  </a:cubicBezTo>
                  <a:cubicBezTo>
                    <a:pt x="28575" y="182955"/>
                    <a:pt x="28575" y="182955"/>
                    <a:pt x="28575" y="25008"/>
                  </a:cubicBezTo>
                  <a:cubicBezTo>
                    <a:pt x="28575" y="10530"/>
                    <a:pt x="39138" y="0"/>
                    <a:pt x="53663" y="0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noFill/>
              <a:headEnd type="oval" w="med" len="med"/>
              <a:tailEnd type="oval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7813811" y="4686102"/>
              <a:ext cx="3659052" cy="866041"/>
              <a:chOff x="6310580" y="2008168"/>
              <a:chExt cx="4649753" cy="866041"/>
            </a:xfrm>
          </p:grpSpPr>
          <p:sp>
            <p:nvSpPr>
              <p:cNvPr id="16" name="矩形 15"/>
              <p:cNvSpPr/>
              <p:nvPr/>
            </p:nvSpPr>
            <p:spPr>
              <a:xfrm>
                <a:off x="6310580" y="2008168"/>
                <a:ext cx="4649753" cy="468141"/>
              </a:xfrm>
              <a:prstGeom prst="rect">
                <a:avLst/>
              </a:prstGeom>
              <a:noFill/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r>
                  <a:rPr lang="zh-CN" altLang="en-US" sz="1600" b="1" spc="-151">
                    <a:solidFill>
                      <a:schemeClr val="tx1"/>
                    </a:solidFill>
                  </a:rPr>
                  <a:t>标题文本预设</a:t>
                </a:r>
              </a:p>
            </p:txBody>
          </p:sp>
          <p:sp>
            <p:nvSpPr>
              <p:cNvPr id="17" name="矩形 16"/>
              <p:cNvSpPr/>
              <p:nvPr/>
            </p:nvSpPr>
            <p:spPr>
              <a:xfrm>
                <a:off x="6310580" y="2393115"/>
                <a:ext cx="4649753" cy="481094"/>
              </a:xfrm>
              <a:prstGeom prst="rect">
                <a:avLst/>
              </a:prstGeom>
            </p:spPr>
            <p:txBody>
              <a:bodyPr wrap="square">
                <a:normAutofit/>
              </a:bodyPr>
              <a:lstStyle/>
              <a:p>
                <a:pPr>
                  <a:lnSpc>
                    <a:spcPct val="130000"/>
                  </a:lnSpc>
                  <a:buClr>
                    <a:srgbClr val="E24848"/>
                  </a:buClr>
                  <a:defRPr/>
                </a:pPr>
                <a:r>
                  <a:rPr lang="zh-CN" altLang="en-US" sz="1100" noProof="1"/>
                  <a:t>此部分内容作为文字排版占位显示</a:t>
                </a:r>
                <a:br>
                  <a:rPr lang="zh-CN" altLang="en-US" sz="1100" noProof="1"/>
                </a:br>
                <a:r>
                  <a:rPr lang="zh-CN" altLang="en-US" sz="1100" noProof="1"/>
                  <a:t>（建议使用主题字体）</a:t>
                </a:r>
              </a:p>
            </p:txBody>
          </p:sp>
        </p:grpSp>
      </p:grpSp>
      <p:sp>
        <p:nvSpPr>
          <p:cNvPr id="24" name="audio-mixer-controls_17520"/>
          <p:cNvSpPr>
            <a:spLocks noChangeAspect="1"/>
          </p:cNvSpPr>
          <p:nvPr/>
        </p:nvSpPr>
        <p:spPr bwMode="auto">
          <a:xfrm>
            <a:off x="1621922" y="2121315"/>
            <a:ext cx="483332" cy="609685"/>
          </a:xfrm>
          <a:custGeom>
            <a:avLst/>
            <a:gdLst>
              <a:gd name="connsiteX0" fmla="*/ 387715 w 480480"/>
              <a:gd name="connsiteY0" fmla="*/ 0 h 606087"/>
              <a:gd name="connsiteX1" fmla="*/ 412248 w 480480"/>
              <a:gd name="connsiteY1" fmla="*/ 24499 h 606087"/>
              <a:gd name="connsiteX2" fmla="*/ 412248 w 480480"/>
              <a:gd name="connsiteY2" fmla="*/ 348468 h 606087"/>
              <a:gd name="connsiteX3" fmla="*/ 480480 w 480480"/>
              <a:gd name="connsiteY3" fmla="*/ 437786 h 606087"/>
              <a:gd name="connsiteX4" fmla="*/ 412248 w 480480"/>
              <a:gd name="connsiteY4" fmla="*/ 527104 h 606087"/>
              <a:gd name="connsiteX5" fmla="*/ 412248 w 480480"/>
              <a:gd name="connsiteY5" fmla="*/ 581588 h 606087"/>
              <a:gd name="connsiteX6" fmla="*/ 387715 w 480480"/>
              <a:gd name="connsiteY6" fmla="*/ 606087 h 606087"/>
              <a:gd name="connsiteX7" fmla="*/ 363054 w 480480"/>
              <a:gd name="connsiteY7" fmla="*/ 581588 h 606087"/>
              <a:gd name="connsiteX8" fmla="*/ 363054 w 480480"/>
              <a:gd name="connsiteY8" fmla="*/ 527104 h 606087"/>
              <a:gd name="connsiteX9" fmla="*/ 294822 w 480480"/>
              <a:gd name="connsiteY9" fmla="*/ 437786 h 606087"/>
              <a:gd name="connsiteX10" fmla="*/ 363054 w 480480"/>
              <a:gd name="connsiteY10" fmla="*/ 348468 h 606087"/>
              <a:gd name="connsiteX11" fmla="*/ 363054 w 480480"/>
              <a:gd name="connsiteY11" fmla="*/ 24499 h 606087"/>
              <a:gd name="connsiteX12" fmla="*/ 387715 w 480480"/>
              <a:gd name="connsiteY12" fmla="*/ 0 h 606087"/>
              <a:gd name="connsiteX13" fmla="*/ 240241 w 480480"/>
              <a:gd name="connsiteY13" fmla="*/ 0 h 606087"/>
              <a:gd name="connsiteX14" fmla="*/ 264772 w 480480"/>
              <a:gd name="connsiteY14" fmla="*/ 24499 h 606087"/>
              <a:gd name="connsiteX15" fmla="*/ 264772 w 480480"/>
              <a:gd name="connsiteY15" fmla="*/ 32282 h 606087"/>
              <a:gd name="connsiteX16" fmla="*/ 332999 w 480480"/>
              <a:gd name="connsiteY16" fmla="*/ 121600 h 606087"/>
              <a:gd name="connsiteX17" fmla="*/ 264772 w 480480"/>
              <a:gd name="connsiteY17" fmla="*/ 210918 h 606087"/>
              <a:gd name="connsiteX18" fmla="*/ 264772 w 480480"/>
              <a:gd name="connsiteY18" fmla="*/ 581588 h 606087"/>
              <a:gd name="connsiteX19" fmla="*/ 240241 w 480480"/>
              <a:gd name="connsiteY19" fmla="*/ 606087 h 606087"/>
              <a:gd name="connsiteX20" fmla="*/ 215709 w 480480"/>
              <a:gd name="connsiteY20" fmla="*/ 581588 h 606087"/>
              <a:gd name="connsiteX21" fmla="*/ 215709 w 480480"/>
              <a:gd name="connsiteY21" fmla="*/ 210918 h 606087"/>
              <a:gd name="connsiteX22" fmla="*/ 147482 w 480480"/>
              <a:gd name="connsiteY22" fmla="*/ 121600 h 606087"/>
              <a:gd name="connsiteX23" fmla="*/ 215709 w 480480"/>
              <a:gd name="connsiteY23" fmla="*/ 32282 h 606087"/>
              <a:gd name="connsiteX24" fmla="*/ 215709 w 480480"/>
              <a:gd name="connsiteY24" fmla="*/ 24499 h 606087"/>
              <a:gd name="connsiteX25" fmla="*/ 240241 w 480480"/>
              <a:gd name="connsiteY25" fmla="*/ 0 h 606087"/>
              <a:gd name="connsiteX26" fmla="*/ 92928 w 480480"/>
              <a:gd name="connsiteY26" fmla="*/ 0 h 606087"/>
              <a:gd name="connsiteX27" fmla="*/ 117470 w 480480"/>
              <a:gd name="connsiteY27" fmla="*/ 24499 h 606087"/>
              <a:gd name="connsiteX28" fmla="*/ 117470 w 480480"/>
              <a:gd name="connsiteY28" fmla="*/ 196117 h 606087"/>
              <a:gd name="connsiteX29" fmla="*/ 185728 w 480480"/>
              <a:gd name="connsiteY29" fmla="*/ 285307 h 606087"/>
              <a:gd name="connsiteX30" fmla="*/ 117470 w 480480"/>
              <a:gd name="connsiteY30" fmla="*/ 374626 h 606087"/>
              <a:gd name="connsiteX31" fmla="*/ 117470 w 480480"/>
              <a:gd name="connsiteY31" fmla="*/ 581588 h 606087"/>
              <a:gd name="connsiteX32" fmla="*/ 92928 w 480480"/>
              <a:gd name="connsiteY32" fmla="*/ 606087 h 606087"/>
              <a:gd name="connsiteX33" fmla="*/ 68258 w 480480"/>
              <a:gd name="connsiteY33" fmla="*/ 581588 h 606087"/>
              <a:gd name="connsiteX34" fmla="*/ 68258 w 480480"/>
              <a:gd name="connsiteY34" fmla="*/ 374626 h 606087"/>
              <a:gd name="connsiteX35" fmla="*/ 0 w 480480"/>
              <a:gd name="connsiteY35" fmla="*/ 285307 h 606087"/>
              <a:gd name="connsiteX36" fmla="*/ 68258 w 480480"/>
              <a:gd name="connsiteY36" fmla="*/ 196117 h 606087"/>
              <a:gd name="connsiteX37" fmla="*/ 68258 w 480480"/>
              <a:gd name="connsiteY37" fmla="*/ 24499 h 606087"/>
              <a:gd name="connsiteX38" fmla="*/ 92928 w 480480"/>
              <a:gd name="connsiteY38" fmla="*/ 0 h 6060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480480" h="606087">
                <a:moveTo>
                  <a:pt x="387715" y="0"/>
                </a:moveTo>
                <a:cubicBezTo>
                  <a:pt x="401259" y="0"/>
                  <a:pt x="412248" y="10973"/>
                  <a:pt x="412248" y="24499"/>
                </a:cubicBezTo>
                <a:lnTo>
                  <a:pt x="412248" y="348468"/>
                </a:lnTo>
                <a:cubicBezTo>
                  <a:pt x="451475" y="359314"/>
                  <a:pt x="480480" y="395169"/>
                  <a:pt x="480480" y="437786"/>
                </a:cubicBezTo>
                <a:cubicBezTo>
                  <a:pt x="480480" y="480404"/>
                  <a:pt x="451475" y="516259"/>
                  <a:pt x="412248" y="527104"/>
                </a:cubicBezTo>
                <a:lnTo>
                  <a:pt x="412248" y="581588"/>
                </a:lnTo>
                <a:cubicBezTo>
                  <a:pt x="412248" y="595114"/>
                  <a:pt x="401259" y="606087"/>
                  <a:pt x="387715" y="606087"/>
                </a:cubicBezTo>
                <a:cubicBezTo>
                  <a:pt x="374043" y="606087"/>
                  <a:pt x="363054" y="595114"/>
                  <a:pt x="363054" y="581588"/>
                </a:cubicBezTo>
                <a:lnTo>
                  <a:pt x="363054" y="527104"/>
                </a:lnTo>
                <a:cubicBezTo>
                  <a:pt x="323827" y="516259"/>
                  <a:pt x="294822" y="480404"/>
                  <a:pt x="294822" y="437786"/>
                </a:cubicBezTo>
                <a:cubicBezTo>
                  <a:pt x="294822" y="395169"/>
                  <a:pt x="323827" y="359314"/>
                  <a:pt x="363054" y="348468"/>
                </a:cubicBezTo>
                <a:lnTo>
                  <a:pt x="363054" y="24499"/>
                </a:lnTo>
                <a:cubicBezTo>
                  <a:pt x="363054" y="10973"/>
                  <a:pt x="374043" y="0"/>
                  <a:pt x="387715" y="0"/>
                </a:cubicBezTo>
                <a:close/>
                <a:moveTo>
                  <a:pt x="240241" y="0"/>
                </a:moveTo>
                <a:cubicBezTo>
                  <a:pt x="253784" y="0"/>
                  <a:pt x="264772" y="10973"/>
                  <a:pt x="264772" y="24499"/>
                </a:cubicBezTo>
                <a:lnTo>
                  <a:pt x="264772" y="32282"/>
                </a:lnTo>
                <a:cubicBezTo>
                  <a:pt x="304124" y="43128"/>
                  <a:pt x="332999" y="78983"/>
                  <a:pt x="332999" y="121600"/>
                </a:cubicBezTo>
                <a:cubicBezTo>
                  <a:pt x="332999" y="164218"/>
                  <a:pt x="304124" y="200073"/>
                  <a:pt x="264772" y="210918"/>
                </a:cubicBezTo>
                <a:lnTo>
                  <a:pt x="264772" y="581588"/>
                </a:lnTo>
                <a:cubicBezTo>
                  <a:pt x="264772" y="595114"/>
                  <a:pt x="253784" y="606087"/>
                  <a:pt x="240241" y="606087"/>
                </a:cubicBezTo>
                <a:cubicBezTo>
                  <a:pt x="226697" y="606087"/>
                  <a:pt x="215709" y="595114"/>
                  <a:pt x="215709" y="581588"/>
                </a:cubicBezTo>
                <a:lnTo>
                  <a:pt x="215709" y="210918"/>
                </a:lnTo>
                <a:cubicBezTo>
                  <a:pt x="176485" y="200073"/>
                  <a:pt x="147482" y="164218"/>
                  <a:pt x="147482" y="121600"/>
                </a:cubicBezTo>
                <a:cubicBezTo>
                  <a:pt x="147482" y="78983"/>
                  <a:pt x="176485" y="43128"/>
                  <a:pt x="215709" y="32282"/>
                </a:cubicBezTo>
                <a:lnTo>
                  <a:pt x="215709" y="24499"/>
                </a:lnTo>
                <a:cubicBezTo>
                  <a:pt x="215709" y="10973"/>
                  <a:pt x="226697" y="0"/>
                  <a:pt x="240241" y="0"/>
                </a:cubicBezTo>
                <a:close/>
                <a:moveTo>
                  <a:pt x="92928" y="0"/>
                </a:moveTo>
                <a:cubicBezTo>
                  <a:pt x="106477" y="0"/>
                  <a:pt x="117470" y="10973"/>
                  <a:pt x="117470" y="24499"/>
                </a:cubicBezTo>
                <a:lnTo>
                  <a:pt x="117470" y="196117"/>
                </a:lnTo>
                <a:cubicBezTo>
                  <a:pt x="156712" y="206835"/>
                  <a:pt x="185728" y="242690"/>
                  <a:pt x="185728" y="285307"/>
                </a:cubicBezTo>
                <a:cubicBezTo>
                  <a:pt x="185728" y="327925"/>
                  <a:pt x="156712" y="363780"/>
                  <a:pt x="117470" y="374626"/>
                </a:cubicBezTo>
                <a:lnTo>
                  <a:pt x="117470" y="581588"/>
                </a:lnTo>
                <a:cubicBezTo>
                  <a:pt x="117470" y="595114"/>
                  <a:pt x="106477" y="606087"/>
                  <a:pt x="92928" y="606087"/>
                </a:cubicBezTo>
                <a:cubicBezTo>
                  <a:pt x="79251" y="606087"/>
                  <a:pt x="68258" y="595114"/>
                  <a:pt x="68258" y="581588"/>
                </a:cubicBezTo>
                <a:lnTo>
                  <a:pt x="68258" y="374626"/>
                </a:lnTo>
                <a:cubicBezTo>
                  <a:pt x="29016" y="363780"/>
                  <a:pt x="0" y="327925"/>
                  <a:pt x="0" y="285307"/>
                </a:cubicBezTo>
                <a:cubicBezTo>
                  <a:pt x="0" y="242690"/>
                  <a:pt x="29016" y="206835"/>
                  <a:pt x="68258" y="196117"/>
                </a:cubicBezTo>
                <a:lnTo>
                  <a:pt x="68258" y="24499"/>
                </a:lnTo>
                <a:cubicBezTo>
                  <a:pt x="68258" y="10973"/>
                  <a:pt x="79251" y="0"/>
                  <a:pt x="92928" y="0"/>
                </a:cubicBezTo>
                <a:close/>
              </a:path>
            </a:pathLst>
          </a:cu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</p:spPr>
      </p:sp>
      <p:sp>
        <p:nvSpPr>
          <p:cNvPr id="25" name="connected-double-note_21522"/>
          <p:cNvSpPr>
            <a:spLocks noChangeAspect="1"/>
          </p:cNvSpPr>
          <p:nvPr/>
        </p:nvSpPr>
        <p:spPr bwMode="auto">
          <a:xfrm>
            <a:off x="7030355" y="3590510"/>
            <a:ext cx="609685" cy="497522"/>
          </a:xfrm>
          <a:custGeom>
            <a:avLst/>
            <a:gdLst>
              <a:gd name="T0" fmla="*/ 407031 w 604011"/>
              <a:gd name="T1" fmla="*/ 407031 w 604011"/>
              <a:gd name="T2" fmla="*/ 407031 w 604011"/>
              <a:gd name="T3" fmla="*/ 407031 w 604011"/>
              <a:gd name="T4" fmla="*/ 407031 w 604011"/>
              <a:gd name="T5" fmla="*/ 407031 w 604011"/>
              <a:gd name="T6" fmla="*/ 407031 w 604011"/>
              <a:gd name="T7" fmla="*/ 407031 w 604011"/>
              <a:gd name="T8" fmla="*/ 407031 w 604011"/>
              <a:gd name="T9" fmla="*/ 407031 w 604011"/>
              <a:gd name="T10" fmla="*/ 407031 w 604011"/>
              <a:gd name="T11" fmla="*/ 407031 w 604011"/>
              <a:gd name="T12" fmla="*/ 407031 w 604011"/>
              <a:gd name="T13" fmla="*/ 407031 w 604011"/>
              <a:gd name="T14" fmla="*/ 407031 w 604011"/>
              <a:gd name="T15" fmla="*/ 407031 w 604011"/>
              <a:gd name="T16" fmla="*/ 407031 w 604011"/>
              <a:gd name="T17" fmla="*/ 407031 w 604011"/>
              <a:gd name="T18" fmla="*/ 407031 w 604011"/>
              <a:gd name="T19" fmla="*/ 407031 w 604011"/>
              <a:gd name="T20" fmla="*/ 407031 w 604011"/>
              <a:gd name="T21" fmla="*/ 407031 w 604011"/>
              <a:gd name="T22" fmla="*/ 407031 w 604011"/>
              <a:gd name="T23" fmla="*/ 407031 w 604011"/>
              <a:gd name="T24" fmla="*/ 407031 w 604011"/>
              <a:gd name="T25" fmla="*/ 407031 w 604011"/>
              <a:gd name="T26" fmla="*/ 407031 w 604011"/>
              <a:gd name="T27" fmla="*/ 407031 w 604011"/>
              <a:gd name="T28" fmla="*/ 407031 w 604011"/>
              <a:gd name="T29" fmla="*/ 407031 w 604011"/>
              <a:gd name="T30" fmla="*/ 407031 w 604011"/>
              <a:gd name="T31" fmla="*/ 407031 w 604011"/>
              <a:gd name="T32" fmla="*/ 407031 w 604011"/>
              <a:gd name="T33" fmla="*/ 407031 w 604011"/>
              <a:gd name="T34" fmla="*/ 407031 w 604011"/>
              <a:gd name="T35" fmla="*/ 407031 w 604011"/>
              <a:gd name="T36" fmla="*/ 407031 w 604011"/>
              <a:gd name="T37" fmla="*/ 407031 w 604011"/>
              <a:gd name="T38" fmla="*/ 407031 w 604011"/>
              <a:gd name="T39" fmla="*/ 40703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733" h="599">
                <a:moveTo>
                  <a:pt x="211" y="0"/>
                </a:moveTo>
                <a:lnTo>
                  <a:pt x="211" y="385"/>
                </a:lnTo>
                <a:cubicBezTo>
                  <a:pt x="191" y="376"/>
                  <a:pt x="168" y="370"/>
                  <a:pt x="143" y="370"/>
                </a:cubicBezTo>
                <a:cubicBezTo>
                  <a:pt x="64" y="370"/>
                  <a:pt x="0" y="422"/>
                  <a:pt x="0" y="485"/>
                </a:cubicBezTo>
                <a:cubicBezTo>
                  <a:pt x="0" y="548"/>
                  <a:pt x="64" y="599"/>
                  <a:pt x="143" y="599"/>
                </a:cubicBezTo>
                <a:cubicBezTo>
                  <a:pt x="222" y="599"/>
                  <a:pt x="286" y="548"/>
                  <a:pt x="286" y="485"/>
                </a:cubicBezTo>
                <a:lnTo>
                  <a:pt x="286" y="168"/>
                </a:lnTo>
                <a:lnTo>
                  <a:pt x="658" y="168"/>
                </a:lnTo>
                <a:lnTo>
                  <a:pt x="658" y="385"/>
                </a:lnTo>
                <a:cubicBezTo>
                  <a:pt x="638" y="376"/>
                  <a:pt x="615" y="370"/>
                  <a:pt x="590" y="370"/>
                </a:cubicBezTo>
                <a:cubicBezTo>
                  <a:pt x="511" y="370"/>
                  <a:pt x="447" y="422"/>
                  <a:pt x="447" y="485"/>
                </a:cubicBezTo>
                <a:cubicBezTo>
                  <a:pt x="447" y="548"/>
                  <a:pt x="511" y="599"/>
                  <a:pt x="590" y="599"/>
                </a:cubicBezTo>
                <a:cubicBezTo>
                  <a:pt x="669" y="599"/>
                  <a:pt x="733" y="548"/>
                  <a:pt x="733" y="485"/>
                </a:cubicBezTo>
                <a:lnTo>
                  <a:pt x="733" y="0"/>
                </a:lnTo>
                <a:lnTo>
                  <a:pt x="211" y="0"/>
                </a:lnTo>
                <a:close/>
                <a:moveTo>
                  <a:pt x="286" y="131"/>
                </a:moveTo>
                <a:lnTo>
                  <a:pt x="286" y="75"/>
                </a:lnTo>
                <a:lnTo>
                  <a:pt x="658" y="75"/>
                </a:lnTo>
                <a:lnTo>
                  <a:pt x="658" y="131"/>
                </a:lnTo>
                <a:lnTo>
                  <a:pt x="286" y="131"/>
                </a:lnTo>
                <a:close/>
              </a:path>
            </a:pathLst>
          </a:cu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</p:spPr>
      </p:sp>
      <p:sp>
        <p:nvSpPr>
          <p:cNvPr id="26" name="eighth-note_125120"/>
          <p:cNvSpPr>
            <a:spLocks noChangeAspect="1"/>
          </p:cNvSpPr>
          <p:nvPr/>
        </p:nvSpPr>
        <p:spPr bwMode="auto">
          <a:xfrm>
            <a:off x="7030355" y="5101418"/>
            <a:ext cx="609685" cy="412949"/>
          </a:xfrm>
          <a:custGeom>
            <a:avLst/>
            <a:gdLst>
              <a:gd name="T0" fmla="*/ 407031 w 604011"/>
              <a:gd name="T1" fmla="*/ 407031 w 604011"/>
              <a:gd name="T2" fmla="*/ 407031 w 604011"/>
              <a:gd name="T3" fmla="*/ 407031 w 604011"/>
              <a:gd name="T4" fmla="*/ 407031 w 604011"/>
              <a:gd name="T5" fmla="*/ 407031 w 604011"/>
              <a:gd name="T6" fmla="*/ 407031 w 604011"/>
              <a:gd name="T7" fmla="*/ 407031 w 604011"/>
              <a:gd name="T8" fmla="*/ 407031 w 604011"/>
              <a:gd name="T9" fmla="*/ 407031 w 604011"/>
              <a:gd name="T10" fmla="*/ 407031 w 604011"/>
              <a:gd name="T11" fmla="*/ 407031 w 604011"/>
              <a:gd name="T12" fmla="*/ 407031 w 604011"/>
              <a:gd name="T13" fmla="*/ 407031 w 604011"/>
              <a:gd name="T14" fmla="*/ 407031 w 604011"/>
              <a:gd name="T15" fmla="*/ 407031 w 604011"/>
              <a:gd name="T16" fmla="*/ 407031 w 604011"/>
              <a:gd name="T17" fmla="*/ 407031 w 604011"/>
              <a:gd name="T18" fmla="*/ 407031 w 604011"/>
              <a:gd name="T19" fmla="*/ 407031 w 604011"/>
              <a:gd name="T20" fmla="*/ 407031 w 604011"/>
              <a:gd name="T21" fmla="*/ 407031 w 604011"/>
              <a:gd name="T22" fmla="*/ 407031 w 604011"/>
              <a:gd name="T23" fmla="*/ 407031 w 604011"/>
              <a:gd name="T24" fmla="*/ 407031 w 604011"/>
              <a:gd name="T25" fmla="*/ 407031 w 604011"/>
              <a:gd name="T26" fmla="*/ 407031 w 604011"/>
              <a:gd name="T27" fmla="*/ 407031 w 604011"/>
              <a:gd name="T28" fmla="*/ 407031 w 604011"/>
              <a:gd name="T29" fmla="*/ 407031 w 604011"/>
              <a:gd name="T30" fmla="*/ 407031 w 604011"/>
              <a:gd name="T31" fmla="*/ 407031 w 604011"/>
              <a:gd name="T32" fmla="*/ 407031 w 604011"/>
              <a:gd name="T33" fmla="*/ 407031 w 604011"/>
              <a:gd name="T34" fmla="*/ 407031 w 604011"/>
              <a:gd name="T35" fmla="*/ 407031 w 604011"/>
              <a:gd name="T36" fmla="*/ 407031 w 604011"/>
              <a:gd name="T37" fmla="*/ 407031 w 604011"/>
              <a:gd name="T38" fmla="*/ 407031 w 604011"/>
              <a:gd name="T39" fmla="*/ 407031 w 604011"/>
              <a:gd name="T40" fmla="*/ 407031 w 604011"/>
              <a:gd name="T41" fmla="*/ 407031 w 604011"/>
              <a:gd name="T42" fmla="*/ 407031 w 604011"/>
              <a:gd name="T43" fmla="*/ 407031 w 604011"/>
              <a:gd name="T44" fmla="*/ 407031 w 604011"/>
              <a:gd name="T45" fmla="*/ 407031 w 604011"/>
              <a:gd name="T46" fmla="*/ 407031 w 604011"/>
              <a:gd name="T47" fmla="*/ 407031 w 604011"/>
              <a:gd name="T48" fmla="*/ 407031 w 604011"/>
              <a:gd name="T49" fmla="*/ 407031 w 604011"/>
              <a:gd name="T50" fmla="*/ 407031 w 604011"/>
              <a:gd name="T51" fmla="*/ 407031 w 604011"/>
              <a:gd name="T52" fmla="*/ 407031 w 604011"/>
              <a:gd name="T53" fmla="*/ 407031 w 604011"/>
              <a:gd name="T54" fmla="*/ 407031 w 604011"/>
              <a:gd name="T55" fmla="*/ 407031 w 604011"/>
              <a:gd name="T56" fmla="*/ 407031 w 604011"/>
              <a:gd name="T57" fmla="*/ 407031 w 604011"/>
              <a:gd name="T58" fmla="*/ 407031 w 604011"/>
              <a:gd name="T59" fmla="*/ 407031 w 604011"/>
              <a:gd name="T60" fmla="*/ 407031 w 604011"/>
              <a:gd name="T61" fmla="*/ 407031 w 604011"/>
              <a:gd name="T62" fmla="*/ 407031 w 604011"/>
              <a:gd name="T63" fmla="*/ 407031 w 604011"/>
              <a:gd name="T64" fmla="*/ 407031 w 604011"/>
              <a:gd name="T65" fmla="*/ 407031 w 604011"/>
              <a:gd name="T66" fmla="*/ 407031 w 604011"/>
              <a:gd name="T67" fmla="*/ 407031 w 604011"/>
              <a:gd name="T68" fmla="*/ 407031 w 604011"/>
              <a:gd name="T69" fmla="*/ 407031 w 604011"/>
              <a:gd name="T70" fmla="*/ 407031 w 604011"/>
              <a:gd name="T71" fmla="*/ 407031 w 604011"/>
              <a:gd name="T72" fmla="*/ 407031 w 604011"/>
              <a:gd name="T73" fmla="*/ 407031 w 604011"/>
              <a:gd name="T74" fmla="*/ 407031 w 604011"/>
              <a:gd name="T75" fmla="*/ 407031 w 604011"/>
              <a:gd name="T76" fmla="*/ 407031 w 604011"/>
              <a:gd name="T77" fmla="*/ 407031 w 604011"/>
              <a:gd name="T78" fmla="*/ 407031 w 604011"/>
              <a:gd name="T79" fmla="*/ 407031 w 604011"/>
              <a:gd name="T80" fmla="*/ 407031 w 604011"/>
              <a:gd name="T81" fmla="*/ 407031 w 604011"/>
              <a:gd name="T82" fmla="*/ 407031 w 604011"/>
              <a:gd name="T83" fmla="*/ 407031 w 604011"/>
              <a:gd name="T84" fmla="*/ 407031 w 604011"/>
              <a:gd name="T85" fmla="*/ 407031 w 604011"/>
              <a:gd name="T86" fmla="*/ 407031 w 604011"/>
              <a:gd name="T87" fmla="*/ 40703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5702" h="3868">
                <a:moveTo>
                  <a:pt x="1302" y="0"/>
                </a:moveTo>
                <a:lnTo>
                  <a:pt x="1302" y="2313"/>
                </a:lnTo>
                <a:cubicBezTo>
                  <a:pt x="1219" y="2279"/>
                  <a:pt x="1127" y="2261"/>
                  <a:pt x="1031" y="2261"/>
                </a:cubicBezTo>
                <a:cubicBezTo>
                  <a:pt x="799" y="2261"/>
                  <a:pt x="561" y="2365"/>
                  <a:pt x="380" y="2546"/>
                </a:cubicBezTo>
                <a:cubicBezTo>
                  <a:pt x="42" y="2884"/>
                  <a:pt x="0" y="3391"/>
                  <a:pt x="286" y="3677"/>
                </a:cubicBezTo>
                <a:cubicBezTo>
                  <a:pt x="409" y="3801"/>
                  <a:pt x="579" y="3868"/>
                  <a:pt x="766" y="3868"/>
                </a:cubicBezTo>
                <a:cubicBezTo>
                  <a:pt x="998" y="3868"/>
                  <a:pt x="1236" y="3764"/>
                  <a:pt x="1417" y="3583"/>
                </a:cubicBezTo>
                <a:cubicBezTo>
                  <a:pt x="1575" y="3425"/>
                  <a:pt x="1674" y="3225"/>
                  <a:pt x="1697" y="3020"/>
                </a:cubicBezTo>
                <a:cubicBezTo>
                  <a:pt x="1700" y="2991"/>
                  <a:pt x="1702" y="2962"/>
                  <a:pt x="1702" y="2933"/>
                </a:cubicBezTo>
                <a:lnTo>
                  <a:pt x="1702" y="2933"/>
                </a:lnTo>
                <a:lnTo>
                  <a:pt x="1702" y="1200"/>
                </a:lnTo>
                <a:lnTo>
                  <a:pt x="3302" y="1200"/>
                </a:lnTo>
                <a:lnTo>
                  <a:pt x="3302" y="2313"/>
                </a:lnTo>
                <a:cubicBezTo>
                  <a:pt x="3219" y="2279"/>
                  <a:pt x="3127" y="2261"/>
                  <a:pt x="3031" y="2261"/>
                </a:cubicBezTo>
                <a:cubicBezTo>
                  <a:pt x="2799" y="2261"/>
                  <a:pt x="2561" y="2365"/>
                  <a:pt x="2380" y="2546"/>
                </a:cubicBezTo>
                <a:cubicBezTo>
                  <a:pt x="2042" y="2884"/>
                  <a:pt x="2000" y="3391"/>
                  <a:pt x="2286" y="3677"/>
                </a:cubicBezTo>
                <a:cubicBezTo>
                  <a:pt x="2409" y="3801"/>
                  <a:pt x="2579" y="3868"/>
                  <a:pt x="2766" y="3868"/>
                </a:cubicBezTo>
                <a:cubicBezTo>
                  <a:pt x="2998" y="3868"/>
                  <a:pt x="3236" y="3764"/>
                  <a:pt x="3417" y="3583"/>
                </a:cubicBezTo>
                <a:cubicBezTo>
                  <a:pt x="3575" y="3425"/>
                  <a:pt x="3674" y="3225"/>
                  <a:pt x="3697" y="3020"/>
                </a:cubicBezTo>
                <a:cubicBezTo>
                  <a:pt x="3700" y="2991"/>
                  <a:pt x="3702" y="2962"/>
                  <a:pt x="3702" y="2933"/>
                </a:cubicBezTo>
                <a:lnTo>
                  <a:pt x="3702" y="2933"/>
                </a:lnTo>
                <a:lnTo>
                  <a:pt x="3702" y="1200"/>
                </a:lnTo>
                <a:lnTo>
                  <a:pt x="5302" y="1200"/>
                </a:lnTo>
                <a:lnTo>
                  <a:pt x="5302" y="2313"/>
                </a:lnTo>
                <a:cubicBezTo>
                  <a:pt x="5219" y="2279"/>
                  <a:pt x="5127" y="2261"/>
                  <a:pt x="5031" y="2261"/>
                </a:cubicBezTo>
                <a:cubicBezTo>
                  <a:pt x="4799" y="2261"/>
                  <a:pt x="4561" y="2365"/>
                  <a:pt x="4380" y="2546"/>
                </a:cubicBezTo>
                <a:cubicBezTo>
                  <a:pt x="4042" y="2884"/>
                  <a:pt x="4000" y="3391"/>
                  <a:pt x="4286" y="3677"/>
                </a:cubicBezTo>
                <a:cubicBezTo>
                  <a:pt x="4409" y="3801"/>
                  <a:pt x="4579" y="3868"/>
                  <a:pt x="4766" y="3868"/>
                </a:cubicBezTo>
                <a:cubicBezTo>
                  <a:pt x="4998" y="3868"/>
                  <a:pt x="5236" y="3764"/>
                  <a:pt x="5417" y="3583"/>
                </a:cubicBezTo>
                <a:cubicBezTo>
                  <a:pt x="5575" y="3425"/>
                  <a:pt x="5674" y="3225"/>
                  <a:pt x="5697" y="3020"/>
                </a:cubicBezTo>
                <a:cubicBezTo>
                  <a:pt x="5700" y="2991"/>
                  <a:pt x="5702" y="2962"/>
                  <a:pt x="5702" y="2933"/>
                </a:cubicBezTo>
                <a:lnTo>
                  <a:pt x="5702" y="2933"/>
                </a:lnTo>
                <a:lnTo>
                  <a:pt x="5702" y="0"/>
                </a:lnTo>
                <a:lnTo>
                  <a:pt x="1302" y="0"/>
                </a:lnTo>
                <a:close/>
                <a:moveTo>
                  <a:pt x="1702" y="800"/>
                </a:moveTo>
                <a:lnTo>
                  <a:pt x="1702" y="400"/>
                </a:lnTo>
                <a:lnTo>
                  <a:pt x="3302" y="400"/>
                </a:lnTo>
                <a:lnTo>
                  <a:pt x="3302" y="800"/>
                </a:lnTo>
                <a:lnTo>
                  <a:pt x="1702" y="800"/>
                </a:lnTo>
                <a:close/>
                <a:moveTo>
                  <a:pt x="5302" y="800"/>
                </a:moveTo>
                <a:lnTo>
                  <a:pt x="3702" y="800"/>
                </a:lnTo>
                <a:lnTo>
                  <a:pt x="3702" y="400"/>
                </a:lnTo>
                <a:lnTo>
                  <a:pt x="5302" y="400"/>
                </a:lnTo>
                <a:lnTo>
                  <a:pt x="5302" y="800"/>
                </a:lnTo>
                <a:close/>
              </a:path>
            </a:pathLst>
          </a:cu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</p:spPr>
      </p:sp>
      <p:pic>
        <p:nvPicPr>
          <p:cNvPr id="2" name="图片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28342" y="1597273"/>
            <a:ext cx="3676839" cy="36768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601387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4000">
        <p15:prstTrans prst="pageCurlDouble"/>
      </p:transition>
    </mc:Choice>
    <mc:Fallback xmlns=""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a4bc9aed-4841-4090-8d57-9c76c0c2ef25">
            <a:extLst>
              <a:ext uri="{FF2B5EF4-FFF2-40B4-BE49-F238E27FC236}">
                <a16:creationId xmlns:a16="http://schemas.microsoft.com/office/drawing/2014/main" id="{F5AFF1B0-722C-4BD8-AF92-2EE31FCAA5FF}"/>
              </a:ext>
            </a:extLst>
          </p:cNvPr>
          <p:cNvGrpSpPr>
            <a:grpSpLocks noChangeAspect="1"/>
          </p:cNvGrpSpPr>
          <p:nvPr/>
        </p:nvGrpSpPr>
        <p:grpSpPr>
          <a:xfrm>
            <a:off x="4488" y="1851026"/>
            <a:ext cx="12183024" cy="4316924"/>
            <a:chOff x="799161" y="1700809"/>
            <a:chExt cx="10593677" cy="3753757"/>
          </a:xfrm>
        </p:grpSpPr>
        <p:grpSp>
          <p:nvGrpSpPr>
            <p:cNvPr id="4" name="组合 3"/>
            <p:cNvGrpSpPr/>
            <p:nvPr/>
          </p:nvGrpSpPr>
          <p:grpSpPr>
            <a:xfrm>
              <a:off x="1095376" y="1700809"/>
              <a:ext cx="10221476" cy="2377332"/>
              <a:chOff x="1095376" y="1700809"/>
              <a:chExt cx="10221476" cy="2377332"/>
            </a:xfrm>
          </p:grpSpPr>
          <p:grpSp>
            <p:nvGrpSpPr>
              <p:cNvPr id="18" name="组合 17"/>
              <p:cNvGrpSpPr/>
              <p:nvPr/>
            </p:nvGrpSpPr>
            <p:grpSpPr>
              <a:xfrm>
                <a:off x="1095376" y="1700809"/>
                <a:ext cx="10221476" cy="2377332"/>
                <a:chOff x="588348" y="1686422"/>
                <a:chExt cx="11235532" cy="2613181"/>
              </a:xfrm>
            </p:grpSpPr>
            <p:grpSp>
              <p:nvGrpSpPr>
                <p:cNvPr id="27" name="组合 26"/>
                <p:cNvGrpSpPr>
                  <a:grpSpLocks noChangeAspect="1"/>
                </p:cNvGrpSpPr>
                <p:nvPr/>
              </p:nvGrpSpPr>
              <p:grpSpPr>
                <a:xfrm>
                  <a:off x="588348" y="1700810"/>
                  <a:ext cx="2503215" cy="2520001"/>
                  <a:chOff x="1983909" y="2663640"/>
                  <a:chExt cx="1657350" cy="1668463"/>
                </a:xfrm>
                <a:solidFill>
                  <a:schemeClr val="accent1"/>
                </a:solidFill>
              </p:grpSpPr>
              <p:sp>
                <p:nvSpPr>
                  <p:cNvPr id="43" name="任意多边形: 形状 2"/>
                  <p:cNvSpPr>
                    <a:spLocks/>
                  </p:cNvSpPr>
                  <p:nvPr/>
                </p:nvSpPr>
                <p:spPr bwMode="auto">
                  <a:xfrm>
                    <a:off x="1983909" y="3062103"/>
                    <a:ext cx="1216025" cy="1270000"/>
                  </a:xfrm>
                  <a:custGeom>
                    <a:avLst/>
                    <a:gdLst>
                      <a:gd name="T0" fmla="*/ 71 w 540"/>
                      <a:gd name="T1" fmla="*/ 536 h 564"/>
                      <a:gd name="T2" fmla="*/ 24 w 540"/>
                      <a:gd name="T3" fmla="*/ 488 h 564"/>
                      <a:gd name="T4" fmla="*/ 24 w 540"/>
                      <a:gd name="T5" fmla="*/ 0 h 564"/>
                      <a:gd name="T6" fmla="*/ 0 w 540"/>
                      <a:gd name="T7" fmla="*/ 0 h 564"/>
                      <a:gd name="T8" fmla="*/ 0 w 540"/>
                      <a:gd name="T9" fmla="*/ 489 h 564"/>
                      <a:gd name="T10" fmla="*/ 72 w 540"/>
                      <a:gd name="T11" fmla="*/ 564 h 564"/>
                      <a:gd name="T12" fmla="*/ 540 w 540"/>
                      <a:gd name="T13" fmla="*/ 564 h 564"/>
                      <a:gd name="T14" fmla="*/ 540 w 540"/>
                      <a:gd name="T15" fmla="*/ 536 h 564"/>
                      <a:gd name="T16" fmla="*/ 71 w 540"/>
                      <a:gd name="T17" fmla="*/ 536 h 56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540" h="564">
                        <a:moveTo>
                          <a:pt x="71" y="536"/>
                        </a:moveTo>
                        <a:cubicBezTo>
                          <a:pt x="44" y="536"/>
                          <a:pt x="24" y="515"/>
                          <a:pt x="24" y="488"/>
                        </a:cubicBezTo>
                        <a:cubicBezTo>
                          <a:pt x="24" y="0"/>
                          <a:pt x="24" y="0"/>
                          <a:pt x="24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489"/>
                          <a:pt x="0" y="489"/>
                          <a:pt x="0" y="489"/>
                        </a:cubicBezTo>
                        <a:cubicBezTo>
                          <a:pt x="0" y="529"/>
                          <a:pt x="32" y="564"/>
                          <a:pt x="72" y="564"/>
                        </a:cubicBezTo>
                        <a:cubicBezTo>
                          <a:pt x="540" y="564"/>
                          <a:pt x="540" y="564"/>
                          <a:pt x="540" y="564"/>
                        </a:cubicBezTo>
                        <a:cubicBezTo>
                          <a:pt x="540" y="536"/>
                          <a:pt x="540" y="536"/>
                          <a:pt x="540" y="536"/>
                        </a:cubicBezTo>
                        <a:lnTo>
                          <a:pt x="71" y="536"/>
                        </a:lnTo>
                        <a:close/>
                      </a:path>
                    </a:pathLst>
                  </a:custGeom>
                  <a:blipFill dpi="0" rotWithShape="1">
                    <a:blip r:embed="rId3"/>
                    <a:srcRect/>
                    <a:tile tx="0" ty="0" sx="100000" sy="100000" flip="none" algn="tl"/>
                  </a:blip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44" name="任意多边形: 形状 3"/>
                  <p:cNvSpPr>
                    <a:spLocks/>
                  </p:cNvSpPr>
                  <p:nvPr/>
                </p:nvSpPr>
                <p:spPr bwMode="auto">
                  <a:xfrm>
                    <a:off x="2433171" y="2674753"/>
                    <a:ext cx="1208088" cy="1243013"/>
                  </a:xfrm>
                  <a:custGeom>
                    <a:avLst/>
                    <a:gdLst>
                      <a:gd name="T0" fmla="*/ 461 w 536"/>
                      <a:gd name="T1" fmla="*/ 24 h 552"/>
                      <a:gd name="T2" fmla="*/ 508 w 536"/>
                      <a:gd name="T3" fmla="*/ 70 h 552"/>
                      <a:gd name="T4" fmla="*/ 508 w 536"/>
                      <a:gd name="T5" fmla="*/ 552 h 552"/>
                      <a:gd name="T6" fmla="*/ 536 w 536"/>
                      <a:gd name="T7" fmla="*/ 552 h 552"/>
                      <a:gd name="T8" fmla="*/ 536 w 536"/>
                      <a:gd name="T9" fmla="*/ 72 h 552"/>
                      <a:gd name="T10" fmla="*/ 462 w 536"/>
                      <a:gd name="T11" fmla="*/ 0 h 552"/>
                      <a:gd name="T12" fmla="*/ 0 w 536"/>
                      <a:gd name="T13" fmla="*/ 0 h 552"/>
                      <a:gd name="T14" fmla="*/ 0 w 536"/>
                      <a:gd name="T15" fmla="*/ 24 h 552"/>
                      <a:gd name="T16" fmla="*/ 461 w 536"/>
                      <a:gd name="T17" fmla="*/ 24 h 55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536" h="552">
                        <a:moveTo>
                          <a:pt x="461" y="24"/>
                        </a:moveTo>
                        <a:cubicBezTo>
                          <a:pt x="488" y="24"/>
                          <a:pt x="508" y="44"/>
                          <a:pt x="508" y="70"/>
                        </a:cubicBezTo>
                        <a:cubicBezTo>
                          <a:pt x="508" y="552"/>
                          <a:pt x="508" y="552"/>
                          <a:pt x="508" y="552"/>
                        </a:cubicBezTo>
                        <a:cubicBezTo>
                          <a:pt x="536" y="552"/>
                          <a:pt x="536" y="552"/>
                          <a:pt x="536" y="552"/>
                        </a:cubicBezTo>
                        <a:cubicBezTo>
                          <a:pt x="536" y="72"/>
                          <a:pt x="536" y="72"/>
                          <a:pt x="536" y="72"/>
                        </a:cubicBezTo>
                        <a:cubicBezTo>
                          <a:pt x="536" y="32"/>
                          <a:pt x="502" y="0"/>
                          <a:pt x="462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24"/>
                          <a:pt x="0" y="24"/>
                          <a:pt x="0" y="24"/>
                        </a:cubicBezTo>
                        <a:lnTo>
                          <a:pt x="461" y="24"/>
                        </a:lnTo>
                        <a:close/>
                      </a:path>
                    </a:pathLst>
                  </a:custGeom>
                  <a:blipFill dpi="0" rotWithShape="1">
                    <a:blip r:embed="rId3"/>
                    <a:srcRect/>
                    <a:tile tx="0" ty="0" sx="100000" sy="100000" flip="none" algn="tl"/>
                  </a:blip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45" name="任意多边形: 形状 4"/>
                  <p:cNvSpPr>
                    <a:spLocks/>
                  </p:cNvSpPr>
                  <p:nvPr/>
                </p:nvSpPr>
                <p:spPr bwMode="auto">
                  <a:xfrm>
                    <a:off x="3277721" y="4006665"/>
                    <a:ext cx="358775" cy="315913"/>
                  </a:xfrm>
                  <a:custGeom>
                    <a:avLst/>
                    <a:gdLst>
                      <a:gd name="T0" fmla="*/ 43 w 159"/>
                      <a:gd name="T1" fmla="*/ 69 h 140"/>
                      <a:gd name="T2" fmla="*/ 34 w 159"/>
                      <a:gd name="T3" fmla="*/ 61 h 140"/>
                      <a:gd name="T4" fmla="*/ 24 w 159"/>
                      <a:gd name="T5" fmla="*/ 61 h 140"/>
                      <a:gd name="T6" fmla="*/ 7 w 159"/>
                      <a:gd name="T7" fmla="*/ 52 h 140"/>
                      <a:gd name="T8" fmla="*/ 0 w 159"/>
                      <a:gd name="T9" fmla="*/ 32 h 140"/>
                      <a:gd name="T10" fmla="*/ 10 w 159"/>
                      <a:gd name="T11" fmla="*/ 9 h 140"/>
                      <a:gd name="T12" fmla="*/ 34 w 159"/>
                      <a:gd name="T13" fmla="*/ 0 h 140"/>
                      <a:gd name="T14" fmla="*/ 61 w 159"/>
                      <a:gd name="T15" fmla="*/ 13 h 140"/>
                      <a:gd name="T16" fmla="*/ 72 w 159"/>
                      <a:gd name="T17" fmla="*/ 47 h 140"/>
                      <a:gd name="T18" fmla="*/ 42 w 159"/>
                      <a:gd name="T19" fmla="*/ 126 h 140"/>
                      <a:gd name="T20" fmla="*/ 23 w 159"/>
                      <a:gd name="T21" fmla="*/ 140 h 140"/>
                      <a:gd name="T22" fmla="*/ 13 w 159"/>
                      <a:gd name="T23" fmla="*/ 131 h 140"/>
                      <a:gd name="T24" fmla="*/ 18 w 159"/>
                      <a:gd name="T25" fmla="*/ 120 h 140"/>
                      <a:gd name="T26" fmla="*/ 36 w 159"/>
                      <a:gd name="T27" fmla="*/ 92 h 140"/>
                      <a:gd name="T28" fmla="*/ 43 w 159"/>
                      <a:gd name="T29" fmla="*/ 69 h 140"/>
                      <a:gd name="T30" fmla="*/ 130 w 159"/>
                      <a:gd name="T31" fmla="*/ 69 h 140"/>
                      <a:gd name="T32" fmla="*/ 121 w 159"/>
                      <a:gd name="T33" fmla="*/ 61 h 140"/>
                      <a:gd name="T34" fmla="*/ 112 w 159"/>
                      <a:gd name="T35" fmla="*/ 61 h 140"/>
                      <a:gd name="T36" fmla="*/ 94 w 159"/>
                      <a:gd name="T37" fmla="*/ 52 h 140"/>
                      <a:gd name="T38" fmla="*/ 87 w 159"/>
                      <a:gd name="T39" fmla="*/ 32 h 140"/>
                      <a:gd name="T40" fmla="*/ 96 w 159"/>
                      <a:gd name="T41" fmla="*/ 9 h 140"/>
                      <a:gd name="T42" fmla="*/ 120 w 159"/>
                      <a:gd name="T43" fmla="*/ 0 h 140"/>
                      <a:gd name="T44" fmla="*/ 148 w 159"/>
                      <a:gd name="T45" fmla="*/ 13 h 140"/>
                      <a:gd name="T46" fmla="*/ 159 w 159"/>
                      <a:gd name="T47" fmla="*/ 47 h 140"/>
                      <a:gd name="T48" fmla="*/ 129 w 159"/>
                      <a:gd name="T49" fmla="*/ 126 h 140"/>
                      <a:gd name="T50" fmla="*/ 109 w 159"/>
                      <a:gd name="T51" fmla="*/ 140 h 140"/>
                      <a:gd name="T52" fmla="*/ 100 w 159"/>
                      <a:gd name="T53" fmla="*/ 131 h 140"/>
                      <a:gd name="T54" fmla="*/ 106 w 159"/>
                      <a:gd name="T55" fmla="*/ 120 h 140"/>
                      <a:gd name="T56" fmla="*/ 122 w 159"/>
                      <a:gd name="T57" fmla="*/ 92 h 140"/>
                      <a:gd name="T58" fmla="*/ 130 w 159"/>
                      <a:gd name="T59" fmla="*/ 69 h 14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</a:cxnLst>
                    <a:rect l="0" t="0" r="r" b="b"/>
                    <a:pathLst>
                      <a:path w="159" h="140">
                        <a:moveTo>
                          <a:pt x="43" y="69"/>
                        </a:moveTo>
                        <a:cubicBezTo>
                          <a:pt x="43" y="64"/>
                          <a:pt x="40" y="61"/>
                          <a:pt x="34" y="61"/>
                        </a:cubicBezTo>
                        <a:cubicBezTo>
                          <a:pt x="24" y="61"/>
                          <a:pt x="24" y="61"/>
                          <a:pt x="24" y="61"/>
                        </a:cubicBezTo>
                        <a:cubicBezTo>
                          <a:pt x="18" y="60"/>
                          <a:pt x="12" y="57"/>
                          <a:pt x="7" y="52"/>
                        </a:cubicBezTo>
                        <a:cubicBezTo>
                          <a:pt x="2" y="46"/>
                          <a:pt x="0" y="40"/>
                          <a:pt x="0" y="32"/>
                        </a:cubicBezTo>
                        <a:cubicBezTo>
                          <a:pt x="0" y="23"/>
                          <a:pt x="3" y="15"/>
                          <a:pt x="10" y="9"/>
                        </a:cubicBezTo>
                        <a:cubicBezTo>
                          <a:pt x="16" y="3"/>
                          <a:pt x="24" y="0"/>
                          <a:pt x="34" y="0"/>
                        </a:cubicBezTo>
                        <a:cubicBezTo>
                          <a:pt x="44" y="0"/>
                          <a:pt x="54" y="4"/>
                          <a:pt x="61" y="13"/>
                        </a:cubicBezTo>
                        <a:cubicBezTo>
                          <a:pt x="68" y="22"/>
                          <a:pt x="72" y="33"/>
                          <a:pt x="72" y="47"/>
                        </a:cubicBezTo>
                        <a:cubicBezTo>
                          <a:pt x="72" y="73"/>
                          <a:pt x="62" y="99"/>
                          <a:pt x="42" y="126"/>
                        </a:cubicBezTo>
                        <a:cubicBezTo>
                          <a:pt x="34" y="136"/>
                          <a:pt x="28" y="140"/>
                          <a:pt x="23" y="140"/>
                        </a:cubicBezTo>
                        <a:cubicBezTo>
                          <a:pt x="16" y="140"/>
                          <a:pt x="13" y="137"/>
                          <a:pt x="13" y="131"/>
                        </a:cubicBezTo>
                        <a:cubicBezTo>
                          <a:pt x="13" y="128"/>
                          <a:pt x="15" y="125"/>
                          <a:pt x="18" y="120"/>
                        </a:cubicBezTo>
                        <a:cubicBezTo>
                          <a:pt x="25" y="112"/>
                          <a:pt x="30" y="103"/>
                          <a:pt x="36" y="92"/>
                        </a:cubicBezTo>
                        <a:cubicBezTo>
                          <a:pt x="41" y="82"/>
                          <a:pt x="43" y="74"/>
                          <a:pt x="43" y="69"/>
                        </a:cubicBezTo>
                        <a:close/>
                        <a:moveTo>
                          <a:pt x="130" y="69"/>
                        </a:moveTo>
                        <a:cubicBezTo>
                          <a:pt x="130" y="64"/>
                          <a:pt x="127" y="61"/>
                          <a:pt x="121" y="61"/>
                        </a:cubicBezTo>
                        <a:cubicBezTo>
                          <a:pt x="112" y="61"/>
                          <a:pt x="112" y="61"/>
                          <a:pt x="112" y="61"/>
                        </a:cubicBezTo>
                        <a:cubicBezTo>
                          <a:pt x="105" y="60"/>
                          <a:pt x="99" y="57"/>
                          <a:pt x="94" y="52"/>
                        </a:cubicBezTo>
                        <a:cubicBezTo>
                          <a:pt x="89" y="46"/>
                          <a:pt x="87" y="40"/>
                          <a:pt x="87" y="32"/>
                        </a:cubicBezTo>
                        <a:cubicBezTo>
                          <a:pt x="87" y="23"/>
                          <a:pt x="90" y="15"/>
                          <a:pt x="96" y="9"/>
                        </a:cubicBezTo>
                        <a:cubicBezTo>
                          <a:pt x="103" y="3"/>
                          <a:pt x="111" y="0"/>
                          <a:pt x="120" y="0"/>
                        </a:cubicBezTo>
                        <a:cubicBezTo>
                          <a:pt x="132" y="0"/>
                          <a:pt x="141" y="4"/>
                          <a:pt x="148" y="13"/>
                        </a:cubicBezTo>
                        <a:cubicBezTo>
                          <a:pt x="155" y="22"/>
                          <a:pt x="159" y="33"/>
                          <a:pt x="159" y="47"/>
                        </a:cubicBezTo>
                        <a:cubicBezTo>
                          <a:pt x="159" y="73"/>
                          <a:pt x="149" y="99"/>
                          <a:pt x="129" y="126"/>
                        </a:cubicBezTo>
                        <a:cubicBezTo>
                          <a:pt x="121" y="136"/>
                          <a:pt x="115" y="140"/>
                          <a:pt x="109" y="140"/>
                        </a:cubicBezTo>
                        <a:cubicBezTo>
                          <a:pt x="103" y="140"/>
                          <a:pt x="100" y="137"/>
                          <a:pt x="100" y="131"/>
                        </a:cubicBezTo>
                        <a:cubicBezTo>
                          <a:pt x="100" y="128"/>
                          <a:pt x="102" y="125"/>
                          <a:pt x="106" y="120"/>
                        </a:cubicBezTo>
                        <a:cubicBezTo>
                          <a:pt x="112" y="112"/>
                          <a:pt x="117" y="103"/>
                          <a:pt x="122" y="92"/>
                        </a:cubicBezTo>
                        <a:cubicBezTo>
                          <a:pt x="127" y="82"/>
                          <a:pt x="130" y="74"/>
                          <a:pt x="130" y="69"/>
                        </a:cubicBezTo>
                        <a:close/>
                      </a:path>
                    </a:pathLst>
                  </a:custGeom>
                  <a:blipFill dpi="0" rotWithShape="1">
                    <a:blip r:embed="rId3"/>
                    <a:srcRect/>
                    <a:tile tx="0" ty="0" sx="100000" sy="100000" flip="none" algn="tl"/>
                  </a:blip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46" name="任意多边形: 形状 5"/>
                  <p:cNvSpPr>
                    <a:spLocks/>
                  </p:cNvSpPr>
                  <p:nvPr/>
                </p:nvSpPr>
                <p:spPr bwMode="auto">
                  <a:xfrm>
                    <a:off x="1983909" y="2663640"/>
                    <a:ext cx="355600" cy="317500"/>
                  </a:xfrm>
                  <a:custGeom>
                    <a:avLst/>
                    <a:gdLst>
                      <a:gd name="T0" fmla="*/ 115 w 158"/>
                      <a:gd name="T1" fmla="*/ 72 h 141"/>
                      <a:gd name="T2" fmla="*/ 124 w 158"/>
                      <a:gd name="T3" fmla="*/ 80 h 141"/>
                      <a:gd name="T4" fmla="*/ 134 w 158"/>
                      <a:gd name="T5" fmla="*/ 80 h 141"/>
                      <a:gd name="T6" fmla="*/ 151 w 158"/>
                      <a:gd name="T7" fmla="*/ 89 h 141"/>
                      <a:gd name="T8" fmla="*/ 158 w 158"/>
                      <a:gd name="T9" fmla="*/ 109 h 141"/>
                      <a:gd name="T10" fmla="*/ 149 w 158"/>
                      <a:gd name="T11" fmla="*/ 132 h 141"/>
                      <a:gd name="T12" fmla="*/ 125 w 158"/>
                      <a:gd name="T13" fmla="*/ 141 h 141"/>
                      <a:gd name="T14" fmla="*/ 98 w 158"/>
                      <a:gd name="T15" fmla="*/ 128 h 141"/>
                      <a:gd name="T16" fmla="*/ 87 w 158"/>
                      <a:gd name="T17" fmla="*/ 94 h 141"/>
                      <a:gd name="T18" fmla="*/ 117 w 158"/>
                      <a:gd name="T19" fmla="*/ 15 h 141"/>
                      <a:gd name="T20" fmla="*/ 136 w 158"/>
                      <a:gd name="T21" fmla="*/ 0 h 141"/>
                      <a:gd name="T22" fmla="*/ 145 w 158"/>
                      <a:gd name="T23" fmla="*/ 10 h 141"/>
                      <a:gd name="T24" fmla="*/ 140 w 158"/>
                      <a:gd name="T25" fmla="*/ 21 h 141"/>
                      <a:gd name="T26" fmla="*/ 123 w 158"/>
                      <a:gd name="T27" fmla="*/ 48 h 141"/>
                      <a:gd name="T28" fmla="*/ 115 w 158"/>
                      <a:gd name="T29" fmla="*/ 72 h 141"/>
                      <a:gd name="T30" fmla="*/ 28 w 158"/>
                      <a:gd name="T31" fmla="*/ 72 h 141"/>
                      <a:gd name="T32" fmla="*/ 37 w 158"/>
                      <a:gd name="T33" fmla="*/ 80 h 141"/>
                      <a:gd name="T34" fmla="*/ 47 w 158"/>
                      <a:gd name="T35" fmla="*/ 80 h 141"/>
                      <a:gd name="T36" fmla="*/ 64 w 158"/>
                      <a:gd name="T37" fmla="*/ 89 h 141"/>
                      <a:gd name="T38" fmla="*/ 72 w 158"/>
                      <a:gd name="T39" fmla="*/ 109 h 141"/>
                      <a:gd name="T40" fmla="*/ 62 w 158"/>
                      <a:gd name="T41" fmla="*/ 132 h 141"/>
                      <a:gd name="T42" fmla="*/ 38 w 158"/>
                      <a:gd name="T43" fmla="*/ 141 h 141"/>
                      <a:gd name="T44" fmla="*/ 10 w 158"/>
                      <a:gd name="T45" fmla="*/ 128 h 141"/>
                      <a:gd name="T46" fmla="*/ 0 w 158"/>
                      <a:gd name="T47" fmla="*/ 94 h 141"/>
                      <a:gd name="T48" fmla="*/ 30 w 158"/>
                      <a:gd name="T49" fmla="*/ 15 h 141"/>
                      <a:gd name="T50" fmla="*/ 49 w 158"/>
                      <a:gd name="T51" fmla="*/ 0 h 141"/>
                      <a:gd name="T52" fmla="*/ 58 w 158"/>
                      <a:gd name="T53" fmla="*/ 10 h 141"/>
                      <a:gd name="T54" fmla="*/ 53 w 158"/>
                      <a:gd name="T55" fmla="*/ 21 h 141"/>
                      <a:gd name="T56" fmla="*/ 36 w 158"/>
                      <a:gd name="T57" fmla="*/ 48 h 141"/>
                      <a:gd name="T58" fmla="*/ 28 w 158"/>
                      <a:gd name="T59" fmla="*/ 72 h 14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</a:cxnLst>
                    <a:rect l="0" t="0" r="r" b="b"/>
                    <a:pathLst>
                      <a:path w="158" h="141">
                        <a:moveTo>
                          <a:pt x="115" y="72"/>
                        </a:moveTo>
                        <a:cubicBezTo>
                          <a:pt x="115" y="77"/>
                          <a:pt x="118" y="80"/>
                          <a:pt x="124" y="80"/>
                        </a:cubicBezTo>
                        <a:cubicBezTo>
                          <a:pt x="134" y="80"/>
                          <a:pt x="134" y="80"/>
                          <a:pt x="134" y="80"/>
                        </a:cubicBezTo>
                        <a:cubicBezTo>
                          <a:pt x="140" y="80"/>
                          <a:pt x="146" y="83"/>
                          <a:pt x="151" y="89"/>
                        </a:cubicBezTo>
                        <a:cubicBezTo>
                          <a:pt x="156" y="95"/>
                          <a:pt x="158" y="101"/>
                          <a:pt x="158" y="109"/>
                        </a:cubicBezTo>
                        <a:cubicBezTo>
                          <a:pt x="158" y="118"/>
                          <a:pt x="155" y="126"/>
                          <a:pt x="149" y="132"/>
                        </a:cubicBezTo>
                        <a:cubicBezTo>
                          <a:pt x="142" y="138"/>
                          <a:pt x="134" y="141"/>
                          <a:pt x="125" y="141"/>
                        </a:cubicBezTo>
                        <a:cubicBezTo>
                          <a:pt x="114" y="141"/>
                          <a:pt x="105" y="137"/>
                          <a:pt x="98" y="128"/>
                        </a:cubicBezTo>
                        <a:cubicBezTo>
                          <a:pt x="90" y="119"/>
                          <a:pt x="87" y="108"/>
                          <a:pt x="87" y="94"/>
                        </a:cubicBezTo>
                        <a:cubicBezTo>
                          <a:pt x="87" y="68"/>
                          <a:pt x="97" y="42"/>
                          <a:pt x="117" y="15"/>
                        </a:cubicBezTo>
                        <a:cubicBezTo>
                          <a:pt x="124" y="5"/>
                          <a:pt x="130" y="0"/>
                          <a:pt x="136" y="0"/>
                        </a:cubicBezTo>
                        <a:cubicBezTo>
                          <a:pt x="142" y="0"/>
                          <a:pt x="145" y="4"/>
                          <a:pt x="145" y="10"/>
                        </a:cubicBezTo>
                        <a:cubicBezTo>
                          <a:pt x="145" y="13"/>
                          <a:pt x="144" y="16"/>
                          <a:pt x="140" y="21"/>
                        </a:cubicBezTo>
                        <a:cubicBezTo>
                          <a:pt x="134" y="29"/>
                          <a:pt x="128" y="38"/>
                          <a:pt x="123" y="48"/>
                        </a:cubicBezTo>
                        <a:cubicBezTo>
                          <a:pt x="118" y="59"/>
                          <a:pt x="115" y="67"/>
                          <a:pt x="115" y="72"/>
                        </a:cubicBezTo>
                        <a:close/>
                        <a:moveTo>
                          <a:pt x="28" y="72"/>
                        </a:moveTo>
                        <a:cubicBezTo>
                          <a:pt x="28" y="77"/>
                          <a:pt x="31" y="80"/>
                          <a:pt x="37" y="80"/>
                        </a:cubicBezTo>
                        <a:cubicBezTo>
                          <a:pt x="47" y="80"/>
                          <a:pt x="47" y="80"/>
                          <a:pt x="47" y="80"/>
                        </a:cubicBezTo>
                        <a:cubicBezTo>
                          <a:pt x="53" y="80"/>
                          <a:pt x="59" y="83"/>
                          <a:pt x="64" y="89"/>
                        </a:cubicBezTo>
                        <a:cubicBezTo>
                          <a:pt x="69" y="95"/>
                          <a:pt x="72" y="101"/>
                          <a:pt x="72" y="109"/>
                        </a:cubicBezTo>
                        <a:cubicBezTo>
                          <a:pt x="72" y="118"/>
                          <a:pt x="68" y="126"/>
                          <a:pt x="62" y="132"/>
                        </a:cubicBezTo>
                        <a:cubicBezTo>
                          <a:pt x="56" y="138"/>
                          <a:pt x="48" y="141"/>
                          <a:pt x="38" y="141"/>
                        </a:cubicBezTo>
                        <a:cubicBezTo>
                          <a:pt x="27" y="141"/>
                          <a:pt x="18" y="137"/>
                          <a:pt x="10" y="128"/>
                        </a:cubicBezTo>
                        <a:cubicBezTo>
                          <a:pt x="3" y="119"/>
                          <a:pt x="0" y="108"/>
                          <a:pt x="0" y="94"/>
                        </a:cubicBezTo>
                        <a:cubicBezTo>
                          <a:pt x="0" y="68"/>
                          <a:pt x="10" y="42"/>
                          <a:pt x="30" y="15"/>
                        </a:cubicBezTo>
                        <a:cubicBezTo>
                          <a:pt x="37" y="5"/>
                          <a:pt x="44" y="0"/>
                          <a:pt x="49" y="0"/>
                        </a:cubicBezTo>
                        <a:cubicBezTo>
                          <a:pt x="55" y="0"/>
                          <a:pt x="58" y="4"/>
                          <a:pt x="58" y="10"/>
                        </a:cubicBezTo>
                        <a:cubicBezTo>
                          <a:pt x="58" y="13"/>
                          <a:pt x="56" y="16"/>
                          <a:pt x="53" y="21"/>
                        </a:cubicBezTo>
                        <a:cubicBezTo>
                          <a:pt x="47" y="29"/>
                          <a:pt x="41" y="38"/>
                          <a:pt x="36" y="48"/>
                        </a:cubicBezTo>
                        <a:cubicBezTo>
                          <a:pt x="31" y="59"/>
                          <a:pt x="28" y="67"/>
                          <a:pt x="28" y="72"/>
                        </a:cubicBezTo>
                        <a:close/>
                      </a:path>
                    </a:pathLst>
                  </a:custGeom>
                  <a:blipFill dpi="0" rotWithShape="1">
                    <a:blip r:embed="rId3"/>
                    <a:srcRect/>
                    <a:tile tx="0" ty="0" sx="100000" sy="100000" flip="none" algn="tl"/>
                  </a:blip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28" name="组合 27"/>
                <p:cNvGrpSpPr>
                  <a:grpSpLocks noChangeAspect="1"/>
                </p:cNvGrpSpPr>
                <p:nvPr/>
              </p:nvGrpSpPr>
              <p:grpSpPr>
                <a:xfrm>
                  <a:off x="3390079" y="1686422"/>
                  <a:ext cx="2515318" cy="2520000"/>
                  <a:chOff x="4052421" y="2654115"/>
                  <a:chExt cx="1704976" cy="1708150"/>
                </a:xfrm>
                <a:solidFill>
                  <a:schemeClr val="accent2"/>
                </a:solidFill>
              </p:grpSpPr>
              <p:sp>
                <p:nvSpPr>
                  <p:cNvPr id="39" name="任意多边形: 形状 8"/>
                  <p:cNvSpPr>
                    <a:spLocks/>
                  </p:cNvSpPr>
                  <p:nvPr/>
                </p:nvSpPr>
                <p:spPr bwMode="auto">
                  <a:xfrm>
                    <a:off x="4052421" y="2735078"/>
                    <a:ext cx="471488" cy="1528763"/>
                  </a:xfrm>
                  <a:custGeom>
                    <a:avLst/>
                    <a:gdLst>
                      <a:gd name="T0" fmla="*/ 25 w 209"/>
                      <a:gd name="T1" fmla="*/ 340 h 679"/>
                      <a:gd name="T2" fmla="*/ 209 w 209"/>
                      <a:gd name="T3" fmla="*/ 29 h 679"/>
                      <a:gd name="T4" fmla="*/ 209 w 209"/>
                      <a:gd name="T5" fmla="*/ 0 h 679"/>
                      <a:gd name="T6" fmla="*/ 0 w 209"/>
                      <a:gd name="T7" fmla="*/ 340 h 679"/>
                      <a:gd name="T8" fmla="*/ 209 w 209"/>
                      <a:gd name="T9" fmla="*/ 679 h 679"/>
                      <a:gd name="T10" fmla="*/ 209 w 209"/>
                      <a:gd name="T11" fmla="*/ 651 h 679"/>
                      <a:gd name="T12" fmla="*/ 25 w 209"/>
                      <a:gd name="T13" fmla="*/ 340 h 67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209" h="679">
                        <a:moveTo>
                          <a:pt x="25" y="340"/>
                        </a:moveTo>
                        <a:cubicBezTo>
                          <a:pt x="25" y="206"/>
                          <a:pt x="97" y="89"/>
                          <a:pt x="209" y="29"/>
                        </a:cubicBezTo>
                        <a:cubicBezTo>
                          <a:pt x="209" y="0"/>
                          <a:pt x="209" y="0"/>
                          <a:pt x="209" y="0"/>
                        </a:cubicBezTo>
                        <a:cubicBezTo>
                          <a:pt x="85" y="63"/>
                          <a:pt x="0" y="192"/>
                          <a:pt x="0" y="340"/>
                        </a:cubicBezTo>
                        <a:cubicBezTo>
                          <a:pt x="0" y="488"/>
                          <a:pt x="85" y="617"/>
                          <a:pt x="209" y="679"/>
                        </a:cubicBezTo>
                        <a:cubicBezTo>
                          <a:pt x="209" y="651"/>
                          <a:pt x="209" y="651"/>
                          <a:pt x="209" y="651"/>
                        </a:cubicBezTo>
                        <a:cubicBezTo>
                          <a:pt x="97" y="590"/>
                          <a:pt x="25" y="474"/>
                          <a:pt x="25" y="340"/>
                        </a:cubicBezTo>
                        <a:close/>
                      </a:path>
                    </a:pathLst>
                  </a:custGeom>
                  <a:blipFill dpi="0" rotWithShape="1">
                    <a:blip r:embed="rId4" cstate="email">
                      <a:extLst>
                        <a:ext uri="{28A0092B-C50C-407E-A947-70E740481C1C}">
                          <a14:useLocalDpi xmlns:a14="http://schemas.microsoft.com/office/drawing/2010/main"/>
                        </a:ext>
                      </a:extLst>
                    </a:blip>
                    <a:srcRect/>
                    <a:stretch>
                      <a:fillRect/>
                    </a:stretch>
                  </a:blip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40" name="任意多边形: 形状 9"/>
                  <p:cNvSpPr>
                    <a:spLocks/>
                  </p:cNvSpPr>
                  <p:nvPr/>
                </p:nvSpPr>
                <p:spPr bwMode="auto">
                  <a:xfrm>
                    <a:off x="5270034" y="2728728"/>
                    <a:ext cx="487363" cy="1544638"/>
                  </a:xfrm>
                  <a:custGeom>
                    <a:avLst/>
                    <a:gdLst>
                      <a:gd name="T0" fmla="*/ 216 w 216"/>
                      <a:gd name="T1" fmla="*/ 343 h 686"/>
                      <a:gd name="T2" fmla="*/ 0 w 216"/>
                      <a:gd name="T3" fmla="*/ 0 h 686"/>
                      <a:gd name="T4" fmla="*/ 0 w 216"/>
                      <a:gd name="T5" fmla="*/ 28 h 686"/>
                      <a:gd name="T6" fmla="*/ 191 w 216"/>
                      <a:gd name="T7" fmla="*/ 343 h 686"/>
                      <a:gd name="T8" fmla="*/ 0 w 216"/>
                      <a:gd name="T9" fmla="*/ 657 h 686"/>
                      <a:gd name="T10" fmla="*/ 0 w 216"/>
                      <a:gd name="T11" fmla="*/ 686 h 686"/>
                      <a:gd name="T12" fmla="*/ 216 w 216"/>
                      <a:gd name="T13" fmla="*/ 343 h 68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216" h="686">
                        <a:moveTo>
                          <a:pt x="216" y="343"/>
                        </a:moveTo>
                        <a:cubicBezTo>
                          <a:pt x="216" y="192"/>
                          <a:pt x="128" y="62"/>
                          <a:pt x="0" y="0"/>
                        </a:cubicBezTo>
                        <a:cubicBezTo>
                          <a:pt x="0" y="28"/>
                          <a:pt x="0" y="28"/>
                          <a:pt x="0" y="28"/>
                        </a:cubicBezTo>
                        <a:cubicBezTo>
                          <a:pt x="116" y="88"/>
                          <a:pt x="191" y="206"/>
                          <a:pt x="191" y="343"/>
                        </a:cubicBezTo>
                        <a:cubicBezTo>
                          <a:pt x="191" y="479"/>
                          <a:pt x="116" y="598"/>
                          <a:pt x="0" y="657"/>
                        </a:cubicBezTo>
                        <a:cubicBezTo>
                          <a:pt x="0" y="686"/>
                          <a:pt x="0" y="686"/>
                          <a:pt x="0" y="686"/>
                        </a:cubicBezTo>
                        <a:cubicBezTo>
                          <a:pt x="128" y="624"/>
                          <a:pt x="216" y="494"/>
                          <a:pt x="216" y="343"/>
                        </a:cubicBezTo>
                        <a:close/>
                      </a:path>
                    </a:pathLst>
                  </a:custGeom>
                  <a:blipFill dpi="0" rotWithShape="1">
                    <a:blip r:embed="rId5" cstate="email">
                      <a:extLst>
                        <a:ext uri="{28A0092B-C50C-407E-A947-70E740481C1C}">
                          <a14:useLocalDpi xmlns:a14="http://schemas.microsoft.com/office/drawing/2010/main"/>
                        </a:ext>
                      </a:extLst>
                    </a:blip>
                    <a:srcRect/>
                    <a:stretch>
                      <a:fillRect/>
                    </a:stretch>
                  </a:blip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41" name="任意多边形: 形状 10"/>
                  <p:cNvSpPr>
                    <a:spLocks/>
                  </p:cNvSpPr>
                  <p:nvPr/>
                </p:nvSpPr>
                <p:spPr bwMode="auto">
                  <a:xfrm>
                    <a:off x="4665196" y="4057465"/>
                    <a:ext cx="463550" cy="304800"/>
                  </a:xfrm>
                  <a:custGeom>
                    <a:avLst/>
                    <a:gdLst>
                      <a:gd name="T0" fmla="*/ 0 w 206"/>
                      <a:gd name="T1" fmla="*/ 43 h 136"/>
                      <a:gd name="T2" fmla="*/ 43 w 206"/>
                      <a:gd name="T3" fmla="*/ 0 h 136"/>
                      <a:gd name="T4" fmla="*/ 88 w 206"/>
                      <a:gd name="T5" fmla="*/ 49 h 136"/>
                      <a:gd name="T6" fmla="*/ 21 w 206"/>
                      <a:gd name="T7" fmla="*/ 136 h 136"/>
                      <a:gd name="T8" fmla="*/ 16 w 206"/>
                      <a:gd name="T9" fmla="*/ 128 h 136"/>
                      <a:gd name="T10" fmla="*/ 65 w 206"/>
                      <a:gd name="T11" fmla="*/ 78 h 136"/>
                      <a:gd name="T12" fmla="*/ 40 w 206"/>
                      <a:gd name="T13" fmla="*/ 87 h 136"/>
                      <a:gd name="T14" fmla="*/ 0 w 206"/>
                      <a:gd name="T15" fmla="*/ 43 h 136"/>
                      <a:gd name="T16" fmla="*/ 118 w 206"/>
                      <a:gd name="T17" fmla="*/ 43 h 136"/>
                      <a:gd name="T18" fmla="*/ 161 w 206"/>
                      <a:gd name="T19" fmla="*/ 0 h 136"/>
                      <a:gd name="T20" fmla="*/ 206 w 206"/>
                      <a:gd name="T21" fmla="*/ 49 h 136"/>
                      <a:gd name="T22" fmla="*/ 140 w 206"/>
                      <a:gd name="T23" fmla="*/ 136 h 136"/>
                      <a:gd name="T24" fmla="*/ 135 w 206"/>
                      <a:gd name="T25" fmla="*/ 128 h 136"/>
                      <a:gd name="T26" fmla="*/ 183 w 206"/>
                      <a:gd name="T27" fmla="*/ 78 h 136"/>
                      <a:gd name="T28" fmla="*/ 158 w 206"/>
                      <a:gd name="T29" fmla="*/ 87 h 136"/>
                      <a:gd name="T30" fmla="*/ 118 w 206"/>
                      <a:gd name="T31" fmla="*/ 43 h 1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</a:cxnLst>
                    <a:rect l="0" t="0" r="r" b="b"/>
                    <a:pathLst>
                      <a:path w="206" h="136">
                        <a:moveTo>
                          <a:pt x="0" y="43"/>
                        </a:moveTo>
                        <a:cubicBezTo>
                          <a:pt x="0" y="15"/>
                          <a:pt x="25" y="0"/>
                          <a:pt x="43" y="0"/>
                        </a:cubicBezTo>
                        <a:cubicBezTo>
                          <a:pt x="61" y="0"/>
                          <a:pt x="88" y="17"/>
                          <a:pt x="88" y="49"/>
                        </a:cubicBezTo>
                        <a:cubicBezTo>
                          <a:pt x="88" y="98"/>
                          <a:pt x="49" y="133"/>
                          <a:pt x="21" y="136"/>
                        </a:cubicBezTo>
                        <a:cubicBezTo>
                          <a:pt x="19" y="133"/>
                          <a:pt x="16" y="128"/>
                          <a:pt x="16" y="128"/>
                        </a:cubicBezTo>
                        <a:cubicBezTo>
                          <a:pt x="29" y="123"/>
                          <a:pt x="63" y="99"/>
                          <a:pt x="65" y="78"/>
                        </a:cubicBezTo>
                        <a:cubicBezTo>
                          <a:pt x="55" y="84"/>
                          <a:pt x="51" y="87"/>
                          <a:pt x="40" y="87"/>
                        </a:cubicBezTo>
                        <a:cubicBezTo>
                          <a:pt x="16" y="87"/>
                          <a:pt x="0" y="65"/>
                          <a:pt x="0" y="43"/>
                        </a:cubicBezTo>
                        <a:close/>
                        <a:moveTo>
                          <a:pt x="118" y="43"/>
                        </a:moveTo>
                        <a:cubicBezTo>
                          <a:pt x="118" y="15"/>
                          <a:pt x="144" y="0"/>
                          <a:pt x="161" y="0"/>
                        </a:cubicBezTo>
                        <a:cubicBezTo>
                          <a:pt x="179" y="0"/>
                          <a:pt x="206" y="17"/>
                          <a:pt x="206" y="49"/>
                        </a:cubicBezTo>
                        <a:cubicBezTo>
                          <a:pt x="206" y="98"/>
                          <a:pt x="167" y="133"/>
                          <a:pt x="140" y="136"/>
                        </a:cubicBezTo>
                        <a:cubicBezTo>
                          <a:pt x="138" y="133"/>
                          <a:pt x="135" y="128"/>
                          <a:pt x="135" y="128"/>
                        </a:cubicBezTo>
                        <a:cubicBezTo>
                          <a:pt x="147" y="123"/>
                          <a:pt x="181" y="99"/>
                          <a:pt x="183" y="78"/>
                        </a:cubicBezTo>
                        <a:cubicBezTo>
                          <a:pt x="174" y="84"/>
                          <a:pt x="170" y="87"/>
                          <a:pt x="158" y="87"/>
                        </a:cubicBezTo>
                        <a:cubicBezTo>
                          <a:pt x="135" y="87"/>
                          <a:pt x="118" y="65"/>
                          <a:pt x="118" y="43"/>
                        </a:cubicBezTo>
                        <a:close/>
                      </a:path>
                    </a:pathLst>
                  </a:custGeom>
                  <a:blipFill dpi="0" rotWithShape="1">
                    <a:blip r:embed="rId6" cstate="email">
                      <a:extLst>
                        <a:ext uri="{28A0092B-C50C-407E-A947-70E740481C1C}">
                          <a14:useLocalDpi xmlns:a14="http://schemas.microsoft.com/office/drawing/2010/main"/>
                        </a:ext>
                      </a:extLst>
                    </a:blip>
                    <a:srcRect/>
                    <a:stretch>
                      <a:fillRect/>
                    </a:stretch>
                  </a:blip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42" name="任意多边形: 形状 11"/>
                  <p:cNvSpPr>
                    <a:spLocks/>
                  </p:cNvSpPr>
                  <p:nvPr/>
                </p:nvSpPr>
                <p:spPr bwMode="auto">
                  <a:xfrm>
                    <a:off x="4665196" y="2654115"/>
                    <a:ext cx="463550" cy="307975"/>
                  </a:xfrm>
                  <a:custGeom>
                    <a:avLst/>
                    <a:gdLst>
                      <a:gd name="T0" fmla="*/ 206 w 206"/>
                      <a:gd name="T1" fmla="*/ 94 h 137"/>
                      <a:gd name="T2" fmla="*/ 163 w 206"/>
                      <a:gd name="T3" fmla="*/ 137 h 137"/>
                      <a:gd name="T4" fmla="*/ 118 w 206"/>
                      <a:gd name="T5" fmla="*/ 88 h 137"/>
                      <a:gd name="T6" fmla="*/ 185 w 206"/>
                      <a:gd name="T7" fmla="*/ 0 h 137"/>
                      <a:gd name="T8" fmla="*/ 190 w 206"/>
                      <a:gd name="T9" fmla="*/ 9 h 137"/>
                      <a:gd name="T10" fmla="*/ 141 w 206"/>
                      <a:gd name="T11" fmla="*/ 59 h 137"/>
                      <a:gd name="T12" fmla="*/ 166 w 206"/>
                      <a:gd name="T13" fmla="*/ 50 h 137"/>
                      <a:gd name="T14" fmla="*/ 206 w 206"/>
                      <a:gd name="T15" fmla="*/ 94 h 137"/>
                      <a:gd name="T16" fmla="*/ 88 w 206"/>
                      <a:gd name="T17" fmla="*/ 94 h 137"/>
                      <a:gd name="T18" fmla="*/ 45 w 206"/>
                      <a:gd name="T19" fmla="*/ 137 h 137"/>
                      <a:gd name="T20" fmla="*/ 0 w 206"/>
                      <a:gd name="T21" fmla="*/ 88 h 137"/>
                      <a:gd name="T22" fmla="*/ 67 w 206"/>
                      <a:gd name="T23" fmla="*/ 0 h 137"/>
                      <a:gd name="T24" fmla="*/ 71 w 206"/>
                      <a:gd name="T25" fmla="*/ 9 h 137"/>
                      <a:gd name="T26" fmla="*/ 23 w 206"/>
                      <a:gd name="T27" fmla="*/ 59 h 137"/>
                      <a:gd name="T28" fmla="*/ 48 w 206"/>
                      <a:gd name="T29" fmla="*/ 50 h 137"/>
                      <a:gd name="T30" fmla="*/ 88 w 206"/>
                      <a:gd name="T31" fmla="*/ 94 h 13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</a:cxnLst>
                    <a:rect l="0" t="0" r="r" b="b"/>
                    <a:pathLst>
                      <a:path w="206" h="137">
                        <a:moveTo>
                          <a:pt x="206" y="94"/>
                        </a:moveTo>
                        <a:cubicBezTo>
                          <a:pt x="206" y="122"/>
                          <a:pt x="181" y="137"/>
                          <a:pt x="163" y="137"/>
                        </a:cubicBezTo>
                        <a:cubicBezTo>
                          <a:pt x="145" y="137"/>
                          <a:pt x="118" y="119"/>
                          <a:pt x="118" y="88"/>
                        </a:cubicBezTo>
                        <a:cubicBezTo>
                          <a:pt x="118" y="39"/>
                          <a:pt x="157" y="4"/>
                          <a:pt x="185" y="0"/>
                        </a:cubicBezTo>
                        <a:cubicBezTo>
                          <a:pt x="187" y="4"/>
                          <a:pt x="190" y="9"/>
                          <a:pt x="190" y="9"/>
                        </a:cubicBezTo>
                        <a:cubicBezTo>
                          <a:pt x="177" y="14"/>
                          <a:pt x="143" y="38"/>
                          <a:pt x="141" y="59"/>
                        </a:cubicBezTo>
                        <a:cubicBezTo>
                          <a:pt x="151" y="53"/>
                          <a:pt x="155" y="50"/>
                          <a:pt x="166" y="50"/>
                        </a:cubicBezTo>
                        <a:cubicBezTo>
                          <a:pt x="190" y="50"/>
                          <a:pt x="206" y="72"/>
                          <a:pt x="206" y="94"/>
                        </a:cubicBezTo>
                        <a:close/>
                        <a:moveTo>
                          <a:pt x="88" y="94"/>
                        </a:moveTo>
                        <a:cubicBezTo>
                          <a:pt x="88" y="122"/>
                          <a:pt x="62" y="137"/>
                          <a:pt x="45" y="137"/>
                        </a:cubicBezTo>
                        <a:cubicBezTo>
                          <a:pt x="27" y="137"/>
                          <a:pt x="0" y="119"/>
                          <a:pt x="0" y="88"/>
                        </a:cubicBezTo>
                        <a:cubicBezTo>
                          <a:pt x="0" y="39"/>
                          <a:pt x="39" y="4"/>
                          <a:pt x="67" y="0"/>
                        </a:cubicBezTo>
                        <a:cubicBezTo>
                          <a:pt x="69" y="4"/>
                          <a:pt x="71" y="9"/>
                          <a:pt x="71" y="9"/>
                        </a:cubicBezTo>
                        <a:cubicBezTo>
                          <a:pt x="59" y="14"/>
                          <a:pt x="25" y="38"/>
                          <a:pt x="23" y="59"/>
                        </a:cubicBezTo>
                        <a:cubicBezTo>
                          <a:pt x="32" y="53"/>
                          <a:pt x="36" y="50"/>
                          <a:pt x="48" y="50"/>
                        </a:cubicBezTo>
                        <a:cubicBezTo>
                          <a:pt x="71" y="50"/>
                          <a:pt x="88" y="72"/>
                          <a:pt x="88" y="94"/>
                        </a:cubicBezTo>
                        <a:close/>
                      </a:path>
                    </a:pathLst>
                  </a:custGeom>
                  <a:blipFill dpi="0" rotWithShape="1">
                    <a:blip r:embed="rId7" cstate="email">
                      <a:extLst>
                        <a:ext uri="{28A0092B-C50C-407E-A947-70E740481C1C}">
                          <a14:useLocalDpi xmlns:a14="http://schemas.microsoft.com/office/drawing/2010/main"/>
                        </a:ext>
                      </a:extLst>
                    </a:blip>
                    <a:srcRect/>
                    <a:stretch>
                      <a:fillRect/>
                    </a:stretch>
                  </a:blip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29" name="组合 28"/>
                <p:cNvGrpSpPr>
                  <a:grpSpLocks noChangeAspect="1"/>
                </p:cNvGrpSpPr>
                <p:nvPr/>
              </p:nvGrpSpPr>
              <p:grpSpPr>
                <a:xfrm>
                  <a:off x="6311765" y="1717593"/>
                  <a:ext cx="2529257" cy="2520000"/>
                  <a:chOff x="6281271" y="2603315"/>
                  <a:chExt cx="1735138" cy="1728788"/>
                </a:xfrm>
                <a:solidFill>
                  <a:schemeClr val="accent3"/>
                </a:solidFill>
              </p:grpSpPr>
              <p:sp>
                <p:nvSpPr>
                  <p:cNvPr id="35" name="任意多边形: 形状 14"/>
                  <p:cNvSpPr>
                    <a:spLocks/>
                  </p:cNvSpPr>
                  <p:nvPr/>
                </p:nvSpPr>
                <p:spPr bwMode="auto">
                  <a:xfrm>
                    <a:off x="6306671" y="3062103"/>
                    <a:ext cx="1214438" cy="1270000"/>
                  </a:xfrm>
                  <a:custGeom>
                    <a:avLst/>
                    <a:gdLst>
                      <a:gd name="T0" fmla="*/ 71 w 540"/>
                      <a:gd name="T1" fmla="*/ 536 h 564"/>
                      <a:gd name="T2" fmla="*/ 24 w 540"/>
                      <a:gd name="T3" fmla="*/ 488 h 564"/>
                      <a:gd name="T4" fmla="*/ 24 w 540"/>
                      <a:gd name="T5" fmla="*/ 0 h 564"/>
                      <a:gd name="T6" fmla="*/ 0 w 540"/>
                      <a:gd name="T7" fmla="*/ 0 h 564"/>
                      <a:gd name="T8" fmla="*/ 0 w 540"/>
                      <a:gd name="T9" fmla="*/ 489 h 564"/>
                      <a:gd name="T10" fmla="*/ 72 w 540"/>
                      <a:gd name="T11" fmla="*/ 564 h 564"/>
                      <a:gd name="T12" fmla="*/ 540 w 540"/>
                      <a:gd name="T13" fmla="*/ 564 h 564"/>
                      <a:gd name="T14" fmla="*/ 540 w 540"/>
                      <a:gd name="T15" fmla="*/ 536 h 564"/>
                      <a:gd name="T16" fmla="*/ 71 w 540"/>
                      <a:gd name="T17" fmla="*/ 536 h 56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540" h="564">
                        <a:moveTo>
                          <a:pt x="71" y="536"/>
                        </a:moveTo>
                        <a:cubicBezTo>
                          <a:pt x="44" y="536"/>
                          <a:pt x="24" y="515"/>
                          <a:pt x="24" y="488"/>
                        </a:cubicBezTo>
                        <a:cubicBezTo>
                          <a:pt x="24" y="0"/>
                          <a:pt x="24" y="0"/>
                          <a:pt x="24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489"/>
                          <a:pt x="0" y="489"/>
                          <a:pt x="0" y="489"/>
                        </a:cubicBezTo>
                        <a:cubicBezTo>
                          <a:pt x="0" y="529"/>
                          <a:pt x="32" y="564"/>
                          <a:pt x="72" y="564"/>
                        </a:cubicBezTo>
                        <a:cubicBezTo>
                          <a:pt x="540" y="564"/>
                          <a:pt x="540" y="564"/>
                          <a:pt x="540" y="564"/>
                        </a:cubicBezTo>
                        <a:cubicBezTo>
                          <a:pt x="540" y="536"/>
                          <a:pt x="540" y="536"/>
                          <a:pt x="540" y="536"/>
                        </a:cubicBezTo>
                        <a:lnTo>
                          <a:pt x="71" y="536"/>
                        </a:lnTo>
                        <a:close/>
                      </a:path>
                    </a:pathLst>
                  </a:custGeom>
                  <a:blipFill dpi="0" rotWithShape="1">
                    <a:blip r:embed="rId3"/>
                    <a:srcRect/>
                    <a:tile tx="0" ty="0" sx="100000" sy="100000" flip="none" algn="tl"/>
                  </a:blip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36" name="任意多边形: 形状 15"/>
                  <p:cNvSpPr>
                    <a:spLocks/>
                  </p:cNvSpPr>
                  <p:nvPr/>
                </p:nvSpPr>
                <p:spPr bwMode="auto">
                  <a:xfrm>
                    <a:off x="6755934" y="2674753"/>
                    <a:ext cx="1206500" cy="1243013"/>
                  </a:xfrm>
                  <a:custGeom>
                    <a:avLst/>
                    <a:gdLst>
                      <a:gd name="T0" fmla="*/ 461 w 536"/>
                      <a:gd name="T1" fmla="*/ 24 h 552"/>
                      <a:gd name="T2" fmla="*/ 508 w 536"/>
                      <a:gd name="T3" fmla="*/ 70 h 552"/>
                      <a:gd name="T4" fmla="*/ 508 w 536"/>
                      <a:gd name="T5" fmla="*/ 552 h 552"/>
                      <a:gd name="T6" fmla="*/ 536 w 536"/>
                      <a:gd name="T7" fmla="*/ 552 h 552"/>
                      <a:gd name="T8" fmla="*/ 536 w 536"/>
                      <a:gd name="T9" fmla="*/ 72 h 552"/>
                      <a:gd name="T10" fmla="*/ 462 w 536"/>
                      <a:gd name="T11" fmla="*/ 0 h 552"/>
                      <a:gd name="T12" fmla="*/ 0 w 536"/>
                      <a:gd name="T13" fmla="*/ 0 h 552"/>
                      <a:gd name="T14" fmla="*/ 0 w 536"/>
                      <a:gd name="T15" fmla="*/ 24 h 552"/>
                      <a:gd name="T16" fmla="*/ 461 w 536"/>
                      <a:gd name="T17" fmla="*/ 24 h 55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536" h="552">
                        <a:moveTo>
                          <a:pt x="461" y="24"/>
                        </a:moveTo>
                        <a:cubicBezTo>
                          <a:pt x="488" y="24"/>
                          <a:pt x="508" y="44"/>
                          <a:pt x="508" y="70"/>
                        </a:cubicBezTo>
                        <a:cubicBezTo>
                          <a:pt x="508" y="552"/>
                          <a:pt x="508" y="552"/>
                          <a:pt x="508" y="552"/>
                        </a:cubicBezTo>
                        <a:cubicBezTo>
                          <a:pt x="536" y="552"/>
                          <a:pt x="536" y="552"/>
                          <a:pt x="536" y="552"/>
                        </a:cubicBezTo>
                        <a:cubicBezTo>
                          <a:pt x="536" y="72"/>
                          <a:pt x="536" y="72"/>
                          <a:pt x="536" y="72"/>
                        </a:cubicBezTo>
                        <a:cubicBezTo>
                          <a:pt x="536" y="32"/>
                          <a:pt x="502" y="0"/>
                          <a:pt x="462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24"/>
                          <a:pt x="0" y="24"/>
                          <a:pt x="0" y="24"/>
                        </a:cubicBezTo>
                        <a:lnTo>
                          <a:pt x="461" y="24"/>
                        </a:lnTo>
                        <a:close/>
                      </a:path>
                    </a:pathLst>
                  </a:custGeom>
                  <a:blipFill dpi="0" rotWithShape="1">
                    <a:blip r:embed="rId3"/>
                    <a:srcRect/>
                    <a:tile tx="0" ty="0" sx="100000" sy="100000" flip="none" algn="tl"/>
                  </a:blip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37" name="任意多边形: 形状 16"/>
                  <p:cNvSpPr>
                    <a:spLocks/>
                  </p:cNvSpPr>
                  <p:nvPr/>
                </p:nvSpPr>
                <p:spPr bwMode="auto">
                  <a:xfrm>
                    <a:off x="6281271" y="2603315"/>
                    <a:ext cx="315913" cy="265113"/>
                  </a:xfrm>
                  <a:custGeom>
                    <a:avLst/>
                    <a:gdLst>
                      <a:gd name="T0" fmla="*/ 68 w 140"/>
                      <a:gd name="T1" fmla="*/ 4 h 118"/>
                      <a:gd name="T2" fmla="*/ 80 w 140"/>
                      <a:gd name="T3" fmla="*/ 0 h 118"/>
                      <a:gd name="T4" fmla="*/ 95 w 140"/>
                      <a:gd name="T5" fmla="*/ 7 h 118"/>
                      <a:gd name="T6" fmla="*/ 107 w 140"/>
                      <a:gd name="T7" fmla="*/ 20 h 118"/>
                      <a:gd name="T8" fmla="*/ 127 w 140"/>
                      <a:gd name="T9" fmla="*/ 62 h 118"/>
                      <a:gd name="T10" fmla="*/ 140 w 140"/>
                      <a:gd name="T11" fmla="*/ 106 h 118"/>
                      <a:gd name="T12" fmla="*/ 132 w 140"/>
                      <a:gd name="T13" fmla="*/ 113 h 118"/>
                      <a:gd name="T14" fmla="*/ 125 w 140"/>
                      <a:gd name="T15" fmla="*/ 118 h 118"/>
                      <a:gd name="T16" fmla="*/ 123 w 140"/>
                      <a:gd name="T17" fmla="*/ 118 h 118"/>
                      <a:gd name="T18" fmla="*/ 121 w 140"/>
                      <a:gd name="T19" fmla="*/ 118 h 118"/>
                      <a:gd name="T20" fmla="*/ 85 w 140"/>
                      <a:gd name="T21" fmla="*/ 63 h 118"/>
                      <a:gd name="T22" fmla="*/ 78 w 140"/>
                      <a:gd name="T23" fmla="*/ 53 h 118"/>
                      <a:gd name="T24" fmla="*/ 72 w 140"/>
                      <a:gd name="T25" fmla="*/ 43 h 118"/>
                      <a:gd name="T26" fmla="*/ 63 w 140"/>
                      <a:gd name="T27" fmla="*/ 16 h 118"/>
                      <a:gd name="T28" fmla="*/ 68 w 140"/>
                      <a:gd name="T29" fmla="*/ 4 h 118"/>
                      <a:gd name="T30" fmla="*/ 5 w 140"/>
                      <a:gd name="T31" fmla="*/ 4 h 118"/>
                      <a:gd name="T32" fmla="*/ 17 w 140"/>
                      <a:gd name="T33" fmla="*/ 0 h 118"/>
                      <a:gd name="T34" fmla="*/ 32 w 140"/>
                      <a:gd name="T35" fmla="*/ 7 h 118"/>
                      <a:gd name="T36" fmla="*/ 45 w 140"/>
                      <a:gd name="T37" fmla="*/ 20 h 118"/>
                      <a:gd name="T38" fmla="*/ 64 w 140"/>
                      <a:gd name="T39" fmla="*/ 62 h 118"/>
                      <a:gd name="T40" fmla="*/ 77 w 140"/>
                      <a:gd name="T41" fmla="*/ 106 h 118"/>
                      <a:gd name="T42" fmla="*/ 69 w 140"/>
                      <a:gd name="T43" fmla="*/ 113 h 118"/>
                      <a:gd name="T44" fmla="*/ 61 w 140"/>
                      <a:gd name="T45" fmla="*/ 118 h 118"/>
                      <a:gd name="T46" fmla="*/ 59 w 140"/>
                      <a:gd name="T47" fmla="*/ 118 h 118"/>
                      <a:gd name="T48" fmla="*/ 57 w 140"/>
                      <a:gd name="T49" fmla="*/ 118 h 118"/>
                      <a:gd name="T50" fmla="*/ 22 w 140"/>
                      <a:gd name="T51" fmla="*/ 63 h 118"/>
                      <a:gd name="T52" fmla="*/ 15 w 140"/>
                      <a:gd name="T53" fmla="*/ 53 h 118"/>
                      <a:gd name="T54" fmla="*/ 8 w 140"/>
                      <a:gd name="T55" fmla="*/ 43 h 118"/>
                      <a:gd name="T56" fmla="*/ 0 w 140"/>
                      <a:gd name="T57" fmla="*/ 16 h 118"/>
                      <a:gd name="T58" fmla="*/ 5 w 140"/>
                      <a:gd name="T59" fmla="*/ 4 h 1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</a:cxnLst>
                    <a:rect l="0" t="0" r="r" b="b"/>
                    <a:pathLst>
                      <a:path w="140" h="118">
                        <a:moveTo>
                          <a:pt x="68" y="4"/>
                        </a:moveTo>
                        <a:cubicBezTo>
                          <a:pt x="72" y="1"/>
                          <a:pt x="76" y="0"/>
                          <a:pt x="80" y="0"/>
                        </a:cubicBezTo>
                        <a:cubicBezTo>
                          <a:pt x="84" y="0"/>
                          <a:pt x="89" y="2"/>
                          <a:pt x="95" y="7"/>
                        </a:cubicBezTo>
                        <a:cubicBezTo>
                          <a:pt x="101" y="12"/>
                          <a:pt x="105" y="16"/>
                          <a:pt x="107" y="20"/>
                        </a:cubicBezTo>
                        <a:cubicBezTo>
                          <a:pt x="115" y="32"/>
                          <a:pt x="121" y="45"/>
                          <a:pt x="127" y="62"/>
                        </a:cubicBezTo>
                        <a:cubicBezTo>
                          <a:pt x="133" y="78"/>
                          <a:pt x="137" y="93"/>
                          <a:pt x="140" y="106"/>
                        </a:cubicBezTo>
                        <a:cubicBezTo>
                          <a:pt x="139" y="107"/>
                          <a:pt x="136" y="109"/>
                          <a:pt x="132" y="113"/>
                        </a:cubicBezTo>
                        <a:cubicBezTo>
                          <a:pt x="128" y="117"/>
                          <a:pt x="126" y="118"/>
                          <a:pt x="125" y="118"/>
                        </a:cubicBezTo>
                        <a:cubicBezTo>
                          <a:pt x="124" y="118"/>
                          <a:pt x="123" y="118"/>
                          <a:pt x="123" y="118"/>
                        </a:cubicBezTo>
                        <a:cubicBezTo>
                          <a:pt x="122" y="118"/>
                          <a:pt x="121" y="118"/>
                          <a:pt x="121" y="118"/>
                        </a:cubicBezTo>
                        <a:cubicBezTo>
                          <a:pt x="108" y="101"/>
                          <a:pt x="96" y="83"/>
                          <a:pt x="85" y="63"/>
                        </a:cubicBezTo>
                        <a:cubicBezTo>
                          <a:pt x="83" y="60"/>
                          <a:pt x="81" y="56"/>
                          <a:pt x="78" y="53"/>
                        </a:cubicBezTo>
                        <a:cubicBezTo>
                          <a:pt x="76" y="50"/>
                          <a:pt x="74" y="46"/>
                          <a:pt x="72" y="43"/>
                        </a:cubicBezTo>
                        <a:cubicBezTo>
                          <a:pt x="66" y="35"/>
                          <a:pt x="63" y="25"/>
                          <a:pt x="63" y="16"/>
                        </a:cubicBezTo>
                        <a:cubicBezTo>
                          <a:pt x="63" y="11"/>
                          <a:pt x="65" y="7"/>
                          <a:pt x="68" y="4"/>
                        </a:cubicBezTo>
                        <a:close/>
                        <a:moveTo>
                          <a:pt x="5" y="4"/>
                        </a:moveTo>
                        <a:cubicBezTo>
                          <a:pt x="8" y="1"/>
                          <a:pt x="12" y="0"/>
                          <a:pt x="17" y="0"/>
                        </a:cubicBezTo>
                        <a:cubicBezTo>
                          <a:pt x="22" y="0"/>
                          <a:pt x="27" y="2"/>
                          <a:pt x="32" y="7"/>
                        </a:cubicBezTo>
                        <a:cubicBezTo>
                          <a:pt x="38" y="12"/>
                          <a:pt x="42" y="16"/>
                          <a:pt x="45" y="20"/>
                        </a:cubicBezTo>
                        <a:cubicBezTo>
                          <a:pt x="52" y="32"/>
                          <a:pt x="58" y="45"/>
                          <a:pt x="64" y="62"/>
                        </a:cubicBezTo>
                        <a:cubicBezTo>
                          <a:pt x="70" y="78"/>
                          <a:pt x="74" y="93"/>
                          <a:pt x="77" y="106"/>
                        </a:cubicBezTo>
                        <a:cubicBezTo>
                          <a:pt x="76" y="107"/>
                          <a:pt x="73" y="109"/>
                          <a:pt x="69" y="113"/>
                        </a:cubicBezTo>
                        <a:cubicBezTo>
                          <a:pt x="65" y="117"/>
                          <a:pt x="63" y="118"/>
                          <a:pt x="61" y="118"/>
                        </a:cubicBezTo>
                        <a:cubicBezTo>
                          <a:pt x="61" y="118"/>
                          <a:pt x="60" y="118"/>
                          <a:pt x="59" y="118"/>
                        </a:cubicBezTo>
                        <a:cubicBezTo>
                          <a:pt x="58" y="118"/>
                          <a:pt x="58" y="118"/>
                          <a:pt x="57" y="118"/>
                        </a:cubicBezTo>
                        <a:cubicBezTo>
                          <a:pt x="44" y="101"/>
                          <a:pt x="32" y="83"/>
                          <a:pt x="22" y="63"/>
                        </a:cubicBezTo>
                        <a:cubicBezTo>
                          <a:pt x="20" y="60"/>
                          <a:pt x="17" y="56"/>
                          <a:pt x="15" y="53"/>
                        </a:cubicBezTo>
                        <a:cubicBezTo>
                          <a:pt x="13" y="50"/>
                          <a:pt x="11" y="46"/>
                          <a:pt x="8" y="43"/>
                        </a:cubicBezTo>
                        <a:cubicBezTo>
                          <a:pt x="3" y="35"/>
                          <a:pt x="0" y="25"/>
                          <a:pt x="0" y="16"/>
                        </a:cubicBezTo>
                        <a:cubicBezTo>
                          <a:pt x="0" y="11"/>
                          <a:pt x="2" y="7"/>
                          <a:pt x="5" y="4"/>
                        </a:cubicBezTo>
                        <a:close/>
                      </a:path>
                    </a:pathLst>
                  </a:custGeom>
                  <a:blipFill dpi="0" rotWithShape="1">
                    <a:blip r:embed="rId3"/>
                    <a:srcRect/>
                    <a:tile tx="0" ty="0" sx="100000" sy="100000" flip="none" algn="tl"/>
                  </a:blip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38" name="任意多边形: 形状 17"/>
                  <p:cNvSpPr>
                    <a:spLocks/>
                  </p:cNvSpPr>
                  <p:nvPr/>
                </p:nvSpPr>
                <p:spPr bwMode="auto">
                  <a:xfrm>
                    <a:off x="7702084" y="4057465"/>
                    <a:ext cx="314325" cy="266700"/>
                  </a:xfrm>
                  <a:custGeom>
                    <a:avLst/>
                    <a:gdLst>
                      <a:gd name="T0" fmla="*/ 72 w 140"/>
                      <a:gd name="T1" fmla="*/ 114 h 119"/>
                      <a:gd name="T2" fmla="*/ 60 w 140"/>
                      <a:gd name="T3" fmla="*/ 119 h 119"/>
                      <a:gd name="T4" fmla="*/ 45 w 140"/>
                      <a:gd name="T5" fmla="*/ 112 h 119"/>
                      <a:gd name="T6" fmla="*/ 32 w 140"/>
                      <a:gd name="T7" fmla="*/ 99 h 119"/>
                      <a:gd name="T8" fmla="*/ 13 w 140"/>
                      <a:gd name="T9" fmla="*/ 57 h 119"/>
                      <a:gd name="T10" fmla="*/ 0 w 140"/>
                      <a:gd name="T11" fmla="*/ 13 h 119"/>
                      <a:gd name="T12" fmla="*/ 8 w 140"/>
                      <a:gd name="T13" fmla="*/ 6 h 119"/>
                      <a:gd name="T14" fmla="*/ 15 w 140"/>
                      <a:gd name="T15" fmla="*/ 0 h 119"/>
                      <a:gd name="T16" fmla="*/ 17 w 140"/>
                      <a:gd name="T17" fmla="*/ 1 h 119"/>
                      <a:gd name="T18" fmla="*/ 19 w 140"/>
                      <a:gd name="T19" fmla="*/ 1 h 119"/>
                      <a:gd name="T20" fmla="*/ 55 w 140"/>
                      <a:gd name="T21" fmla="*/ 55 h 119"/>
                      <a:gd name="T22" fmla="*/ 61 w 140"/>
                      <a:gd name="T23" fmla="*/ 66 h 119"/>
                      <a:gd name="T24" fmla="*/ 68 w 140"/>
                      <a:gd name="T25" fmla="*/ 75 h 119"/>
                      <a:gd name="T26" fmla="*/ 77 w 140"/>
                      <a:gd name="T27" fmla="*/ 103 h 119"/>
                      <a:gd name="T28" fmla="*/ 72 w 140"/>
                      <a:gd name="T29" fmla="*/ 114 h 119"/>
                      <a:gd name="T30" fmla="*/ 135 w 140"/>
                      <a:gd name="T31" fmla="*/ 114 h 119"/>
                      <a:gd name="T32" fmla="*/ 123 w 140"/>
                      <a:gd name="T33" fmla="*/ 119 h 119"/>
                      <a:gd name="T34" fmla="*/ 108 w 140"/>
                      <a:gd name="T35" fmla="*/ 112 h 119"/>
                      <a:gd name="T36" fmla="*/ 95 w 140"/>
                      <a:gd name="T37" fmla="*/ 99 h 119"/>
                      <a:gd name="T38" fmla="*/ 76 w 140"/>
                      <a:gd name="T39" fmla="*/ 57 h 119"/>
                      <a:gd name="T40" fmla="*/ 63 w 140"/>
                      <a:gd name="T41" fmla="*/ 13 h 119"/>
                      <a:gd name="T42" fmla="*/ 71 w 140"/>
                      <a:gd name="T43" fmla="*/ 6 h 119"/>
                      <a:gd name="T44" fmla="*/ 79 w 140"/>
                      <a:gd name="T45" fmla="*/ 0 h 119"/>
                      <a:gd name="T46" fmla="*/ 81 w 140"/>
                      <a:gd name="T47" fmla="*/ 1 h 119"/>
                      <a:gd name="T48" fmla="*/ 83 w 140"/>
                      <a:gd name="T49" fmla="*/ 1 h 119"/>
                      <a:gd name="T50" fmla="*/ 118 w 140"/>
                      <a:gd name="T51" fmla="*/ 55 h 119"/>
                      <a:gd name="T52" fmla="*/ 125 w 140"/>
                      <a:gd name="T53" fmla="*/ 66 h 119"/>
                      <a:gd name="T54" fmla="*/ 132 w 140"/>
                      <a:gd name="T55" fmla="*/ 75 h 119"/>
                      <a:gd name="T56" fmla="*/ 140 w 140"/>
                      <a:gd name="T57" fmla="*/ 103 h 119"/>
                      <a:gd name="T58" fmla="*/ 135 w 140"/>
                      <a:gd name="T59" fmla="*/ 114 h 1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</a:cxnLst>
                    <a:rect l="0" t="0" r="r" b="b"/>
                    <a:pathLst>
                      <a:path w="140" h="119">
                        <a:moveTo>
                          <a:pt x="72" y="114"/>
                        </a:moveTo>
                        <a:cubicBezTo>
                          <a:pt x="68" y="117"/>
                          <a:pt x="64" y="119"/>
                          <a:pt x="60" y="119"/>
                        </a:cubicBezTo>
                        <a:cubicBezTo>
                          <a:pt x="56" y="119"/>
                          <a:pt x="51" y="116"/>
                          <a:pt x="45" y="112"/>
                        </a:cubicBezTo>
                        <a:cubicBezTo>
                          <a:pt x="39" y="107"/>
                          <a:pt x="35" y="103"/>
                          <a:pt x="32" y="99"/>
                        </a:cubicBezTo>
                        <a:cubicBezTo>
                          <a:pt x="25" y="87"/>
                          <a:pt x="19" y="73"/>
                          <a:pt x="13" y="57"/>
                        </a:cubicBezTo>
                        <a:cubicBezTo>
                          <a:pt x="7" y="41"/>
                          <a:pt x="3" y="26"/>
                          <a:pt x="0" y="13"/>
                        </a:cubicBezTo>
                        <a:cubicBezTo>
                          <a:pt x="1" y="12"/>
                          <a:pt x="4" y="9"/>
                          <a:pt x="8" y="6"/>
                        </a:cubicBezTo>
                        <a:cubicBezTo>
                          <a:pt x="12" y="2"/>
                          <a:pt x="14" y="0"/>
                          <a:pt x="15" y="0"/>
                        </a:cubicBezTo>
                        <a:cubicBezTo>
                          <a:pt x="16" y="0"/>
                          <a:pt x="17" y="0"/>
                          <a:pt x="17" y="1"/>
                        </a:cubicBezTo>
                        <a:cubicBezTo>
                          <a:pt x="18" y="1"/>
                          <a:pt x="19" y="1"/>
                          <a:pt x="19" y="1"/>
                        </a:cubicBezTo>
                        <a:cubicBezTo>
                          <a:pt x="32" y="18"/>
                          <a:pt x="44" y="36"/>
                          <a:pt x="55" y="55"/>
                        </a:cubicBezTo>
                        <a:cubicBezTo>
                          <a:pt x="57" y="59"/>
                          <a:pt x="59" y="62"/>
                          <a:pt x="61" y="66"/>
                        </a:cubicBezTo>
                        <a:cubicBezTo>
                          <a:pt x="64" y="69"/>
                          <a:pt x="66" y="72"/>
                          <a:pt x="68" y="75"/>
                        </a:cubicBezTo>
                        <a:cubicBezTo>
                          <a:pt x="74" y="84"/>
                          <a:pt x="77" y="93"/>
                          <a:pt x="77" y="103"/>
                        </a:cubicBezTo>
                        <a:cubicBezTo>
                          <a:pt x="77" y="108"/>
                          <a:pt x="75" y="112"/>
                          <a:pt x="72" y="114"/>
                        </a:cubicBezTo>
                        <a:close/>
                        <a:moveTo>
                          <a:pt x="135" y="114"/>
                        </a:moveTo>
                        <a:cubicBezTo>
                          <a:pt x="132" y="117"/>
                          <a:pt x="128" y="119"/>
                          <a:pt x="123" y="119"/>
                        </a:cubicBezTo>
                        <a:cubicBezTo>
                          <a:pt x="118" y="119"/>
                          <a:pt x="113" y="116"/>
                          <a:pt x="108" y="112"/>
                        </a:cubicBezTo>
                        <a:cubicBezTo>
                          <a:pt x="102" y="107"/>
                          <a:pt x="98" y="103"/>
                          <a:pt x="95" y="99"/>
                        </a:cubicBezTo>
                        <a:cubicBezTo>
                          <a:pt x="88" y="87"/>
                          <a:pt x="82" y="73"/>
                          <a:pt x="76" y="57"/>
                        </a:cubicBezTo>
                        <a:cubicBezTo>
                          <a:pt x="70" y="41"/>
                          <a:pt x="66" y="26"/>
                          <a:pt x="63" y="13"/>
                        </a:cubicBezTo>
                        <a:cubicBezTo>
                          <a:pt x="64" y="12"/>
                          <a:pt x="67" y="9"/>
                          <a:pt x="71" y="6"/>
                        </a:cubicBezTo>
                        <a:cubicBezTo>
                          <a:pt x="75" y="2"/>
                          <a:pt x="77" y="0"/>
                          <a:pt x="79" y="0"/>
                        </a:cubicBezTo>
                        <a:cubicBezTo>
                          <a:pt x="79" y="0"/>
                          <a:pt x="80" y="0"/>
                          <a:pt x="81" y="1"/>
                        </a:cubicBezTo>
                        <a:cubicBezTo>
                          <a:pt x="82" y="1"/>
                          <a:pt x="82" y="1"/>
                          <a:pt x="83" y="1"/>
                        </a:cubicBezTo>
                        <a:cubicBezTo>
                          <a:pt x="96" y="18"/>
                          <a:pt x="108" y="36"/>
                          <a:pt x="118" y="55"/>
                        </a:cubicBezTo>
                        <a:cubicBezTo>
                          <a:pt x="120" y="59"/>
                          <a:pt x="123" y="62"/>
                          <a:pt x="125" y="66"/>
                        </a:cubicBezTo>
                        <a:cubicBezTo>
                          <a:pt x="127" y="69"/>
                          <a:pt x="129" y="72"/>
                          <a:pt x="132" y="75"/>
                        </a:cubicBezTo>
                        <a:cubicBezTo>
                          <a:pt x="137" y="84"/>
                          <a:pt x="140" y="93"/>
                          <a:pt x="140" y="103"/>
                        </a:cubicBezTo>
                        <a:cubicBezTo>
                          <a:pt x="140" y="108"/>
                          <a:pt x="138" y="112"/>
                          <a:pt x="135" y="114"/>
                        </a:cubicBezTo>
                        <a:close/>
                      </a:path>
                    </a:pathLst>
                  </a:custGeom>
                  <a:blipFill dpi="0" rotWithShape="1">
                    <a:blip r:embed="rId3"/>
                    <a:srcRect/>
                    <a:tile tx="0" ty="0" sx="100000" sy="100000" flip="none" algn="tl"/>
                  </a:blip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30" name="组合 29"/>
                <p:cNvGrpSpPr>
                  <a:grpSpLocks noChangeAspect="1"/>
                </p:cNvGrpSpPr>
                <p:nvPr/>
              </p:nvGrpSpPr>
              <p:grpSpPr>
                <a:xfrm>
                  <a:off x="9217299" y="1779604"/>
                  <a:ext cx="2606581" cy="2519999"/>
                  <a:chOff x="7437438" y="2481264"/>
                  <a:chExt cx="1816100" cy="1755775"/>
                </a:xfrm>
                <a:solidFill>
                  <a:schemeClr val="accent4"/>
                </a:solidFill>
              </p:grpSpPr>
              <p:sp>
                <p:nvSpPr>
                  <p:cNvPr id="31" name="任意多边形: 形状 20"/>
                  <p:cNvSpPr>
                    <a:spLocks/>
                  </p:cNvSpPr>
                  <p:nvPr/>
                </p:nvSpPr>
                <p:spPr bwMode="auto">
                  <a:xfrm>
                    <a:off x="7489825" y="2525714"/>
                    <a:ext cx="1160463" cy="1252538"/>
                  </a:xfrm>
                  <a:custGeom>
                    <a:avLst/>
                    <a:gdLst>
                      <a:gd name="T0" fmla="*/ 24 w 516"/>
                      <a:gd name="T1" fmla="*/ 536 h 556"/>
                      <a:gd name="T2" fmla="*/ 24 w 516"/>
                      <a:gd name="T3" fmla="*/ 223 h 556"/>
                      <a:gd name="T4" fmla="*/ 222 w 516"/>
                      <a:gd name="T5" fmla="*/ 24 h 556"/>
                      <a:gd name="T6" fmla="*/ 516 w 516"/>
                      <a:gd name="T7" fmla="*/ 24 h 556"/>
                      <a:gd name="T8" fmla="*/ 516 w 516"/>
                      <a:gd name="T9" fmla="*/ 0 h 556"/>
                      <a:gd name="T10" fmla="*/ 222 w 516"/>
                      <a:gd name="T11" fmla="*/ 0 h 556"/>
                      <a:gd name="T12" fmla="*/ 0 w 516"/>
                      <a:gd name="T13" fmla="*/ 223 h 556"/>
                      <a:gd name="T14" fmla="*/ 0 w 516"/>
                      <a:gd name="T15" fmla="*/ 536 h 556"/>
                      <a:gd name="T16" fmla="*/ 0 w 516"/>
                      <a:gd name="T17" fmla="*/ 556 h 556"/>
                      <a:gd name="T18" fmla="*/ 25 w 516"/>
                      <a:gd name="T19" fmla="*/ 556 h 556"/>
                      <a:gd name="T20" fmla="*/ 24 w 516"/>
                      <a:gd name="T21" fmla="*/ 536 h 55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516" h="556">
                        <a:moveTo>
                          <a:pt x="24" y="536"/>
                        </a:moveTo>
                        <a:cubicBezTo>
                          <a:pt x="24" y="223"/>
                          <a:pt x="24" y="223"/>
                          <a:pt x="24" y="223"/>
                        </a:cubicBezTo>
                        <a:cubicBezTo>
                          <a:pt x="24" y="114"/>
                          <a:pt x="113" y="24"/>
                          <a:pt x="222" y="24"/>
                        </a:cubicBezTo>
                        <a:cubicBezTo>
                          <a:pt x="516" y="24"/>
                          <a:pt x="516" y="24"/>
                          <a:pt x="516" y="24"/>
                        </a:cubicBezTo>
                        <a:cubicBezTo>
                          <a:pt x="516" y="0"/>
                          <a:pt x="516" y="0"/>
                          <a:pt x="516" y="0"/>
                        </a:cubicBezTo>
                        <a:cubicBezTo>
                          <a:pt x="222" y="0"/>
                          <a:pt x="222" y="0"/>
                          <a:pt x="222" y="0"/>
                        </a:cubicBezTo>
                        <a:cubicBezTo>
                          <a:pt x="99" y="0"/>
                          <a:pt x="0" y="100"/>
                          <a:pt x="0" y="223"/>
                        </a:cubicBezTo>
                        <a:cubicBezTo>
                          <a:pt x="0" y="536"/>
                          <a:pt x="0" y="536"/>
                          <a:pt x="0" y="536"/>
                        </a:cubicBezTo>
                        <a:cubicBezTo>
                          <a:pt x="0" y="542"/>
                          <a:pt x="0" y="548"/>
                          <a:pt x="0" y="556"/>
                        </a:cubicBezTo>
                        <a:cubicBezTo>
                          <a:pt x="25" y="556"/>
                          <a:pt x="25" y="556"/>
                          <a:pt x="25" y="556"/>
                        </a:cubicBezTo>
                        <a:cubicBezTo>
                          <a:pt x="25" y="548"/>
                          <a:pt x="24" y="542"/>
                          <a:pt x="24" y="536"/>
                        </a:cubicBezTo>
                        <a:close/>
                      </a:path>
                    </a:pathLst>
                  </a:custGeom>
                  <a:blipFill dpi="0" rotWithShape="1">
                    <a:blip r:embed="rId8" cstate="email">
                      <a:extLst>
                        <a:ext uri="{28A0092B-C50C-407E-A947-70E740481C1C}">
                          <a14:useLocalDpi xmlns:a14="http://schemas.microsoft.com/office/drawing/2010/main"/>
                        </a:ext>
                      </a:extLst>
                    </a:blip>
                    <a:srcRect/>
                    <a:stretch>
                      <a:fillRect/>
                    </a:stretch>
                  </a:blip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32" name="任意多边形: 形状 21"/>
                  <p:cNvSpPr>
                    <a:spLocks/>
                  </p:cNvSpPr>
                  <p:nvPr/>
                </p:nvSpPr>
                <p:spPr bwMode="auto">
                  <a:xfrm>
                    <a:off x="8056563" y="2986089"/>
                    <a:ext cx="1143000" cy="1250950"/>
                  </a:xfrm>
                  <a:custGeom>
                    <a:avLst/>
                    <a:gdLst>
                      <a:gd name="T0" fmla="*/ 484 w 508"/>
                      <a:gd name="T1" fmla="*/ 19 h 556"/>
                      <a:gd name="T2" fmla="*/ 484 w 508"/>
                      <a:gd name="T3" fmla="*/ 332 h 556"/>
                      <a:gd name="T4" fmla="*/ 284 w 508"/>
                      <a:gd name="T5" fmla="*/ 532 h 556"/>
                      <a:gd name="T6" fmla="*/ 0 w 508"/>
                      <a:gd name="T7" fmla="*/ 532 h 556"/>
                      <a:gd name="T8" fmla="*/ 0 w 508"/>
                      <a:gd name="T9" fmla="*/ 556 h 556"/>
                      <a:gd name="T10" fmla="*/ 284 w 508"/>
                      <a:gd name="T11" fmla="*/ 556 h 556"/>
                      <a:gd name="T12" fmla="*/ 508 w 508"/>
                      <a:gd name="T13" fmla="*/ 332 h 556"/>
                      <a:gd name="T14" fmla="*/ 508 w 508"/>
                      <a:gd name="T15" fmla="*/ 19 h 556"/>
                      <a:gd name="T16" fmla="*/ 506 w 508"/>
                      <a:gd name="T17" fmla="*/ 0 h 556"/>
                      <a:gd name="T18" fmla="*/ 481 w 508"/>
                      <a:gd name="T19" fmla="*/ 0 h 556"/>
                      <a:gd name="T20" fmla="*/ 484 w 508"/>
                      <a:gd name="T21" fmla="*/ 19 h 55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508" h="556">
                        <a:moveTo>
                          <a:pt x="484" y="19"/>
                        </a:moveTo>
                        <a:cubicBezTo>
                          <a:pt x="484" y="332"/>
                          <a:pt x="484" y="332"/>
                          <a:pt x="484" y="332"/>
                        </a:cubicBezTo>
                        <a:cubicBezTo>
                          <a:pt x="484" y="441"/>
                          <a:pt x="393" y="532"/>
                          <a:pt x="284" y="532"/>
                        </a:cubicBezTo>
                        <a:cubicBezTo>
                          <a:pt x="0" y="532"/>
                          <a:pt x="0" y="532"/>
                          <a:pt x="0" y="532"/>
                        </a:cubicBezTo>
                        <a:cubicBezTo>
                          <a:pt x="0" y="556"/>
                          <a:pt x="0" y="556"/>
                          <a:pt x="0" y="556"/>
                        </a:cubicBezTo>
                        <a:cubicBezTo>
                          <a:pt x="284" y="556"/>
                          <a:pt x="284" y="556"/>
                          <a:pt x="284" y="556"/>
                        </a:cubicBezTo>
                        <a:cubicBezTo>
                          <a:pt x="407" y="556"/>
                          <a:pt x="508" y="455"/>
                          <a:pt x="508" y="332"/>
                        </a:cubicBezTo>
                        <a:cubicBezTo>
                          <a:pt x="508" y="19"/>
                          <a:pt x="508" y="19"/>
                          <a:pt x="508" y="19"/>
                        </a:cubicBezTo>
                        <a:cubicBezTo>
                          <a:pt x="508" y="12"/>
                          <a:pt x="507" y="8"/>
                          <a:pt x="506" y="0"/>
                        </a:cubicBezTo>
                        <a:cubicBezTo>
                          <a:pt x="481" y="0"/>
                          <a:pt x="481" y="0"/>
                          <a:pt x="481" y="0"/>
                        </a:cubicBezTo>
                        <a:cubicBezTo>
                          <a:pt x="481" y="8"/>
                          <a:pt x="484" y="12"/>
                          <a:pt x="484" y="19"/>
                        </a:cubicBezTo>
                        <a:close/>
                      </a:path>
                    </a:pathLst>
                  </a:custGeom>
                  <a:blipFill dpi="0" rotWithShape="1">
                    <a:blip r:embed="rId9" cstate="email">
                      <a:extLst>
                        <a:ext uri="{28A0092B-C50C-407E-A947-70E740481C1C}">
                          <a14:useLocalDpi xmlns:a14="http://schemas.microsoft.com/office/drawing/2010/main"/>
                        </a:ext>
                      </a:extLst>
                    </a:blip>
                    <a:srcRect/>
                    <a:stretch>
                      <a:fillRect/>
                    </a:stretch>
                  </a:blip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33" name="任意多边形: 形状 22"/>
                  <p:cNvSpPr>
                    <a:spLocks/>
                  </p:cNvSpPr>
                  <p:nvPr/>
                </p:nvSpPr>
                <p:spPr bwMode="auto">
                  <a:xfrm>
                    <a:off x="8778875" y="2481264"/>
                    <a:ext cx="474663" cy="360363"/>
                  </a:xfrm>
                  <a:custGeom>
                    <a:avLst/>
                    <a:gdLst>
                      <a:gd name="T0" fmla="*/ 98 w 211"/>
                      <a:gd name="T1" fmla="*/ 38 h 160"/>
                      <a:gd name="T2" fmla="*/ 62 w 211"/>
                      <a:gd name="T3" fmla="*/ 122 h 160"/>
                      <a:gd name="T4" fmla="*/ 9 w 211"/>
                      <a:gd name="T5" fmla="*/ 160 h 160"/>
                      <a:gd name="T6" fmla="*/ 0 w 211"/>
                      <a:gd name="T7" fmla="*/ 156 h 160"/>
                      <a:gd name="T8" fmla="*/ 12 w 211"/>
                      <a:gd name="T9" fmla="*/ 143 h 160"/>
                      <a:gd name="T10" fmla="*/ 26 w 211"/>
                      <a:gd name="T11" fmla="*/ 127 h 160"/>
                      <a:gd name="T12" fmla="*/ 49 w 211"/>
                      <a:gd name="T13" fmla="*/ 84 h 160"/>
                      <a:gd name="T14" fmla="*/ 34 w 211"/>
                      <a:gd name="T15" fmla="*/ 53 h 160"/>
                      <a:gd name="T16" fmla="*/ 19 w 211"/>
                      <a:gd name="T17" fmla="*/ 33 h 160"/>
                      <a:gd name="T18" fmla="*/ 51 w 211"/>
                      <a:gd name="T19" fmla="*/ 0 h 160"/>
                      <a:gd name="T20" fmla="*/ 83 w 211"/>
                      <a:gd name="T21" fmla="*/ 11 h 160"/>
                      <a:gd name="T22" fmla="*/ 98 w 211"/>
                      <a:gd name="T23" fmla="*/ 38 h 160"/>
                      <a:gd name="T24" fmla="*/ 211 w 211"/>
                      <a:gd name="T25" fmla="*/ 38 h 160"/>
                      <a:gd name="T26" fmla="*/ 175 w 211"/>
                      <a:gd name="T27" fmla="*/ 122 h 160"/>
                      <a:gd name="T28" fmla="*/ 127 w 211"/>
                      <a:gd name="T29" fmla="*/ 160 h 160"/>
                      <a:gd name="T30" fmla="*/ 114 w 211"/>
                      <a:gd name="T31" fmla="*/ 157 h 160"/>
                      <a:gd name="T32" fmla="*/ 138 w 211"/>
                      <a:gd name="T33" fmla="*/ 127 h 160"/>
                      <a:gd name="T34" fmla="*/ 162 w 211"/>
                      <a:gd name="T35" fmla="*/ 83 h 160"/>
                      <a:gd name="T36" fmla="*/ 147 w 211"/>
                      <a:gd name="T37" fmla="*/ 53 h 160"/>
                      <a:gd name="T38" fmla="*/ 132 w 211"/>
                      <a:gd name="T39" fmla="*/ 33 h 160"/>
                      <a:gd name="T40" fmla="*/ 165 w 211"/>
                      <a:gd name="T41" fmla="*/ 0 h 160"/>
                      <a:gd name="T42" fmla="*/ 197 w 211"/>
                      <a:gd name="T43" fmla="*/ 11 h 160"/>
                      <a:gd name="T44" fmla="*/ 211 w 211"/>
                      <a:gd name="T45" fmla="*/ 38 h 16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</a:cxnLst>
                    <a:rect l="0" t="0" r="r" b="b"/>
                    <a:pathLst>
                      <a:path w="211" h="160">
                        <a:moveTo>
                          <a:pt x="98" y="38"/>
                        </a:moveTo>
                        <a:cubicBezTo>
                          <a:pt x="98" y="69"/>
                          <a:pt x="86" y="97"/>
                          <a:pt x="62" y="122"/>
                        </a:cubicBezTo>
                        <a:cubicBezTo>
                          <a:pt x="38" y="147"/>
                          <a:pt x="20" y="160"/>
                          <a:pt x="9" y="160"/>
                        </a:cubicBezTo>
                        <a:cubicBezTo>
                          <a:pt x="3" y="160"/>
                          <a:pt x="0" y="158"/>
                          <a:pt x="0" y="156"/>
                        </a:cubicBezTo>
                        <a:cubicBezTo>
                          <a:pt x="3" y="153"/>
                          <a:pt x="7" y="148"/>
                          <a:pt x="12" y="143"/>
                        </a:cubicBezTo>
                        <a:cubicBezTo>
                          <a:pt x="16" y="138"/>
                          <a:pt x="21" y="132"/>
                          <a:pt x="26" y="127"/>
                        </a:cubicBezTo>
                        <a:cubicBezTo>
                          <a:pt x="41" y="110"/>
                          <a:pt x="49" y="96"/>
                          <a:pt x="49" y="84"/>
                        </a:cubicBezTo>
                        <a:cubicBezTo>
                          <a:pt x="49" y="73"/>
                          <a:pt x="44" y="62"/>
                          <a:pt x="34" y="53"/>
                        </a:cubicBezTo>
                        <a:cubicBezTo>
                          <a:pt x="24" y="44"/>
                          <a:pt x="19" y="38"/>
                          <a:pt x="19" y="33"/>
                        </a:cubicBezTo>
                        <a:cubicBezTo>
                          <a:pt x="19" y="11"/>
                          <a:pt x="30" y="0"/>
                          <a:pt x="51" y="0"/>
                        </a:cubicBezTo>
                        <a:cubicBezTo>
                          <a:pt x="62" y="0"/>
                          <a:pt x="73" y="4"/>
                          <a:pt x="83" y="11"/>
                        </a:cubicBezTo>
                        <a:cubicBezTo>
                          <a:pt x="93" y="18"/>
                          <a:pt x="98" y="27"/>
                          <a:pt x="98" y="38"/>
                        </a:cubicBezTo>
                        <a:close/>
                        <a:moveTo>
                          <a:pt x="211" y="38"/>
                        </a:moveTo>
                        <a:cubicBezTo>
                          <a:pt x="211" y="69"/>
                          <a:pt x="199" y="97"/>
                          <a:pt x="175" y="122"/>
                        </a:cubicBezTo>
                        <a:cubicBezTo>
                          <a:pt x="151" y="147"/>
                          <a:pt x="135" y="160"/>
                          <a:pt x="127" y="160"/>
                        </a:cubicBezTo>
                        <a:cubicBezTo>
                          <a:pt x="118" y="160"/>
                          <a:pt x="114" y="159"/>
                          <a:pt x="114" y="157"/>
                        </a:cubicBezTo>
                        <a:cubicBezTo>
                          <a:pt x="114" y="155"/>
                          <a:pt x="122" y="145"/>
                          <a:pt x="138" y="127"/>
                        </a:cubicBezTo>
                        <a:cubicBezTo>
                          <a:pt x="154" y="108"/>
                          <a:pt x="162" y="94"/>
                          <a:pt x="162" y="83"/>
                        </a:cubicBezTo>
                        <a:cubicBezTo>
                          <a:pt x="162" y="72"/>
                          <a:pt x="157" y="62"/>
                          <a:pt x="147" y="53"/>
                        </a:cubicBezTo>
                        <a:cubicBezTo>
                          <a:pt x="137" y="44"/>
                          <a:pt x="132" y="38"/>
                          <a:pt x="132" y="33"/>
                        </a:cubicBezTo>
                        <a:cubicBezTo>
                          <a:pt x="132" y="11"/>
                          <a:pt x="143" y="0"/>
                          <a:pt x="165" y="0"/>
                        </a:cubicBezTo>
                        <a:cubicBezTo>
                          <a:pt x="176" y="0"/>
                          <a:pt x="187" y="4"/>
                          <a:pt x="197" y="11"/>
                        </a:cubicBezTo>
                        <a:cubicBezTo>
                          <a:pt x="206" y="18"/>
                          <a:pt x="211" y="27"/>
                          <a:pt x="211" y="38"/>
                        </a:cubicBezTo>
                        <a:close/>
                      </a:path>
                    </a:pathLst>
                  </a:custGeom>
                  <a:blipFill dpi="0" rotWithShape="1">
                    <a:blip r:embed="rId10" cstate="email">
                      <a:extLst>
                        <a:ext uri="{28A0092B-C50C-407E-A947-70E740481C1C}">
                          <a14:useLocalDpi xmlns:a14="http://schemas.microsoft.com/office/drawing/2010/main"/>
                        </a:ext>
                      </a:extLst>
                    </a:blip>
                    <a:srcRect/>
                    <a:stretch>
                      <a:fillRect/>
                    </a:stretch>
                  </a:blip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34" name="任意多边形: 形状 23"/>
                  <p:cNvSpPr>
                    <a:spLocks/>
                  </p:cNvSpPr>
                  <p:nvPr/>
                </p:nvSpPr>
                <p:spPr bwMode="auto">
                  <a:xfrm>
                    <a:off x="7437438" y="3859214"/>
                    <a:ext cx="477838" cy="360363"/>
                  </a:xfrm>
                  <a:custGeom>
                    <a:avLst/>
                    <a:gdLst>
                      <a:gd name="T0" fmla="*/ 113 w 212"/>
                      <a:gd name="T1" fmla="*/ 122 h 160"/>
                      <a:gd name="T2" fmla="*/ 150 w 212"/>
                      <a:gd name="T3" fmla="*/ 38 h 160"/>
                      <a:gd name="T4" fmla="*/ 203 w 212"/>
                      <a:gd name="T5" fmla="*/ 0 h 160"/>
                      <a:gd name="T6" fmla="*/ 212 w 212"/>
                      <a:gd name="T7" fmla="*/ 4 h 160"/>
                      <a:gd name="T8" fmla="*/ 200 w 212"/>
                      <a:gd name="T9" fmla="*/ 17 h 160"/>
                      <a:gd name="T10" fmla="*/ 186 w 212"/>
                      <a:gd name="T11" fmla="*/ 33 h 160"/>
                      <a:gd name="T12" fmla="*/ 162 w 212"/>
                      <a:gd name="T13" fmla="*/ 76 h 160"/>
                      <a:gd name="T14" fmla="*/ 177 w 212"/>
                      <a:gd name="T15" fmla="*/ 107 h 160"/>
                      <a:gd name="T16" fmla="*/ 193 w 212"/>
                      <a:gd name="T17" fmla="*/ 127 h 160"/>
                      <a:gd name="T18" fmla="*/ 160 w 212"/>
                      <a:gd name="T19" fmla="*/ 160 h 160"/>
                      <a:gd name="T20" fmla="*/ 128 w 212"/>
                      <a:gd name="T21" fmla="*/ 149 h 160"/>
                      <a:gd name="T22" fmla="*/ 113 w 212"/>
                      <a:gd name="T23" fmla="*/ 122 h 160"/>
                      <a:gd name="T24" fmla="*/ 0 w 212"/>
                      <a:gd name="T25" fmla="*/ 122 h 160"/>
                      <a:gd name="T26" fmla="*/ 36 w 212"/>
                      <a:gd name="T27" fmla="*/ 38 h 160"/>
                      <a:gd name="T28" fmla="*/ 85 w 212"/>
                      <a:gd name="T29" fmla="*/ 0 h 160"/>
                      <a:gd name="T30" fmla="*/ 98 w 212"/>
                      <a:gd name="T31" fmla="*/ 3 h 160"/>
                      <a:gd name="T32" fmla="*/ 74 w 212"/>
                      <a:gd name="T33" fmla="*/ 33 h 160"/>
                      <a:gd name="T34" fmla="*/ 50 w 212"/>
                      <a:gd name="T35" fmla="*/ 77 h 160"/>
                      <a:gd name="T36" fmla="*/ 65 w 212"/>
                      <a:gd name="T37" fmla="*/ 107 h 160"/>
                      <a:gd name="T38" fmla="*/ 80 w 212"/>
                      <a:gd name="T39" fmla="*/ 127 h 160"/>
                      <a:gd name="T40" fmla="*/ 46 w 212"/>
                      <a:gd name="T41" fmla="*/ 160 h 160"/>
                      <a:gd name="T42" fmla="*/ 15 w 212"/>
                      <a:gd name="T43" fmla="*/ 149 h 160"/>
                      <a:gd name="T44" fmla="*/ 0 w 212"/>
                      <a:gd name="T45" fmla="*/ 122 h 16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</a:cxnLst>
                    <a:rect l="0" t="0" r="r" b="b"/>
                    <a:pathLst>
                      <a:path w="212" h="160">
                        <a:moveTo>
                          <a:pt x="113" y="122"/>
                        </a:moveTo>
                        <a:cubicBezTo>
                          <a:pt x="113" y="91"/>
                          <a:pt x="125" y="63"/>
                          <a:pt x="150" y="38"/>
                        </a:cubicBezTo>
                        <a:cubicBezTo>
                          <a:pt x="174" y="13"/>
                          <a:pt x="191" y="0"/>
                          <a:pt x="203" y="0"/>
                        </a:cubicBezTo>
                        <a:cubicBezTo>
                          <a:pt x="209" y="0"/>
                          <a:pt x="212" y="2"/>
                          <a:pt x="212" y="4"/>
                        </a:cubicBezTo>
                        <a:cubicBezTo>
                          <a:pt x="209" y="7"/>
                          <a:pt x="205" y="12"/>
                          <a:pt x="200" y="17"/>
                        </a:cubicBezTo>
                        <a:cubicBezTo>
                          <a:pt x="195" y="22"/>
                          <a:pt x="190" y="28"/>
                          <a:pt x="186" y="33"/>
                        </a:cubicBezTo>
                        <a:cubicBezTo>
                          <a:pt x="170" y="50"/>
                          <a:pt x="162" y="64"/>
                          <a:pt x="162" y="76"/>
                        </a:cubicBezTo>
                        <a:cubicBezTo>
                          <a:pt x="162" y="87"/>
                          <a:pt x="167" y="98"/>
                          <a:pt x="177" y="107"/>
                        </a:cubicBezTo>
                        <a:cubicBezTo>
                          <a:pt x="188" y="115"/>
                          <a:pt x="193" y="122"/>
                          <a:pt x="193" y="127"/>
                        </a:cubicBezTo>
                        <a:cubicBezTo>
                          <a:pt x="193" y="149"/>
                          <a:pt x="182" y="160"/>
                          <a:pt x="160" y="160"/>
                        </a:cubicBezTo>
                        <a:cubicBezTo>
                          <a:pt x="149" y="160"/>
                          <a:pt x="138" y="156"/>
                          <a:pt x="128" y="149"/>
                        </a:cubicBezTo>
                        <a:cubicBezTo>
                          <a:pt x="118" y="142"/>
                          <a:pt x="113" y="133"/>
                          <a:pt x="113" y="122"/>
                        </a:cubicBezTo>
                        <a:close/>
                        <a:moveTo>
                          <a:pt x="0" y="122"/>
                        </a:moveTo>
                        <a:cubicBezTo>
                          <a:pt x="0" y="91"/>
                          <a:pt x="12" y="63"/>
                          <a:pt x="36" y="38"/>
                        </a:cubicBezTo>
                        <a:cubicBezTo>
                          <a:pt x="60" y="13"/>
                          <a:pt x="76" y="0"/>
                          <a:pt x="85" y="0"/>
                        </a:cubicBezTo>
                        <a:cubicBezTo>
                          <a:pt x="93" y="0"/>
                          <a:pt x="98" y="1"/>
                          <a:pt x="98" y="3"/>
                        </a:cubicBezTo>
                        <a:cubicBezTo>
                          <a:pt x="98" y="5"/>
                          <a:pt x="90" y="15"/>
                          <a:pt x="74" y="33"/>
                        </a:cubicBezTo>
                        <a:cubicBezTo>
                          <a:pt x="58" y="52"/>
                          <a:pt x="50" y="66"/>
                          <a:pt x="50" y="77"/>
                        </a:cubicBezTo>
                        <a:cubicBezTo>
                          <a:pt x="50" y="88"/>
                          <a:pt x="55" y="98"/>
                          <a:pt x="65" y="107"/>
                        </a:cubicBezTo>
                        <a:cubicBezTo>
                          <a:pt x="75" y="115"/>
                          <a:pt x="80" y="122"/>
                          <a:pt x="80" y="127"/>
                        </a:cubicBezTo>
                        <a:cubicBezTo>
                          <a:pt x="80" y="149"/>
                          <a:pt x="69" y="160"/>
                          <a:pt x="46" y="160"/>
                        </a:cubicBezTo>
                        <a:cubicBezTo>
                          <a:pt x="35" y="160"/>
                          <a:pt x="25" y="156"/>
                          <a:pt x="15" y="149"/>
                        </a:cubicBezTo>
                        <a:cubicBezTo>
                          <a:pt x="5" y="142"/>
                          <a:pt x="0" y="133"/>
                          <a:pt x="0" y="122"/>
                        </a:cubicBezTo>
                        <a:close/>
                      </a:path>
                    </a:pathLst>
                  </a:custGeom>
                  <a:blipFill dpi="0" rotWithShape="1">
                    <a:blip r:embed="rId10" cstate="email">
                      <a:extLst>
                        <a:ext uri="{28A0092B-C50C-407E-A947-70E740481C1C}">
                          <a14:useLocalDpi xmlns:a14="http://schemas.microsoft.com/office/drawing/2010/main"/>
                        </a:ext>
                      </a:extLst>
                    </a:blip>
                    <a:srcRect/>
                    <a:stretch>
                      <a:fillRect/>
                    </a:stretch>
                  </a:blip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</p:grpSp>
          <p:sp>
            <p:nvSpPr>
              <p:cNvPr id="19" name="矩形 18">
                <a:extLst>
                  <a:ext uri="{FF2B5EF4-FFF2-40B4-BE49-F238E27FC236}">
                    <a16:creationId xmlns:a16="http://schemas.microsoft.com/office/drawing/2014/main" id="{5D58713D-4D52-4F7E-A480-489F098AAB3B}"/>
                  </a:ext>
                </a:extLst>
              </p:cNvPr>
              <p:cNvSpPr/>
              <p:nvPr/>
            </p:nvSpPr>
            <p:spPr>
              <a:xfrm>
                <a:off x="1544786" y="2400929"/>
                <a:ext cx="1282770" cy="235962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:a14="http://schemas.microsoft.com/office/drawing/2010/main" xmlns:a16="http://schemas.microsoft.com/office/drawing/2014/main" xmlns:p14="http://schemas.microsoft.com/office/powerpoint/2010/main" xmlns:ma14="http://schemas.microsoft.com/office/mac/drawingml/2011/main" xmlns:lc="http://schemas.openxmlformats.org/drawingml/2006/lockedCanvas" xmlns="" val="1"/>
                </a:ext>
              </a:extLst>
            </p:spPr>
            <p:txBody>
              <a:bodyPr wrap="none" lIns="25400" tIns="25400" rIns="25400" bIns="25400" anchor="ctr">
                <a:normAutofit/>
              </a:bodyPr>
              <a:lstStyle/>
              <a:p>
                <a:pPr algn="ctr">
                  <a:lnSpc>
                    <a:spcPct val="110000"/>
                  </a:lnSpc>
                </a:pPr>
                <a:r>
                  <a:rPr lang="zh-CN" altLang="en-US" sz="1400" b="1" spc="30" dirty="0">
                    <a:solidFill>
                      <a:schemeClr val="accent1">
                        <a:lumMod val="100000"/>
                      </a:schemeClr>
                    </a:solidFill>
                  </a:rPr>
                  <a:t>标题文本预设</a:t>
                </a:r>
              </a:p>
            </p:txBody>
          </p:sp>
          <p:sp>
            <p:nvSpPr>
              <p:cNvPr id="20" name="矩形 19">
                <a:extLst>
                  <a:ext uri="{FF2B5EF4-FFF2-40B4-BE49-F238E27FC236}">
                    <a16:creationId xmlns:a16="http://schemas.microsoft.com/office/drawing/2014/main" id="{5D58713D-4D52-4F7E-A480-489F098AAB3B}"/>
                  </a:ext>
                </a:extLst>
              </p:cNvPr>
              <p:cNvSpPr/>
              <p:nvPr/>
            </p:nvSpPr>
            <p:spPr>
              <a:xfrm>
                <a:off x="4139049" y="2400929"/>
                <a:ext cx="1282770" cy="235962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:a14="http://schemas.microsoft.com/office/drawing/2010/main" xmlns:a16="http://schemas.microsoft.com/office/drawing/2014/main" xmlns:p14="http://schemas.microsoft.com/office/powerpoint/2010/main" xmlns:ma14="http://schemas.microsoft.com/office/mac/drawingml/2011/main" xmlns:lc="http://schemas.openxmlformats.org/drawingml/2006/lockedCanvas" xmlns="" val="1"/>
                </a:ext>
              </a:extLst>
            </p:spPr>
            <p:txBody>
              <a:bodyPr wrap="none" lIns="25400" tIns="25400" rIns="25400" bIns="25400" anchor="ctr">
                <a:normAutofit/>
              </a:bodyPr>
              <a:lstStyle/>
              <a:p>
                <a:pPr algn="ctr">
                  <a:lnSpc>
                    <a:spcPct val="110000"/>
                  </a:lnSpc>
                </a:pPr>
                <a:r>
                  <a:rPr lang="zh-CN" altLang="en-US" sz="1400" b="1" spc="30">
                    <a:solidFill>
                      <a:schemeClr val="accent2">
                        <a:lumMod val="100000"/>
                      </a:schemeClr>
                    </a:solidFill>
                  </a:rPr>
                  <a:t>标题文本预设</a:t>
                </a:r>
              </a:p>
            </p:txBody>
          </p:sp>
          <p:sp>
            <p:nvSpPr>
              <p:cNvPr id="21" name="矩形 20">
                <a:extLst>
                  <a:ext uri="{FF2B5EF4-FFF2-40B4-BE49-F238E27FC236}">
                    <a16:creationId xmlns:a16="http://schemas.microsoft.com/office/drawing/2014/main" id="{5D58713D-4D52-4F7E-A480-489F098AAB3B}"/>
                  </a:ext>
                </a:extLst>
              </p:cNvPr>
              <p:cNvSpPr/>
              <p:nvPr/>
            </p:nvSpPr>
            <p:spPr>
              <a:xfrm>
                <a:off x="6821412" y="2400929"/>
                <a:ext cx="1282770" cy="235962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:a14="http://schemas.microsoft.com/office/drawing/2010/main" xmlns:a16="http://schemas.microsoft.com/office/drawing/2014/main" xmlns:p14="http://schemas.microsoft.com/office/powerpoint/2010/main" xmlns:ma14="http://schemas.microsoft.com/office/mac/drawingml/2011/main" xmlns:lc="http://schemas.openxmlformats.org/drawingml/2006/lockedCanvas" xmlns="" val="1"/>
                </a:ext>
              </a:extLst>
            </p:spPr>
            <p:txBody>
              <a:bodyPr wrap="none" lIns="25400" tIns="25400" rIns="25400" bIns="25400" anchor="ctr">
                <a:normAutofit/>
              </a:bodyPr>
              <a:lstStyle/>
              <a:p>
                <a:pPr algn="ctr">
                  <a:lnSpc>
                    <a:spcPct val="110000"/>
                  </a:lnSpc>
                </a:pPr>
                <a:r>
                  <a:rPr lang="zh-CN" altLang="en-US" sz="1400" b="1" spc="30">
                    <a:solidFill>
                      <a:schemeClr val="accent3">
                        <a:lumMod val="100000"/>
                      </a:schemeClr>
                    </a:solidFill>
                  </a:rPr>
                  <a:t>标题文本预设</a:t>
                </a:r>
              </a:p>
            </p:txBody>
          </p:sp>
          <p:sp>
            <p:nvSpPr>
              <p:cNvPr id="22" name="矩形 21">
                <a:extLst>
                  <a:ext uri="{FF2B5EF4-FFF2-40B4-BE49-F238E27FC236}">
                    <a16:creationId xmlns:a16="http://schemas.microsoft.com/office/drawing/2014/main" id="{5D58713D-4D52-4F7E-A480-489F098AAB3B}"/>
                  </a:ext>
                </a:extLst>
              </p:cNvPr>
              <p:cNvSpPr/>
              <p:nvPr/>
            </p:nvSpPr>
            <p:spPr>
              <a:xfrm>
                <a:off x="9420119" y="2400929"/>
                <a:ext cx="1282770" cy="235962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:a14="http://schemas.microsoft.com/office/drawing/2010/main" xmlns:a16="http://schemas.microsoft.com/office/drawing/2014/main" xmlns:p14="http://schemas.microsoft.com/office/powerpoint/2010/main" xmlns:ma14="http://schemas.microsoft.com/office/mac/drawingml/2011/main" xmlns:lc="http://schemas.openxmlformats.org/drawingml/2006/lockedCanvas" xmlns="" val="1"/>
                </a:ext>
              </a:extLst>
            </p:spPr>
            <p:txBody>
              <a:bodyPr wrap="none" lIns="25400" tIns="25400" rIns="25400" bIns="25400" anchor="ctr">
                <a:normAutofit/>
              </a:bodyPr>
              <a:lstStyle/>
              <a:p>
                <a:pPr algn="ctr">
                  <a:lnSpc>
                    <a:spcPct val="110000"/>
                  </a:lnSpc>
                </a:pPr>
                <a:r>
                  <a:rPr lang="zh-CN" altLang="en-US" sz="1400" b="1" spc="30">
                    <a:solidFill>
                      <a:schemeClr val="accent4">
                        <a:lumMod val="100000"/>
                      </a:schemeClr>
                    </a:solidFill>
                  </a:rPr>
                  <a:t>标题文本预设</a:t>
                </a:r>
              </a:p>
            </p:txBody>
          </p:sp>
          <p:sp>
            <p:nvSpPr>
              <p:cNvPr id="23" name="矩形 22">
                <a:extLst>
                  <a:ext uri="{FF2B5EF4-FFF2-40B4-BE49-F238E27FC236}">
                    <a16:creationId xmlns:a16="http://schemas.microsoft.com/office/drawing/2014/main" id="{5D58713D-4D52-4F7E-A480-489F098AAB3B}"/>
                  </a:ext>
                </a:extLst>
              </p:cNvPr>
              <p:cNvSpPr/>
              <p:nvPr/>
            </p:nvSpPr>
            <p:spPr>
              <a:xfrm>
                <a:off x="1165325" y="2524200"/>
                <a:ext cx="2041692" cy="915151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:a14="http://schemas.microsoft.com/office/drawing/2010/main" xmlns:a16="http://schemas.microsoft.com/office/drawing/2014/main" xmlns:p14="http://schemas.microsoft.com/office/powerpoint/2010/main" xmlns:ma14="http://schemas.microsoft.com/office/mac/drawingml/2011/main" xmlns:lc="http://schemas.openxmlformats.org/drawingml/2006/lockedCanvas" xmlns="" val="1"/>
                </a:ext>
              </a:extLst>
            </p:spPr>
            <p:txBody>
              <a:bodyPr wrap="square" lIns="72000" tIns="72000" rIns="72000" bIns="72000" anchor="ctr" anchorCtr="1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900" spc="30"/>
                  <a:t>此部分内容作为文字排版占位显示</a:t>
                </a:r>
                <a:br>
                  <a:rPr lang="zh-CN" altLang="en-US" sz="900" spc="30"/>
                </a:br>
                <a:r>
                  <a:rPr lang="zh-CN" altLang="en-US" sz="900" spc="30"/>
                  <a:t>（建议使用主题字体）</a:t>
                </a:r>
              </a:p>
            </p:txBody>
          </p:sp>
          <p:sp>
            <p:nvSpPr>
              <p:cNvPr id="24" name="矩形 23">
                <a:extLst>
                  <a:ext uri="{FF2B5EF4-FFF2-40B4-BE49-F238E27FC236}">
                    <a16:creationId xmlns:a16="http://schemas.microsoft.com/office/drawing/2014/main" id="{5D58713D-4D52-4F7E-A480-489F098AAB3B}"/>
                  </a:ext>
                </a:extLst>
              </p:cNvPr>
              <p:cNvSpPr/>
              <p:nvPr/>
            </p:nvSpPr>
            <p:spPr>
              <a:xfrm>
                <a:off x="3759588" y="2524200"/>
                <a:ext cx="2041692" cy="915151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:a14="http://schemas.microsoft.com/office/drawing/2010/main" xmlns:a16="http://schemas.microsoft.com/office/drawing/2014/main" xmlns:p14="http://schemas.microsoft.com/office/powerpoint/2010/main" xmlns:ma14="http://schemas.microsoft.com/office/mac/drawingml/2011/main" xmlns:lc="http://schemas.openxmlformats.org/drawingml/2006/lockedCanvas" xmlns="" val="1"/>
                </a:ext>
              </a:extLst>
            </p:spPr>
            <p:txBody>
              <a:bodyPr wrap="square" lIns="72000" tIns="72000" rIns="72000" bIns="72000" anchor="ctr" anchorCtr="1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900" spc="30"/>
                  <a:t>此部分内容作为文字排版占位显示</a:t>
                </a:r>
                <a:br>
                  <a:rPr lang="zh-CN" altLang="en-US" sz="900" spc="30"/>
                </a:br>
                <a:r>
                  <a:rPr lang="zh-CN" altLang="en-US" sz="900" spc="30"/>
                  <a:t>（建议使用主题字体）</a:t>
                </a:r>
              </a:p>
            </p:txBody>
          </p:sp>
          <p:sp>
            <p:nvSpPr>
              <p:cNvPr id="25" name="矩形 24">
                <a:extLst>
                  <a:ext uri="{FF2B5EF4-FFF2-40B4-BE49-F238E27FC236}">
                    <a16:creationId xmlns:a16="http://schemas.microsoft.com/office/drawing/2014/main" id="{5D58713D-4D52-4F7E-A480-489F098AAB3B}"/>
                  </a:ext>
                </a:extLst>
              </p:cNvPr>
              <p:cNvSpPr/>
              <p:nvPr/>
            </p:nvSpPr>
            <p:spPr>
              <a:xfrm>
                <a:off x="6441951" y="2524200"/>
                <a:ext cx="2041692" cy="915151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:a14="http://schemas.microsoft.com/office/drawing/2010/main" xmlns:a16="http://schemas.microsoft.com/office/drawing/2014/main" xmlns:p14="http://schemas.microsoft.com/office/powerpoint/2010/main" xmlns:ma14="http://schemas.microsoft.com/office/mac/drawingml/2011/main" xmlns:lc="http://schemas.openxmlformats.org/drawingml/2006/lockedCanvas" xmlns="" val="1"/>
                </a:ext>
              </a:extLst>
            </p:spPr>
            <p:txBody>
              <a:bodyPr wrap="square" lIns="72000" tIns="72000" rIns="72000" bIns="72000" anchor="ctr" anchorCtr="1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900" spc="30"/>
                  <a:t>此部分内容作为文字排版占位显示</a:t>
                </a:r>
                <a:br>
                  <a:rPr lang="zh-CN" altLang="en-US" sz="900" spc="30"/>
                </a:br>
                <a:r>
                  <a:rPr lang="zh-CN" altLang="en-US" sz="900" spc="30"/>
                  <a:t>（建议使用主题字体）</a:t>
                </a:r>
              </a:p>
            </p:txBody>
          </p:sp>
          <p:sp>
            <p:nvSpPr>
              <p:cNvPr id="26" name="矩形 25">
                <a:extLst>
                  <a:ext uri="{FF2B5EF4-FFF2-40B4-BE49-F238E27FC236}">
                    <a16:creationId xmlns:a16="http://schemas.microsoft.com/office/drawing/2014/main" id="{5D58713D-4D52-4F7E-A480-489F098AAB3B}"/>
                  </a:ext>
                </a:extLst>
              </p:cNvPr>
              <p:cNvSpPr/>
              <p:nvPr/>
            </p:nvSpPr>
            <p:spPr>
              <a:xfrm>
                <a:off x="9040658" y="2524200"/>
                <a:ext cx="2041692" cy="915151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:a14="http://schemas.microsoft.com/office/drawing/2010/main" xmlns:a16="http://schemas.microsoft.com/office/drawing/2014/main" xmlns:p14="http://schemas.microsoft.com/office/powerpoint/2010/main" xmlns:ma14="http://schemas.microsoft.com/office/mac/drawingml/2011/main" xmlns:lc="http://schemas.openxmlformats.org/drawingml/2006/lockedCanvas" xmlns="" val="1"/>
                </a:ext>
              </a:extLst>
            </p:spPr>
            <p:txBody>
              <a:bodyPr wrap="square" lIns="72000" tIns="72000" rIns="72000" bIns="72000" anchor="ctr" anchorCtr="1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900" spc="30"/>
                  <a:t>此部分内容作为文字排版占位显示</a:t>
                </a:r>
                <a:br>
                  <a:rPr lang="zh-CN" altLang="en-US" sz="900" spc="30"/>
                </a:br>
                <a:r>
                  <a:rPr lang="zh-CN" altLang="en-US" sz="900" spc="30"/>
                  <a:t>（建议使用主题字体）</a:t>
                </a:r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799161" y="4473116"/>
              <a:ext cx="10593677" cy="981450"/>
              <a:chOff x="1148901" y="2960948"/>
              <a:chExt cx="8876736" cy="981450"/>
            </a:xfrm>
          </p:grpSpPr>
          <p:grpSp>
            <p:nvGrpSpPr>
              <p:cNvPr id="6" name="组合 5"/>
              <p:cNvGrpSpPr/>
              <p:nvPr/>
            </p:nvGrpSpPr>
            <p:grpSpPr>
              <a:xfrm>
                <a:off x="1148901" y="2960948"/>
                <a:ext cx="2205077" cy="981450"/>
                <a:chOff x="1148901" y="2960948"/>
                <a:chExt cx="2205077" cy="981450"/>
              </a:xfrm>
            </p:grpSpPr>
            <p:sp>
              <p:nvSpPr>
                <p:cNvPr id="16" name="文本框 59"/>
                <p:cNvSpPr txBox="1"/>
                <p:nvPr/>
              </p:nvSpPr>
              <p:spPr>
                <a:xfrm>
                  <a:off x="1486040" y="2960948"/>
                  <a:ext cx="1530800" cy="340519"/>
                </a:xfrm>
                <a:prstGeom prst="roundRect">
                  <a:avLst/>
                </a:prstGeom>
                <a:solidFill>
                  <a:schemeClr val="tx1"/>
                </a:solidFill>
              </p:spPr>
              <p:txBody>
                <a:bodyPr wrap="none">
                  <a:normAutofit/>
                </a:bodyPr>
                <a:lstStyle/>
                <a:p>
                  <a:pPr algn="ctr"/>
                  <a:r>
                    <a:rPr lang="zh-CN" altLang="en-US" sz="1400">
                      <a:solidFill>
                        <a:schemeClr val="bg2"/>
                      </a:solidFill>
                    </a:rPr>
                    <a:t>标题文本预设</a:t>
                  </a:r>
                </a:p>
              </p:txBody>
            </p:sp>
            <p:sp>
              <p:nvSpPr>
                <p:cNvPr id="17" name="文本框 60"/>
                <p:cNvSpPr txBox="1">
                  <a:spLocks/>
                </p:cNvSpPr>
                <p:nvPr/>
              </p:nvSpPr>
              <p:spPr bwMode="auto">
                <a:xfrm>
                  <a:off x="1148901" y="3368168"/>
                  <a:ext cx="2205077" cy="57423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square" lIns="0" tIns="0" rIns="0" bIns="0" anchor="ctr" anchorCtr="1">
                  <a:normAutofit/>
                  <a:scene3d>
                    <a:camera prst="orthographicFront"/>
                    <a:lightRig rig="threePt" dir="t"/>
                  </a:scene3d>
                  <a:sp3d>
                    <a:bevelT w="0" h="0"/>
                  </a:sp3d>
                </a:bodyPr>
                <a:lstStyle/>
                <a:p>
                  <a:pPr algn="ctr">
                    <a:lnSpc>
                      <a:spcPct val="120000"/>
                    </a:lnSpc>
                    <a:defRPr/>
                  </a:pPr>
                  <a:r>
                    <a:rPr lang="zh-CN" altLang="en-US" sz="1000"/>
                    <a:t>此部分内容作为文字排版占位显示 </a:t>
                  </a:r>
                  <a:br>
                    <a:rPr lang="zh-CN" altLang="en-US" sz="1000"/>
                  </a:br>
                  <a:r>
                    <a:rPr lang="zh-CN" altLang="en-US" sz="1000"/>
                    <a:t>（建议使用主题字体）</a:t>
                  </a:r>
                  <a:endParaRPr lang="zh-CN" altLang="en-US" sz="1000" dirty="0"/>
                </a:p>
              </p:txBody>
            </p:sp>
          </p:grpSp>
          <p:grpSp>
            <p:nvGrpSpPr>
              <p:cNvPr id="7" name="组合 6"/>
              <p:cNvGrpSpPr/>
              <p:nvPr/>
            </p:nvGrpSpPr>
            <p:grpSpPr>
              <a:xfrm>
                <a:off x="3372788" y="2960948"/>
                <a:ext cx="2205078" cy="981450"/>
                <a:chOff x="3497671" y="2960948"/>
                <a:chExt cx="2205078" cy="981450"/>
              </a:xfrm>
            </p:grpSpPr>
            <p:sp>
              <p:nvSpPr>
                <p:cNvPr id="14" name="文本框 57"/>
                <p:cNvSpPr txBox="1"/>
                <p:nvPr/>
              </p:nvSpPr>
              <p:spPr>
                <a:xfrm>
                  <a:off x="3834808" y="2960948"/>
                  <a:ext cx="1530800" cy="340519"/>
                </a:xfrm>
                <a:prstGeom prst="roundRect">
                  <a:avLst/>
                </a:prstGeom>
                <a:solidFill>
                  <a:schemeClr val="tx1"/>
                </a:solidFill>
              </p:spPr>
              <p:txBody>
                <a:bodyPr wrap="none">
                  <a:normAutofit/>
                </a:bodyPr>
                <a:lstStyle/>
                <a:p>
                  <a:pPr algn="ctr"/>
                  <a:r>
                    <a:rPr lang="zh-CN" altLang="en-US" sz="1400">
                      <a:solidFill>
                        <a:schemeClr val="bg2"/>
                      </a:solidFill>
                    </a:rPr>
                    <a:t>标题文本预设</a:t>
                  </a:r>
                </a:p>
              </p:txBody>
            </p:sp>
            <p:sp>
              <p:nvSpPr>
                <p:cNvPr id="15" name="文本框 58"/>
                <p:cNvSpPr txBox="1">
                  <a:spLocks/>
                </p:cNvSpPr>
                <p:nvPr/>
              </p:nvSpPr>
              <p:spPr bwMode="auto">
                <a:xfrm>
                  <a:off x="3497671" y="3368168"/>
                  <a:ext cx="2205078" cy="57423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square" lIns="0" tIns="0" rIns="0" bIns="0" anchor="ctr" anchorCtr="1">
                  <a:normAutofit/>
                  <a:scene3d>
                    <a:camera prst="orthographicFront"/>
                    <a:lightRig rig="threePt" dir="t"/>
                  </a:scene3d>
                  <a:sp3d>
                    <a:bevelT w="0" h="0"/>
                  </a:sp3d>
                </a:bodyPr>
                <a:lstStyle/>
                <a:p>
                  <a:pPr algn="ctr">
                    <a:lnSpc>
                      <a:spcPct val="120000"/>
                    </a:lnSpc>
                    <a:defRPr/>
                  </a:pPr>
                  <a:r>
                    <a:rPr lang="zh-CN" altLang="en-US" sz="1000"/>
                    <a:t>此部分内容作为文字排版占位显示 </a:t>
                  </a:r>
                  <a:br>
                    <a:rPr lang="zh-CN" altLang="en-US" sz="1000"/>
                  </a:br>
                  <a:r>
                    <a:rPr lang="zh-CN" altLang="en-US" sz="1000"/>
                    <a:t>（建议使用主题字体）</a:t>
                  </a:r>
                  <a:endParaRPr lang="zh-CN" altLang="en-US" sz="1000" dirty="0"/>
                </a:p>
              </p:txBody>
            </p:sp>
          </p:grpSp>
          <p:grpSp>
            <p:nvGrpSpPr>
              <p:cNvPr id="8" name="组合 7"/>
              <p:cNvGrpSpPr/>
              <p:nvPr/>
            </p:nvGrpSpPr>
            <p:grpSpPr>
              <a:xfrm>
                <a:off x="5596672" y="2960948"/>
                <a:ext cx="2205078" cy="981450"/>
                <a:chOff x="3497670" y="2960948"/>
                <a:chExt cx="2205078" cy="981450"/>
              </a:xfrm>
            </p:grpSpPr>
            <p:sp>
              <p:nvSpPr>
                <p:cNvPr id="12" name="文本框 55"/>
                <p:cNvSpPr txBox="1"/>
                <p:nvPr/>
              </p:nvSpPr>
              <p:spPr>
                <a:xfrm>
                  <a:off x="3834808" y="2960948"/>
                  <a:ext cx="1530800" cy="340519"/>
                </a:xfrm>
                <a:prstGeom prst="roundRect">
                  <a:avLst/>
                </a:prstGeom>
                <a:solidFill>
                  <a:schemeClr val="tx1"/>
                </a:solidFill>
              </p:spPr>
              <p:txBody>
                <a:bodyPr wrap="none">
                  <a:normAutofit/>
                </a:bodyPr>
                <a:lstStyle/>
                <a:p>
                  <a:pPr algn="ctr"/>
                  <a:r>
                    <a:rPr lang="zh-CN" altLang="en-US" sz="1400">
                      <a:solidFill>
                        <a:schemeClr val="bg2"/>
                      </a:solidFill>
                    </a:rPr>
                    <a:t>标题文本预设</a:t>
                  </a:r>
                </a:p>
              </p:txBody>
            </p:sp>
            <p:sp>
              <p:nvSpPr>
                <p:cNvPr id="13" name="文本框 56"/>
                <p:cNvSpPr txBox="1">
                  <a:spLocks/>
                </p:cNvSpPr>
                <p:nvPr/>
              </p:nvSpPr>
              <p:spPr bwMode="auto">
                <a:xfrm>
                  <a:off x="3497670" y="3368168"/>
                  <a:ext cx="2205078" cy="57423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square" lIns="0" tIns="0" rIns="0" bIns="0" anchor="ctr" anchorCtr="1">
                  <a:normAutofit/>
                  <a:scene3d>
                    <a:camera prst="orthographicFront"/>
                    <a:lightRig rig="threePt" dir="t"/>
                  </a:scene3d>
                  <a:sp3d>
                    <a:bevelT w="0" h="0"/>
                  </a:sp3d>
                </a:bodyPr>
                <a:lstStyle/>
                <a:p>
                  <a:pPr algn="ctr">
                    <a:lnSpc>
                      <a:spcPct val="120000"/>
                    </a:lnSpc>
                    <a:defRPr/>
                  </a:pPr>
                  <a:r>
                    <a:rPr lang="zh-CN" altLang="en-US" sz="1000"/>
                    <a:t>此部分内容作为文字排版占位显示 </a:t>
                  </a:r>
                  <a:br>
                    <a:rPr lang="zh-CN" altLang="en-US" sz="1000"/>
                  </a:br>
                  <a:r>
                    <a:rPr lang="zh-CN" altLang="en-US" sz="1000"/>
                    <a:t>（建议使用主题字体）</a:t>
                  </a:r>
                  <a:endParaRPr lang="zh-CN" altLang="en-US" sz="1000" dirty="0"/>
                </a:p>
              </p:txBody>
            </p:sp>
          </p:grpSp>
          <p:grpSp>
            <p:nvGrpSpPr>
              <p:cNvPr id="9" name="组合 8"/>
              <p:cNvGrpSpPr/>
              <p:nvPr/>
            </p:nvGrpSpPr>
            <p:grpSpPr>
              <a:xfrm>
                <a:off x="7820559" y="2960948"/>
                <a:ext cx="2205078" cy="981450"/>
                <a:chOff x="3497672" y="2960948"/>
                <a:chExt cx="2205078" cy="981450"/>
              </a:xfrm>
            </p:grpSpPr>
            <p:sp>
              <p:nvSpPr>
                <p:cNvPr id="10" name="文本框 53"/>
                <p:cNvSpPr txBox="1"/>
                <p:nvPr/>
              </p:nvSpPr>
              <p:spPr>
                <a:xfrm>
                  <a:off x="3834808" y="2960948"/>
                  <a:ext cx="1530800" cy="340519"/>
                </a:xfrm>
                <a:prstGeom prst="roundRect">
                  <a:avLst/>
                </a:prstGeom>
                <a:solidFill>
                  <a:schemeClr val="tx1"/>
                </a:solidFill>
              </p:spPr>
              <p:txBody>
                <a:bodyPr wrap="none">
                  <a:normAutofit/>
                </a:bodyPr>
                <a:lstStyle/>
                <a:p>
                  <a:pPr algn="ctr"/>
                  <a:r>
                    <a:rPr lang="zh-CN" altLang="en-US" sz="1400">
                      <a:solidFill>
                        <a:schemeClr val="bg2"/>
                      </a:solidFill>
                    </a:rPr>
                    <a:t>标题文本预设</a:t>
                  </a:r>
                </a:p>
              </p:txBody>
            </p:sp>
            <p:sp>
              <p:nvSpPr>
                <p:cNvPr id="11" name="文本框 54"/>
                <p:cNvSpPr txBox="1">
                  <a:spLocks/>
                </p:cNvSpPr>
                <p:nvPr/>
              </p:nvSpPr>
              <p:spPr bwMode="auto">
                <a:xfrm>
                  <a:off x="3497672" y="3368168"/>
                  <a:ext cx="2205078" cy="57423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square" lIns="0" tIns="0" rIns="0" bIns="0" anchor="ctr" anchorCtr="1">
                  <a:normAutofit/>
                  <a:scene3d>
                    <a:camera prst="orthographicFront"/>
                    <a:lightRig rig="threePt" dir="t"/>
                  </a:scene3d>
                  <a:sp3d>
                    <a:bevelT w="0" h="0"/>
                  </a:sp3d>
                </a:bodyPr>
                <a:lstStyle/>
                <a:p>
                  <a:pPr algn="ctr">
                    <a:lnSpc>
                      <a:spcPct val="120000"/>
                    </a:lnSpc>
                    <a:defRPr/>
                  </a:pPr>
                  <a:r>
                    <a:rPr lang="zh-CN" altLang="en-US" sz="1000"/>
                    <a:t>此部分内容作为文字排版占位显示 </a:t>
                  </a:r>
                  <a:br>
                    <a:rPr lang="zh-CN" altLang="en-US" sz="1000"/>
                  </a:br>
                  <a:r>
                    <a:rPr lang="zh-CN" altLang="en-US" sz="1000"/>
                    <a:t>（建议使用主题字体）</a:t>
                  </a:r>
                  <a:endParaRPr lang="zh-CN" altLang="en-US" sz="1000" dirty="0"/>
                </a:p>
              </p:txBody>
            </p:sp>
          </p:grpSp>
        </p:grpSp>
      </p:grpSp>
      <p:sp>
        <p:nvSpPr>
          <p:cNvPr id="47" name="文本框 46"/>
          <p:cNvSpPr txBox="1"/>
          <p:nvPr/>
        </p:nvSpPr>
        <p:spPr>
          <a:xfrm>
            <a:off x="386999" y="732489"/>
            <a:ext cx="3151509" cy="584775"/>
          </a:xfrm>
          <a:prstGeom prst="rect">
            <a:avLst/>
          </a:prstGeom>
          <a:blipFill dpi="0" rotWithShape="1">
            <a:blip r:embed="rId11"/>
            <a:srcRect/>
            <a:tile tx="0" ty="0" sx="100000" sy="100000" flip="none" algn="tl"/>
          </a:blip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</a:t>
            </a:r>
          </a:p>
        </p:txBody>
      </p:sp>
    </p:spTree>
    <p:extLst>
      <p:ext uri="{BB962C8B-B14F-4D97-AF65-F5344CB8AC3E}">
        <p14:creationId xmlns:p14="http://schemas.microsoft.com/office/powerpoint/2010/main" val="65295674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4000">
        <p15:prstTrans prst="peelOff"/>
      </p:transition>
    </mc:Choice>
    <mc:Fallback xmlns=""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>
            <a:off x="0" y="2148025"/>
            <a:ext cx="4228984" cy="2630439"/>
          </a:xfrm>
          <a:prstGeom prst="rect">
            <a:avLst/>
          </a:pr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2" name="矩形 21"/>
          <p:cNvSpPr/>
          <p:nvPr/>
        </p:nvSpPr>
        <p:spPr>
          <a:xfrm>
            <a:off x="3734032" y="2148025"/>
            <a:ext cx="4228984" cy="2630439"/>
          </a:xfrm>
          <a:prstGeom prst="rect">
            <a:avLst/>
          </a:prstGeom>
          <a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3" name="矩形 22"/>
          <p:cNvSpPr/>
          <p:nvPr/>
        </p:nvSpPr>
        <p:spPr>
          <a:xfrm>
            <a:off x="7963016" y="2148025"/>
            <a:ext cx="4228984" cy="2630439"/>
          </a:xfrm>
          <a:prstGeom prst="rect">
            <a:avLst/>
          </a:prstGeom>
          <a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grpSp>
        <p:nvGrpSpPr>
          <p:cNvPr id="3" name="d3b22ec3-a121-4761-bae6-665c7e11bf5d"/>
          <p:cNvGrpSpPr>
            <a:grpSpLocks noChangeAspect="1"/>
          </p:cNvGrpSpPr>
          <p:nvPr/>
        </p:nvGrpSpPr>
        <p:grpSpPr>
          <a:xfrm>
            <a:off x="463773" y="1367583"/>
            <a:ext cx="11264453" cy="4551955"/>
            <a:chOff x="1128376" y="1604034"/>
            <a:chExt cx="9935246" cy="4014823"/>
          </a:xfrm>
        </p:grpSpPr>
        <p:grpSp>
          <p:nvGrpSpPr>
            <p:cNvPr id="4" name="组合 3"/>
            <p:cNvGrpSpPr/>
            <p:nvPr/>
          </p:nvGrpSpPr>
          <p:grpSpPr>
            <a:xfrm>
              <a:off x="1128376" y="4149080"/>
              <a:ext cx="9935246" cy="1469777"/>
              <a:chOff x="1262917" y="3983794"/>
              <a:chExt cx="9666163" cy="1469777"/>
            </a:xfrm>
          </p:grpSpPr>
          <p:sp>
            <p:nvSpPr>
              <p:cNvPr id="12" name="矩形 11"/>
              <p:cNvSpPr/>
              <p:nvPr/>
            </p:nvSpPr>
            <p:spPr>
              <a:xfrm>
                <a:off x="1608271" y="3983794"/>
                <a:ext cx="1657599" cy="436674"/>
              </a:xfrm>
              <a:prstGeom prst="rect">
                <a:avLst/>
              </a:prstGeom>
              <a:blipFill dpi="0" rotWithShape="1">
                <a:blip r:embed="rId6"/>
                <a:srcRect/>
                <a:tile tx="0" ty="0" sx="100000" sy="100000" flip="none" algn="tl"/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algn="ctr"/>
                <a:r>
                  <a:rPr lang="zh-CN" altLang="en-US" sz="1400" b="1">
                    <a:solidFill>
                      <a:schemeClr val="tx1"/>
                    </a:solidFill>
                  </a:rPr>
                  <a:t>关键词</a:t>
                </a:r>
              </a:p>
            </p:txBody>
          </p:sp>
          <p:sp>
            <p:nvSpPr>
              <p:cNvPr id="13" name="矩形 12"/>
              <p:cNvSpPr/>
              <p:nvPr/>
            </p:nvSpPr>
            <p:spPr>
              <a:xfrm>
                <a:off x="5267200" y="3983794"/>
                <a:ext cx="1657599" cy="436674"/>
              </a:xfrm>
              <a:prstGeom prst="rect">
                <a:avLst/>
              </a:prstGeom>
              <a:blipFill dpi="0" rotWithShape="1">
                <a:blip r:embed="rId6"/>
                <a:srcRect/>
                <a:tile tx="0" ty="0" sx="100000" sy="100000" flip="none" algn="tl"/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algn="ctr"/>
                <a:r>
                  <a:rPr lang="zh-CN" altLang="en-US" sz="1400" b="1">
                    <a:solidFill>
                      <a:schemeClr val="tx1"/>
                    </a:solidFill>
                  </a:rPr>
                  <a:t>关键词</a:t>
                </a:r>
              </a:p>
            </p:txBody>
          </p:sp>
          <p:sp>
            <p:nvSpPr>
              <p:cNvPr id="14" name="矩形 13"/>
              <p:cNvSpPr/>
              <p:nvPr/>
            </p:nvSpPr>
            <p:spPr>
              <a:xfrm>
                <a:off x="8926129" y="3983794"/>
                <a:ext cx="1657599" cy="436674"/>
              </a:xfrm>
              <a:prstGeom prst="rect">
                <a:avLst/>
              </a:prstGeom>
              <a:blipFill dpi="0" rotWithShape="1">
                <a:blip r:embed="rId6"/>
                <a:srcRect/>
                <a:tile tx="0" ty="0" sx="100000" sy="100000" flip="none" algn="tl"/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algn="ctr"/>
                <a:r>
                  <a:rPr lang="zh-CN" altLang="en-US" sz="1400" b="1" dirty="0">
                    <a:solidFill>
                      <a:schemeClr val="tx1"/>
                    </a:solidFill>
                  </a:rPr>
                  <a:t>关键词</a:t>
                </a:r>
              </a:p>
            </p:txBody>
          </p:sp>
          <p:sp>
            <p:nvSpPr>
              <p:cNvPr id="15" name="文本框 4"/>
              <p:cNvSpPr txBox="1"/>
              <p:nvPr/>
            </p:nvSpPr>
            <p:spPr>
              <a:xfrm>
                <a:off x="1262917" y="4991906"/>
                <a:ext cx="2348305" cy="461665"/>
              </a:xfrm>
              <a:prstGeom prst="rect">
                <a:avLst/>
              </a:prstGeom>
              <a:noFill/>
            </p:spPr>
            <p:txBody>
              <a:bodyPr wrap="square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000"/>
                  <a:t>此部分内容作为文字排版占位显示（建议使用主题字体）</a:t>
                </a:r>
              </a:p>
            </p:txBody>
          </p:sp>
          <p:sp>
            <p:nvSpPr>
              <p:cNvPr id="16" name="文本框 5"/>
              <p:cNvSpPr txBox="1"/>
              <p:nvPr/>
            </p:nvSpPr>
            <p:spPr>
              <a:xfrm>
                <a:off x="4921846" y="4991906"/>
                <a:ext cx="2348305" cy="461665"/>
              </a:xfrm>
              <a:prstGeom prst="rect">
                <a:avLst/>
              </a:prstGeom>
              <a:noFill/>
            </p:spPr>
            <p:txBody>
              <a:bodyPr wrap="square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000"/>
                  <a:t>此部分内容作为文字排版占位显示（建议使用主题字体）</a:t>
                </a:r>
              </a:p>
            </p:txBody>
          </p:sp>
          <p:sp>
            <p:nvSpPr>
              <p:cNvPr id="17" name="文本框 6"/>
              <p:cNvSpPr txBox="1"/>
              <p:nvPr/>
            </p:nvSpPr>
            <p:spPr>
              <a:xfrm>
                <a:off x="8580775" y="4991906"/>
                <a:ext cx="2348305" cy="461665"/>
              </a:xfrm>
              <a:prstGeom prst="rect">
                <a:avLst/>
              </a:prstGeom>
              <a:noFill/>
            </p:spPr>
            <p:txBody>
              <a:bodyPr wrap="square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000"/>
                  <a:t>此部分内容作为文字排版占位显示（建议使用主题字体）</a:t>
                </a:r>
              </a:p>
            </p:txBody>
          </p:sp>
          <p:sp>
            <p:nvSpPr>
              <p:cNvPr id="18" name="文本框 14"/>
              <p:cNvSpPr txBox="1"/>
              <p:nvPr/>
            </p:nvSpPr>
            <p:spPr>
              <a:xfrm>
                <a:off x="1262917" y="4604107"/>
                <a:ext cx="2348305" cy="338554"/>
              </a:xfrm>
              <a:prstGeom prst="rect">
                <a:avLst/>
              </a:prstGeom>
              <a:noFill/>
            </p:spPr>
            <p:txBody>
              <a:bodyPr wrap="none">
                <a:normAutofit/>
              </a:bodyPr>
              <a:lstStyle/>
              <a:p>
                <a:pPr algn="ctr"/>
                <a:r>
                  <a:rPr lang="zh-CN" altLang="en-US" sz="1600" b="1"/>
                  <a:t>标题文本预设</a:t>
                </a:r>
              </a:p>
            </p:txBody>
          </p:sp>
          <p:sp>
            <p:nvSpPr>
              <p:cNvPr id="19" name="文本框 15"/>
              <p:cNvSpPr txBox="1"/>
              <p:nvPr/>
            </p:nvSpPr>
            <p:spPr>
              <a:xfrm>
                <a:off x="4921846" y="4604107"/>
                <a:ext cx="2348305" cy="338554"/>
              </a:xfrm>
              <a:prstGeom prst="rect">
                <a:avLst/>
              </a:prstGeom>
              <a:noFill/>
            </p:spPr>
            <p:txBody>
              <a:bodyPr wrap="none">
                <a:normAutofit/>
              </a:bodyPr>
              <a:lstStyle/>
              <a:p>
                <a:pPr algn="ctr"/>
                <a:r>
                  <a:rPr lang="zh-CN" altLang="en-US" sz="1600" b="1"/>
                  <a:t>标题文本预设</a:t>
                </a:r>
              </a:p>
            </p:txBody>
          </p:sp>
          <p:sp>
            <p:nvSpPr>
              <p:cNvPr id="20" name="文本框 16"/>
              <p:cNvSpPr txBox="1"/>
              <p:nvPr/>
            </p:nvSpPr>
            <p:spPr>
              <a:xfrm>
                <a:off x="8580775" y="4604107"/>
                <a:ext cx="2348305" cy="338554"/>
              </a:xfrm>
              <a:prstGeom prst="rect">
                <a:avLst/>
              </a:prstGeom>
              <a:noFill/>
            </p:spPr>
            <p:txBody>
              <a:bodyPr wrap="none">
                <a:normAutofit/>
              </a:bodyPr>
              <a:lstStyle/>
              <a:p>
                <a:pPr algn="ctr"/>
                <a:r>
                  <a:rPr lang="zh-CN" altLang="en-US" sz="1600" b="1"/>
                  <a:t>标题文本预设</a:t>
                </a:r>
              </a:p>
            </p:txBody>
          </p:sp>
        </p:grpSp>
        <p:sp>
          <p:nvSpPr>
            <p:cNvPr id="7" name="文本框 12"/>
            <p:cNvSpPr txBox="1">
              <a:spLocks/>
            </p:cNvSpPr>
            <p:nvPr/>
          </p:nvSpPr>
          <p:spPr>
            <a:xfrm>
              <a:off x="2027548" y="1604034"/>
              <a:ext cx="8064894" cy="531387"/>
            </a:xfrm>
            <a:prstGeom prst="rect">
              <a:avLst/>
            </a:prstGeom>
          </p:spPr>
          <p:txBody>
            <a:bodyPr wrap="square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000" dirty="0"/>
                <a:t>1.</a:t>
              </a:r>
              <a:r>
                <a:rPr lang="zh-CN" altLang="en-US" sz="1000" dirty="0"/>
                <a:t>单击要填充的形状；</a:t>
              </a:r>
              <a:r>
                <a:rPr lang="en-US" altLang="zh-CN" sz="1000" dirty="0"/>
                <a:t>2.</a:t>
              </a:r>
              <a:r>
                <a:rPr lang="zh-CN" altLang="en-US" sz="1000" dirty="0"/>
                <a:t>在“格式”选项卡上的“形状样式”组中，单击“形状填充”旁边的箭头，然后单击「图片或纹理填充」。 </a:t>
              </a:r>
              <a:r>
                <a:rPr lang="en-US" altLang="zh-CN" sz="1000" dirty="0"/>
                <a:t>3.</a:t>
              </a:r>
              <a:r>
                <a:rPr lang="zh-CN" altLang="en-US" sz="1000" dirty="0"/>
                <a:t>找到包含需要使用的图片的文件夹，单击该图片，然后单击“插入”。</a:t>
              </a:r>
              <a:r>
                <a:rPr lang="en-US" altLang="zh-CN" sz="1000" dirty="0"/>
                <a:t>4.</a:t>
              </a:r>
              <a:r>
                <a:rPr lang="zh-CN" altLang="en-US" sz="1000" dirty="0"/>
                <a:t>使用图片工具“裁剪”下拉菜单中的「填充」可对图片进行调整</a:t>
              </a:r>
            </a:p>
          </p:txBody>
        </p:sp>
      </p:grpSp>
      <p:sp>
        <p:nvSpPr>
          <p:cNvPr id="24" name="文本框 23"/>
          <p:cNvSpPr txBox="1"/>
          <p:nvPr/>
        </p:nvSpPr>
        <p:spPr>
          <a:xfrm>
            <a:off x="4228984" y="604845"/>
            <a:ext cx="3151509" cy="584775"/>
          </a:xfrm>
          <a:prstGeom prst="rect">
            <a:avLst/>
          </a:prstGeom>
          <a:blipFill dpi="0" rotWithShape="1">
            <a:blip r:embed="rId7"/>
            <a:srcRect/>
            <a:tile tx="0" ty="0" sx="100000" sy="100000" flip="none" algn="tl"/>
          </a:blip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</a:t>
            </a:r>
          </a:p>
        </p:txBody>
      </p:sp>
    </p:spTree>
    <p:extLst>
      <p:ext uri="{BB962C8B-B14F-4D97-AF65-F5344CB8AC3E}">
        <p14:creationId xmlns:p14="http://schemas.microsoft.com/office/powerpoint/2010/main" val="436712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4000">
        <p14:switch dir="r"/>
      </p:transition>
    </mc:Choice>
    <mc:Fallback xmlns=""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  <p:bldP spid="2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1051757" y="1877169"/>
            <a:ext cx="2215116" cy="2215116"/>
          </a:xfrm>
          <a:prstGeom prst="ellipse">
            <a:avLst/>
          </a:pr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6" name="椭圆 5"/>
          <p:cNvSpPr/>
          <p:nvPr/>
        </p:nvSpPr>
        <p:spPr>
          <a:xfrm>
            <a:off x="3667370" y="1877169"/>
            <a:ext cx="2215116" cy="2215116"/>
          </a:xfrm>
          <a:prstGeom prst="ellipse">
            <a:avLst/>
          </a:prstGeom>
          <a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8" name="椭圆 7"/>
          <p:cNvSpPr/>
          <p:nvPr/>
        </p:nvSpPr>
        <p:spPr>
          <a:xfrm>
            <a:off x="6282983" y="1877169"/>
            <a:ext cx="2215116" cy="2215116"/>
          </a:xfrm>
          <a:prstGeom prst="ellipse">
            <a:avLst/>
          </a:pr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0" name="椭圆 9"/>
          <p:cNvSpPr/>
          <p:nvPr/>
        </p:nvSpPr>
        <p:spPr>
          <a:xfrm>
            <a:off x="8898596" y="1877169"/>
            <a:ext cx="2215116" cy="2215116"/>
          </a:xfrm>
          <a:prstGeom prst="ellipse">
            <a:avLst/>
          </a:prstGeom>
          <a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2" name="椭圆 11"/>
          <p:cNvSpPr/>
          <p:nvPr/>
        </p:nvSpPr>
        <p:spPr>
          <a:xfrm>
            <a:off x="7085014" y="918299"/>
            <a:ext cx="1936898" cy="1936898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4" name="椭圆 13"/>
          <p:cNvSpPr/>
          <p:nvPr/>
        </p:nvSpPr>
        <p:spPr>
          <a:xfrm>
            <a:off x="416865" y="908720"/>
            <a:ext cx="1936898" cy="1936898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5" name="椭圆 14"/>
          <p:cNvSpPr/>
          <p:nvPr/>
        </p:nvSpPr>
        <p:spPr>
          <a:xfrm>
            <a:off x="4429383" y="3098184"/>
            <a:ext cx="1936898" cy="1936898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grpSp>
        <p:nvGrpSpPr>
          <p:cNvPr id="45" name="组合 44"/>
          <p:cNvGrpSpPr/>
          <p:nvPr/>
        </p:nvGrpSpPr>
        <p:grpSpPr>
          <a:xfrm>
            <a:off x="851276" y="4496044"/>
            <a:ext cx="10508621" cy="982735"/>
            <a:chOff x="851276" y="4496044"/>
            <a:chExt cx="10508621" cy="982735"/>
          </a:xfrm>
        </p:grpSpPr>
        <p:sp>
          <p:nvSpPr>
            <p:cNvPr id="16" name="文本框 33"/>
            <p:cNvSpPr txBox="1"/>
            <p:nvPr/>
          </p:nvSpPr>
          <p:spPr>
            <a:xfrm>
              <a:off x="851276" y="4534980"/>
              <a:ext cx="2710514" cy="369332"/>
            </a:xfrm>
            <a:prstGeom prst="rect">
              <a:avLst/>
            </a:prstGeom>
            <a:noFill/>
          </p:spPr>
          <p:txBody>
            <a:bodyPr wrap="none" anchor="b">
              <a:normAutofit/>
            </a:bodyPr>
            <a:lstStyle/>
            <a:p>
              <a:pPr algn="ctr"/>
              <a:r>
                <a:rPr lang="zh-CN" altLang="en-US" b="1" dirty="0"/>
                <a:t>标题文本预设</a:t>
              </a:r>
            </a:p>
          </p:txBody>
        </p:sp>
        <p:sp>
          <p:nvSpPr>
            <p:cNvPr id="17" name="文本框 34"/>
            <p:cNvSpPr txBox="1"/>
            <p:nvPr/>
          </p:nvSpPr>
          <p:spPr>
            <a:xfrm>
              <a:off x="3765951" y="4534980"/>
              <a:ext cx="2071095" cy="369332"/>
            </a:xfrm>
            <a:prstGeom prst="rect">
              <a:avLst/>
            </a:prstGeom>
            <a:noFill/>
          </p:spPr>
          <p:txBody>
            <a:bodyPr wrap="none" anchor="b">
              <a:normAutofit/>
            </a:bodyPr>
            <a:lstStyle/>
            <a:p>
              <a:pPr algn="ctr"/>
              <a:r>
                <a:rPr lang="zh-CN" altLang="en-US" b="1"/>
                <a:t>标题文本预设</a:t>
              </a:r>
            </a:p>
          </p:txBody>
        </p:sp>
        <p:sp>
          <p:nvSpPr>
            <p:cNvPr id="18" name="文本框 35"/>
            <p:cNvSpPr txBox="1"/>
            <p:nvPr/>
          </p:nvSpPr>
          <p:spPr>
            <a:xfrm>
              <a:off x="6354991" y="4496044"/>
              <a:ext cx="2071095" cy="369332"/>
            </a:xfrm>
            <a:prstGeom prst="rect">
              <a:avLst/>
            </a:prstGeom>
            <a:noFill/>
          </p:spPr>
          <p:txBody>
            <a:bodyPr wrap="none" anchor="b">
              <a:normAutofit/>
            </a:bodyPr>
            <a:lstStyle/>
            <a:p>
              <a:pPr algn="ctr"/>
              <a:r>
                <a:rPr lang="zh-CN" altLang="en-US" b="1"/>
                <a:t>标题文本预设</a:t>
              </a:r>
            </a:p>
          </p:txBody>
        </p:sp>
        <p:sp>
          <p:nvSpPr>
            <p:cNvPr id="19" name="文本框 36"/>
            <p:cNvSpPr txBox="1"/>
            <p:nvPr/>
          </p:nvSpPr>
          <p:spPr>
            <a:xfrm>
              <a:off x="8970603" y="4518077"/>
              <a:ext cx="2071095" cy="369332"/>
            </a:xfrm>
            <a:prstGeom prst="rect">
              <a:avLst/>
            </a:prstGeom>
            <a:noFill/>
          </p:spPr>
          <p:txBody>
            <a:bodyPr wrap="none" anchor="b">
              <a:normAutofit/>
            </a:bodyPr>
            <a:lstStyle/>
            <a:p>
              <a:pPr algn="ctr"/>
              <a:r>
                <a:rPr lang="zh-CN" altLang="en-US" b="1"/>
                <a:t>标题文本预设</a:t>
              </a:r>
            </a:p>
          </p:txBody>
        </p:sp>
        <p:sp>
          <p:nvSpPr>
            <p:cNvPr id="20" name="文本框 37"/>
            <p:cNvSpPr txBox="1"/>
            <p:nvPr/>
          </p:nvSpPr>
          <p:spPr>
            <a:xfrm>
              <a:off x="851276" y="4904312"/>
              <a:ext cx="2710514" cy="535531"/>
            </a:xfrm>
            <a:prstGeom prst="rect">
              <a:avLst/>
            </a:prstGeom>
            <a:noFill/>
          </p:spPr>
          <p:txBody>
            <a:bodyPr wrap="square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dirty="0"/>
                <a:t>此部分内容作为文字排版占位显示</a:t>
              </a:r>
              <a:br>
                <a:rPr lang="zh-CN" altLang="en-US" sz="1200" dirty="0"/>
              </a:br>
              <a:r>
                <a:rPr lang="zh-CN" altLang="en-US" sz="1200" dirty="0"/>
                <a:t>（建议使用主题字体）</a:t>
              </a:r>
            </a:p>
          </p:txBody>
        </p:sp>
        <p:sp>
          <p:nvSpPr>
            <p:cNvPr id="21" name="文本框 38"/>
            <p:cNvSpPr txBox="1"/>
            <p:nvPr/>
          </p:nvSpPr>
          <p:spPr>
            <a:xfrm>
              <a:off x="3372141" y="4943248"/>
              <a:ext cx="2710514" cy="535531"/>
            </a:xfrm>
            <a:prstGeom prst="rect">
              <a:avLst/>
            </a:prstGeom>
            <a:noFill/>
          </p:spPr>
          <p:txBody>
            <a:bodyPr wrap="square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/>
                <a:t>此部分内容作为文字排版占位显示</a:t>
              </a:r>
              <a:br>
                <a:rPr lang="zh-CN" altLang="en-US" sz="1200"/>
              </a:br>
              <a:r>
                <a:rPr lang="zh-CN" altLang="en-US" sz="1200"/>
                <a:t>（建议使用主题字体）</a:t>
              </a:r>
            </a:p>
          </p:txBody>
        </p:sp>
        <p:sp>
          <p:nvSpPr>
            <p:cNvPr id="22" name="文本框 39"/>
            <p:cNvSpPr txBox="1"/>
            <p:nvPr/>
          </p:nvSpPr>
          <p:spPr>
            <a:xfrm>
              <a:off x="6035281" y="4904312"/>
              <a:ext cx="2710514" cy="535531"/>
            </a:xfrm>
            <a:prstGeom prst="rect">
              <a:avLst/>
            </a:prstGeom>
            <a:noFill/>
          </p:spPr>
          <p:txBody>
            <a:bodyPr wrap="square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/>
                <a:t>此部分内容作为文字排版占位显示</a:t>
              </a:r>
              <a:br>
                <a:rPr lang="zh-CN" altLang="en-US" sz="1200"/>
              </a:br>
              <a:r>
                <a:rPr lang="zh-CN" altLang="en-US" sz="1200"/>
                <a:t>（建议使用主题字体）</a:t>
              </a:r>
            </a:p>
          </p:txBody>
        </p:sp>
        <p:sp>
          <p:nvSpPr>
            <p:cNvPr id="23" name="文本框 40"/>
            <p:cNvSpPr txBox="1"/>
            <p:nvPr/>
          </p:nvSpPr>
          <p:spPr>
            <a:xfrm>
              <a:off x="8649383" y="4904312"/>
              <a:ext cx="2710514" cy="535531"/>
            </a:xfrm>
            <a:prstGeom prst="rect">
              <a:avLst/>
            </a:prstGeom>
            <a:noFill/>
          </p:spPr>
          <p:txBody>
            <a:bodyPr wrap="square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/>
                <a:t>此部分内容作为文字排版占位显示</a:t>
              </a:r>
              <a:br>
                <a:rPr lang="zh-CN" altLang="en-US" sz="1200"/>
              </a:br>
              <a:r>
                <a:rPr lang="zh-CN" altLang="en-US" sz="1200"/>
                <a:t>（建议使用主题字体）</a:t>
              </a:r>
            </a:p>
          </p:txBody>
        </p:sp>
      </p:grpSp>
      <p:sp>
        <p:nvSpPr>
          <p:cNvPr id="40" name="文本框 39"/>
          <p:cNvSpPr txBox="1"/>
          <p:nvPr/>
        </p:nvSpPr>
        <p:spPr>
          <a:xfrm>
            <a:off x="851276" y="733818"/>
            <a:ext cx="3151509" cy="584775"/>
          </a:xfrm>
          <a:prstGeom prst="rect">
            <a:avLst/>
          </a:prstGeom>
          <a:blipFill dpi="0" rotWithShape="1">
            <a:blip r:embed="rId5"/>
            <a:srcRect/>
            <a:tile tx="0" ty="0" sx="100000" sy="100000" flip="none" algn="tl"/>
          </a:blip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</a:t>
            </a:r>
          </a:p>
        </p:txBody>
      </p:sp>
      <p:sp>
        <p:nvSpPr>
          <p:cNvPr id="41" name="headphone-application_73553"/>
          <p:cNvSpPr>
            <a:spLocks noChangeAspect="1"/>
          </p:cNvSpPr>
          <p:nvPr/>
        </p:nvSpPr>
        <p:spPr bwMode="auto">
          <a:xfrm>
            <a:off x="1696766" y="2498031"/>
            <a:ext cx="919384" cy="873132"/>
          </a:xfrm>
          <a:custGeom>
            <a:avLst/>
            <a:gdLst>
              <a:gd name="T0" fmla="*/ 2598 w 4800"/>
              <a:gd name="T1" fmla="*/ 0 h 4566"/>
              <a:gd name="T2" fmla="*/ 2202 w 4800"/>
              <a:gd name="T3" fmla="*/ 0 h 4566"/>
              <a:gd name="T4" fmla="*/ 0 w 4800"/>
              <a:gd name="T5" fmla="*/ 2202 h 4566"/>
              <a:gd name="T6" fmla="*/ 0 w 4800"/>
              <a:gd name="T7" fmla="*/ 2909 h 4566"/>
              <a:gd name="T8" fmla="*/ 0 w 4800"/>
              <a:gd name="T9" fmla="*/ 3208 h 4566"/>
              <a:gd name="T10" fmla="*/ 0 w 4800"/>
              <a:gd name="T11" fmla="*/ 3792 h 4566"/>
              <a:gd name="T12" fmla="*/ 774 w 4800"/>
              <a:gd name="T13" fmla="*/ 4566 h 4566"/>
              <a:gd name="T14" fmla="*/ 1190 w 4800"/>
              <a:gd name="T15" fmla="*/ 4566 h 4566"/>
              <a:gd name="T16" fmla="*/ 1457 w 4800"/>
              <a:gd name="T17" fmla="*/ 4299 h 4566"/>
              <a:gd name="T18" fmla="*/ 1457 w 4800"/>
              <a:gd name="T19" fmla="*/ 2402 h 4566"/>
              <a:gd name="T20" fmla="*/ 1190 w 4800"/>
              <a:gd name="T21" fmla="*/ 2135 h 4566"/>
              <a:gd name="T22" fmla="*/ 774 w 4800"/>
              <a:gd name="T23" fmla="*/ 2135 h 4566"/>
              <a:gd name="T24" fmla="*/ 535 w 4800"/>
              <a:gd name="T25" fmla="*/ 2173 h 4566"/>
              <a:gd name="T26" fmla="*/ 2202 w 4800"/>
              <a:gd name="T27" fmla="*/ 534 h 4566"/>
              <a:gd name="T28" fmla="*/ 2598 w 4800"/>
              <a:gd name="T29" fmla="*/ 534 h 4566"/>
              <a:gd name="T30" fmla="*/ 4265 w 4800"/>
              <a:gd name="T31" fmla="*/ 2173 h 4566"/>
              <a:gd name="T32" fmla="*/ 4026 w 4800"/>
              <a:gd name="T33" fmla="*/ 2135 h 4566"/>
              <a:gd name="T34" fmla="*/ 3610 w 4800"/>
              <a:gd name="T35" fmla="*/ 2135 h 4566"/>
              <a:gd name="T36" fmla="*/ 3343 w 4800"/>
              <a:gd name="T37" fmla="*/ 2402 h 4566"/>
              <a:gd name="T38" fmla="*/ 3343 w 4800"/>
              <a:gd name="T39" fmla="*/ 4299 h 4566"/>
              <a:gd name="T40" fmla="*/ 3610 w 4800"/>
              <a:gd name="T41" fmla="*/ 4566 h 4566"/>
              <a:gd name="T42" fmla="*/ 4026 w 4800"/>
              <a:gd name="T43" fmla="*/ 4566 h 4566"/>
              <a:gd name="T44" fmla="*/ 4800 w 4800"/>
              <a:gd name="T45" fmla="*/ 3792 h 4566"/>
              <a:gd name="T46" fmla="*/ 4800 w 4800"/>
              <a:gd name="T47" fmla="*/ 3208 h 4566"/>
              <a:gd name="T48" fmla="*/ 4800 w 4800"/>
              <a:gd name="T49" fmla="*/ 2909 h 4566"/>
              <a:gd name="T50" fmla="*/ 4800 w 4800"/>
              <a:gd name="T51" fmla="*/ 2202 h 4566"/>
              <a:gd name="T52" fmla="*/ 2598 w 4800"/>
              <a:gd name="T53" fmla="*/ 0 h 45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800" h="4566">
                <a:moveTo>
                  <a:pt x="2598" y="0"/>
                </a:moveTo>
                <a:lnTo>
                  <a:pt x="2202" y="0"/>
                </a:lnTo>
                <a:cubicBezTo>
                  <a:pt x="988" y="0"/>
                  <a:pt x="0" y="988"/>
                  <a:pt x="0" y="2202"/>
                </a:cubicBezTo>
                <a:lnTo>
                  <a:pt x="0" y="2909"/>
                </a:lnTo>
                <a:lnTo>
                  <a:pt x="0" y="3208"/>
                </a:lnTo>
                <a:lnTo>
                  <a:pt x="0" y="3792"/>
                </a:lnTo>
                <a:cubicBezTo>
                  <a:pt x="0" y="4219"/>
                  <a:pt x="347" y="4566"/>
                  <a:pt x="774" y="4566"/>
                </a:cubicBezTo>
                <a:lnTo>
                  <a:pt x="1190" y="4566"/>
                </a:lnTo>
                <a:cubicBezTo>
                  <a:pt x="1338" y="4566"/>
                  <a:pt x="1457" y="4446"/>
                  <a:pt x="1457" y="4299"/>
                </a:cubicBezTo>
                <a:lnTo>
                  <a:pt x="1457" y="2402"/>
                </a:lnTo>
                <a:cubicBezTo>
                  <a:pt x="1457" y="2255"/>
                  <a:pt x="1338" y="2135"/>
                  <a:pt x="1190" y="2135"/>
                </a:cubicBezTo>
                <a:lnTo>
                  <a:pt x="774" y="2135"/>
                </a:lnTo>
                <a:cubicBezTo>
                  <a:pt x="691" y="2135"/>
                  <a:pt x="610" y="2149"/>
                  <a:pt x="535" y="2173"/>
                </a:cubicBezTo>
                <a:cubicBezTo>
                  <a:pt x="550" y="1267"/>
                  <a:pt x="1292" y="534"/>
                  <a:pt x="2202" y="534"/>
                </a:cubicBezTo>
                <a:lnTo>
                  <a:pt x="2598" y="534"/>
                </a:lnTo>
                <a:cubicBezTo>
                  <a:pt x="3508" y="534"/>
                  <a:pt x="4250" y="1267"/>
                  <a:pt x="4265" y="2173"/>
                </a:cubicBezTo>
                <a:cubicBezTo>
                  <a:pt x="4190" y="2149"/>
                  <a:pt x="4109" y="2135"/>
                  <a:pt x="4026" y="2135"/>
                </a:cubicBezTo>
                <a:lnTo>
                  <a:pt x="3610" y="2135"/>
                </a:lnTo>
                <a:cubicBezTo>
                  <a:pt x="3462" y="2135"/>
                  <a:pt x="3343" y="2255"/>
                  <a:pt x="3343" y="2402"/>
                </a:cubicBezTo>
                <a:lnTo>
                  <a:pt x="3343" y="4299"/>
                </a:lnTo>
                <a:cubicBezTo>
                  <a:pt x="3343" y="4446"/>
                  <a:pt x="3462" y="4566"/>
                  <a:pt x="3610" y="4566"/>
                </a:cubicBezTo>
                <a:lnTo>
                  <a:pt x="4026" y="4566"/>
                </a:lnTo>
                <a:cubicBezTo>
                  <a:pt x="4453" y="4566"/>
                  <a:pt x="4800" y="4219"/>
                  <a:pt x="4800" y="3792"/>
                </a:cubicBezTo>
                <a:lnTo>
                  <a:pt x="4800" y="3208"/>
                </a:lnTo>
                <a:lnTo>
                  <a:pt x="4800" y="2909"/>
                </a:lnTo>
                <a:lnTo>
                  <a:pt x="4800" y="2202"/>
                </a:lnTo>
                <a:cubicBezTo>
                  <a:pt x="4800" y="988"/>
                  <a:pt x="3812" y="0"/>
                  <a:pt x="259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42" name="media-player_91911"/>
          <p:cNvSpPr>
            <a:spLocks noChangeAspect="1"/>
          </p:cNvSpPr>
          <p:nvPr/>
        </p:nvSpPr>
        <p:spPr bwMode="auto">
          <a:xfrm>
            <a:off x="4302643" y="2659221"/>
            <a:ext cx="919384" cy="711942"/>
          </a:xfrm>
          <a:custGeom>
            <a:avLst/>
            <a:gdLst>
              <a:gd name="T0" fmla="*/ 3920 w 3920"/>
              <a:gd name="T1" fmla="*/ 200 h 3040"/>
              <a:gd name="T2" fmla="*/ 3720 w 3920"/>
              <a:gd name="T3" fmla="*/ 0 h 3040"/>
              <a:gd name="T4" fmla="*/ 200 w 3920"/>
              <a:gd name="T5" fmla="*/ 0 h 3040"/>
              <a:gd name="T6" fmla="*/ 0 w 3920"/>
              <a:gd name="T7" fmla="*/ 200 h 3040"/>
              <a:gd name="T8" fmla="*/ 0 w 3920"/>
              <a:gd name="T9" fmla="*/ 2840 h 3040"/>
              <a:gd name="T10" fmla="*/ 200 w 3920"/>
              <a:gd name="T11" fmla="*/ 3040 h 3040"/>
              <a:gd name="T12" fmla="*/ 3720 w 3920"/>
              <a:gd name="T13" fmla="*/ 3040 h 3040"/>
              <a:gd name="T14" fmla="*/ 3920 w 3920"/>
              <a:gd name="T15" fmla="*/ 2840 h 3040"/>
              <a:gd name="T16" fmla="*/ 3920 w 3920"/>
              <a:gd name="T17" fmla="*/ 200 h 3040"/>
              <a:gd name="T18" fmla="*/ 1653 w 3920"/>
              <a:gd name="T19" fmla="*/ 1068 h 3040"/>
              <a:gd name="T20" fmla="*/ 1706 w 3920"/>
              <a:gd name="T21" fmla="*/ 982 h 3040"/>
              <a:gd name="T22" fmla="*/ 1807 w 3920"/>
              <a:gd name="T23" fmla="*/ 982 h 3040"/>
              <a:gd name="T24" fmla="*/ 2301 w 3920"/>
              <a:gd name="T25" fmla="*/ 1267 h 3040"/>
              <a:gd name="T26" fmla="*/ 2351 w 3920"/>
              <a:gd name="T27" fmla="*/ 1353 h 3040"/>
              <a:gd name="T28" fmla="*/ 2301 w 3920"/>
              <a:gd name="T29" fmla="*/ 1440 h 3040"/>
              <a:gd name="T30" fmla="*/ 1808 w 3920"/>
              <a:gd name="T31" fmla="*/ 1725 h 3040"/>
              <a:gd name="T32" fmla="*/ 1758 w 3920"/>
              <a:gd name="T33" fmla="*/ 1738 h 3040"/>
              <a:gd name="T34" fmla="*/ 1706 w 3920"/>
              <a:gd name="T35" fmla="*/ 1725 h 3040"/>
              <a:gd name="T36" fmla="*/ 1653 w 3920"/>
              <a:gd name="T37" fmla="*/ 1638 h 3040"/>
              <a:gd name="T38" fmla="*/ 1653 w 3920"/>
              <a:gd name="T39" fmla="*/ 1068 h 3040"/>
              <a:gd name="T40" fmla="*/ 3511 w 3920"/>
              <a:gd name="T41" fmla="*/ 2653 h 3040"/>
              <a:gd name="T42" fmla="*/ 1187 w 3920"/>
              <a:gd name="T43" fmla="*/ 2653 h 3040"/>
              <a:gd name="T44" fmla="*/ 1187 w 3920"/>
              <a:gd name="T45" fmla="*/ 2667 h 3040"/>
              <a:gd name="T46" fmla="*/ 1087 w 3920"/>
              <a:gd name="T47" fmla="*/ 2767 h 3040"/>
              <a:gd name="T48" fmla="*/ 987 w 3920"/>
              <a:gd name="T49" fmla="*/ 2667 h 3040"/>
              <a:gd name="T50" fmla="*/ 987 w 3920"/>
              <a:gd name="T51" fmla="*/ 2653 h 3040"/>
              <a:gd name="T52" fmla="*/ 404 w 3920"/>
              <a:gd name="T53" fmla="*/ 2653 h 3040"/>
              <a:gd name="T54" fmla="*/ 304 w 3920"/>
              <a:gd name="T55" fmla="*/ 2553 h 3040"/>
              <a:gd name="T56" fmla="*/ 404 w 3920"/>
              <a:gd name="T57" fmla="*/ 2453 h 3040"/>
              <a:gd name="T58" fmla="*/ 991 w 3920"/>
              <a:gd name="T59" fmla="*/ 2453 h 3040"/>
              <a:gd name="T60" fmla="*/ 1091 w 3920"/>
              <a:gd name="T61" fmla="*/ 2353 h 3040"/>
              <a:gd name="T62" fmla="*/ 1191 w 3920"/>
              <a:gd name="T63" fmla="*/ 2453 h 3040"/>
              <a:gd name="T64" fmla="*/ 3511 w 3920"/>
              <a:gd name="T65" fmla="*/ 2453 h 3040"/>
              <a:gd name="T66" fmla="*/ 3611 w 3920"/>
              <a:gd name="T67" fmla="*/ 2553 h 3040"/>
              <a:gd name="T68" fmla="*/ 3511 w 3920"/>
              <a:gd name="T69" fmla="*/ 2653 h 30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3920" h="3040">
                <a:moveTo>
                  <a:pt x="3920" y="200"/>
                </a:moveTo>
                <a:cubicBezTo>
                  <a:pt x="3920" y="90"/>
                  <a:pt x="3830" y="0"/>
                  <a:pt x="3720" y="0"/>
                </a:cubicBezTo>
                <a:lnTo>
                  <a:pt x="200" y="0"/>
                </a:lnTo>
                <a:cubicBezTo>
                  <a:pt x="90" y="0"/>
                  <a:pt x="0" y="90"/>
                  <a:pt x="0" y="200"/>
                </a:cubicBezTo>
                <a:lnTo>
                  <a:pt x="0" y="2840"/>
                </a:lnTo>
                <a:cubicBezTo>
                  <a:pt x="0" y="2950"/>
                  <a:pt x="90" y="3040"/>
                  <a:pt x="200" y="3040"/>
                </a:cubicBezTo>
                <a:lnTo>
                  <a:pt x="3720" y="3040"/>
                </a:lnTo>
                <a:cubicBezTo>
                  <a:pt x="3830" y="3040"/>
                  <a:pt x="3920" y="2950"/>
                  <a:pt x="3920" y="2840"/>
                </a:cubicBezTo>
                <a:lnTo>
                  <a:pt x="3920" y="200"/>
                </a:lnTo>
                <a:close/>
                <a:moveTo>
                  <a:pt x="1653" y="1068"/>
                </a:moveTo>
                <a:cubicBezTo>
                  <a:pt x="1653" y="1033"/>
                  <a:pt x="1675" y="1000"/>
                  <a:pt x="1706" y="982"/>
                </a:cubicBezTo>
                <a:cubicBezTo>
                  <a:pt x="1736" y="964"/>
                  <a:pt x="1776" y="964"/>
                  <a:pt x="1807" y="982"/>
                </a:cubicBezTo>
                <a:lnTo>
                  <a:pt x="2301" y="1267"/>
                </a:lnTo>
                <a:cubicBezTo>
                  <a:pt x="2332" y="1285"/>
                  <a:pt x="2351" y="1318"/>
                  <a:pt x="2351" y="1353"/>
                </a:cubicBezTo>
                <a:cubicBezTo>
                  <a:pt x="2351" y="1389"/>
                  <a:pt x="2332" y="1422"/>
                  <a:pt x="2301" y="1440"/>
                </a:cubicBezTo>
                <a:lnTo>
                  <a:pt x="1808" y="1725"/>
                </a:lnTo>
                <a:cubicBezTo>
                  <a:pt x="1792" y="1734"/>
                  <a:pt x="1775" y="1738"/>
                  <a:pt x="1758" y="1738"/>
                </a:cubicBezTo>
                <a:cubicBezTo>
                  <a:pt x="1740" y="1738"/>
                  <a:pt x="1721" y="1734"/>
                  <a:pt x="1706" y="1725"/>
                </a:cubicBezTo>
                <a:cubicBezTo>
                  <a:pt x="1675" y="1707"/>
                  <a:pt x="1653" y="1674"/>
                  <a:pt x="1653" y="1638"/>
                </a:cubicBezTo>
                <a:lnTo>
                  <a:pt x="1653" y="1068"/>
                </a:lnTo>
                <a:close/>
                <a:moveTo>
                  <a:pt x="3511" y="2653"/>
                </a:moveTo>
                <a:lnTo>
                  <a:pt x="1187" y="2653"/>
                </a:lnTo>
                <a:lnTo>
                  <a:pt x="1187" y="2667"/>
                </a:lnTo>
                <a:cubicBezTo>
                  <a:pt x="1187" y="2722"/>
                  <a:pt x="1142" y="2767"/>
                  <a:pt x="1087" y="2767"/>
                </a:cubicBezTo>
                <a:cubicBezTo>
                  <a:pt x="1031" y="2767"/>
                  <a:pt x="987" y="2722"/>
                  <a:pt x="987" y="2667"/>
                </a:cubicBezTo>
                <a:lnTo>
                  <a:pt x="987" y="2653"/>
                </a:lnTo>
                <a:lnTo>
                  <a:pt x="404" y="2653"/>
                </a:lnTo>
                <a:cubicBezTo>
                  <a:pt x="349" y="2653"/>
                  <a:pt x="304" y="2609"/>
                  <a:pt x="304" y="2553"/>
                </a:cubicBezTo>
                <a:cubicBezTo>
                  <a:pt x="304" y="2498"/>
                  <a:pt x="349" y="2453"/>
                  <a:pt x="404" y="2453"/>
                </a:cubicBezTo>
                <a:lnTo>
                  <a:pt x="991" y="2453"/>
                </a:lnTo>
                <a:cubicBezTo>
                  <a:pt x="991" y="2398"/>
                  <a:pt x="1036" y="2353"/>
                  <a:pt x="1091" y="2353"/>
                </a:cubicBezTo>
                <a:cubicBezTo>
                  <a:pt x="1146" y="2353"/>
                  <a:pt x="1191" y="2398"/>
                  <a:pt x="1191" y="2453"/>
                </a:cubicBezTo>
                <a:lnTo>
                  <a:pt x="3511" y="2453"/>
                </a:lnTo>
                <a:cubicBezTo>
                  <a:pt x="3566" y="2453"/>
                  <a:pt x="3611" y="2498"/>
                  <a:pt x="3611" y="2553"/>
                </a:cubicBezTo>
                <a:cubicBezTo>
                  <a:pt x="3611" y="2609"/>
                  <a:pt x="3566" y="2653"/>
                  <a:pt x="3511" y="265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43" name="audio-mixer-controls_17520"/>
          <p:cNvSpPr>
            <a:spLocks noChangeAspect="1"/>
          </p:cNvSpPr>
          <p:nvPr/>
        </p:nvSpPr>
        <p:spPr bwMode="auto">
          <a:xfrm>
            <a:off x="7067766" y="2525035"/>
            <a:ext cx="728848" cy="919384"/>
          </a:xfrm>
          <a:custGeom>
            <a:avLst/>
            <a:gdLst>
              <a:gd name="connsiteX0" fmla="*/ 387715 w 480480"/>
              <a:gd name="connsiteY0" fmla="*/ 0 h 606087"/>
              <a:gd name="connsiteX1" fmla="*/ 412248 w 480480"/>
              <a:gd name="connsiteY1" fmla="*/ 24499 h 606087"/>
              <a:gd name="connsiteX2" fmla="*/ 412248 w 480480"/>
              <a:gd name="connsiteY2" fmla="*/ 348468 h 606087"/>
              <a:gd name="connsiteX3" fmla="*/ 480480 w 480480"/>
              <a:gd name="connsiteY3" fmla="*/ 437786 h 606087"/>
              <a:gd name="connsiteX4" fmla="*/ 412248 w 480480"/>
              <a:gd name="connsiteY4" fmla="*/ 527104 h 606087"/>
              <a:gd name="connsiteX5" fmla="*/ 412248 w 480480"/>
              <a:gd name="connsiteY5" fmla="*/ 581588 h 606087"/>
              <a:gd name="connsiteX6" fmla="*/ 387715 w 480480"/>
              <a:gd name="connsiteY6" fmla="*/ 606087 h 606087"/>
              <a:gd name="connsiteX7" fmla="*/ 363054 w 480480"/>
              <a:gd name="connsiteY7" fmla="*/ 581588 h 606087"/>
              <a:gd name="connsiteX8" fmla="*/ 363054 w 480480"/>
              <a:gd name="connsiteY8" fmla="*/ 527104 h 606087"/>
              <a:gd name="connsiteX9" fmla="*/ 294822 w 480480"/>
              <a:gd name="connsiteY9" fmla="*/ 437786 h 606087"/>
              <a:gd name="connsiteX10" fmla="*/ 363054 w 480480"/>
              <a:gd name="connsiteY10" fmla="*/ 348468 h 606087"/>
              <a:gd name="connsiteX11" fmla="*/ 363054 w 480480"/>
              <a:gd name="connsiteY11" fmla="*/ 24499 h 606087"/>
              <a:gd name="connsiteX12" fmla="*/ 387715 w 480480"/>
              <a:gd name="connsiteY12" fmla="*/ 0 h 606087"/>
              <a:gd name="connsiteX13" fmla="*/ 240241 w 480480"/>
              <a:gd name="connsiteY13" fmla="*/ 0 h 606087"/>
              <a:gd name="connsiteX14" fmla="*/ 264772 w 480480"/>
              <a:gd name="connsiteY14" fmla="*/ 24499 h 606087"/>
              <a:gd name="connsiteX15" fmla="*/ 264772 w 480480"/>
              <a:gd name="connsiteY15" fmla="*/ 32282 h 606087"/>
              <a:gd name="connsiteX16" fmla="*/ 332999 w 480480"/>
              <a:gd name="connsiteY16" fmla="*/ 121600 h 606087"/>
              <a:gd name="connsiteX17" fmla="*/ 264772 w 480480"/>
              <a:gd name="connsiteY17" fmla="*/ 210918 h 606087"/>
              <a:gd name="connsiteX18" fmla="*/ 264772 w 480480"/>
              <a:gd name="connsiteY18" fmla="*/ 581588 h 606087"/>
              <a:gd name="connsiteX19" fmla="*/ 240241 w 480480"/>
              <a:gd name="connsiteY19" fmla="*/ 606087 h 606087"/>
              <a:gd name="connsiteX20" fmla="*/ 215709 w 480480"/>
              <a:gd name="connsiteY20" fmla="*/ 581588 h 606087"/>
              <a:gd name="connsiteX21" fmla="*/ 215709 w 480480"/>
              <a:gd name="connsiteY21" fmla="*/ 210918 h 606087"/>
              <a:gd name="connsiteX22" fmla="*/ 147482 w 480480"/>
              <a:gd name="connsiteY22" fmla="*/ 121600 h 606087"/>
              <a:gd name="connsiteX23" fmla="*/ 215709 w 480480"/>
              <a:gd name="connsiteY23" fmla="*/ 32282 h 606087"/>
              <a:gd name="connsiteX24" fmla="*/ 215709 w 480480"/>
              <a:gd name="connsiteY24" fmla="*/ 24499 h 606087"/>
              <a:gd name="connsiteX25" fmla="*/ 240241 w 480480"/>
              <a:gd name="connsiteY25" fmla="*/ 0 h 606087"/>
              <a:gd name="connsiteX26" fmla="*/ 92928 w 480480"/>
              <a:gd name="connsiteY26" fmla="*/ 0 h 606087"/>
              <a:gd name="connsiteX27" fmla="*/ 117470 w 480480"/>
              <a:gd name="connsiteY27" fmla="*/ 24499 h 606087"/>
              <a:gd name="connsiteX28" fmla="*/ 117470 w 480480"/>
              <a:gd name="connsiteY28" fmla="*/ 196117 h 606087"/>
              <a:gd name="connsiteX29" fmla="*/ 185728 w 480480"/>
              <a:gd name="connsiteY29" fmla="*/ 285307 h 606087"/>
              <a:gd name="connsiteX30" fmla="*/ 117470 w 480480"/>
              <a:gd name="connsiteY30" fmla="*/ 374626 h 606087"/>
              <a:gd name="connsiteX31" fmla="*/ 117470 w 480480"/>
              <a:gd name="connsiteY31" fmla="*/ 581588 h 606087"/>
              <a:gd name="connsiteX32" fmla="*/ 92928 w 480480"/>
              <a:gd name="connsiteY32" fmla="*/ 606087 h 606087"/>
              <a:gd name="connsiteX33" fmla="*/ 68258 w 480480"/>
              <a:gd name="connsiteY33" fmla="*/ 581588 h 606087"/>
              <a:gd name="connsiteX34" fmla="*/ 68258 w 480480"/>
              <a:gd name="connsiteY34" fmla="*/ 374626 h 606087"/>
              <a:gd name="connsiteX35" fmla="*/ 0 w 480480"/>
              <a:gd name="connsiteY35" fmla="*/ 285307 h 606087"/>
              <a:gd name="connsiteX36" fmla="*/ 68258 w 480480"/>
              <a:gd name="connsiteY36" fmla="*/ 196117 h 606087"/>
              <a:gd name="connsiteX37" fmla="*/ 68258 w 480480"/>
              <a:gd name="connsiteY37" fmla="*/ 24499 h 606087"/>
              <a:gd name="connsiteX38" fmla="*/ 92928 w 480480"/>
              <a:gd name="connsiteY38" fmla="*/ 0 h 6060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480480" h="606087">
                <a:moveTo>
                  <a:pt x="387715" y="0"/>
                </a:moveTo>
                <a:cubicBezTo>
                  <a:pt x="401259" y="0"/>
                  <a:pt x="412248" y="10973"/>
                  <a:pt x="412248" y="24499"/>
                </a:cubicBezTo>
                <a:lnTo>
                  <a:pt x="412248" y="348468"/>
                </a:lnTo>
                <a:cubicBezTo>
                  <a:pt x="451475" y="359314"/>
                  <a:pt x="480480" y="395169"/>
                  <a:pt x="480480" y="437786"/>
                </a:cubicBezTo>
                <a:cubicBezTo>
                  <a:pt x="480480" y="480404"/>
                  <a:pt x="451475" y="516259"/>
                  <a:pt x="412248" y="527104"/>
                </a:cubicBezTo>
                <a:lnTo>
                  <a:pt x="412248" y="581588"/>
                </a:lnTo>
                <a:cubicBezTo>
                  <a:pt x="412248" y="595114"/>
                  <a:pt x="401259" y="606087"/>
                  <a:pt x="387715" y="606087"/>
                </a:cubicBezTo>
                <a:cubicBezTo>
                  <a:pt x="374043" y="606087"/>
                  <a:pt x="363054" y="595114"/>
                  <a:pt x="363054" y="581588"/>
                </a:cubicBezTo>
                <a:lnTo>
                  <a:pt x="363054" y="527104"/>
                </a:lnTo>
                <a:cubicBezTo>
                  <a:pt x="323827" y="516259"/>
                  <a:pt x="294822" y="480404"/>
                  <a:pt x="294822" y="437786"/>
                </a:cubicBezTo>
                <a:cubicBezTo>
                  <a:pt x="294822" y="395169"/>
                  <a:pt x="323827" y="359314"/>
                  <a:pt x="363054" y="348468"/>
                </a:cubicBezTo>
                <a:lnTo>
                  <a:pt x="363054" y="24499"/>
                </a:lnTo>
                <a:cubicBezTo>
                  <a:pt x="363054" y="10973"/>
                  <a:pt x="374043" y="0"/>
                  <a:pt x="387715" y="0"/>
                </a:cubicBezTo>
                <a:close/>
                <a:moveTo>
                  <a:pt x="240241" y="0"/>
                </a:moveTo>
                <a:cubicBezTo>
                  <a:pt x="253784" y="0"/>
                  <a:pt x="264772" y="10973"/>
                  <a:pt x="264772" y="24499"/>
                </a:cubicBezTo>
                <a:lnTo>
                  <a:pt x="264772" y="32282"/>
                </a:lnTo>
                <a:cubicBezTo>
                  <a:pt x="304124" y="43128"/>
                  <a:pt x="332999" y="78983"/>
                  <a:pt x="332999" y="121600"/>
                </a:cubicBezTo>
                <a:cubicBezTo>
                  <a:pt x="332999" y="164218"/>
                  <a:pt x="304124" y="200073"/>
                  <a:pt x="264772" y="210918"/>
                </a:cubicBezTo>
                <a:lnTo>
                  <a:pt x="264772" y="581588"/>
                </a:lnTo>
                <a:cubicBezTo>
                  <a:pt x="264772" y="595114"/>
                  <a:pt x="253784" y="606087"/>
                  <a:pt x="240241" y="606087"/>
                </a:cubicBezTo>
                <a:cubicBezTo>
                  <a:pt x="226697" y="606087"/>
                  <a:pt x="215709" y="595114"/>
                  <a:pt x="215709" y="581588"/>
                </a:cubicBezTo>
                <a:lnTo>
                  <a:pt x="215709" y="210918"/>
                </a:lnTo>
                <a:cubicBezTo>
                  <a:pt x="176485" y="200073"/>
                  <a:pt x="147482" y="164218"/>
                  <a:pt x="147482" y="121600"/>
                </a:cubicBezTo>
                <a:cubicBezTo>
                  <a:pt x="147482" y="78983"/>
                  <a:pt x="176485" y="43128"/>
                  <a:pt x="215709" y="32282"/>
                </a:cubicBezTo>
                <a:lnTo>
                  <a:pt x="215709" y="24499"/>
                </a:lnTo>
                <a:cubicBezTo>
                  <a:pt x="215709" y="10973"/>
                  <a:pt x="226697" y="0"/>
                  <a:pt x="240241" y="0"/>
                </a:cubicBezTo>
                <a:close/>
                <a:moveTo>
                  <a:pt x="92928" y="0"/>
                </a:moveTo>
                <a:cubicBezTo>
                  <a:pt x="106477" y="0"/>
                  <a:pt x="117470" y="10973"/>
                  <a:pt x="117470" y="24499"/>
                </a:cubicBezTo>
                <a:lnTo>
                  <a:pt x="117470" y="196117"/>
                </a:lnTo>
                <a:cubicBezTo>
                  <a:pt x="156712" y="206835"/>
                  <a:pt x="185728" y="242690"/>
                  <a:pt x="185728" y="285307"/>
                </a:cubicBezTo>
                <a:cubicBezTo>
                  <a:pt x="185728" y="327925"/>
                  <a:pt x="156712" y="363780"/>
                  <a:pt x="117470" y="374626"/>
                </a:cubicBezTo>
                <a:lnTo>
                  <a:pt x="117470" y="581588"/>
                </a:lnTo>
                <a:cubicBezTo>
                  <a:pt x="117470" y="595114"/>
                  <a:pt x="106477" y="606087"/>
                  <a:pt x="92928" y="606087"/>
                </a:cubicBezTo>
                <a:cubicBezTo>
                  <a:pt x="79251" y="606087"/>
                  <a:pt x="68258" y="595114"/>
                  <a:pt x="68258" y="581588"/>
                </a:cubicBezTo>
                <a:lnTo>
                  <a:pt x="68258" y="374626"/>
                </a:lnTo>
                <a:cubicBezTo>
                  <a:pt x="29016" y="363780"/>
                  <a:pt x="0" y="327925"/>
                  <a:pt x="0" y="285307"/>
                </a:cubicBezTo>
                <a:cubicBezTo>
                  <a:pt x="0" y="242690"/>
                  <a:pt x="29016" y="206835"/>
                  <a:pt x="68258" y="196117"/>
                </a:cubicBezTo>
                <a:lnTo>
                  <a:pt x="68258" y="24499"/>
                </a:lnTo>
                <a:cubicBezTo>
                  <a:pt x="68258" y="10973"/>
                  <a:pt x="79251" y="0"/>
                  <a:pt x="9292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44" name="connected-double-note_21522"/>
          <p:cNvSpPr>
            <a:spLocks noChangeAspect="1"/>
          </p:cNvSpPr>
          <p:nvPr/>
        </p:nvSpPr>
        <p:spPr bwMode="auto">
          <a:xfrm>
            <a:off x="9493586" y="2559474"/>
            <a:ext cx="919384" cy="750246"/>
          </a:xfrm>
          <a:custGeom>
            <a:avLst/>
            <a:gdLst>
              <a:gd name="T0" fmla="*/ 407031 w 604011"/>
              <a:gd name="T1" fmla="*/ 407031 w 604011"/>
              <a:gd name="T2" fmla="*/ 407031 w 604011"/>
              <a:gd name="T3" fmla="*/ 407031 w 604011"/>
              <a:gd name="T4" fmla="*/ 407031 w 604011"/>
              <a:gd name="T5" fmla="*/ 407031 w 604011"/>
              <a:gd name="T6" fmla="*/ 407031 w 604011"/>
              <a:gd name="T7" fmla="*/ 407031 w 604011"/>
              <a:gd name="T8" fmla="*/ 407031 w 604011"/>
              <a:gd name="T9" fmla="*/ 407031 w 604011"/>
              <a:gd name="T10" fmla="*/ 407031 w 604011"/>
              <a:gd name="T11" fmla="*/ 407031 w 604011"/>
              <a:gd name="T12" fmla="*/ 407031 w 604011"/>
              <a:gd name="T13" fmla="*/ 407031 w 604011"/>
              <a:gd name="T14" fmla="*/ 407031 w 604011"/>
              <a:gd name="T15" fmla="*/ 407031 w 604011"/>
              <a:gd name="T16" fmla="*/ 407031 w 604011"/>
              <a:gd name="T17" fmla="*/ 407031 w 604011"/>
              <a:gd name="T18" fmla="*/ 407031 w 604011"/>
              <a:gd name="T19" fmla="*/ 407031 w 604011"/>
              <a:gd name="T20" fmla="*/ 407031 w 604011"/>
              <a:gd name="T21" fmla="*/ 407031 w 604011"/>
              <a:gd name="T22" fmla="*/ 407031 w 604011"/>
              <a:gd name="T23" fmla="*/ 407031 w 604011"/>
              <a:gd name="T24" fmla="*/ 407031 w 604011"/>
              <a:gd name="T25" fmla="*/ 407031 w 604011"/>
              <a:gd name="T26" fmla="*/ 407031 w 604011"/>
              <a:gd name="T27" fmla="*/ 407031 w 604011"/>
              <a:gd name="T28" fmla="*/ 407031 w 604011"/>
              <a:gd name="T29" fmla="*/ 407031 w 604011"/>
              <a:gd name="T30" fmla="*/ 407031 w 604011"/>
              <a:gd name="T31" fmla="*/ 407031 w 604011"/>
              <a:gd name="T32" fmla="*/ 407031 w 604011"/>
              <a:gd name="T33" fmla="*/ 407031 w 604011"/>
              <a:gd name="T34" fmla="*/ 407031 w 604011"/>
              <a:gd name="T35" fmla="*/ 407031 w 604011"/>
              <a:gd name="T36" fmla="*/ 407031 w 604011"/>
              <a:gd name="T37" fmla="*/ 407031 w 604011"/>
              <a:gd name="T38" fmla="*/ 407031 w 604011"/>
              <a:gd name="T39" fmla="*/ 40703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733" h="599">
                <a:moveTo>
                  <a:pt x="211" y="0"/>
                </a:moveTo>
                <a:lnTo>
                  <a:pt x="211" y="385"/>
                </a:lnTo>
                <a:cubicBezTo>
                  <a:pt x="191" y="376"/>
                  <a:pt x="168" y="370"/>
                  <a:pt x="143" y="370"/>
                </a:cubicBezTo>
                <a:cubicBezTo>
                  <a:pt x="64" y="370"/>
                  <a:pt x="0" y="422"/>
                  <a:pt x="0" y="485"/>
                </a:cubicBezTo>
                <a:cubicBezTo>
                  <a:pt x="0" y="548"/>
                  <a:pt x="64" y="599"/>
                  <a:pt x="143" y="599"/>
                </a:cubicBezTo>
                <a:cubicBezTo>
                  <a:pt x="222" y="599"/>
                  <a:pt x="286" y="548"/>
                  <a:pt x="286" y="485"/>
                </a:cubicBezTo>
                <a:lnTo>
                  <a:pt x="286" y="168"/>
                </a:lnTo>
                <a:lnTo>
                  <a:pt x="658" y="168"/>
                </a:lnTo>
                <a:lnTo>
                  <a:pt x="658" y="385"/>
                </a:lnTo>
                <a:cubicBezTo>
                  <a:pt x="638" y="376"/>
                  <a:pt x="615" y="370"/>
                  <a:pt x="590" y="370"/>
                </a:cubicBezTo>
                <a:cubicBezTo>
                  <a:pt x="511" y="370"/>
                  <a:pt x="447" y="422"/>
                  <a:pt x="447" y="485"/>
                </a:cubicBezTo>
                <a:cubicBezTo>
                  <a:pt x="447" y="548"/>
                  <a:pt x="511" y="599"/>
                  <a:pt x="590" y="599"/>
                </a:cubicBezTo>
                <a:cubicBezTo>
                  <a:pt x="669" y="599"/>
                  <a:pt x="733" y="548"/>
                  <a:pt x="733" y="485"/>
                </a:cubicBezTo>
                <a:lnTo>
                  <a:pt x="733" y="0"/>
                </a:lnTo>
                <a:lnTo>
                  <a:pt x="211" y="0"/>
                </a:lnTo>
                <a:close/>
                <a:moveTo>
                  <a:pt x="286" y="131"/>
                </a:moveTo>
                <a:lnTo>
                  <a:pt x="286" y="75"/>
                </a:lnTo>
                <a:lnTo>
                  <a:pt x="658" y="75"/>
                </a:lnTo>
                <a:lnTo>
                  <a:pt x="658" y="131"/>
                </a:lnTo>
                <a:lnTo>
                  <a:pt x="286" y="13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2326704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4000">
        <p14:flip dir="r"/>
      </p:transition>
    </mc:Choice>
    <mc:Fallback xmlns=""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10" grpId="0" animBg="1"/>
      <p:bldP spid="4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57580" y="-1606040"/>
            <a:ext cx="3676839" cy="3676839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3992880" y="232380"/>
            <a:ext cx="4206240" cy="1509296"/>
            <a:chOff x="3992880" y="232380"/>
            <a:chExt cx="4206240" cy="1509296"/>
          </a:xfrm>
        </p:grpSpPr>
        <p:sp>
          <p:nvSpPr>
            <p:cNvPr id="6" name="文本框 5"/>
            <p:cNvSpPr txBox="1"/>
            <p:nvPr/>
          </p:nvSpPr>
          <p:spPr>
            <a:xfrm>
              <a:off x="3992880" y="232380"/>
              <a:ext cx="4206240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5400" b="1" spc="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间隔页面</a:t>
              </a: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3992880" y="1033790"/>
              <a:ext cx="420624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b="1" spc="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PART04</a:t>
              </a:r>
              <a:endParaRPr lang="zh-CN" altLang="en-US" sz="4000" b="1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2647141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4000">
        <p15:prstTrans prst="pageCurlDouble"/>
      </p:transition>
    </mc:Choice>
    <mc:Fallback xmlns=""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77b1cc8a-aa60-42c0-b04b-c20fe1c73a0f"/>
          <p:cNvGrpSpPr>
            <a:grpSpLocks noChangeAspect="1"/>
          </p:cNvGrpSpPr>
          <p:nvPr/>
        </p:nvGrpSpPr>
        <p:grpSpPr>
          <a:xfrm>
            <a:off x="665950" y="1553130"/>
            <a:ext cx="10860100" cy="4931953"/>
            <a:chOff x="816358" y="1637418"/>
            <a:chExt cx="7890086" cy="3583165"/>
          </a:xfrm>
        </p:grpSpPr>
        <p:sp>
          <p:nvSpPr>
            <p:cNvPr id="4" name="圆角矩形 3"/>
            <p:cNvSpPr/>
            <p:nvPr/>
          </p:nvSpPr>
          <p:spPr>
            <a:xfrm rot="16200000">
              <a:off x="5926144" y="1866036"/>
              <a:ext cx="3008910" cy="2551685"/>
            </a:xfrm>
            <a:prstGeom prst="roundRect">
              <a:avLst>
                <a:gd name="adj" fmla="val 6205"/>
              </a:avLst>
            </a:prstGeom>
            <a:blipFill dpi="0" rotWithShape="1"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" name="圆角矩形 4"/>
            <p:cNvSpPr/>
            <p:nvPr/>
          </p:nvSpPr>
          <p:spPr>
            <a:xfrm rot="16200000">
              <a:off x="3256941" y="1866034"/>
              <a:ext cx="3008919" cy="2551688"/>
            </a:xfrm>
            <a:prstGeom prst="roundRect">
              <a:avLst>
                <a:gd name="adj" fmla="val 6205"/>
              </a:avLst>
            </a:prstGeom>
            <a:blipFill dpi="0" rotWithShape="1">
              <a:blip r:embed="rId4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" name="圆角矩形 5"/>
            <p:cNvSpPr/>
            <p:nvPr/>
          </p:nvSpPr>
          <p:spPr>
            <a:xfrm rot="16200000">
              <a:off x="587752" y="1866035"/>
              <a:ext cx="3008910" cy="2551685"/>
            </a:xfrm>
            <a:prstGeom prst="roundRect">
              <a:avLst>
                <a:gd name="adj" fmla="val 6205"/>
              </a:avLst>
            </a:prstGeom>
            <a:blipFill dpi="0" rotWithShape="1"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7" name="组合 6"/>
            <p:cNvGrpSpPr>
              <a:grpSpLocks noChangeAspect="1"/>
            </p:cNvGrpSpPr>
            <p:nvPr/>
          </p:nvGrpSpPr>
          <p:grpSpPr>
            <a:xfrm>
              <a:off x="1518433" y="4072082"/>
              <a:ext cx="1147544" cy="1148501"/>
              <a:chOff x="3287425" y="1417883"/>
              <a:chExt cx="648499" cy="649042"/>
            </a:xfrm>
          </p:grpSpPr>
          <p:sp>
            <p:nvSpPr>
              <p:cNvPr id="20" name="椭圆 19"/>
              <p:cNvSpPr>
                <a:spLocks noChangeAspect="1"/>
              </p:cNvSpPr>
              <p:nvPr/>
            </p:nvSpPr>
            <p:spPr>
              <a:xfrm>
                <a:off x="3287425" y="1417883"/>
                <a:ext cx="648499" cy="649042"/>
              </a:xfrm>
              <a:prstGeom prst="ellipse">
                <a:avLst/>
              </a:prstGeom>
              <a:solidFill>
                <a:schemeClr val="bg1"/>
              </a:soli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" name="椭圆 20"/>
              <p:cNvSpPr>
                <a:spLocks noChangeAspect="1"/>
              </p:cNvSpPr>
              <p:nvPr/>
            </p:nvSpPr>
            <p:spPr>
              <a:xfrm>
                <a:off x="3362252" y="1492773"/>
                <a:ext cx="498845" cy="499263"/>
              </a:xfrm>
              <a:prstGeom prst="ellipse">
                <a:avLst/>
              </a:prstGeom>
              <a:blipFill>
                <a:blip r:embed="rId4"/>
                <a:tile tx="0" ty="0" sx="100000" sy="100000" flip="none" algn="tl"/>
              </a:blip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algn="ctr"/>
                <a:r>
                  <a:rPr lang="en-US" sz="2800" b="1">
                    <a:solidFill>
                      <a:schemeClr val="bg1"/>
                    </a:solidFill>
                  </a:rPr>
                  <a:t>01</a:t>
                </a:r>
              </a:p>
            </p:txBody>
          </p:sp>
        </p:grpSp>
        <p:grpSp>
          <p:nvGrpSpPr>
            <p:cNvPr id="8" name="组合 7"/>
            <p:cNvGrpSpPr>
              <a:grpSpLocks noChangeAspect="1"/>
            </p:cNvGrpSpPr>
            <p:nvPr/>
          </p:nvGrpSpPr>
          <p:grpSpPr>
            <a:xfrm>
              <a:off x="4187629" y="4072082"/>
              <a:ext cx="1147544" cy="1148501"/>
              <a:chOff x="2779491" y="2517212"/>
              <a:chExt cx="648499" cy="649042"/>
            </a:xfrm>
          </p:grpSpPr>
          <p:sp>
            <p:nvSpPr>
              <p:cNvPr id="18" name="椭圆 17"/>
              <p:cNvSpPr>
                <a:spLocks noChangeAspect="1"/>
              </p:cNvSpPr>
              <p:nvPr/>
            </p:nvSpPr>
            <p:spPr>
              <a:xfrm>
                <a:off x="2779491" y="2517212"/>
                <a:ext cx="648499" cy="649042"/>
              </a:xfrm>
              <a:prstGeom prst="ellipse">
                <a:avLst/>
              </a:prstGeom>
              <a:solidFill>
                <a:schemeClr val="bg1"/>
              </a:soli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" name="椭圆 18"/>
              <p:cNvSpPr>
                <a:spLocks noChangeAspect="1"/>
              </p:cNvSpPr>
              <p:nvPr/>
            </p:nvSpPr>
            <p:spPr>
              <a:xfrm>
                <a:off x="2854318" y="2592102"/>
                <a:ext cx="498845" cy="499263"/>
              </a:xfrm>
              <a:prstGeom prst="ellipse">
                <a:avLst/>
              </a:prstGeom>
              <a:blipFill>
                <a:blip r:embed="rId5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algn="ctr"/>
                <a:r>
                  <a:rPr lang="en-US" sz="2800" b="1">
                    <a:solidFill>
                      <a:schemeClr val="bg1"/>
                    </a:solidFill>
                  </a:rPr>
                  <a:t>02</a:t>
                </a:r>
              </a:p>
            </p:txBody>
          </p:sp>
        </p:grpSp>
        <p:grpSp>
          <p:nvGrpSpPr>
            <p:cNvPr id="9" name="组合 8"/>
            <p:cNvGrpSpPr>
              <a:grpSpLocks noChangeAspect="1"/>
            </p:cNvGrpSpPr>
            <p:nvPr/>
          </p:nvGrpSpPr>
          <p:grpSpPr>
            <a:xfrm>
              <a:off x="6856825" y="4072082"/>
              <a:ext cx="1147544" cy="1148501"/>
              <a:chOff x="3287425" y="3613920"/>
              <a:chExt cx="648499" cy="649042"/>
            </a:xfrm>
          </p:grpSpPr>
          <p:sp>
            <p:nvSpPr>
              <p:cNvPr id="16" name="椭圆 15"/>
              <p:cNvSpPr>
                <a:spLocks noChangeAspect="1"/>
              </p:cNvSpPr>
              <p:nvPr/>
            </p:nvSpPr>
            <p:spPr>
              <a:xfrm>
                <a:off x="3287425" y="3613920"/>
                <a:ext cx="648499" cy="649042"/>
              </a:xfrm>
              <a:prstGeom prst="ellipse">
                <a:avLst/>
              </a:prstGeom>
              <a:solidFill>
                <a:schemeClr val="bg1"/>
              </a:soli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" name="椭圆 16"/>
              <p:cNvSpPr>
                <a:spLocks noChangeAspect="1"/>
              </p:cNvSpPr>
              <p:nvPr/>
            </p:nvSpPr>
            <p:spPr>
              <a:xfrm>
                <a:off x="3362252" y="3688810"/>
                <a:ext cx="498845" cy="499263"/>
              </a:xfrm>
              <a:prstGeom prst="ellipse">
                <a:avLst/>
              </a:prstGeom>
              <a:blipFill>
                <a:blip r:embed="rId4"/>
                <a:tile tx="0" ty="0" sx="100000" sy="100000" flip="none" algn="tl"/>
              </a:blip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algn="ctr"/>
                <a:r>
                  <a:rPr lang="en-US" sz="2800" b="1">
                    <a:solidFill>
                      <a:schemeClr val="bg1"/>
                    </a:solidFill>
                  </a:rPr>
                  <a:t>03</a:t>
                </a:r>
              </a:p>
            </p:txBody>
          </p:sp>
        </p:grpSp>
        <p:sp>
          <p:nvSpPr>
            <p:cNvPr id="13" name="文本框 15"/>
            <p:cNvSpPr txBox="1">
              <a:spLocks/>
            </p:cNvSpPr>
            <p:nvPr/>
          </p:nvSpPr>
          <p:spPr>
            <a:xfrm>
              <a:off x="816358" y="2952264"/>
              <a:ext cx="2551694" cy="455959"/>
            </a:xfrm>
            <a:prstGeom prst="rect">
              <a:avLst/>
            </a:prstGeom>
          </p:spPr>
          <p:txBody>
            <a:bodyPr wrap="square" lIns="0" tIns="0" rIns="0" bIns="0" anchor="ctr" anchorCtr="0">
              <a:normAutofit/>
            </a:bodyPr>
            <a:lstStyle/>
            <a:p>
              <a:pPr algn="ctr" defTabSz="121917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400">
                  <a:solidFill>
                    <a:schemeClr val="bg1"/>
                  </a:solidFill>
                </a:rPr>
                <a:t>此部分内容作为文字排版占位显示</a:t>
              </a:r>
              <a:br>
                <a:rPr lang="zh-CN" altLang="en-US" sz="1400">
                  <a:solidFill>
                    <a:schemeClr val="bg1"/>
                  </a:solidFill>
                </a:rPr>
              </a:br>
              <a:r>
                <a:rPr lang="zh-CN" altLang="en-US" sz="1400">
                  <a:solidFill>
                    <a:schemeClr val="bg1"/>
                  </a:solidFill>
                </a:rPr>
                <a:t>（建议使用主题字体）</a:t>
              </a:r>
            </a:p>
          </p:txBody>
        </p:sp>
        <p:sp>
          <p:nvSpPr>
            <p:cNvPr id="14" name="文本框 16"/>
            <p:cNvSpPr txBox="1">
              <a:spLocks/>
            </p:cNvSpPr>
            <p:nvPr/>
          </p:nvSpPr>
          <p:spPr>
            <a:xfrm>
              <a:off x="3485554" y="2952264"/>
              <a:ext cx="2551694" cy="455959"/>
            </a:xfrm>
            <a:prstGeom prst="rect">
              <a:avLst/>
            </a:prstGeom>
          </p:spPr>
          <p:txBody>
            <a:bodyPr wrap="square" lIns="0" tIns="0" rIns="0" bIns="0" anchor="ctr" anchorCtr="0">
              <a:normAutofit/>
            </a:bodyPr>
            <a:lstStyle/>
            <a:p>
              <a:pPr algn="ctr" defTabSz="121917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400">
                  <a:solidFill>
                    <a:schemeClr val="bg1"/>
                  </a:solidFill>
                </a:rPr>
                <a:t>此部分内容作为文字排版占位显示</a:t>
              </a:r>
              <a:br>
                <a:rPr lang="zh-CN" altLang="en-US" sz="1400">
                  <a:solidFill>
                    <a:schemeClr val="bg1"/>
                  </a:solidFill>
                </a:rPr>
              </a:br>
              <a:r>
                <a:rPr lang="zh-CN" altLang="en-US" sz="1400">
                  <a:solidFill>
                    <a:schemeClr val="bg1"/>
                  </a:solidFill>
                </a:rPr>
                <a:t>（建议使用主题字体）</a:t>
              </a:r>
            </a:p>
          </p:txBody>
        </p:sp>
        <p:sp>
          <p:nvSpPr>
            <p:cNvPr id="15" name="文本框 17"/>
            <p:cNvSpPr txBox="1">
              <a:spLocks/>
            </p:cNvSpPr>
            <p:nvPr/>
          </p:nvSpPr>
          <p:spPr>
            <a:xfrm>
              <a:off x="6154750" y="2952264"/>
              <a:ext cx="2551694" cy="455959"/>
            </a:xfrm>
            <a:prstGeom prst="rect">
              <a:avLst/>
            </a:prstGeom>
          </p:spPr>
          <p:txBody>
            <a:bodyPr wrap="square" lIns="0" tIns="0" rIns="0" bIns="0" anchor="ctr" anchorCtr="0">
              <a:normAutofit/>
            </a:bodyPr>
            <a:lstStyle/>
            <a:p>
              <a:pPr algn="ctr" defTabSz="121917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400">
                  <a:solidFill>
                    <a:schemeClr val="bg1"/>
                  </a:solidFill>
                </a:rPr>
                <a:t>此部分内容作为文字排版占位显示</a:t>
              </a:r>
              <a:br>
                <a:rPr lang="zh-CN" altLang="en-US" sz="1400">
                  <a:solidFill>
                    <a:schemeClr val="bg1"/>
                  </a:solidFill>
                </a:rPr>
              </a:br>
              <a:r>
                <a:rPr lang="zh-CN" altLang="en-US" sz="1400">
                  <a:solidFill>
                    <a:schemeClr val="bg1"/>
                  </a:solidFill>
                </a:rPr>
                <a:t>（建议使用主题字体）</a:t>
              </a:r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665950" y="639384"/>
            <a:ext cx="3151509" cy="584775"/>
          </a:xfrm>
          <a:prstGeom prst="rect">
            <a:avLst/>
          </a:prstGeom>
          <a:blipFill dpi="0" rotWithShape="1">
            <a:blip r:embed="rId6"/>
            <a:srcRect/>
            <a:tile tx="0" ty="0" sx="100000" sy="100000" flip="none" algn="tl"/>
          </a:blip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</a:t>
            </a:r>
          </a:p>
        </p:txBody>
      </p:sp>
    </p:spTree>
    <p:extLst>
      <p:ext uri="{BB962C8B-B14F-4D97-AF65-F5344CB8AC3E}">
        <p14:creationId xmlns:p14="http://schemas.microsoft.com/office/powerpoint/2010/main" val="3783956557"/>
      </p:ext>
    </p:extLst>
  </p:cSld>
  <p:clrMapOvr>
    <a:masterClrMapping/>
  </p:clrMapOvr>
  <p:transition spd="slow" advClick="0" advTm="4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" name="图片 6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841595" y="1392347"/>
            <a:ext cx="3683189" cy="367683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85872" y="0"/>
            <a:ext cx="4506128" cy="6858000"/>
          </a:xfrm>
          <a:prstGeom prst="rect">
            <a:avLst/>
          </a:prstGeom>
          <a:blipFill>
            <a:blip r:embed="rId4" cstate="email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6096000" y="1669064"/>
            <a:ext cx="3543300" cy="3543300"/>
            <a:chOff x="6096000" y="1669064"/>
            <a:chExt cx="3543300" cy="3543300"/>
          </a:xfrm>
        </p:grpSpPr>
        <p:sp>
          <p:nvSpPr>
            <p:cNvPr id="5" name="椭圆 4"/>
            <p:cNvSpPr/>
            <p:nvPr/>
          </p:nvSpPr>
          <p:spPr>
            <a:xfrm>
              <a:off x="6096000" y="1669064"/>
              <a:ext cx="3543300" cy="3543300"/>
            </a:xfrm>
            <a:prstGeom prst="ellipse">
              <a:avLst/>
            </a:prstGeom>
            <a:solidFill>
              <a:schemeClr val="bg1">
                <a:alpha val="8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6262425" y="1844824"/>
              <a:ext cx="3059230" cy="2983870"/>
              <a:chOff x="1179695" y="1484784"/>
              <a:chExt cx="3725380" cy="3633611"/>
            </a:xfrm>
          </p:grpSpPr>
          <p:sp>
            <p:nvSpPr>
              <p:cNvPr id="11" name="椭圆 10"/>
              <p:cNvSpPr/>
              <p:nvPr/>
            </p:nvSpPr>
            <p:spPr>
              <a:xfrm>
                <a:off x="1271464" y="1484784"/>
                <a:ext cx="3633611" cy="3633611"/>
              </a:xfrm>
              <a:prstGeom prst="ellipse">
                <a:avLst/>
              </a:prstGeom>
              <a:noFill/>
              <a:ln w="28575">
                <a:solidFill>
                  <a:schemeClr val="tx2">
                    <a:lumMod val="75000"/>
                    <a:lumOff val="25000"/>
                  </a:schemeClr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" name="弧形 11"/>
              <p:cNvSpPr/>
              <p:nvPr/>
            </p:nvSpPr>
            <p:spPr>
              <a:xfrm>
                <a:off x="1268635" y="1484784"/>
                <a:ext cx="3633611" cy="3633611"/>
              </a:xfrm>
              <a:prstGeom prst="arc">
                <a:avLst>
                  <a:gd name="adj1" fmla="val 16124419"/>
                  <a:gd name="adj2" fmla="val 9280618"/>
                </a:avLst>
              </a:prstGeom>
              <a:ln w="111125" cap="rnd">
                <a:solidFill>
                  <a:schemeClr val="tx2">
                    <a:lumMod val="75000"/>
                    <a:lumOff val="25000"/>
                  </a:schemeClr>
                </a:solidFill>
                <a:round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3" name="文本框 3"/>
              <p:cNvSpPr txBox="1"/>
              <p:nvPr/>
            </p:nvSpPr>
            <p:spPr>
              <a:xfrm>
                <a:off x="1179695" y="3940511"/>
                <a:ext cx="555349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050" b="1">
                    <a:solidFill>
                      <a:schemeClr val="bg1"/>
                    </a:solidFill>
                  </a:rPr>
                  <a:t>68</a:t>
                </a:r>
                <a:r>
                  <a:rPr lang="en-US" sz="1050" b="1">
                    <a:solidFill>
                      <a:schemeClr val="bg1"/>
                    </a:solidFill>
                  </a:rPr>
                  <a:t>%</a:t>
                </a:r>
                <a:endParaRPr lang="id-ID" sz="1100" b="1" dirty="0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14" name="组合 13"/>
              <p:cNvGrpSpPr/>
              <p:nvPr/>
            </p:nvGrpSpPr>
            <p:grpSpPr>
              <a:xfrm>
                <a:off x="1569284" y="1779219"/>
                <a:ext cx="3032312" cy="3044739"/>
                <a:chOff x="10190430" y="-109269"/>
                <a:chExt cx="2340557" cy="2350149"/>
              </a:xfrm>
            </p:grpSpPr>
            <p:sp>
              <p:nvSpPr>
                <p:cNvPr id="15" name="椭圆 14"/>
                <p:cNvSpPr/>
                <p:nvPr/>
              </p:nvSpPr>
              <p:spPr>
                <a:xfrm>
                  <a:off x="10190430" y="-99679"/>
                  <a:ext cx="2340557" cy="2340559"/>
                </a:xfrm>
                <a:prstGeom prst="ellipse">
                  <a:avLst/>
                </a:prstGeom>
                <a:solidFill>
                  <a:schemeClr val="bg1"/>
                </a:solidFill>
                <a:ln w="127000" cap="flat">
                  <a:solidFill>
                    <a:srgbClr val="445469">
                      <a:lumMod val="60000"/>
                      <a:lumOff val="40000"/>
                    </a:srgbClr>
                  </a:solidFill>
                  <a:prstDash val="solid"/>
                  <a:miter lim="400000"/>
                </a:ln>
                <a:effectLst/>
              </p:spPr>
              <p:txBody>
                <a:bodyPr wrap="square" lIns="45719" tIns="45719" rIns="45719" bIns="45719" numCol="1" anchor="ctr">
                  <a:noAutofit/>
                </a:bodyPr>
                <a:lstStyle/>
                <a:p>
                  <a:pPr marL="0" marR="0" lvl="0" indent="0" defTabSz="457148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 sz="11600" cap="none">
                      <a:solidFill>
                        <a:srgbClr val="77716C"/>
                      </a:solidFill>
                    </a:defRPr>
                  </a:pPr>
                  <a:endParaRPr kumimoji="0" sz="11600" b="0" i="0" u="none" strike="noStrike" kern="0" cap="none" spc="0" normalizeH="0" baseline="0" noProof="0">
                    <a:ln>
                      <a:noFill/>
                    </a:ln>
                    <a:solidFill>
                      <a:srgbClr val="77716C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6" name="任意多边形: 形状 103"/>
                <p:cNvSpPr/>
                <p:nvPr/>
              </p:nvSpPr>
              <p:spPr>
                <a:xfrm>
                  <a:off x="10590166" y="-109269"/>
                  <a:ext cx="1931289" cy="107544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599" h="21511" extrusionOk="0">
                      <a:moveTo>
                        <a:pt x="6974" y="3251"/>
                      </a:moveTo>
                      <a:lnTo>
                        <a:pt x="6917" y="3349"/>
                      </a:lnTo>
                      <a:lnTo>
                        <a:pt x="6827" y="3350"/>
                      </a:lnTo>
                      <a:lnTo>
                        <a:pt x="6604" y="3534"/>
                      </a:lnTo>
                      <a:lnTo>
                        <a:pt x="6516" y="3506"/>
                      </a:lnTo>
                      <a:lnTo>
                        <a:pt x="6316" y="3666"/>
                      </a:lnTo>
                      <a:lnTo>
                        <a:pt x="6388" y="3748"/>
                      </a:lnTo>
                      <a:lnTo>
                        <a:pt x="6349" y="3897"/>
                      </a:lnTo>
                      <a:lnTo>
                        <a:pt x="6191" y="3956"/>
                      </a:lnTo>
                      <a:lnTo>
                        <a:pt x="6079" y="4058"/>
                      </a:lnTo>
                      <a:lnTo>
                        <a:pt x="5935" y="4082"/>
                      </a:lnTo>
                      <a:lnTo>
                        <a:pt x="5832" y="3953"/>
                      </a:lnTo>
                      <a:lnTo>
                        <a:pt x="5592" y="3895"/>
                      </a:lnTo>
                      <a:lnTo>
                        <a:pt x="5538" y="3965"/>
                      </a:lnTo>
                      <a:lnTo>
                        <a:pt x="5643" y="4107"/>
                      </a:lnTo>
                      <a:lnTo>
                        <a:pt x="5491" y="4212"/>
                      </a:lnTo>
                      <a:lnTo>
                        <a:pt x="5425" y="4373"/>
                      </a:lnTo>
                      <a:lnTo>
                        <a:pt x="5289" y="4561"/>
                      </a:lnTo>
                      <a:lnTo>
                        <a:pt x="5483" y="4605"/>
                      </a:lnTo>
                      <a:lnTo>
                        <a:pt x="5424" y="4718"/>
                      </a:lnTo>
                      <a:lnTo>
                        <a:pt x="5441" y="4859"/>
                      </a:lnTo>
                      <a:lnTo>
                        <a:pt x="5284" y="5054"/>
                      </a:lnTo>
                      <a:lnTo>
                        <a:pt x="5134" y="5348"/>
                      </a:lnTo>
                      <a:lnTo>
                        <a:pt x="5011" y="5415"/>
                      </a:lnTo>
                      <a:lnTo>
                        <a:pt x="4819" y="5473"/>
                      </a:lnTo>
                      <a:lnTo>
                        <a:pt x="4729" y="5579"/>
                      </a:lnTo>
                      <a:lnTo>
                        <a:pt x="4698" y="5763"/>
                      </a:lnTo>
                      <a:lnTo>
                        <a:pt x="4640" y="6049"/>
                      </a:lnTo>
                      <a:lnTo>
                        <a:pt x="4594" y="6214"/>
                      </a:lnTo>
                      <a:lnTo>
                        <a:pt x="4511" y="6355"/>
                      </a:lnTo>
                      <a:lnTo>
                        <a:pt x="4335" y="6402"/>
                      </a:lnTo>
                      <a:lnTo>
                        <a:pt x="4158" y="6496"/>
                      </a:lnTo>
                      <a:lnTo>
                        <a:pt x="4121" y="6731"/>
                      </a:lnTo>
                      <a:lnTo>
                        <a:pt x="4130" y="6918"/>
                      </a:lnTo>
                      <a:lnTo>
                        <a:pt x="4130" y="7106"/>
                      </a:lnTo>
                      <a:lnTo>
                        <a:pt x="4209" y="7153"/>
                      </a:lnTo>
                      <a:lnTo>
                        <a:pt x="4222" y="7294"/>
                      </a:lnTo>
                      <a:lnTo>
                        <a:pt x="4143" y="7373"/>
                      </a:lnTo>
                      <a:lnTo>
                        <a:pt x="4058" y="7373"/>
                      </a:lnTo>
                      <a:lnTo>
                        <a:pt x="4013" y="7501"/>
                      </a:lnTo>
                      <a:lnTo>
                        <a:pt x="4138" y="7589"/>
                      </a:lnTo>
                      <a:lnTo>
                        <a:pt x="4206" y="7523"/>
                      </a:lnTo>
                      <a:lnTo>
                        <a:pt x="4233" y="7687"/>
                      </a:lnTo>
                      <a:lnTo>
                        <a:pt x="4180" y="7866"/>
                      </a:lnTo>
                      <a:lnTo>
                        <a:pt x="4163" y="8053"/>
                      </a:lnTo>
                      <a:lnTo>
                        <a:pt x="4125" y="8305"/>
                      </a:lnTo>
                      <a:lnTo>
                        <a:pt x="4029" y="8541"/>
                      </a:lnTo>
                      <a:lnTo>
                        <a:pt x="3985" y="8685"/>
                      </a:lnTo>
                      <a:lnTo>
                        <a:pt x="3904" y="8905"/>
                      </a:lnTo>
                      <a:lnTo>
                        <a:pt x="3852" y="9140"/>
                      </a:lnTo>
                      <a:lnTo>
                        <a:pt x="3785" y="9331"/>
                      </a:lnTo>
                      <a:lnTo>
                        <a:pt x="3684" y="9449"/>
                      </a:lnTo>
                      <a:lnTo>
                        <a:pt x="3703" y="9593"/>
                      </a:lnTo>
                      <a:lnTo>
                        <a:pt x="3763" y="9804"/>
                      </a:lnTo>
                      <a:lnTo>
                        <a:pt x="3728" y="9961"/>
                      </a:lnTo>
                      <a:lnTo>
                        <a:pt x="3652" y="10090"/>
                      </a:lnTo>
                      <a:lnTo>
                        <a:pt x="3612" y="10294"/>
                      </a:lnTo>
                      <a:lnTo>
                        <a:pt x="3509" y="10317"/>
                      </a:lnTo>
                      <a:lnTo>
                        <a:pt x="3433" y="10306"/>
                      </a:lnTo>
                      <a:lnTo>
                        <a:pt x="3341" y="10180"/>
                      </a:lnTo>
                      <a:lnTo>
                        <a:pt x="3205" y="10239"/>
                      </a:lnTo>
                      <a:lnTo>
                        <a:pt x="3156" y="10321"/>
                      </a:lnTo>
                      <a:lnTo>
                        <a:pt x="3101" y="10211"/>
                      </a:lnTo>
                      <a:lnTo>
                        <a:pt x="3114" y="10027"/>
                      </a:lnTo>
                      <a:lnTo>
                        <a:pt x="3134" y="9895"/>
                      </a:lnTo>
                      <a:lnTo>
                        <a:pt x="3226" y="9711"/>
                      </a:lnTo>
                      <a:lnTo>
                        <a:pt x="3312" y="9617"/>
                      </a:lnTo>
                      <a:lnTo>
                        <a:pt x="3305" y="9492"/>
                      </a:lnTo>
                      <a:lnTo>
                        <a:pt x="3233" y="9289"/>
                      </a:lnTo>
                      <a:lnTo>
                        <a:pt x="3345" y="9214"/>
                      </a:lnTo>
                      <a:lnTo>
                        <a:pt x="3376" y="9053"/>
                      </a:lnTo>
                      <a:lnTo>
                        <a:pt x="3149" y="9260"/>
                      </a:lnTo>
                      <a:lnTo>
                        <a:pt x="3057" y="9190"/>
                      </a:lnTo>
                      <a:lnTo>
                        <a:pt x="2937" y="9072"/>
                      </a:lnTo>
                      <a:lnTo>
                        <a:pt x="2846" y="9272"/>
                      </a:lnTo>
                      <a:lnTo>
                        <a:pt x="2739" y="9402"/>
                      </a:lnTo>
                      <a:lnTo>
                        <a:pt x="2627" y="9539"/>
                      </a:lnTo>
                      <a:lnTo>
                        <a:pt x="2528" y="9539"/>
                      </a:lnTo>
                      <a:lnTo>
                        <a:pt x="2527" y="9402"/>
                      </a:lnTo>
                      <a:lnTo>
                        <a:pt x="2600" y="9273"/>
                      </a:lnTo>
                      <a:lnTo>
                        <a:pt x="2481" y="9029"/>
                      </a:lnTo>
                      <a:lnTo>
                        <a:pt x="2357" y="8831"/>
                      </a:lnTo>
                      <a:lnTo>
                        <a:pt x="2187" y="8576"/>
                      </a:lnTo>
                      <a:lnTo>
                        <a:pt x="2036" y="8658"/>
                      </a:lnTo>
                      <a:lnTo>
                        <a:pt x="2072" y="8493"/>
                      </a:lnTo>
                      <a:lnTo>
                        <a:pt x="2195" y="8270"/>
                      </a:lnTo>
                      <a:lnTo>
                        <a:pt x="2215" y="8039"/>
                      </a:lnTo>
                      <a:lnTo>
                        <a:pt x="2070" y="7991"/>
                      </a:lnTo>
                      <a:lnTo>
                        <a:pt x="2108" y="7828"/>
                      </a:lnTo>
                      <a:lnTo>
                        <a:pt x="2147" y="7527"/>
                      </a:lnTo>
                      <a:lnTo>
                        <a:pt x="2031" y="7598"/>
                      </a:lnTo>
                      <a:lnTo>
                        <a:pt x="1922" y="7527"/>
                      </a:lnTo>
                      <a:lnTo>
                        <a:pt x="1832" y="7657"/>
                      </a:lnTo>
                      <a:lnTo>
                        <a:pt x="1743" y="7786"/>
                      </a:lnTo>
                      <a:lnTo>
                        <a:pt x="1586" y="7876"/>
                      </a:lnTo>
                      <a:lnTo>
                        <a:pt x="1447" y="7969"/>
                      </a:lnTo>
                      <a:lnTo>
                        <a:pt x="1408" y="7863"/>
                      </a:lnTo>
                      <a:lnTo>
                        <a:pt x="1488" y="7747"/>
                      </a:lnTo>
                      <a:lnTo>
                        <a:pt x="1324" y="7782"/>
                      </a:lnTo>
                      <a:lnTo>
                        <a:pt x="1278" y="7896"/>
                      </a:lnTo>
                      <a:lnTo>
                        <a:pt x="1208" y="7955"/>
                      </a:lnTo>
                      <a:lnTo>
                        <a:pt x="1196" y="7791"/>
                      </a:lnTo>
                      <a:lnTo>
                        <a:pt x="1158" y="7674"/>
                      </a:lnTo>
                      <a:lnTo>
                        <a:pt x="1040" y="7720"/>
                      </a:lnTo>
                      <a:cubicBezTo>
                        <a:pt x="1028" y="7727"/>
                        <a:pt x="1016" y="7735"/>
                        <a:pt x="1005" y="7742"/>
                      </a:cubicBezTo>
                      <a:cubicBezTo>
                        <a:pt x="993" y="7749"/>
                        <a:pt x="981" y="7756"/>
                        <a:pt x="970" y="7763"/>
                      </a:cubicBezTo>
                      <a:lnTo>
                        <a:pt x="889" y="7639"/>
                      </a:lnTo>
                      <a:lnTo>
                        <a:pt x="759" y="7615"/>
                      </a:lnTo>
                      <a:lnTo>
                        <a:pt x="613" y="7348"/>
                      </a:lnTo>
                      <a:lnTo>
                        <a:pt x="685" y="7239"/>
                      </a:lnTo>
                      <a:lnTo>
                        <a:pt x="801" y="7263"/>
                      </a:lnTo>
                      <a:lnTo>
                        <a:pt x="818" y="7415"/>
                      </a:lnTo>
                      <a:lnTo>
                        <a:pt x="963" y="7254"/>
                      </a:lnTo>
                      <a:lnTo>
                        <a:pt x="1171" y="7066"/>
                      </a:lnTo>
                      <a:lnTo>
                        <a:pt x="1360" y="6964"/>
                      </a:lnTo>
                      <a:lnTo>
                        <a:pt x="1640" y="6779"/>
                      </a:lnTo>
                      <a:lnTo>
                        <a:pt x="1824" y="6697"/>
                      </a:lnTo>
                      <a:lnTo>
                        <a:pt x="1965" y="6776"/>
                      </a:lnTo>
                      <a:lnTo>
                        <a:pt x="2035" y="6806"/>
                      </a:lnTo>
                      <a:lnTo>
                        <a:pt x="1962" y="6970"/>
                      </a:lnTo>
                      <a:lnTo>
                        <a:pt x="2059" y="7060"/>
                      </a:lnTo>
                      <a:lnTo>
                        <a:pt x="2201" y="7154"/>
                      </a:lnTo>
                      <a:lnTo>
                        <a:pt x="2279" y="7259"/>
                      </a:lnTo>
                      <a:lnTo>
                        <a:pt x="2349" y="7380"/>
                      </a:lnTo>
                      <a:lnTo>
                        <a:pt x="2402" y="7486"/>
                      </a:lnTo>
                      <a:lnTo>
                        <a:pt x="2588" y="7427"/>
                      </a:lnTo>
                      <a:lnTo>
                        <a:pt x="2704" y="7392"/>
                      </a:lnTo>
                      <a:lnTo>
                        <a:pt x="2477" y="7353"/>
                      </a:lnTo>
                      <a:lnTo>
                        <a:pt x="2507" y="7224"/>
                      </a:lnTo>
                      <a:lnTo>
                        <a:pt x="2385" y="7111"/>
                      </a:lnTo>
                      <a:lnTo>
                        <a:pt x="2457" y="7001"/>
                      </a:lnTo>
                      <a:lnTo>
                        <a:pt x="2568" y="6884"/>
                      </a:lnTo>
                      <a:lnTo>
                        <a:pt x="2663" y="6782"/>
                      </a:lnTo>
                      <a:lnTo>
                        <a:pt x="2688" y="6638"/>
                      </a:lnTo>
                      <a:lnTo>
                        <a:pt x="2465" y="6293"/>
                      </a:lnTo>
                      <a:lnTo>
                        <a:pt x="2378" y="6333"/>
                      </a:lnTo>
                      <a:lnTo>
                        <a:pt x="2288" y="6439"/>
                      </a:lnTo>
                      <a:lnTo>
                        <a:pt x="2244" y="6334"/>
                      </a:lnTo>
                      <a:lnTo>
                        <a:pt x="2308" y="6154"/>
                      </a:lnTo>
                      <a:lnTo>
                        <a:pt x="2391" y="5828"/>
                      </a:lnTo>
                      <a:lnTo>
                        <a:pt x="2470" y="5946"/>
                      </a:lnTo>
                      <a:lnTo>
                        <a:pt x="2621" y="5667"/>
                      </a:lnTo>
                      <a:lnTo>
                        <a:pt x="2588" y="5538"/>
                      </a:lnTo>
                      <a:lnTo>
                        <a:pt x="2700" y="5236"/>
                      </a:lnTo>
                      <a:lnTo>
                        <a:pt x="2713" y="5107"/>
                      </a:lnTo>
                      <a:lnTo>
                        <a:pt x="2827" y="4916"/>
                      </a:lnTo>
                      <a:lnTo>
                        <a:pt x="2906" y="4653"/>
                      </a:lnTo>
                      <a:lnTo>
                        <a:pt x="2834" y="4528"/>
                      </a:lnTo>
                      <a:lnTo>
                        <a:pt x="2781" y="4435"/>
                      </a:lnTo>
                      <a:lnTo>
                        <a:pt x="2770" y="4225"/>
                      </a:lnTo>
                      <a:lnTo>
                        <a:pt x="2744" y="4021"/>
                      </a:lnTo>
                      <a:lnTo>
                        <a:pt x="2681" y="3962"/>
                      </a:lnTo>
                      <a:lnTo>
                        <a:pt x="2668" y="4165"/>
                      </a:lnTo>
                      <a:lnTo>
                        <a:pt x="2493" y="4247"/>
                      </a:lnTo>
                      <a:lnTo>
                        <a:pt x="2390" y="4259"/>
                      </a:lnTo>
                      <a:lnTo>
                        <a:pt x="2383" y="4388"/>
                      </a:lnTo>
                      <a:lnTo>
                        <a:pt x="2138" y="4670"/>
                      </a:lnTo>
                      <a:lnTo>
                        <a:pt x="2017" y="4784"/>
                      </a:lnTo>
                      <a:lnTo>
                        <a:pt x="2021" y="4928"/>
                      </a:lnTo>
                      <a:lnTo>
                        <a:pt x="2181" y="4928"/>
                      </a:lnTo>
                      <a:lnTo>
                        <a:pt x="2089" y="5051"/>
                      </a:lnTo>
                      <a:lnTo>
                        <a:pt x="1763" y="5172"/>
                      </a:lnTo>
                      <a:lnTo>
                        <a:pt x="1494" y="5367"/>
                      </a:lnTo>
                      <a:lnTo>
                        <a:pt x="1139" y="5673"/>
                      </a:lnTo>
                      <a:lnTo>
                        <a:pt x="1065" y="5619"/>
                      </a:lnTo>
                      <a:lnTo>
                        <a:pt x="1229" y="5493"/>
                      </a:lnTo>
                      <a:lnTo>
                        <a:pt x="1218" y="5329"/>
                      </a:lnTo>
                      <a:lnTo>
                        <a:pt x="1102" y="5458"/>
                      </a:lnTo>
                      <a:lnTo>
                        <a:pt x="951" y="5646"/>
                      </a:lnTo>
                      <a:lnTo>
                        <a:pt x="854" y="5952"/>
                      </a:lnTo>
                      <a:lnTo>
                        <a:pt x="668" y="6179"/>
                      </a:lnTo>
                      <a:lnTo>
                        <a:pt x="513" y="6351"/>
                      </a:lnTo>
                      <a:lnTo>
                        <a:pt x="357" y="6492"/>
                      </a:lnTo>
                      <a:lnTo>
                        <a:pt x="370" y="6645"/>
                      </a:lnTo>
                      <a:lnTo>
                        <a:pt x="328" y="6754"/>
                      </a:lnTo>
                      <a:lnTo>
                        <a:pt x="404" y="6918"/>
                      </a:lnTo>
                      <a:lnTo>
                        <a:pt x="341" y="7041"/>
                      </a:lnTo>
                      <a:lnTo>
                        <a:pt x="468" y="7096"/>
                      </a:lnTo>
                      <a:lnTo>
                        <a:pt x="435" y="7233"/>
                      </a:lnTo>
                      <a:lnTo>
                        <a:pt x="586" y="7126"/>
                      </a:lnTo>
                      <a:lnTo>
                        <a:pt x="490" y="7354"/>
                      </a:lnTo>
                      <a:lnTo>
                        <a:pt x="325" y="7154"/>
                      </a:lnTo>
                      <a:lnTo>
                        <a:pt x="301" y="6908"/>
                      </a:lnTo>
                      <a:lnTo>
                        <a:pt x="265" y="6667"/>
                      </a:lnTo>
                      <a:lnTo>
                        <a:pt x="0" y="6160"/>
                      </a:lnTo>
                      <a:cubicBezTo>
                        <a:pt x="607" y="5114"/>
                        <a:pt x="1274" y="4187"/>
                        <a:pt x="1990" y="3393"/>
                      </a:cubicBezTo>
                      <a:cubicBezTo>
                        <a:pt x="2818" y="2477"/>
                        <a:pt x="3705" y="1746"/>
                        <a:pt x="4632" y="1216"/>
                      </a:cubicBezTo>
                      <a:cubicBezTo>
                        <a:pt x="5586" y="636"/>
                        <a:pt x="6574" y="259"/>
                        <a:pt x="7577" y="95"/>
                      </a:cubicBezTo>
                      <a:cubicBezTo>
                        <a:pt x="8699" y="-89"/>
                        <a:pt x="9831" y="-6"/>
                        <a:pt x="10941" y="343"/>
                      </a:cubicBezTo>
                      <a:cubicBezTo>
                        <a:pt x="11759" y="594"/>
                        <a:pt x="12562" y="990"/>
                        <a:pt x="13336" y="1526"/>
                      </a:cubicBezTo>
                      <a:cubicBezTo>
                        <a:pt x="14083" y="2044"/>
                        <a:pt x="14800" y="2689"/>
                        <a:pt x="15478" y="3453"/>
                      </a:cubicBezTo>
                      <a:cubicBezTo>
                        <a:pt x="16137" y="4153"/>
                        <a:pt x="16753" y="4972"/>
                        <a:pt x="17319" y="5896"/>
                      </a:cubicBezTo>
                      <a:cubicBezTo>
                        <a:pt x="17855" y="6774"/>
                        <a:pt x="18343" y="7742"/>
                        <a:pt x="18774" y="8788"/>
                      </a:cubicBezTo>
                      <a:cubicBezTo>
                        <a:pt x="19246" y="9774"/>
                        <a:pt x="19668" y="10832"/>
                        <a:pt x="20036" y="11950"/>
                      </a:cubicBezTo>
                      <a:cubicBezTo>
                        <a:pt x="20392" y="13028"/>
                        <a:pt x="20696" y="14158"/>
                        <a:pt x="20945" y="15328"/>
                      </a:cubicBezTo>
                      <a:cubicBezTo>
                        <a:pt x="21172" y="16358"/>
                        <a:pt x="21341" y="17425"/>
                        <a:pt x="21451" y="18514"/>
                      </a:cubicBezTo>
                      <a:cubicBezTo>
                        <a:pt x="21551" y="19503"/>
                        <a:pt x="21600" y="20506"/>
                        <a:pt x="21599" y="21511"/>
                      </a:cubicBezTo>
                      <a:lnTo>
                        <a:pt x="21410" y="21296"/>
                      </a:lnTo>
                      <a:lnTo>
                        <a:pt x="21242" y="21132"/>
                      </a:lnTo>
                      <a:lnTo>
                        <a:pt x="21183" y="20971"/>
                      </a:lnTo>
                      <a:lnTo>
                        <a:pt x="21111" y="20701"/>
                      </a:lnTo>
                      <a:lnTo>
                        <a:pt x="21071" y="20595"/>
                      </a:lnTo>
                      <a:lnTo>
                        <a:pt x="20935" y="20474"/>
                      </a:lnTo>
                      <a:cubicBezTo>
                        <a:pt x="20910" y="20403"/>
                        <a:pt x="20893" y="20325"/>
                        <a:pt x="20885" y="20242"/>
                      </a:cubicBezTo>
                      <a:cubicBezTo>
                        <a:pt x="20878" y="20163"/>
                        <a:pt x="20879" y="20083"/>
                        <a:pt x="20878" y="20003"/>
                      </a:cubicBezTo>
                      <a:cubicBezTo>
                        <a:pt x="20878" y="19887"/>
                        <a:pt x="20873" y="19772"/>
                        <a:pt x="20865" y="19657"/>
                      </a:cubicBezTo>
                      <a:lnTo>
                        <a:pt x="20806" y="19224"/>
                      </a:lnTo>
                      <a:lnTo>
                        <a:pt x="20613" y="18374"/>
                      </a:lnTo>
                      <a:lnTo>
                        <a:pt x="20532" y="17853"/>
                      </a:lnTo>
                      <a:lnTo>
                        <a:pt x="20495" y="17531"/>
                      </a:lnTo>
                      <a:lnTo>
                        <a:pt x="20451" y="17300"/>
                      </a:lnTo>
                      <a:lnTo>
                        <a:pt x="20465" y="17039"/>
                      </a:lnTo>
                      <a:lnTo>
                        <a:pt x="20399" y="16647"/>
                      </a:lnTo>
                      <a:lnTo>
                        <a:pt x="20304" y="16145"/>
                      </a:lnTo>
                      <a:lnTo>
                        <a:pt x="20144" y="15894"/>
                      </a:lnTo>
                      <a:lnTo>
                        <a:pt x="19991" y="15416"/>
                      </a:lnTo>
                      <a:lnTo>
                        <a:pt x="19958" y="15078"/>
                      </a:lnTo>
                      <a:lnTo>
                        <a:pt x="19927" y="14823"/>
                      </a:lnTo>
                      <a:lnTo>
                        <a:pt x="19888" y="14647"/>
                      </a:lnTo>
                      <a:lnTo>
                        <a:pt x="19732" y="14102"/>
                      </a:lnTo>
                      <a:lnTo>
                        <a:pt x="19592" y="13641"/>
                      </a:lnTo>
                      <a:lnTo>
                        <a:pt x="19613" y="13386"/>
                      </a:lnTo>
                      <a:lnTo>
                        <a:pt x="19553" y="12708"/>
                      </a:lnTo>
                      <a:lnTo>
                        <a:pt x="19409" y="11711"/>
                      </a:lnTo>
                      <a:lnTo>
                        <a:pt x="19217" y="10880"/>
                      </a:lnTo>
                      <a:lnTo>
                        <a:pt x="18969" y="10276"/>
                      </a:lnTo>
                      <a:lnTo>
                        <a:pt x="18725" y="9684"/>
                      </a:lnTo>
                      <a:lnTo>
                        <a:pt x="18572" y="9272"/>
                      </a:lnTo>
                      <a:cubicBezTo>
                        <a:pt x="18530" y="9314"/>
                        <a:pt x="18481" y="9323"/>
                        <a:pt x="18436" y="9296"/>
                      </a:cubicBezTo>
                      <a:cubicBezTo>
                        <a:pt x="18372" y="9258"/>
                        <a:pt x="18326" y="9157"/>
                        <a:pt x="18319" y="9037"/>
                      </a:cubicBezTo>
                      <a:lnTo>
                        <a:pt x="18247" y="8955"/>
                      </a:lnTo>
                      <a:cubicBezTo>
                        <a:pt x="18222" y="8856"/>
                        <a:pt x="18192" y="8762"/>
                        <a:pt x="18157" y="8672"/>
                      </a:cubicBezTo>
                      <a:cubicBezTo>
                        <a:pt x="18124" y="8586"/>
                        <a:pt x="18087" y="8505"/>
                        <a:pt x="18046" y="8429"/>
                      </a:cubicBezTo>
                      <a:lnTo>
                        <a:pt x="17881" y="8472"/>
                      </a:lnTo>
                      <a:lnTo>
                        <a:pt x="17986" y="8711"/>
                      </a:lnTo>
                      <a:lnTo>
                        <a:pt x="18122" y="9040"/>
                      </a:lnTo>
                      <a:lnTo>
                        <a:pt x="18232" y="9295"/>
                      </a:lnTo>
                      <a:lnTo>
                        <a:pt x="18315" y="9523"/>
                      </a:lnTo>
                      <a:lnTo>
                        <a:pt x="18335" y="9837"/>
                      </a:lnTo>
                      <a:lnTo>
                        <a:pt x="18453" y="9994"/>
                      </a:lnTo>
                      <a:lnTo>
                        <a:pt x="18539" y="10147"/>
                      </a:lnTo>
                      <a:lnTo>
                        <a:pt x="18637" y="10335"/>
                      </a:lnTo>
                      <a:lnTo>
                        <a:pt x="18699" y="10696"/>
                      </a:lnTo>
                      <a:lnTo>
                        <a:pt x="18797" y="10856"/>
                      </a:lnTo>
                      <a:lnTo>
                        <a:pt x="18830" y="10605"/>
                      </a:lnTo>
                      <a:lnTo>
                        <a:pt x="18784" y="10311"/>
                      </a:lnTo>
                      <a:lnTo>
                        <a:pt x="18893" y="10444"/>
                      </a:lnTo>
                      <a:lnTo>
                        <a:pt x="18887" y="10702"/>
                      </a:lnTo>
                      <a:lnTo>
                        <a:pt x="18882" y="10938"/>
                      </a:lnTo>
                      <a:lnTo>
                        <a:pt x="18797" y="11008"/>
                      </a:lnTo>
                      <a:lnTo>
                        <a:pt x="18867" y="11235"/>
                      </a:lnTo>
                      <a:lnTo>
                        <a:pt x="18959" y="11501"/>
                      </a:lnTo>
                      <a:lnTo>
                        <a:pt x="19062" y="11501"/>
                      </a:lnTo>
                      <a:lnTo>
                        <a:pt x="19128" y="11783"/>
                      </a:lnTo>
                      <a:lnTo>
                        <a:pt x="19194" y="12022"/>
                      </a:lnTo>
                      <a:lnTo>
                        <a:pt x="19299" y="12258"/>
                      </a:lnTo>
                      <a:lnTo>
                        <a:pt x="19391" y="12481"/>
                      </a:lnTo>
                      <a:lnTo>
                        <a:pt x="19404" y="12645"/>
                      </a:lnTo>
                      <a:lnTo>
                        <a:pt x="19437" y="12770"/>
                      </a:lnTo>
                      <a:lnTo>
                        <a:pt x="19457" y="12985"/>
                      </a:lnTo>
                      <a:lnTo>
                        <a:pt x="19490" y="13181"/>
                      </a:lnTo>
                      <a:lnTo>
                        <a:pt x="19527" y="13396"/>
                      </a:lnTo>
                      <a:lnTo>
                        <a:pt x="19535" y="13690"/>
                      </a:lnTo>
                      <a:lnTo>
                        <a:pt x="19450" y="13613"/>
                      </a:lnTo>
                      <a:lnTo>
                        <a:pt x="19418" y="13938"/>
                      </a:lnTo>
                      <a:cubicBezTo>
                        <a:pt x="19416" y="13965"/>
                        <a:pt x="19414" y="13992"/>
                        <a:pt x="19412" y="14019"/>
                      </a:cubicBezTo>
                      <a:cubicBezTo>
                        <a:pt x="19411" y="14046"/>
                        <a:pt x="19409" y="14073"/>
                        <a:pt x="19407" y="14099"/>
                      </a:cubicBezTo>
                      <a:lnTo>
                        <a:pt x="19324" y="13888"/>
                      </a:lnTo>
                      <a:lnTo>
                        <a:pt x="19256" y="13900"/>
                      </a:lnTo>
                      <a:cubicBezTo>
                        <a:pt x="19229" y="13884"/>
                        <a:pt x="19204" y="13860"/>
                        <a:pt x="19182" y="13830"/>
                      </a:cubicBezTo>
                      <a:cubicBezTo>
                        <a:pt x="19144" y="13778"/>
                        <a:pt x="19115" y="13709"/>
                        <a:pt x="19099" y="13630"/>
                      </a:cubicBezTo>
                      <a:cubicBezTo>
                        <a:pt x="19074" y="13571"/>
                        <a:pt x="19048" y="13514"/>
                        <a:pt x="19022" y="13457"/>
                      </a:cubicBezTo>
                      <a:cubicBezTo>
                        <a:pt x="18987" y="13383"/>
                        <a:pt x="18951" y="13309"/>
                        <a:pt x="18914" y="13238"/>
                      </a:cubicBezTo>
                      <a:cubicBezTo>
                        <a:pt x="18890" y="13189"/>
                        <a:pt x="18863" y="13141"/>
                        <a:pt x="18836" y="13097"/>
                      </a:cubicBezTo>
                      <a:cubicBezTo>
                        <a:pt x="18804" y="13046"/>
                        <a:pt x="18770" y="12999"/>
                        <a:pt x="18735" y="12957"/>
                      </a:cubicBezTo>
                      <a:lnTo>
                        <a:pt x="18607" y="12862"/>
                      </a:lnTo>
                      <a:lnTo>
                        <a:pt x="18537" y="12655"/>
                      </a:lnTo>
                      <a:lnTo>
                        <a:pt x="18485" y="12443"/>
                      </a:lnTo>
                      <a:lnTo>
                        <a:pt x="18485" y="12232"/>
                      </a:lnTo>
                      <a:lnTo>
                        <a:pt x="18524" y="11844"/>
                      </a:lnTo>
                      <a:lnTo>
                        <a:pt x="18522" y="11374"/>
                      </a:lnTo>
                      <a:lnTo>
                        <a:pt x="18463" y="11103"/>
                      </a:lnTo>
                      <a:lnTo>
                        <a:pt x="18325" y="10880"/>
                      </a:lnTo>
                      <a:lnTo>
                        <a:pt x="18177" y="10554"/>
                      </a:lnTo>
                      <a:lnTo>
                        <a:pt x="18076" y="10495"/>
                      </a:lnTo>
                      <a:lnTo>
                        <a:pt x="17975" y="10495"/>
                      </a:lnTo>
                      <a:lnTo>
                        <a:pt x="17912" y="10531"/>
                      </a:lnTo>
                      <a:lnTo>
                        <a:pt x="17868" y="10778"/>
                      </a:lnTo>
                      <a:lnTo>
                        <a:pt x="17772" y="10789"/>
                      </a:lnTo>
                      <a:lnTo>
                        <a:pt x="17726" y="10624"/>
                      </a:lnTo>
                      <a:lnTo>
                        <a:pt x="17693" y="10412"/>
                      </a:lnTo>
                      <a:lnTo>
                        <a:pt x="17648" y="10178"/>
                      </a:lnTo>
                      <a:lnTo>
                        <a:pt x="17611" y="10088"/>
                      </a:lnTo>
                      <a:lnTo>
                        <a:pt x="17495" y="9991"/>
                      </a:lnTo>
                      <a:lnTo>
                        <a:pt x="17432" y="9874"/>
                      </a:lnTo>
                      <a:lnTo>
                        <a:pt x="17434" y="9725"/>
                      </a:lnTo>
                      <a:lnTo>
                        <a:pt x="17348" y="9467"/>
                      </a:lnTo>
                      <a:lnTo>
                        <a:pt x="17287" y="9251"/>
                      </a:lnTo>
                      <a:lnTo>
                        <a:pt x="17189" y="9133"/>
                      </a:lnTo>
                      <a:lnTo>
                        <a:pt x="17228" y="9309"/>
                      </a:lnTo>
                      <a:lnTo>
                        <a:pt x="17287" y="9508"/>
                      </a:lnTo>
                      <a:lnTo>
                        <a:pt x="17307" y="9659"/>
                      </a:lnTo>
                      <a:lnTo>
                        <a:pt x="17346" y="9929"/>
                      </a:lnTo>
                      <a:lnTo>
                        <a:pt x="17403" y="10239"/>
                      </a:lnTo>
                      <a:lnTo>
                        <a:pt x="17487" y="10525"/>
                      </a:lnTo>
                      <a:lnTo>
                        <a:pt x="17467" y="10678"/>
                      </a:lnTo>
                      <a:lnTo>
                        <a:pt x="17306" y="10380"/>
                      </a:lnTo>
                      <a:lnTo>
                        <a:pt x="17262" y="10267"/>
                      </a:lnTo>
                      <a:cubicBezTo>
                        <a:pt x="17251" y="10247"/>
                        <a:pt x="17241" y="10228"/>
                        <a:pt x="17230" y="10208"/>
                      </a:cubicBezTo>
                      <a:cubicBezTo>
                        <a:pt x="17219" y="10189"/>
                        <a:pt x="17208" y="10169"/>
                        <a:pt x="17197" y="10150"/>
                      </a:cubicBezTo>
                      <a:lnTo>
                        <a:pt x="17074" y="10079"/>
                      </a:lnTo>
                      <a:lnTo>
                        <a:pt x="17044" y="9958"/>
                      </a:lnTo>
                      <a:lnTo>
                        <a:pt x="16952" y="9852"/>
                      </a:lnTo>
                      <a:lnTo>
                        <a:pt x="16830" y="9710"/>
                      </a:lnTo>
                      <a:lnTo>
                        <a:pt x="16714" y="9503"/>
                      </a:lnTo>
                      <a:cubicBezTo>
                        <a:pt x="16693" y="9499"/>
                        <a:pt x="16673" y="9495"/>
                        <a:pt x="16652" y="9491"/>
                      </a:cubicBezTo>
                      <a:cubicBezTo>
                        <a:pt x="16631" y="9487"/>
                        <a:pt x="16610" y="9483"/>
                        <a:pt x="16590" y="9479"/>
                      </a:cubicBezTo>
                      <a:lnTo>
                        <a:pt x="16679" y="9690"/>
                      </a:lnTo>
                      <a:lnTo>
                        <a:pt x="16593" y="9705"/>
                      </a:lnTo>
                      <a:lnTo>
                        <a:pt x="16681" y="9850"/>
                      </a:lnTo>
                      <a:lnTo>
                        <a:pt x="16896" y="10027"/>
                      </a:lnTo>
                      <a:lnTo>
                        <a:pt x="17014" y="10234"/>
                      </a:lnTo>
                      <a:lnTo>
                        <a:pt x="17120" y="10490"/>
                      </a:lnTo>
                      <a:lnTo>
                        <a:pt x="17176" y="10650"/>
                      </a:lnTo>
                      <a:lnTo>
                        <a:pt x="17223" y="10823"/>
                      </a:lnTo>
                      <a:lnTo>
                        <a:pt x="17242" y="10963"/>
                      </a:lnTo>
                      <a:lnTo>
                        <a:pt x="17255" y="11139"/>
                      </a:lnTo>
                      <a:lnTo>
                        <a:pt x="17221" y="11277"/>
                      </a:lnTo>
                      <a:lnTo>
                        <a:pt x="17122" y="11218"/>
                      </a:lnTo>
                      <a:lnTo>
                        <a:pt x="17044" y="11065"/>
                      </a:lnTo>
                      <a:lnTo>
                        <a:pt x="16972" y="10901"/>
                      </a:lnTo>
                      <a:lnTo>
                        <a:pt x="16915" y="10869"/>
                      </a:lnTo>
                      <a:lnTo>
                        <a:pt x="16799" y="10810"/>
                      </a:lnTo>
                      <a:lnTo>
                        <a:pt x="16735" y="10569"/>
                      </a:lnTo>
                      <a:lnTo>
                        <a:pt x="16702" y="10456"/>
                      </a:lnTo>
                      <a:lnTo>
                        <a:pt x="16623" y="10338"/>
                      </a:lnTo>
                      <a:lnTo>
                        <a:pt x="16548" y="10162"/>
                      </a:lnTo>
                      <a:lnTo>
                        <a:pt x="16496" y="9985"/>
                      </a:lnTo>
                      <a:lnTo>
                        <a:pt x="16496" y="9856"/>
                      </a:lnTo>
                      <a:lnTo>
                        <a:pt x="16399" y="9684"/>
                      </a:lnTo>
                      <a:lnTo>
                        <a:pt x="16319" y="9746"/>
                      </a:lnTo>
                      <a:lnTo>
                        <a:pt x="16148" y="9582"/>
                      </a:lnTo>
                      <a:cubicBezTo>
                        <a:pt x="16168" y="9621"/>
                        <a:pt x="16188" y="9660"/>
                        <a:pt x="16208" y="9700"/>
                      </a:cubicBezTo>
                      <a:cubicBezTo>
                        <a:pt x="16228" y="9739"/>
                        <a:pt x="16248" y="9778"/>
                        <a:pt x="16268" y="9817"/>
                      </a:cubicBezTo>
                      <a:lnTo>
                        <a:pt x="16161" y="9785"/>
                      </a:lnTo>
                      <a:lnTo>
                        <a:pt x="16031" y="9605"/>
                      </a:lnTo>
                      <a:lnTo>
                        <a:pt x="15928" y="9436"/>
                      </a:lnTo>
                      <a:lnTo>
                        <a:pt x="15928" y="9271"/>
                      </a:lnTo>
                      <a:lnTo>
                        <a:pt x="16064" y="9294"/>
                      </a:lnTo>
                      <a:lnTo>
                        <a:pt x="15920" y="9071"/>
                      </a:lnTo>
                      <a:lnTo>
                        <a:pt x="15866" y="9021"/>
                      </a:lnTo>
                      <a:lnTo>
                        <a:pt x="15866" y="8880"/>
                      </a:lnTo>
                      <a:cubicBezTo>
                        <a:pt x="15853" y="8850"/>
                        <a:pt x="15840" y="8820"/>
                        <a:pt x="15827" y="8790"/>
                      </a:cubicBezTo>
                      <a:cubicBezTo>
                        <a:pt x="15814" y="8760"/>
                        <a:pt x="15802" y="8730"/>
                        <a:pt x="15789" y="8700"/>
                      </a:cubicBezTo>
                      <a:lnTo>
                        <a:pt x="15699" y="8587"/>
                      </a:lnTo>
                      <a:lnTo>
                        <a:pt x="15800" y="8465"/>
                      </a:lnTo>
                      <a:lnTo>
                        <a:pt x="15955" y="8825"/>
                      </a:lnTo>
                      <a:lnTo>
                        <a:pt x="16018" y="8926"/>
                      </a:lnTo>
                      <a:lnTo>
                        <a:pt x="16064" y="8785"/>
                      </a:lnTo>
                      <a:lnTo>
                        <a:pt x="16025" y="8621"/>
                      </a:lnTo>
                      <a:lnTo>
                        <a:pt x="16110" y="8648"/>
                      </a:lnTo>
                      <a:lnTo>
                        <a:pt x="16224" y="8926"/>
                      </a:lnTo>
                      <a:lnTo>
                        <a:pt x="16327" y="9004"/>
                      </a:lnTo>
                      <a:lnTo>
                        <a:pt x="16507" y="8902"/>
                      </a:lnTo>
                      <a:lnTo>
                        <a:pt x="16625" y="8926"/>
                      </a:lnTo>
                      <a:lnTo>
                        <a:pt x="16756" y="8993"/>
                      </a:lnTo>
                      <a:lnTo>
                        <a:pt x="16815" y="8935"/>
                      </a:lnTo>
                      <a:lnTo>
                        <a:pt x="16815" y="8794"/>
                      </a:lnTo>
                      <a:lnTo>
                        <a:pt x="16917" y="8704"/>
                      </a:lnTo>
                      <a:lnTo>
                        <a:pt x="16989" y="8868"/>
                      </a:lnTo>
                      <a:lnTo>
                        <a:pt x="17083" y="8926"/>
                      </a:lnTo>
                      <a:lnTo>
                        <a:pt x="17192" y="9012"/>
                      </a:lnTo>
                      <a:lnTo>
                        <a:pt x="17004" y="8639"/>
                      </a:lnTo>
                      <a:lnTo>
                        <a:pt x="16796" y="8294"/>
                      </a:lnTo>
                      <a:lnTo>
                        <a:pt x="16703" y="8212"/>
                      </a:lnTo>
                      <a:lnTo>
                        <a:pt x="16690" y="8028"/>
                      </a:lnTo>
                      <a:lnTo>
                        <a:pt x="16653" y="7942"/>
                      </a:lnTo>
                      <a:lnTo>
                        <a:pt x="16554" y="7699"/>
                      </a:lnTo>
                      <a:lnTo>
                        <a:pt x="16495" y="7535"/>
                      </a:lnTo>
                      <a:lnTo>
                        <a:pt x="16397" y="7441"/>
                      </a:lnTo>
                      <a:lnTo>
                        <a:pt x="16208" y="7323"/>
                      </a:lnTo>
                      <a:lnTo>
                        <a:pt x="16078" y="7281"/>
                      </a:lnTo>
                      <a:lnTo>
                        <a:pt x="15916" y="7194"/>
                      </a:lnTo>
                      <a:cubicBezTo>
                        <a:pt x="15898" y="7121"/>
                        <a:pt x="15877" y="7050"/>
                        <a:pt x="15853" y="6983"/>
                      </a:cubicBezTo>
                      <a:cubicBezTo>
                        <a:pt x="15819" y="6886"/>
                        <a:pt x="15778" y="6797"/>
                        <a:pt x="15733" y="6716"/>
                      </a:cubicBezTo>
                      <a:lnTo>
                        <a:pt x="15849" y="6650"/>
                      </a:lnTo>
                      <a:lnTo>
                        <a:pt x="15908" y="6771"/>
                      </a:lnTo>
                      <a:lnTo>
                        <a:pt x="16006" y="6865"/>
                      </a:lnTo>
                      <a:lnTo>
                        <a:pt x="16043" y="6709"/>
                      </a:lnTo>
                      <a:lnTo>
                        <a:pt x="16076" y="6580"/>
                      </a:lnTo>
                      <a:lnTo>
                        <a:pt x="16102" y="6415"/>
                      </a:lnTo>
                      <a:lnTo>
                        <a:pt x="16050" y="6289"/>
                      </a:lnTo>
                      <a:lnTo>
                        <a:pt x="15990" y="6090"/>
                      </a:lnTo>
                      <a:lnTo>
                        <a:pt x="15872" y="5960"/>
                      </a:lnTo>
                      <a:lnTo>
                        <a:pt x="15754" y="5795"/>
                      </a:lnTo>
                      <a:lnTo>
                        <a:pt x="15754" y="5678"/>
                      </a:lnTo>
                      <a:lnTo>
                        <a:pt x="15747" y="5514"/>
                      </a:lnTo>
                      <a:lnTo>
                        <a:pt x="15629" y="5350"/>
                      </a:lnTo>
                      <a:lnTo>
                        <a:pt x="15498" y="5291"/>
                      </a:lnTo>
                      <a:lnTo>
                        <a:pt x="15377" y="5244"/>
                      </a:lnTo>
                      <a:lnTo>
                        <a:pt x="15218" y="5151"/>
                      </a:lnTo>
                      <a:lnTo>
                        <a:pt x="15027" y="5057"/>
                      </a:lnTo>
                      <a:lnTo>
                        <a:pt x="14951" y="5057"/>
                      </a:lnTo>
                      <a:lnTo>
                        <a:pt x="14805" y="4924"/>
                      </a:lnTo>
                      <a:lnTo>
                        <a:pt x="14753" y="4736"/>
                      </a:lnTo>
                      <a:lnTo>
                        <a:pt x="14654" y="4665"/>
                      </a:lnTo>
                      <a:cubicBezTo>
                        <a:pt x="14618" y="4619"/>
                        <a:pt x="14583" y="4567"/>
                        <a:pt x="14551" y="4512"/>
                      </a:cubicBezTo>
                      <a:cubicBezTo>
                        <a:pt x="14509" y="4441"/>
                        <a:pt x="14471" y="4363"/>
                        <a:pt x="14426" y="4297"/>
                      </a:cubicBezTo>
                      <a:cubicBezTo>
                        <a:pt x="14366" y="4207"/>
                        <a:pt x="14296" y="4141"/>
                        <a:pt x="14221" y="4101"/>
                      </a:cubicBezTo>
                      <a:lnTo>
                        <a:pt x="14208" y="4261"/>
                      </a:lnTo>
                      <a:lnTo>
                        <a:pt x="14353" y="4386"/>
                      </a:lnTo>
                      <a:lnTo>
                        <a:pt x="14660" y="4807"/>
                      </a:lnTo>
                      <a:lnTo>
                        <a:pt x="14734" y="4924"/>
                      </a:lnTo>
                      <a:lnTo>
                        <a:pt x="14616" y="5124"/>
                      </a:lnTo>
                      <a:lnTo>
                        <a:pt x="14536" y="5069"/>
                      </a:lnTo>
                      <a:lnTo>
                        <a:pt x="14371" y="5081"/>
                      </a:lnTo>
                      <a:lnTo>
                        <a:pt x="14268" y="5045"/>
                      </a:lnTo>
                      <a:lnTo>
                        <a:pt x="14169" y="4932"/>
                      </a:lnTo>
                      <a:lnTo>
                        <a:pt x="14064" y="4790"/>
                      </a:lnTo>
                      <a:cubicBezTo>
                        <a:pt x="14027" y="4784"/>
                        <a:pt x="13989" y="4773"/>
                        <a:pt x="13953" y="4755"/>
                      </a:cubicBezTo>
                      <a:cubicBezTo>
                        <a:pt x="13881" y="4720"/>
                        <a:pt x="13812" y="4663"/>
                        <a:pt x="13751" y="4586"/>
                      </a:cubicBezTo>
                      <a:lnTo>
                        <a:pt x="13626" y="4586"/>
                      </a:lnTo>
                      <a:lnTo>
                        <a:pt x="13704" y="4815"/>
                      </a:lnTo>
                      <a:lnTo>
                        <a:pt x="13805" y="4877"/>
                      </a:lnTo>
                      <a:lnTo>
                        <a:pt x="13912" y="4978"/>
                      </a:lnTo>
                      <a:lnTo>
                        <a:pt x="14054" y="5110"/>
                      </a:lnTo>
                      <a:lnTo>
                        <a:pt x="14200" y="5122"/>
                      </a:lnTo>
                      <a:lnTo>
                        <a:pt x="14341" y="5193"/>
                      </a:lnTo>
                      <a:lnTo>
                        <a:pt x="14409" y="5310"/>
                      </a:lnTo>
                      <a:lnTo>
                        <a:pt x="14551" y="5401"/>
                      </a:lnTo>
                      <a:lnTo>
                        <a:pt x="14665" y="5526"/>
                      </a:lnTo>
                      <a:lnTo>
                        <a:pt x="14777" y="5585"/>
                      </a:lnTo>
                      <a:lnTo>
                        <a:pt x="14803" y="5443"/>
                      </a:lnTo>
                      <a:lnTo>
                        <a:pt x="14727" y="5307"/>
                      </a:lnTo>
                      <a:lnTo>
                        <a:pt x="14746" y="5201"/>
                      </a:lnTo>
                      <a:lnTo>
                        <a:pt x="14832" y="5178"/>
                      </a:lnTo>
                      <a:lnTo>
                        <a:pt x="14850" y="5345"/>
                      </a:lnTo>
                      <a:lnTo>
                        <a:pt x="15040" y="5345"/>
                      </a:lnTo>
                      <a:lnTo>
                        <a:pt x="15097" y="5473"/>
                      </a:lnTo>
                      <a:lnTo>
                        <a:pt x="15143" y="5638"/>
                      </a:lnTo>
                      <a:lnTo>
                        <a:pt x="15231" y="5795"/>
                      </a:lnTo>
                      <a:lnTo>
                        <a:pt x="15371" y="5771"/>
                      </a:lnTo>
                      <a:lnTo>
                        <a:pt x="15454" y="5747"/>
                      </a:lnTo>
                      <a:lnTo>
                        <a:pt x="15548" y="5771"/>
                      </a:lnTo>
                      <a:lnTo>
                        <a:pt x="15640" y="5912"/>
                      </a:lnTo>
                      <a:lnTo>
                        <a:pt x="15713" y="6050"/>
                      </a:lnTo>
                      <a:lnTo>
                        <a:pt x="15776" y="6107"/>
                      </a:lnTo>
                      <a:lnTo>
                        <a:pt x="15877" y="6262"/>
                      </a:lnTo>
                      <a:lnTo>
                        <a:pt x="15969" y="6317"/>
                      </a:lnTo>
                      <a:lnTo>
                        <a:pt x="16008" y="6454"/>
                      </a:lnTo>
                      <a:lnTo>
                        <a:pt x="15993" y="6635"/>
                      </a:lnTo>
                      <a:lnTo>
                        <a:pt x="15761" y="6583"/>
                      </a:lnTo>
                      <a:lnTo>
                        <a:pt x="15595" y="6548"/>
                      </a:lnTo>
                      <a:lnTo>
                        <a:pt x="15529" y="6594"/>
                      </a:lnTo>
                      <a:cubicBezTo>
                        <a:pt x="15502" y="6606"/>
                        <a:pt x="15480" y="6643"/>
                        <a:pt x="15472" y="6692"/>
                      </a:cubicBezTo>
                      <a:cubicBezTo>
                        <a:pt x="15450" y="6832"/>
                        <a:pt x="15530" y="6954"/>
                        <a:pt x="15604" y="6892"/>
                      </a:cubicBezTo>
                      <a:lnTo>
                        <a:pt x="15660" y="6962"/>
                      </a:lnTo>
                      <a:lnTo>
                        <a:pt x="15750" y="7076"/>
                      </a:lnTo>
                      <a:lnTo>
                        <a:pt x="15770" y="7193"/>
                      </a:lnTo>
                      <a:lnTo>
                        <a:pt x="15750" y="7322"/>
                      </a:lnTo>
                      <a:lnTo>
                        <a:pt x="15647" y="7404"/>
                      </a:lnTo>
                      <a:lnTo>
                        <a:pt x="15496" y="7381"/>
                      </a:lnTo>
                      <a:cubicBezTo>
                        <a:pt x="15439" y="7357"/>
                        <a:pt x="15382" y="7334"/>
                        <a:pt x="15325" y="7310"/>
                      </a:cubicBezTo>
                      <a:cubicBezTo>
                        <a:pt x="15287" y="7294"/>
                        <a:pt x="15249" y="7279"/>
                        <a:pt x="15211" y="7263"/>
                      </a:cubicBezTo>
                      <a:cubicBezTo>
                        <a:pt x="15178" y="7253"/>
                        <a:pt x="15146" y="7237"/>
                        <a:pt x="15115" y="7216"/>
                      </a:cubicBezTo>
                      <a:cubicBezTo>
                        <a:pt x="15055" y="7175"/>
                        <a:pt x="15000" y="7114"/>
                        <a:pt x="14946" y="7051"/>
                      </a:cubicBezTo>
                      <a:cubicBezTo>
                        <a:pt x="14901" y="6998"/>
                        <a:pt x="14856" y="6943"/>
                        <a:pt x="14812" y="6886"/>
                      </a:cubicBezTo>
                      <a:lnTo>
                        <a:pt x="14701" y="6781"/>
                      </a:lnTo>
                      <a:lnTo>
                        <a:pt x="14628" y="6581"/>
                      </a:lnTo>
                      <a:lnTo>
                        <a:pt x="14552" y="6460"/>
                      </a:lnTo>
                      <a:lnTo>
                        <a:pt x="14427" y="6249"/>
                      </a:lnTo>
                      <a:lnTo>
                        <a:pt x="14008" y="5995"/>
                      </a:lnTo>
                      <a:lnTo>
                        <a:pt x="13773" y="5752"/>
                      </a:lnTo>
                      <a:lnTo>
                        <a:pt x="13618" y="5646"/>
                      </a:lnTo>
                      <a:lnTo>
                        <a:pt x="13668" y="5807"/>
                      </a:lnTo>
                      <a:lnTo>
                        <a:pt x="13459" y="5705"/>
                      </a:lnTo>
                      <a:lnTo>
                        <a:pt x="13336" y="5611"/>
                      </a:lnTo>
                      <a:lnTo>
                        <a:pt x="13218" y="5505"/>
                      </a:lnTo>
                      <a:lnTo>
                        <a:pt x="13086" y="5340"/>
                      </a:lnTo>
                      <a:lnTo>
                        <a:pt x="12928" y="5187"/>
                      </a:lnTo>
                      <a:lnTo>
                        <a:pt x="12829" y="5070"/>
                      </a:lnTo>
                      <a:lnTo>
                        <a:pt x="12805" y="4968"/>
                      </a:lnTo>
                      <a:lnTo>
                        <a:pt x="12632" y="4933"/>
                      </a:lnTo>
                      <a:lnTo>
                        <a:pt x="12585" y="4795"/>
                      </a:lnTo>
                      <a:lnTo>
                        <a:pt x="12542" y="4623"/>
                      </a:lnTo>
                      <a:lnTo>
                        <a:pt x="12470" y="4531"/>
                      </a:lnTo>
                      <a:lnTo>
                        <a:pt x="12439" y="4311"/>
                      </a:lnTo>
                      <a:lnTo>
                        <a:pt x="12524" y="4252"/>
                      </a:lnTo>
                      <a:lnTo>
                        <a:pt x="12522" y="4084"/>
                      </a:lnTo>
                      <a:lnTo>
                        <a:pt x="12446" y="4049"/>
                      </a:lnTo>
                      <a:lnTo>
                        <a:pt x="12446" y="3892"/>
                      </a:lnTo>
                      <a:lnTo>
                        <a:pt x="12389" y="3724"/>
                      </a:lnTo>
                      <a:lnTo>
                        <a:pt x="12352" y="3576"/>
                      </a:lnTo>
                      <a:lnTo>
                        <a:pt x="12292" y="3369"/>
                      </a:lnTo>
                      <a:lnTo>
                        <a:pt x="12279" y="3219"/>
                      </a:lnTo>
                      <a:lnTo>
                        <a:pt x="12386" y="3162"/>
                      </a:lnTo>
                      <a:lnTo>
                        <a:pt x="12555" y="3138"/>
                      </a:lnTo>
                      <a:lnTo>
                        <a:pt x="12614" y="3330"/>
                      </a:lnTo>
                      <a:lnTo>
                        <a:pt x="12699" y="3479"/>
                      </a:lnTo>
                      <a:lnTo>
                        <a:pt x="12786" y="3690"/>
                      </a:lnTo>
                      <a:lnTo>
                        <a:pt x="12924" y="3743"/>
                      </a:lnTo>
                      <a:lnTo>
                        <a:pt x="12970" y="3587"/>
                      </a:lnTo>
                      <a:lnTo>
                        <a:pt x="13119" y="3622"/>
                      </a:lnTo>
                      <a:lnTo>
                        <a:pt x="13075" y="3363"/>
                      </a:lnTo>
                      <a:lnTo>
                        <a:pt x="12994" y="3433"/>
                      </a:lnTo>
                      <a:lnTo>
                        <a:pt x="12918" y="3445"/>
                      </a:lnTo>
                      <a:lnTo>
                        <a:pt x="12848" y="3410"/>
                      </a:lnTo>
                      <a:lnTo>
                        <a:pt x="12780" y="3320"/>
                      </a:lnTo>
                      <a:lnTo>
                        <a:pt x="12656" y="3211"/>
                      </a:lnTo>
                      <a:lnTo>
                        <a:pt x="12432" y="3030"/>
                      </a:lnTo>
                      <a:lnTo>
                        <a:pt x="12318" y="3046"/>
                      </a:lnTo>
                      <a:lnTo>
                        <a:pt x="12270" y="2956"/>
                      </a:lnTo>
                      <a:lnTo>
                        <a:pt x="12192" y="2991"/>
                      </a:lnTo>
                      <a:lnTo>
                        <a:pt x="12146" y="3120"/>
                      </a:lnTo>
                      <a:lnTo>
                        <a:pt x="12041" y="3155"/>
                      </a:lnTo>
                      <a:lnTo>
                        <a:pt x="11985" y="3225"/>
                      </a:lnTo>
                      <a:lnTo>
                        <a:pt x="11911" y="3108"/>
                      </a:lnTo>
                      <a:lnTo>
                        <a:pt x="11854" y="2983"/>
                      </a:lnTo>
                      <a:lnTo>
                        <a:pt x="11985" y="2908"/>
                      </a:lnTo>
                      <a:lnTo>
                        <a:pt x="12027" y="2806"/>
                      </a:lnTo>
                      <a:lnTo>
                        <a:pt x="11961" y="2747"/>
                      </a:lnTo>
                      <a:lnTo>
                        <a:pt x="11856" y="2759"/>
                      </a:lnTo>
                      <a:lnTo>
                        <a:pt x="11654" y="2818"/>
                      </a:lnTo>
                      <a:lnTo>
                        <a:pt x="11644" y="2963"/>
                      </a:lnTo>
                      <a:lnTo>
                        <a:pt x="11565" y="2998"/>
                      </a:lnTo>
                      <a:lnTo>
                        <a:pt x="11447" y="2939"/>
                      </a:lnTo>
                      <a:lnTo>
                        <a:pt x="11484" y="2787"/>
                      </a:lnTo>
                      <a:lnTo>
                        <a:pt x="11601" y="2767"/>
                      </a:lnTo>
                      <a:lnTo>
                        <a:pt x="11411" y="2709"/>
                      </a:lnTo>
                      <a:lnTo>
                        <a:pt x="11181" y="2594"/>
                      </a:lnTo>
                      <a:lnTo>
                        <a:pt x="11205" y="2473"/>
                      </a:lnTo>
                      <a:lnTo>
                        <a:pt x="10949" y="2473"/>
                      </a:lnTo>
                      <a:lnTo>
                        <a:pt x="10859" y="2391"/>
                      </a:lnTo>
                      <a:lnTo>
                        <a:pt x="10836" y="2266"/>
                      </a:lnTo>
                      <a:lnTo>
                        <a:pt x="10753" y="2337"/>
                      </a:lnTo>
                      <a:lnTo>
                        <a:pt x="10783" y="2528"/>
                      </a:lnTo>
                      <a:lnTo>
                        <a:pt x="10705" y="2591"/>
                      </a:lnTo>
                      <a:lnTo>
                        <a:pt x="10829" y="2655"/>
                      </a:lnTo>
                      <a:lnTo>
                        <a:pt x="10941" y="2667"/>
                      </a:lnTo>
                      <a:lnTo>
                        <a:pt x="11077" y="2820"/>
                      </a:lnTo>
                      <a:lnTo>
                        <a:pt x="11180" y="2968"/>
                      </a:lnTo>
                      <a:lnTo>
                        <a:pt x="11098" y="3145"/>
                      </a:lnTo>
                      <a:lnTo>
                        <a:pt x="10969" y="3191"/>
                      </a:lnTo>
                      <a:lnTo>
                        <a:pt x="10829" y="3203"/>
                      </a:lnTo>
                      <a:lnTo>
                        <a:pt x="10711" y="3309"/>
                      </a:lnTo>
                      <a:lnTo>
                        <a:pt x="10601" y="3427"/>
                      </a:lnTo>
                      <a:lnTo>
                        <a:pt x="10504" y="3544"/>
                      </a:lnTo>
                      <a:lnTo>
                        <a:pt x="10414" y="3544"/>
                      </a:lnTo>
                      <a:lnTo>
                        <a:pt x="10330" y="3497"/>
                      </a:lnTo>
                      <a:lnTo>
                        <a:pt x="10164" y="3497"/>
                      </a:lnTo>
                      <a:lnTo>
                        <a:pt x="10098" y="3520"/>
                      </a:lnTo>
                      <a:lnTo>
                        <a:pt x="9890" y="3508"/>
                      </a:lnTo>
                      <a:lnTo>
                        <a:pt x="9724" y="3532"/>
                      </a:lnTo>
                      <a:lnTo>
                        <a:pt x="9643" y="3497"/>
                      </a:lnTo>
                      <a:lnTo>
                        <a:pt x="9713" y="3293"/>
                      </a:lnTo>
                      <a:lnTo>
                        <a:pt x="9851" y="3269"/>
                      </a:lnTo>
                      <a:lnTo>
                        <a:pt x="9958" y="3277"/>
                      </a:lnTo>
                      <a:lnTo>
                        <a:pt x="10123" y="3277"/>
                      </a:lnTo>
                      <a:lnTo>
                        <a:pt x="10213" y="3297"/>
                      </a:lnTo>
                      <a:cubicBezTo>
                        <a:pt x="10235" y="3286"/>
                        <a:pt x="10257" y="3274"/>
                        <a:pt x="10278" y="3262"/>
                      </a:cubicBezTo>
                      <a:cubicBezTo>
                        <a:pt x="10331" y="3231"/>
                        <a:pt x="10383" y="3196"/>
                        <a:pt x="10434" y="3156"/>
                      </a:cubicBezTo>
                      <a:lnTo>
                        <a:pt x="10537" y="3073"/>
                      </a:lnTo>
                      <a:cubicBezTo>
                        <a:pt x="10587" y="3061"/>
                        <a:pt x="10635" y="3037"/>
                        <a:pt x="10682" y="3003"/>
                      </a:cubicBezTo>
                      <a:cubicBezTo>
                        <a:pt x="10709" y="2983"/>
                        <a:pt x="10735" y="2960"/>
                        <a:pt x="10760" y="2933"/>
                      </a:cubicBezTo>
                      <a:lnTo>
                        <a:pt x="10845" y="2827"/>
                      </a:lnTo>
                      <a:lnTo>
                        <a:pt x="10603" y="2467"/>
                      </a:lnTo>
                      <a:lnTo>
                        <a:pt x="10462" y="2362"/>
                      </a:lnTo>
                      <a:lnTo>
                        <a:pt x="10412" y="2264"/>
                      </a:lnTo>
                      <a:lnTo>
                        <a:pt x="10265" y="2064"/>
                      </a:lnTo>
                      <a:lnTo>
                        <a:pt x="10161" y="2017"/>
                      </a:lnTo>
                      <a:lnTo>
                        <a:pt x="10195" y="2209"/>
                      </a:lnTo>
                      <a:lnTo>
                        <a:pt x="10183" y="2334"/>
                      </a:lnTo>
                      <a:lnTo>
                        <a:pt x="10112" y="2400"/>
                      </a:lnTo>
                      <a:lnTo>
                        <a:pt x="9985" y="2471"/>
                      </a:lnTo>
                      <a:lnTo>
                        <a:pt x="9919" y="2595"/>
                      </a:lnTo>
                      <a:lnTo>
                        <a:pt x="9851" y="2631"/>
                      </a:lnTo>
                      <a:lnTo>
                        <a:pt x="9762" y="2702"/>
                      </a:lnTo>
                      <a:lnTo>
                        <a:pt x="9586" y="2584"/>
                      </a:lnTo>
                      <a:lnTo>
                        <a:pt x="9620" y="2459"/>
                      </a:lnTo>
                      <a:lnTo>
                        <a:pt x="9672" y="2350"/>
                      </a:lnTo>
                      <a:lnTo>
                        <a:pt x="9681" y="2241"/>
                      </a:lnTo>
                      <a:lnTo>
                        <a:pt x="9726" y="1986"/>
                      </a:lnTo>
                      <a:lnTo>
                        <a:pt x="9713" y="1813"/>
                      </a:lnTo>
                      <a:lnTo>
                        <a:pt x="9842" y="1677"/>
                      </a:lnTo>
                      <a:lnTo>
                        <a:pt x="9919" y="1654"/>
                      </a:lnTo>
                      <a:lnTo>
                        <a:pt x="9974" y="1564"/>
                      </a:lnTo>
                      <a:lnTo>
                        <a:pt x="9839" y="1552"/>
                      </a:lnTo>
                      <a:lnTo>
                        <a:pt x="9736" y="1599"/>
                      </a:lnTo>
                      <a:lnTo>
                        <a:pt x="9642" y="1713"/>
                      </a:lnTo>
                      <a:lnTo>
                        <a:pt x="9638" y="1944"/>
                      </a:lnTo>
                      <a:lnTo>
                        <a:pt x="9619" y="2149"/>
                      </a:lnTo>
                      <a:lnTo>
                        <a:pt x="9597" y="2321"/>
                      </a:lnTo>
                      <a:lnTo>
                        <a:pt x="9507" y="2426"/>
                      </a:lnTo>
                      <a:lnTo>
                        <a:pt x="9470" y="2633"/>
                      </a:lnTo>
                      <a:lnTo>
                        <a:pt x="9387" y="2563"/>
                      </a:lnTo>
                      <a:lnTo>
                        <a:pt x="9420" y="2422"/>
                      </a:lnTo>
                      <a:lnTo>
                        <a:pt x="9414" y="2273"/>
                      </a:lnTo>
                      <a:lnTo>
                        <a:pt x="9317" y="2391"/>
                      </a:lnTo>
                      <a:lnTo>
                        <a:pt x="9256" y="2450"/>
                      </a:lnTo>
                      <a:lnTo>
                        <a:pt x="9144" y="2450"/>
                      </a:lnTo>
                      <a:lnTo>
                        <a:pt x="9026" y="2344"/>
                      </a:lnTo>
                      <a:lnTo>
                        <a:pt x="8960" y="2364"/>
                      </a:lnTo>
                      <a:lnTo>
                        <a:pt x="9052" y="2528"/>
                      </a:lnTo>
                      <a:lnTo>
                        <a:pt x="8986" y="2692"/>
                      </a:lnTo>
                      <a:lnTo>
                        <a:pt x="8866" y="2704"/>
                      </a:lnTo>
                      <a:lnTo>
                        <a:pt x="8737" y="2657"/>
                      </a:lnTo>
                      <a:lnTo>
                        <a:pt x="8588" y="2669"/>
                      </a:lnTo>
                      <a:lnTo>
                        <a:pt x="8708" y="2818"/>
                      </a:lnTo>
                      <a:lnTo>
                        <a:pt x="8704" y="2943"/>
                      </a:lnTo>
                      <a:lnTo>
                        <a:pt x="8619" y="2966"/>
                      </a:lnTo>
                      <a:lnTo>
                        <a:pt x="8490" y="3049"/>
                      </a:lnTo>
                      <a:lnTo>
                        <a:pt x="8317" y="3162"/>
                      </a:lnTo>
                      <a:lnTo>
                        <a:pt x="8223" y="3264"/>
                      </a:lnTo>
                      <a:lnTo>
                        <a:pt x="8190" y="3452"/>
                      </a:lnTo>
                      <a:lnTo>
                        <a:pt x="8125" y="3440"/>
                      </a:lnTo>
                      <a:lnTo>
                        <a:pt x="8047" y="3366"/>
                      </a:lnTo>
                      <a:lnTo>
                        <a:pt x="7916" y="3402"/>
                      </a:lnTo>
                      <a:lnTo>
                        <a:pt x="7870" y="3579"/>
                      </a:lnTo>
                      <a:lnTo>
                        <a:pt x="7830" y="3696"/>
                      </a:lnTo>
                      <a:lnTo>
                        <a:pt x="7706" y="3767"/>
                      </a:lnTo>
                      <a:lnTo>
                        <a:pt x="7588" y="3708"/>
                      </a:lnTo>
                      <a:lnTo>
                        <a:pt x="7518" y="3637"/>
                      </a:lnTo>
                      <a:lnTo>
                        <a:pt x="7374" y="3728"/>
                      </a:lnTo>
                      <a:lnTo>
                        <a:pt x="7276" y="3814"/>
                      </a:lnTo>
                      <a:lnTo>
                        <a:pt x="7250" y="3709"/>
                      </a:lnTo>
                      <a:lnTo>
                        <a:pt x="7132" y="3651"/>
                      </a:lnTo>
                      <a:lnTo>
                        <a:pt x="7044" y="3662"/>
                      </a:lnTo>
                      <a:lnTo>
                        <a:pt x="7031" y="3416"/>
                      </a:lnTo>
                      <a:lnTo>
                        <a:pt x="7130" y="3325"/>
                      </a:lnTo>
                      <a:lnTo>
                        <a:pt x="7056" y="3263"/>
                      </a:lnTo>
                      <a:lnTo>
                        <a:pt x="6974" y="3251"/>
                      </a:lnTo>
                      <a:close/>
                    </a:path>
                  </a:pathLst>
                </a:custGeom>
                <a:solidFill>
                  <a:srgbClr val="445469">
                    <a:lumMod val="60000"/>
                    <a:lumOff val="40000"/>
                  </a:srgb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9" tIns="45719" rIns="45719" bIns="45719" numCol="1" anchor="ctr">
                  <a:noAutofit/>
                </a:bodyPr>
                <a:lstStyle/>
                <a:p>
                  <a:pPr marL="0" marR="0" lvl="0" indent="0" defTabSz="457148" eaLnBrk="1" fontAlgn="auto" latinLnBrk="0" hangingPunct="1">
                    <a:lnSpc>
                      <a:spcPct val="9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 sz="8400" cap="none">
                      <a:solidFill>
                        <a:srgbClr val="070707"/>
                      </a:solidFill>
                    </a:defRPr>
                  </a:pPr>
                  <a:endParaRPr kumimoji="0" sz="8400" b="0" i="0" u="none" strike="noStrike" kern="0" cap="none" spc="0" normalizeH="0" baseline="0" noProof="0">
                    <a:ln>
                      <a:noFill/>
                    </a:ln>
                    <a:solidFill>
                      <a:srgbClr val="070707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7" name="任意多边形: 形状 104"/>
                <p:cNvSpPr/>
                <p:nvPr/>
              </p:nvSpPr>
              <p:spPr>
                <a:xfrm>
                  <a:off x="11850558" y="346895"/>
                  <a:ext cx="65320" cy="8192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180" h="20974" extrusionOk="0">
                      <a:moveTo>
                        <a:pt x="10266" y="844"/>
                      </a:moveTo>
                      <a:lnTo>
                        <a:pt x="7674" y="844"/>
                      </a:lnTo>
                      <a:lnTo>
                        <a:pt x="4819" y="0"/>
                      </a:lnTo>
                      <a:lnTo>
                        <a:pt x="4343" y="2648"/>
                      </a:lnTo>
                      <a:lnTo>
                        <a:pt x="2634" y="3496"/>
                      </a:lnTo>
                      <a:lnTo>
                        <a:pt x="5752" y="6202"/>
                      </a:lnTo>
                      <a:lnTo>
                        <a:pt x="4694" y="7602"/>
                      </a:lnTo>
                      <a:lnTo>
                        <a:pt x="4320" y="9806"/>
                      </a:lnTo>
                      <a:lnTo>
                        <a:pt x="7247" y="11451"/>
                      </a:lnTo>
                      <a:lnTo>
                        <a:pt x="6761" y="13208"/>
                      </a:lnTo>
                      <a:lnTo>
                        <a:pt x="3970" y="12204"/>
                      </a:lnTo>
                      <a:lnTo>
                        <a:pt x="42" y="12204"/>
                      </a:lnTo>
                      <a:lnTo>
                        <a:pt x="0" y="14301"/>
                      </a:lnTo>
                      <a:lnTo>
                        <a:pt x="2309" y="16253"/>
                      </a:lnTo>
                      <a:lnTo>
                        <a:pt x="4721" y="18507"/>
                      </a:lnTo>
                      <a:lnTo>
                        <a:pt x="6812" y="16856"/>
                      </a:lnTo>
                      <a:lnTo>
                        <a:pt x="8832" y="15707"/>
                      </a:lnTo>
                      <a:lnTo>
                        <a:pt x="8816" y="18671"/>
                      </a:lnTo>
                      <a:lnTo>
                        <a:pt x="9961" y="20811"/>
                      </a:lnTo>
                      <a:lnTo>
                        <a:pt x="12927" y="20962"/>
                      </a:lnTo>
                      <a:lnTo>
                        <a:pt x="12355" y="16900"/>
                      </a:lnTo>
                      <a:lnTo>
                        <a:pt x="16744" y="18407"/>
                      </a:lnTo>
                      <a:cubicBezTo>
                        <a:pt x="15981" y="19175"/>
                        <a:pt x="16286" y="20301"/>
                        <a:pt x="17380" y="20755"/>
                      </a:cubicBezTo>
                      <a:cubicBezTo>
                        <a:pt x="19416" y="21600"/>
                        <a:pt x="21600" y="19840"/>
                        <a:pt x="20489" y="18250"/>
                      </a:cubicBezTo>
                      <a:lnTo>
                        <a:pt x="20107" y="16159"/>
                      </a:lnTo>
                      <a:lnTo>
                        <a:pt x="21180" y="14263"/>
                      </a:lnTo>
                      <a:lnTo>
                        <a:pt x="20099" y="10999"/>
                      </a:lnTo>
                      <a:lnTo>
                        <a:pt x="19153" y="8035"/>
                      </a:lnTo>
                      <a:lnTo>
                        <a:pt x="18580" y="6177"/>
                      </a:lnTo>
                      <a:cubicBezTo>
                        <a:pt x="18217" y="5416"/>
                        <a:pt x="17705" y="4704"/>
                        <a:pt x="17062" y="4068"/>
                      </a:cubicBezTo>
                      <a:cubicBezTo>
                        <a:pt x="16337" y="3351"/>
                        <a:pt x="15456" y="2741"/>
                        <a:pt x="14461" y="2266"/>
                      </a:cubicBezTo>
                      <a:lnTo>
                        <a:pt x="10266" y="844"/>
                      </a:lnTo>
                      <a:close/>
                    </a:path>
                  </a:pathLst>
                </a:custGeom>
                <a:solidFill>
                  <a:srgbClr val="445469">
                    <a:lumMod val="60000"/>
                    <a:lumOff val="40000"/>
                  </a:srgb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9" tIns="45719" rIns="45719" bIns="45719" numCol="1" anchor="ctr">
                  <a:noAutofit/>
                </a:bodyPr>
                <a:lstStyle/>
                <a:p>
                  <a:pPr marL="0" marR="0" lvl="0" indent="0" defTabSz="457148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 sz="8400" cap="none">
                      <a:solidFill>
                        <a:srgbClr val="070707"/>
                      </a:solidFill>
                    </a:defRPr>
                  </a:pPr>
                  <a:endParaRPr kumimoji="0" sz="8400" b="0" i="0" u="none" strike="noStrike" kern="0" cap="none" spc="0" normalizeH="0" baseline="0" noProof="0">
                    <a:ln>
                      <a:noFill/>
                    </a:ln>
                    <a:solidFill>
                      <a:srgbClr val="070707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8" name="任意多边形: 形状 105"/>
                <p:cNvSpPr/>
                <p:nvPr/>
              </p:nvSpPr>
              <p:spPr>
                <a:xfrm>
                  <a:off x="11965155" y="297585"/>
                  <a:ext cx="22582" cy="1091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7776" y="999"/>
                      </a:moveTo>
                      <a:lnTo>
                        <a:pt x="16031" y="2988"/>
                      </a:lnTo>
                      <a:lnTo>
                        <a:pt x="21600" y="17424"/>
                      </a:lnTo>
                      <a:lnTo>
                        <a:pt x="13178" y="21600"/>
                      </a:lnTo>
                      <a:lnTo>
                        <a:pt x="5321" y="12716"/>
                      </a:lnTo>
                      <a:lnTo>
                        <a:pt x="0" y="0"/>
                      </a:lnTo>
                      <a:lnTo>
                        <a:pt x="7776" y="999"/>
                      </a:lnTo>
                      <a:close/>
                    </a:path>
                  </a:pathLst>
                </a:custGeom>
                <a:solidFill>
                  <a:srgbClr val="445469">
                    <a:lumMod val="60000"/>
                    <a:lumOff val="40000"/>
                  </a:srgb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9" tIns="45719" rIns="45719" bIns="45719" numCol="1" anchor="ctr">
                  <a:noAutofit/>
                </a:bodyPr>
                <a:lstStyle/>
                <a:p>
                  <a:pPr marL="0" marR="0" lvl="0" indent="0" defTabSz="457148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 sz="8400" cap="none">
                      <a:solidFill>
                        <a:srgbClr val="070707"/>
                      </a:solidFill>
                    </a:defRPr>
                  </a:pPr>
                  <a:endParaRPr kumimoji="0" sz="8400" b="0" i="0" u="none" strike="noStrike" kern="0" cap="none" spc="0" normalizeH="0" baseline="0" noProof="0">
                    <a:ln>
                      <a:noFill/>
                    </a:ln>
                    <a:solidFill>
                      <a:srgbClr val="070707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9" name="任意多边形: 形状 106"/>
                <p:cNvSpPr/>
                <p:nvPr/>
              </p:nvSpPr>
              <p:spPr>
                <a:xfrm>
                  <a:off x="11941322" y="324595"/>
                  <a:ext cx="26313" cy="1725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4898" y="0"/>
                      </a:moveTo>
                      <a:lnTo>
                        <a:pt x="10252" y="4850"/>
                      </a:lnTo>
                      <a:lnTo>
                        <a:pt x="21600" y="13527"/>
                      </a:lnTo>
                      <a:lnTo>
                        <a:pt x="17432" y="21600"/>
                      </a:lnTo>
                      <a:lnTo>
                        <a:pt x="12804" y="18684"/>
                      </a:lnTo>
                      <a:lnTo>
                        <a:pt x="7529" y="18684"/>
                      </a:lnTo>
                      <a:lnTo>
                        <a:pt x="3200" y="14264"/>
                      </a:lnTo>
                      <a:lnTo>
                        <a:pt x="0" y="6164"/>
                      </a:lnTo>
                      <a:lnTo>
                        <a:pt x="4898" y="0"/>
                      </a:lnTo>
                      <a:close/>
                    </a:path>
                  </a:pathLst>
                </a:custGeom>
                <a:solidFill>
                  <a:srgbClr val="445469">
                    <a:lumMod val="60000"/>
                    <a:lumOff val="40000"/>
                  </a:srgb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9" tIns="45719" rIns="45719" bIns="45719" numCol="1" anchor="ctr">
                  <a:noAutofit/>
                </a:bodyPr>
                <a:lstStyle/>
                <a:p>
                  <a:pPr marL="0" marR="0" lvl="0" indent="0" defTabSz="457148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 sz="8400" cap="none">
                      <a:solidFill>
                        <a:srgbClr val="070707"/>
                      </a:solidFill>
                    </a:defRPr>
                  </a:pPr>
                  <a:endParaRPr kumimoji="0" sz="8400" b="0" i="0" u="none" strike="noStrike" kern="0" cap="none" spc="0" normalizeH="0" baseline="0" noProof="0">
                    <a:ln>
                      <a:noFill/>
                    </a:ln>
                    <a:solidFill>
                      <a:srgbClr val="070707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0" name="任意多边形: 形状 107"/>
                <p:cNvSpPr/>
                <p:nvPr/>
              </p:nvSpPr>
              <p:spPr>
                <a:xfrm>
                  <a:off x="11947775" y="160036"/>
                  <a:ext cx="25000" cy="1413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0"/>
                      </a:moveTo>
                      <a:lnTo>
                        <a:pt x="2543" y="10415"/>
                      </a:lnTo>
                      <a:lnTo>
                        <a:pt x="11409" y="21600"/>
                      </a:lnTo>
                      <a:lnTo>
                        <a:pt x="21600" y="19952"/>
                      </a:lnTo>
                      <a:lnTo>
                        <a:pt x="14185" y="6837"/>
                      </a:lnTo>
                      <a:lnTo>
                        <a:pt x="7404" y="204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445469">
                    <a:lumMod val="60000"/>
                    <a:lumOff val="40000"/>
                  </a:srgb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9" tIns="45719" rIns="45719" bIns="45719" numCol="1" anchor="ctr">
                  <a:noAutofit/>
                </a:bodyPr>
                <a:lstStyle/>
                <a:p>
                  <a:pPr marL="0" marR="0" lvl="0" indent="0" defTabSz="457148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 sz="8400" cap="none">
                      <a:solidFill>
                        <a:srgbClr val="070707"/>
                      </a:solidFill>
                    </a:defRPr>
                  </a:pPr>
                  <a:endParaRPr kumimoji="0" sz="8400" b="0" i="0" u="none" strike="noStrike" kern="0" cap="none" spc="0" normalizeH="0" baseline="0" noProof="0">
                    <a:ln>
                      <a:noFill/>
                    </a:ln>
                    <a:solidFill>
                      <a:srgbClr val="070707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1" name="任意多边形: 形状 108"/>
                <p:cNvSpPr/>
                <p:nvPr/>
              </p:nvSpPr>
              <p:spPr>
                <a:xfrm>
                  <a:off x="11778979" y="279571"/>
                  <a:ext cx="14040" cy="1216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0"/>
                      </a:moveTo>
                      <a:lnTo>
                        <a:pt x="17239" y="6531"/>
                      </a:lnTo>
                      <a:lnTo>
                        <a:pt x="21600" y="21600"/>
                      </a:lnTo>
                      <a:lnTo>
                        <a:pt x="7563" y="1741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445469">
                    <a:lumMod val="60000"/>
                    <a:lumOff val="40000"/>
                  </a:srgb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9" tIns="45719" rIns="45719" bIns="45719" numCol="1" anchor="ctr">
                  <a:noAutofit/>
                </a:bodyPr>
                <a:lstStyle/>
                <a:p>
                  <a:pPr marL="0" marR="0" lvl="0" indent="0" defTabSz="457148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 sz="8400" cap="none">
                      <a:solidFill>
                        <a:srgbClr val="070707"/>
                      </a:solidFill>
                    </a:defRPr>
                  </a:pPr>
                  <a:endParaRPr kumimoji="0" sz="8400" b="0" i="0" u="none" strike="noStrike" kern="0" cap="none" spc="0" normalizeH="0" baseline="0" noProof="0">
                    <a:ln>
                      <a:noFill/>
                    </a:ln>
                    <a:solidFill>
                      <a:srgbClr val="070707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2" name="任意多边形: 形状 109"/>
                <p:cNvSpPr/>
                <p:nvPr/>
              </p:nvSpPr>
              <p:spPr>
                <a:xfrm>
                  <a:off x="11554267" y="147985"/>
                  <a:ext cx="98263" cy="4916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449" y="2836"/>
                      </a:moveTo>
                      <a:lnTo>
                        <a:pt x="4638" y="3611"/>
                      </a:lnTo>
                      <a:lnTo>
                        <a:pt x="7047" y="6139"/>
                      </a:lnTo>
                      <a:lnTo>
                        <a:pt x="8502" y="8873"/>
                      </a:lnTo>
                      <a:lnTo>
                        <a:pt x="9483" y="6470"/>
                      </a:lnTo>
                      <a:lnTo>
                        <a:pt x="10000" y="2333"/>
                      </a:lnTo>
                      <a:lnTo>
                        <a:pt x="11639" y="0"/>
                      </a:lnTo>
                      <a:lnTo>
                        <a:pt x="14954" y="71"/>
                      </a:lnTo>
                      <a:lnTo>
                        <a:pt x="16717" y="3714"/>
                      </a:lnTo>
                      <a:lnTo>
                        <a:pt x="13709" y="4575"/>
                      </a:lnTo>
                      <a:lnTo>
                        <a:pt x="14825" y="6806"/>
                      </a:lnTo>
                      <a:lnTo>
                        <a:pt x="12296" y="8099"/>
                      </a:lnTo>
                      <a:lnTo>
                        <a:pt x="14021" y="10405"/>
                      </a:lnTo>
                      <a:lnTo>
                        <a:pt x="17207" y="9123"/>
                      </a:lnTo>
                      <a:lnTo>
                        <a:pt x="20312" y="7571"/>
                      </a:lnTo>
                      <a:lnTo>
                        <a:pt x="21600" y="9619"/>
                      </a:lnTo>
                      <a:lnTo>
                        <a:pt x="19837" y="11925"/>
                      </a:lnTo>
                      <a:lnTo>
                        <a:pt x="18295" y="13368"/>
                      </a:lnTo>
                      <a:lnTo>
                        <a:pt x="16624" y="14995"/>
                      </a:lnTo>
                      <a:lnTo>
                        <a:pt x="14043" y="15685"/>
                      </a:lnTo>
                      <a:lnTo>
                        <a:pt x="14905" y="18864"/>
                      </a:lnTo>
                      <a:lnTo>
                        <a:pt x="11886" y="20576"/>
                      </a:lnTo>
                      <a:lnTo>
                        <a:pt x="10216" y="21600"/>
                      </a:lnTo>
                      <a:lnTo>
                        <a:pt x="7973" y="21600"/>
                      </a:lnTo>
                      <a:lnTo>
                        <a:pt x="7251" y="16612"/>
                      </a:lnTo>
                      <a:lnTo>
                        <a:pt x="5245" y="15750"/>
                      </a:lnTo>
                      <a:lnTo>
                        <a:pt x="4232" y="13261"/>
                      </a:lnTo>
                      <a:lnTo>
                        <a:pt x="1267" y="14036"/>
                      </a:lnTo>
                      <a:lnTo>
                        <a:pt x="1135" y="11473"/>
                      </a:lnTo>
                      <a:lnTo>
                        <a:pt x="1577" y="9156"/>
                      </a:lnTo>
                      <a:lnTo>
                        <a:pt x="171" y="8391"/>
                      </a:lnTo>
                      <a:lnTo>
                        <a:pt x="0" y="5470"/>
                      </a:lnTo>
                      <a:lnTo>
                        <a:pt x="2449" y="2836"/>
                      </a:lnTo>
                      <a:close/>
                    </a:path>
                  </a:pathLst>
                </a:custGeom>
                <a:solidFill>
                  <a:srgbClr val="445469">
                    <a:lumMod val="60000"/>
                    <a:lumOff val="40000"/>
                  </a:srgb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9" tIns="45719" rIns="45719" bIns="45719" numCol="1" anchor="ctr">
                  <a:noAutofit/>
                </a:bodyPr>
                <a:lstStyle/>
                <a:p>
                  <a:pPr marL="0" marR="0" lvl="0" indent="0" defTabSz="457148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 sz="8400" cap="none">
                      <a:solidFill>
                        <a:srgbClr val="070707"/>
                      </a:solidFill>
                    </a:defRPr>
                  </a:pPr>
                  <a:endParaRPr kumimoji="0" sz="8400" b="0" i="0" u="none" strike="noStrike" kern="0" cap="none" spc="0" normalizeH="0" baseline="0" noProof="0">
                    <a:ln>
                      <a:noFill/>
                    </a:ln>
                    <a:solidFill>
                      <a:srgbClr val="070707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3" name="任意多边形: 形状 110"/>
                <p:cNvSpPr/>
                <p:nvPr/>
              </p:nvSpPr>
              <p:spPr>
                <a:xfrm>
                  <a:off x="11439722" y="101868"/>
                  <a:ext cx="69275" cy="2761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8108" y="1841"/>
                      </a:moveTo>
                      <a:lnTo>
                        <a:pt x="11219" y="0"/>
                      </a:lnTo>
                      <a:lnTo>
                        <a:pt x="12693" y="2920"/>
                      </a:lnTo>
                      <a:lnTo>
                        <a:pt x="15002" y="7025"/>
                      </a:lnTo>
                      <a:lnTo>
                        <a:pt x="17984" y="6564"/>
                      </a:lnTo>
                      <a:lnTo>
                        <a:pt x="20370" y="7178"/>
                      </a:lnTo>
                      <a:lnTo>
                        <a:pt x="21592" y="11781"/>
                      </a:lnTo>
                      <a:lnTo>
                        <a:pt x="20377" y="16536"/>
                      </a:lnTo>
                      <a:lnTo>
                        <a:pt x="21600" y="20967"/>
                      </a:lnTo>
                      <a:lnTo>
                        <a:pt x="18320" y="21600"/>
                      </a:lnTo>
                      <a:lnTo>
                        <a:pt x="15874" y="18991"/>
                      </a:lnTo>
                      <a:lnTo>
                        <a:pt x="13304" y="18531"/>
                      </a:lnTo>
                      <a:lnTo>
                        <a:pt x="13366" y="13775"/>
                      </a:lnTo>
                      <a:lnTo>
                        <a:pt x="10805" y="13793"/>
                      </a:lnTo>
                      <a:lnTo>
                        <a:pt x="9589" y="17629"/>
                      </a:lnTo>
                      <a:lnTo>
                        <a:pt x="7203" y="17936"/>
                      </a:lnTo>
                      <a:lnTo>
                        <a:pt x="4443" y="20698"/>
                      </a:lnTo>
                      <a:lnTo>
                        <a:pt x="4471" y="15980"/>
                      </a:lnTo>
                      <a:lnTo>
                        <a:pt x="5077" y="11088"/>
                      </a:lnTo>
                      <a:lnTo>
                        <a:pt x="0" y="11088"/>
                      </a:lnTo>
                      <a:lnTo>
                        <a:pt x="1197" y="3322"/>
                      </a:lnTo>
                      <a:lnTo>
                        <a:pt x="3832" y="1039"/>
                      </a:lnTo>
                      <a:lnTo>
                        <a:pt x="5591" y="6390"/>
                      </a:lnTo>
                      <a:lnTo>
                        <a:pt x="8108" y="1841"/>
                      </a:lnTo>
                      <a:close/>
                    </a:path>
                  </a:pathLst>
                </a:custGeom>
                <a:solidFill>
                  <a:srgbClr val="445469">
                    <a:lumMod val="60000"/>
                    <a:lumOff val="40000"/>
                  </a:srgb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9" tIns="45719" rIns="45719" bIns="45719" numCol="1" anchor="ctr">
                  <a:noAutofit/>
                </a:bodyPr>
                <a:lstStyle/>
                <a:p>
                  <a:pPr marL="0" marR="0" lvl="0" indent="0" defTabSz="457148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 sz="8400" cap="none">
                      <a:solidFill>
                        <a:srgbClr val="070707"/>
                      </a:solidFill>
                    </a:defRPr>
                  </a:pPr>
                  <a:endParaRPr kumimoji="0" sz="8400" b="0" i="0" u="none" strike="noStrike" kern="0" cap="none" spc="0" normalizeH="0" baseline="0" noProof="0">
                    <a:ln>
                      <a:noFill/>
                    </a:ln>
                    <a:solidFill>
                      <a:srgbClr val="070707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4" name="任意多边形: 形状 111"/>
                <p:cNvSpPr/>
                <p:nvPr/>
              </p:nvSpPr>
              <p:spPr>
                <a:xfrm>
                  <a:off x="11287667" y="73967"/>
                  <a:ext cx="68454" cy="3710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1598" y="3226"/>
                      </a:moveTo>
                      <a:lnTo>
                        <a:pt x="13655" y="5410"/>
                      </a:lnTo>
                      <a:lnTo>
                        <a:pt x="16478" y="8622"/>
                      </a:lnTo>
                      <a:lnTo>
                        <a:pt x="18327" y="5996"/>
                      </a:lnTo>
                      <a:lnTo>
                        <a:pt x="20857" y="7022"/>
                      </a:lnTo>
                      <a:lnTo>
                        <a:pt x="21600" y="12391"/>
                      </a:lnTo>
                      <a:lnTo>
                        <a:pt x="18938" y="14662"/>
                      </a:lnTo>
                      <a:lnTo>
                        <a:pt x="19124" y="19672"/>
                      </a:lnTo>
                      <a:lnTo>
                        <a:pt x="16540" y="21600"/>
                      </a:lnTo>
                      <a:lnTo>
                        <a:pt x="14133" y="19544"/>
                      </a:lnTo>
                      <a:lnTo>
                        <a:pt x="12834" y="16474"/>
                      </a:lnTo>
                      <a:lnTo>
                        <a:pt x="11162" y="13734"/>
                      </a:lnTo>
                      <a:lnTo>
                        <a:pt x="8028" y="8479"/>
                      </a:lnTo>
                      <a:lnTo>
                        <a:pt x="6001" y="11749"/>
                      </a:lnTo>
                      <a:lnTo>
                        <a:pt x="2356" y="11749"/>
                      </a:lnTo>
                      <a:lnTo>
                        <a:pt x="262" y="8665"/>
                      </a:lnTo>
                      <a:lnTo>
                        <a:pt x="0" y="4897"/>
                      </a:lnTo>
                      <a:lnTo>
                        <a:pt x="4482" y="2384"/>
                      </a:lnTo>
                      <a:lnTo>
                        <a:pt x="5906" y="0"/>
                      </a:lnTo>
                      <a:lnTo>
                        <a:pt x="8629" y="878"/>
                      </a:lnTo>
                      <a:lnTo>
                        <a:pt x="9527" y="5373"/>
                      </a:lnTo>
                      <a:lnTo>
                        <a:pt x="11598" y="3226"/>
                      </a:lnTo>
                      <a:close/>
                    </a:path>
                  </a:pathLst>
                </a:custGeom>
                <a:solidFill>
                  <a:srgbClr val="445469">
                    <a:lumMod val="60000"/>
                    <a:lumOff val="40000"/>
                  </a:srgb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9" tIns="45719" rIns="45719" bIns="45719" numCol="1" anchor="ctr">
                  <a:noAutofit/>
                </a:bodyPr>
                <a:lstStyle/>
                <a:p>
                  <a:pPr marL="0" marR="0" lvl="0" indent="0" defTabSz="457148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 sz="8400" cap="none">
                      <a:solidFill>
                        <a:srgbClr val="070707"/>
                      </a:solidFill>
                    </a:defRPr>
                  </a:pPr>
                  <a:endParaRPr kumimoji="0" sz="8400" b="0" i="0" u="none" strike="noStrike" kern="0" cap="none" spc="0" normalizeH="0" baseline="0" noProof="0">
                    <a:ln>
                      <a:noFill/>
                    </a:ln>
                    <a:solidFill>
                      <a:srgbClr val="070707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5" name="任意多边形: 形状 112"/>
                <p:cNvSpPr/>
                <p:nvPr/>
              </p:nvSpPr>
              <p:spPr>
                <a:xfrm>
                  <a:off x="11102147" y="125238"/>
                  <a:ext cx="37262" cy="2764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0237" y="0"/>
                      </a:moveTo>
                      <a:lnTo>
                        <a:pt x="10984" y="172"/>
                      </a:lnTo>
                      <a:lnTo>
                        <a:pt x="3381" y="1772"/>
                      </a:lnTo>
                      <a:lnTo>
                        <a:pt x="4897" y="8630"/>
                      </a:lnTo>
                      <a:lnTo>
                        <a:pt x="1644" y="12271"/>
                      </a:lnTo>
                      <a:lnTo>
                        <a:pt x="0" y="18536"/>
                      </a:lnTo>
                      <a:lnTo>
                        <a:pt x="4912" y="21600"/>
                      </a:lnTo>
                      <a:lnTo>
                        <a:pt x="10939" y="17022"/>
                      </a:lnTo>
                      <a:lnTo>
                        <a:pt x="16851" y="13650"/>
                      </a:lnTo>
                      <a:lnTo>
                        <a:pt x="21600" y="7998"/>
                      </a:lnTo>
                      <a:lnTo>
                        <a:pt x="20237" y="0"/>
                      </a:lnTo>
                      <a:close/>
                    </a:path>
                  </a:pathLst>
                </a:custGeom>
                <a:solidFill>
                  <a:srgbClr val="445469">
                    <a:lumMod val="60000"/>
                    <a:lumOff val="40000"/>
                  </a:srgb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9" tIns="45719" rIns="45719" bIns="45719" numCol="1" anchor="ctr">
                  <a:noAutofit/>
                </a:bodyPr>
                <a:lstStyle/>
                <a:p>
                  <a:pPr marL="0" marR="0" lvl="0" indent="0" defTabSz="457148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 sz="8400" cap="none">
                      <a:solidFill>
                        <a:srgbClr val="070707"/>
                      </a:solidFill>
                    </a:defRPr>
                  </a:pPr>
                  <a:endParaRPr kumimoji="0" sz="8400" b="0" i="0" u="none" strike="noStrike" kern="0" cap="none" spc="0" normalizeH="0" baseline="0" noProof="0">
                    <a:ln>
                      <a:noFill/>
                    </a:ln>
                    <a:solidFill>
                      <a:srgbClr val="070707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6" name="任意多边形: 形状 113"/>
                <p:cNvSpPr/>
                <p:nvPr/>
              </p:nvSpPr>
              <p:spPr>
                <a:xfrm>
                  <a:off x="11083747" y="156899"/>
                  <a:ext cx="26631" cy="1368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682" y="304"/>
                      </a:moveTo>
                      <a:lnTo>
                        <a:pt x="3918" y="3868"/>
                      </a:lnTo>
                      <a:lnTo>
                        <a:pt x="0" y="9563"/>
                      </a:lnTo>
                      <a:lnTo>
                        <a:pt x="1470" y="18816"/>
                      </a:lnTo>
                      <a:lnTo>
                        <a:pt x="6166" y="21600"/>
                      </a:lnTo>
                      <a:lnTo>
                        <a:pt x="14598" y="13241"/>
                      </a:lnTo>
                      <a:lnTo>
                        <a:pt x="21600" y="7047"/>
                      </a:lnTo>
                      <a:lnTo>
                        <a:pt x="18557" y="0"/>
                      </a:lnTo>
                      <a:lnTo>
                        <a:pt x="10682" y="304"/>
                      </a:lnTo>
                      <a:close/>
                    </a:path>
                  </a:pathLst>
                </a:custGeom>
                <a:solidFill>
                  <a:srgbClr val="445469">
                    <a:lumMod val="60000"/>
                    <a:lumOff val="40000"/>
                  </a:srgb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9" tIns="45719" rIns="45719" bIns="45719" numCol="1" anchor="ctr">
                  <a:noAutofit/>
                </a:bodyPr>
                <a:lstStyle/>
                <a:p>
                  <a:pPr marL="0" marR="0" lvl="0" indent="0" defTabSz="457148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 sz="8400" cap="none">
                      <a:solidFill>
                        <a:srgbClr val="070707"/>
                      </a:solidFill>
                    </a:defRPr>
                  </a:pPr>
                  <a:endParaRPr kumimoji="0" sz="8400" b="0" i="0" u="none" strike="noStrike" kern="0" cap="none" spc="0" normalizeH="0" baseline="0" noProof="0">
                    <a:ln>
                      <a:noFill/>
                    </a:ln>
                    <a:solidFill>
                      <a:srgbClr val="070707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7" name="任意多边形: 形状 114"/>
                <p:cNvSpPr/>
                <p:nvPr/>
              </p:nvSpPr>
              <p:spPr>
                <a:xfrm>
                  <a:off x="11075179" y="127446"/>
                  <a:ext cx="27082" cy="1784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9436" y="0"/>
                      </a:moveTo>
                      <a:lnTo>
                        <a:pt x="5445" y="6706"/>
                      </a:lnTo>
                      <a:lnTo>
                        <a:pt x="0" y="13317"/>
                      </a:lnTo>
                      <a:lnTo>
                        <a:pt x="1676" y="21600"/>
                      </a:lnTo>
                      <a:lnTo>
                        <a:pt x="9416" y="19225"/>
                      </a:lnTo>
                      <a:lnTo>
                        <a:pt x="16925" y="15663"/>
                      </a:lnTo>
                      <a:lnTo>
                        <a:pt x="21600" y="6401"/>
                      </a:lnTo>
                      <a:lnTo>
                        <a:pt x="14597" y="5005"/>
                      </a:lnTo>
                      <a:lnTo>
                        <a:pt x="9436" y="0"/>
                      </a:lnTo>
                      <a:close/>
                    </a:path>
                  </a:pathLst>
                </a:custGeom>
                <a:solidFill>
                  <a:srgbClr val="445469">
                    <a:lumMod val="60000"/>
                    <a:lumOff val="40000"/>
                  </a:srgb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9" tIns="45719" rIns="45719" bIns="45719" numCol="1" anchor="ctr">
                  <a:noAutofit/>
                </a:bodyPr>
                <a:lstStyle/>
                <a:p>
                  <a:pPr marL="0" marR="0" lvl="0" indent="0" defTabSz="457148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 sz="8400" cap="none">
                      <a:solidFill>
                        <a:srgbClr val="070707"/>
                      </a:solidFill>
                    </a:defRPr>
                  </a:pPr>
                  <a:endParaRPr kumimoji="0" sz="8400" b="0" i="0" u="none" strike="noStrike" kern="0" cap="none" spc="0" normalizeH="0" baseline="0" noProof="0">
                    <a:ln>
                      <a:noFill/>
                    </a:ln>
                    <a:solidFill>
                      <a:srgbClr val="070707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8" name="任意多边形: 形状 115"/>
                <p:cNvSpPr/>
                <p:nvPr/>
              </p:nvSpPr>
              <p:spPr>
                <a:xfrm>
                  <a:off x="11383624" y="36229"/>
                  <a:ext cx="10162" cy="170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6188" y="0"/>
                      </a:moveTo>
                      <a:lnTo>
                        <a:pt x="0" y="11338"/>
                      </a:lnTo>
                      <a:lnTo>
                        <a:pt x="14062" y="21600"/>
                      </a:lnTo>
                      <a:lnTo>
                        <a:pt x="21600" y="10385"/>
                      </a:lnTo>
                      <a:lnTo>
                        <a:pt x="6188" y="0"/>
                      </a:lnTo>
                      <a:close/>
                    </a:path>
                  </a:pathLst>
                </a:custGeom>
                <a:solidFill>
                  <a:srgbClr val="445469">
                    <a:lumMod val="60000"/>
                    <a:lumOff val="40000"/>
                  </a:srgb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9" tIns="45719" rIns="45719" bIns="45719" numCol="1" anchor="ctr">
                  <a:noAutofit/>
                </a:bodyPr>
                <a:lstStyle/>
                <a:p>
                  <a:pPr marL="0" marR="0" lvl="0" indent="0" defTabSz="457148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 sz="8400" cap="none">
                      <a:solidFill>
                        <a:srgbClr val="070707"/>
                      </a:solidFill>
                    </a:defRPr>
                  </a:pPr>
                  <a:endParaRPr kumimoji="0" sz="8400" b="0" i="0" u="none" strike="noStrike" kern="0" cap="none" spc="0" normalizeH="0" baseline="0" noProof="0">
                    <a:ln>
                      <a:noFill/>
                    </a:ln>
                    <a:solidFill>
                      <a:srgbClr val="070707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9" name="任意多边形: 形状 116"/>
                <p:cNvSpPr/>
                <p:nvPr/>
              </p:nvSpPr>
              <p:spPr>
                <a:xfrm>
                  <a:off x="10976425" y="296940"/>
                  <a:ext cx="24832" cy="2224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6290" y="2206"/>
                      </a:moveTo>
                      <a:lnTo>
                        <a:pt x="21600" y="7730"/>
                      </a:lnTo>
                      <a:lnTo>
                        <a:pt x="19740" y="16457"/>
                      </a:lnTo>
                      <a:lnTo>
                        <a:pt x="13790" y="21600"/>
                      </a:lnTo>
                      <a:lnTo>
                        <a:pt x="2574" y="13289"/>
                      </a:lnTo>
                      <a:lnTo>
                        <a:pt x="0" y="4928"/>
                      </a:lnTo>
                      <a:lnTo>
                        <a:pt x="11167" y="0"/>
                      </a:lnTo>
                      <a:lnTo>
                        <a:pt x="16290" y="2206"/>
                      </a:lnTo>
                      <a:close/>
                    </a:path>
                  </a:pathLst>
                </a:custGeom>
                <a:solidFill>
                  <a:srgbClr val="445469">
                    <a:lumMod val="60000"/>
                    <a:lumOff val="40000"/>
                  </a:srgb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9" tIns="45719" rIns="45719" bIns="45719" numCol="1" anchor="ctr">
                  <a:noAutofit/>
                </a:bodyPr>
                <a:lstStyle/>
                <a:p>
                  <a:pPr marL="0" marR="0" lvl="0" indent="0" defTabSz="457148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 sz="8400" cap="none">
                      <a:solidFill>
                        <a:srgbClr val="070707"/>
                      </a:solidFill>
                    </a:defRPr>
                  </a:pPr>
                  <a:endParaRPr kumimoji="0" sz="8400" b="0" i="0" u="none" strike="noStrike" kern="0" cap="none" spc="0" normalizeH="0" baseline="0" noProof="0">
                    <a:ln>
                      <a:noFill/>
                    </a:ln>
                    <a:solidFill>
                      <a:srgbClr val="070707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0" name="任意多边形: 形状 117"/>
                <p:cNvSpPr/>
                <p:nvPr/>
              </p:nvSpPr>
              <p:spPr>
                <a:xfrm>
                  <a:off x="11338310" y="248109"/>
                  <a:ext cx="538750" cy="37354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5455" y="4385"/>
                      </a:moveTo>
                      <a:lnTo>
                        <a:pt x="4472" y="4411"/>
                      </a:lnTo>
                      <a:lnTo>
                        <a:pt x="3992" y="4496"/>
                      </a:lnTo>
                      <a:lnTo>
                        <a:pt x="3545" y="5108"/>
                      </a:lnTo>
                      <a:lnTo>
                        <a:pt x="3512" y="5585"/>
                      </a:lnTo>
                      <a:lnTo>
                        <a:pt x="3157" y="5595"/>
                      </a:lnTo>
                      <a:lnTo>
                        <a:pt x="2556" y="6377"/>
                      </a:lnTo>
                      <a:lnTo>
                        <a:pt x="2234" y="6807"/>
                      </a:lnTo>
                      <a:lnTo>
                        <a:pt x="1976" y="7544"/>
                      </a:lnTo>
                      <a:lnTo>
                        <a:pt x="1979" y="8270"/>
                      </a:lnTo>
                      <a:lnTo>
                        <a:pt x="2073" y="9040"/>
                      </a:lnTo>
                      <a:lnTo>
                        <a:pt x="2292" y="9198"/>
                      </a:lnTo>
                      <a:lnTo>
                        <a:pt x="2425" y="9685"/>
                      </a:lnTo>
                      <a:lnTo>
                        <a:pt x="2606" y="9969"/>
                      </a:lnTo>
                      <a:lnTo>
                        <a:pt x="2809" y="10262"/>
                      </a:lnTo>
                      <a:lnTo>
                        <a:pt x="3224" y="10329"/>
                      </a:lnTo>
                      <a:lnTo>
                        <a:pt x="3452" y="10228"/>
                      </a:lnTo>
                      <a:lnTo>
                        <a:pt x="3771" y="10238"/>
                      </a:lnTo>
                      <a:lnTo>
                        <a:pt x="3582" y="10771"/>
                      </a:lnTo>
                      <a:lnTo>
                        <a:pt x="3207" y="11483"/>
                      </a:lnTo>
                      <a:lnTo>
                        <a:pt x="2791" y="11619"/>
                      </a:lnTo>
                      <a:lnTo>
                        <a:pt x="2240" y="11381"/>
                      </a:lnTo>
                      <a:lnTo>
                        <a:pt x="2697" y="10963"/>
                      </a:lnTo>
                      <a:lnTo>
                        <a:pt x="2556" y="10498"/>
                      </a:lnTo>
                      <a:lnTo>
                        <a:pt x="2242" y="9919"/>
                      </a:lnTo>
                      <a:lnTo>
                        <a:pt x="1724" y="9488"/>
                      </a:lnTo>
                      <a:lnTo>
                        <a:pt x="1531" y="10112"/>
                      </a:lnTo>
                      <a:lnTo>
                        <a:pt x="1700" y="10382"/>
                      </a:lnTo>
                      <a:lnTo>
                        <a:pt x="1928" y="10847"/>
                      </a:lnTo>
                      <a:lnTo>
                        <a:pt x="1834" y="11334"/>
                      </a:lnTo>
                      <a:lnTo>
                        <a:pt x="1810" y="11911"/>
                      </a:lnTo>
                      <a:lnTo>
                        <a:pt x="2068" y="12114"/>
                      </a:lnTo>
                      <a:lnTo>
                        <a:pt x="2178" y="12510"/>
                      </a:lnTo>
                      <a:lnTo>
                        <a:pt x="1991" y="12734"/>
                      </a:lnTo>
                      <a:lnTo>
                        <a:pt x="1669" y="12768"/>
                      </a:lnTo>
                      <a:lnTo>
                        <a:pt x="1551" y="11629"/>
                      </a:lnTo>
                      <a:lnTo>
                        <a:pt x="1105" y="11495"/>
                      </a:lnTo>
                      <a:lnTo>
                        <a:pt x="863" y="11833"/>
                      </a:lnTo>
                      <a:lnTo>
                        <a:pt x="428" y="11809"/>
                      </a:lnTo>
                      <a:lnTo>
                        <a:pt x="444" y="10906"/>
                      </a:lnTo>
                      <a:lnTo>
                        <a:pt x="314" y="10373"/>
                      </a:lnTo>
                      <a:lnTo>
                        <a:pt x="23" y="10305"/>
                      </a:lnTo>
                      <a:lnTo>
                        <a:pt x="84" y="11072"/>
                      </a:lnTo>
                      <a:lnTo>
                        <a:pt x="164" y="11604"/>
                      </a:lnTo>
                      <a:lnTo>
                        <a:pt x="188" y="12215"/>
                      </a:lnTo>
                      <a:lnTo>
                        <a:pt x="141" y="12778"/>
                      </a:lnTo>
                      <a:lnTo>
                        <a:pt x="47" y="13175"/>
                      </a:lnTo>
                      <a:lnTo>
                        <a:pt x="0" y="13515"/>
                      </a:lnTo>
                      <a:lnTo>
                        <a:pt x="306" y="13651"/>
                      </a:lnTo>
                      <a:lnTo>
                        <a:pt x="391" y="13076"/>
                      </a:lnTo>
                      <a:lnTo>
                        <a:pt x="769" y="12861"/>
                      </a:lnTo>
                      <a:lnTo>
                        <a:pt x="957" y="13382"/>
                      </a:lnTo>
                      <a:lnTo>
                        <a:pt x="1333" y="13775"/>
                      </a:lnTo>
                      <a:lnTo>
                        <a:pt x="1585" y="13911"/>
                      </a:lnTo>
                      <a:lnTo>
                        <a:pt x="1741" y="13505"/>
                      </a:lnTo>
                      <a:lnTo>
                        <a:pt x="2013" y="13958"/>
                      </a:lnTo>
                      <a:lnTo>
                        <a:pt x="2516" y="14058"/>
                      </a:lnTo>
                      <a:lnTo>
                        <a:pt x="2696" y="13494"/>
                      </a:lnTo>
                      <a:lnTo>
                        <a:pt x="2485" y="12861"/>
                      </a:lnTo>
                      <a:lnTo>
                        <a:pt x="2422" y="12432"/>
                      </a:lnTo>
                      <a:lnTo>
                        <a:pt x="2822" y="12308"/>
                      </a:lnTo>
                      <a:lnTo>
                        <a:pt x="2893" y="12818"/>
                      </a:lnTo>
                      <a:cubicBezTo>
                        <a:pt x="2695" y="13095"/>
                        <a:pt x="2706" y="13557"/>
                        <a:pt x="2917" y="13814"/>
                      </a:cubicBezTo>
                      <a:cubicBezTo>
                        <a:pt x="3063" y="13993"/>
                        <a:pt x="3272" y="14016"/>
                        <a:pt x="3435" y="13871"/>
                      </a:cubicBezTo>
                      <a:lnTo>
                        <a:pt x="3898" y="13905"/>
                      </a:lnTo>
                      <a:lnTo>
                        <a:pt x="4157" y="14041"/>
                      </a:lnTo>
                      <a:cubicBezTo>
                        <a:pt x="4345" y="14008"/>
                        <a:pt x="4534" y="13981"/>
                        <a:pt x="4723" y="13962"/>
                      </a:cubicBezTo>
                      <a:cubicBezTo>
                        <a:pt x="4883" y="13945"/>
                        <a:pt x="5042" y="13934"/>
                        <a:pt x="5203" y="13928"/>
                      </a:cubicBezTo>
                      <a:lnTo>
                        <a:pt x="5493" y="13803"/>
                      </a:lnTo>
                      <a:lnTo>
                        <a:pt x="5752" y="13248"/>
                      </a:lnTo>
                      <a:lnTo>
                        <a:pt x="5587" y="12216"/>
                      </a:lnTo>
                      <a:lnTo>
                        <a:pt x="5218" y="12250"/>
                      </a:lnTo>
                      <a:cubicBezTo>
                        <a:pt x="5045" y="12150"/>
                        <a:pt x="4851" y="12150"/>
                        <a:pt x="4678" y="12250"/>
                      </a:cubicBezTo>
                      <a:cubicBezTo>
                        <a:pt x="4514" y="12345"/>
                        <a:pt x="4380" y="12522"/>
                        <a:pt x="4301" y="12748"/>
                      </a:cubicBezTo>
                      <a:lnTo>
                        <a:pt x="3971" y="12816"/>
                      </a:lnTo>
                      <a:lnTo>
                        <a:pt x="3492" y="12681"/>
                      </a:lnTo>
                      <a:lnTo>
                        <a:pt x="3516" y="12216"/>
                      </a:lnTo>
                      <a:lnTo>
                        <a:pt x="3830" y="12092"/>
                      </a:lnTo>
                      <a:lnTo>
                        <a:pt x="4190" y="12126"/>
                      </a:lnTo>
                      <a:lnTo>
                        <a:pt x="4612" y="11921"/>
                      </a:lnTo>
                      <a:lnTo>
                        <a:pt x="5130" y="11548"/>
                      </a:lnTo>
                      <a:lnTo>
                        <a:pt x="5538" y="11719"/>
                      </a:lnTo>
                      <a:lnTo>
                        <a:pt x="5781" y="11347"/>
                      </a:lnTo>
                      <a:lnTo>
                        <a:pt x="5757" y="10950"/>
                      </a:lnTo>
                      <a:lnTo>
                        <a:pt x="5474" y="10520"/>
                      </a:lnTo>
                      <a:lnTo>
                        <a:pt x="5545" y="10078"/>
                      </a:lnTo>
                      <a:lnTo>
                        <a:pt x="5686" y="9569"/>
                      </a:lnTo>
                      <a:lnTo>
                        <a:pt x="5773" y="9070"/>
                      </a:lnTo>
                      <a:lnTo>
                        <a:pt x="5639" y="8469"/>
                      </a:lnTo>
                      <a:lnTo>
                        <a:pt x="5835" y="7692"/>
                      </a:lnTo>
                      <a:lnTo>
                        <a:pt x="5874" y="7125"/>
                      </a:lnTo>
                      <a:lnTo>
                        <a:pt x="5898" y="6467"/>
                      </a:lnTo>
                      <a:lnTo>
                        <a:pt x="6055" y="6094"/>
                      </a:lnTo>
                      <a:lnTo>
                        <a:pt x="6243" y="7171"/>
                      </a:lnTo>
                      <a:lnTo>
                        <a:pt x="6627" y="7205"/>
                      </a:lnTo>
                      <a:lnTo>
                        <a:pt x="6769" y="7534"/>
                      </a:lnTo>
                      <a:lnTo>
                        <a:pt x="6446" y="7941"/>
                      </a:lnTo>
                      <a:lnTo>
                        <a:pt x="6360" y="8406"/>
                      </a:lnTo>
                      <a:lnTo>
                        <a:pt x="6061" y="9324"/>
                      </a:lnTo>
                      <a:lnTo>
                        <a:pt x="6454" y="9494"/>
                      </a:lnTo>
                      <a:lnTo>
                        <a:pt x="6501" y="9845"/>
                      </a:lnTo>
                      <a:lnTo>
                        <a:pt x="6643" y="10262"/>
                      </a:lnTo>
                      <a:lnTo>
                        <a:pt x="6869" y="10431"/>
                      </a:lnTo>
                      <a:lnTo>
                        <a:pt x="7199" y="10805"/>
                      </a:lnTo>
                      <a:cubicBezTo>
                        <a:pt x="7319" y="10894"/>
                        <a:pt x="7445" y="10962"/>
                        <a:pt x="7576" y="11008"/>
                      </a:cubicBezTo>
                      <a:cubicBezTo>
                        <a:pt x="7740" y="11066"/>
                        <a:pt x="7910" y="11089"/>
                        <a:pt x="8079" y="11076"/>
                      </a:cubicBezTo>
                      <a:cubicBezTo>
                        <a:pt x="8180" y="10950"/>
                        <a:pt x="8282" y="10826"/>
                        <a:pt x="8385" y="10703"/>
                      </a:cubicBezTo>
                      <a:cubicBezTo>
                        <a:pt x="8537" y="10522"/>
                        <a:pt x="8692" y="10344"/>
                        <a:pt x="8848" y="10170"/>
                      </a:cubicBezTo>
                      <a:cubicBezTo>
                        <a:pt x="9056" y="10000"/>
                        <a:pt x="9309" y="9987"/>
                        <a:pt x="9524" y="10136"/>
                      </a:cubicBezTo>
                      <a:cubicBezTo>
                        <a:pt x="9653" y="10225"/>
                        <a:pt x="9759" y="10367"/>
                        <a:pt x="9831" y="10545"/>
                      </a:cubicBezTo>
                      <a:lnTo>
                        <a:pt x="10562" y="11156"/>
                      </a:lnTo>
                      <a:lnTo>
                        <a:pt x="10939" y="11575"/>
                      </a:lnTo>
                      <a:lnTo>
                        <a:pt x="11173" y="11869"/>
                      </a:lnTo>
                      <a:lnTo>
                        <a:pt x="11668" y="12527"/>
                      </a:lnTo>
                      <a:lnTo>
                        <a:pt x="11809" y="12866"/>
                      </a:lnTo>
                      <a:lnTo>
                        <a:pt x="12130" y="13385"/>
                      </a:lnTo>
                      <a:lnTo>
                        <a:pt x="12743" y="13521"/>
                      </a:lnTo>
                      <a:lnTo>
                        <a:pt x="12789" y="12670"/>
                      </a:lnTo>
                      <a:lnTo>
                        <a:pt x="12976" y="13124"/>
                      </a:lnTo>
                      <a:lnTo>
                        <a:pt x="13300" y="13380"/>
                      </a:lnTo>
                      <a:lnTo>
                        <a:pt x="13091" y="13707"/>
                      </a:lnTo>
                      <a:lnTo>
                        <a:pt x="13529" y="14077"/>
                      </a:lnTo>
                      <a:lnTo>
                        <a:pt x="14080" y="14236"/>
                      </a:lnTo>
                      <a:lnTo>
                        <a:pt x="14692" y="14678"/>
                      </a:lnTo>
                      <a:lnTo>
                        <a:pt x="14967" y="15064"/>
                      </a:lnTo>
                      <a:lnTo>
                        <a:pt x="14742" y="15356"/>
                      </a:lnTo>
                      <a:cubicBezTo>
                        <a:pt x="14636" y="15162"/>
                        <a:pt x="14437" y="15146"/>
                        <a:pt x="14318" y="15322"/>
                      </a:cubicBezTo>
                      <a:cubicBezTo>
                        <a:pt x="14192" y="15507"/>
                        <a:pt x="14214" y="15805"/>
                        <a:pt x="14334" y="16014"/>
                      </a:cubicBezTo>
                      <a:cubicBezTo>
                        <a:pt x="14459" y="16233"/>
                        <a:pt x="14659" y="16317"/>
                        <a:pt x="14821" y="16477"/>
                      </a:cubicBezTo>
                      <a:cubicBezTo>
                        <a:pt x="14992" y="16646"/>
                        <a:pt x="15117" y="16894"/>
                        <a:pt x="15175" y="17180"/>
                      </a:cubicBezTo>
                      <a:lnTo>
                        <a:pt x="15545" y="17848"/>
                      </a:lnTo>
                      <a:lnTo>
                        <a:pt x="16056" y="18257"/>
                      </a:lnTo>
                      <a:lnTo>
                        <a:pt x="16488" y="18620"/>
                      </a:lnTo>
                      <a:lnTo>
                        <a:pt x="17344" y="19017"/>
                      </a:lnTo>
                      <a:lnTo>
                        <a:pt x="17565" y="19686"/>
                      </a:lnTo>
                      <a:lnTo>
                        <a:pt x="17776" y="19924"/>
                      </a:lnTo>
                      <a:cubicBezTo>
                        <a:pt x="17877" y="19983"/>
                        <a:pt x="17976" y="20047"/>
                        <a:pt x="18073" y="20116"/>
                      </a:cubicBezTo>
                      <a:cubicBezTo>
                        <a:pt x="18211" y="20212"/>
                        <a:pt x="18344" y="20318"/>
                        <a:pt x="18475" y="20433"/>
                      </a:cubicBezTo>
                      <a:lnTo>
                        <a:pt x="18843" y="20727"/>
                      </a:lnTo>
                      <a:cubicBezTo>
                        <a:pt x="19008" y="20916"/>
                        <a:pt x="19184" y="21083"/>
                        <a:pt x="19370" y="21226"/>
                      </a:cubicBezTo>
                      <a:cubicBezTo>
                        <a:pt x="19573" y="21381"/>
                        <a:pt x="19786" y="21507"/>
                        <a:pt x="20006" y="21600"/>
                      </a:cubicBezTo>
                      <a:lnTo>
                        <a:pt x="20217" y="21329"/>
                      </a:lnTo>
                      <a:cubicBezTo>
                        <a:pt x="20232" y="21155"/>
                        <a:pt x="20310" y="21005"/>
                        <a:pt x="20421" y="20934"/>
                      </a:cubicBezTo>
                      <a:cubicBezTo>
                        <a:pt x="20556" y="20847"/>
                        <a:pt x="20708" y="20895"/>
                        <a:pt x="20853" y="20934"/>
                      </a:cubicBezTo>
                      <a:cubicBezTo>
                        <a:pt x="21009" y="20976"/>
                        <a:pt x="21166" y="21006"/>
                        <a:pt x="21325" y="21024"/>
                      </a:cubicBezTo>
                      <a:lnTo>
                        <a:pt x="21600" y="20832"/>
                      </a:lnTo>
                      <a:lnTo>
                        <a:pt x="21600" y="20196"/>
                      </a:lnTo>
                      <a:lnTo>
                        <a:pt x="21529" y="19901"/>
                      </a:lnTo>
                      <a:lnTo>
                        <a:pt x="21396" y="19494"/>
                      </a:lnTo>
                      <a:lnTo>
                        <a:pt x="21122" y="18883"/>
                      </a:lnTo>
                      <a:lnTo>
                        <a:pt x="20697" y="18284"/>
                      </a:lnTo>
                      <a:lnTo>
                        <a:pt x="20462" y="17843"/>
                      </a:lnTo>
                      <a:lnTo>
                        <a:pt x="20351" y="17105"/>
                      </a:lnTo>
                      <a:lnTo>
                        <a:pt x="20092" y="16188"/>
                      </a:lnTo>
                      <a:lnTo>
                        <a:pt x="19550" y="15781"/>
                      </a:lnTo>
                      <a:lnTo>
                        <a:pt x="19056" y="15102"/>
                      </a:lnTo>
                      <a:lnTo>
                        <a:pt x="19103" y="14614"/>
                      </a:lnTo>
                      <a:lnTo>
                        <a:pt x="19378" y="14082"/>
                      </a:lnTo>
                      <a:lnTo>
                        <a:pt x="19520" y="13539"/>
                      </a:lnTo>
                      <a:lnTo>
                        <a:pt x="19339" y="12845"/>
                      </a:lnTo>
                      <a:lnTo>
                        <a:pt x="19425" y="12302"/>
                      </a:lnTo>
                      <a:cubicBezTo>
                        <a:pt x="19354" y="12106"/>
                        <a:pt x="19267" y="11924"/>
                        <a:pt x="19166" y="11757"/>
                      </a:cubicBezTo>
                      <a:cubicBezTo>
                        <a:pt x="19038" y="11546"/>
                        <a:pt x="18890" y="11362"/>
                        <a:pt x="18725" y="11213"/>
                      </a:cubicBezTo>
                      <a:cubicBezTo>
                        <a:pt x="18709" y="10836"/>
                        <a:pt x="18715" y="10457"/>
                        <a:pt x="18742" y="10081"/>
                      </a:cubicBezTo>
                      <a:cubicBezTo>
                        <a:pt x="18778" y="9593"/>
                        <a:pt x="18850" y="9109"/>
                        <a:pt x="18844" y="8618"/>
                      </a:cubicBezTo>
                      <a:cubicBezTo>
                        <a:pt x="18840" y="8191"/>
                        <a:pt x="18776" y="7766"/>
                        <a:pt x="18632" y="7393"/>
                      </a:cubicBezTo>
                      <a:cubicBezTo>
                        <a:pt x="18466" y="6963"/>
                        <a:pt x="18202" y="6628"/>
                        <a:pt x="17886" y="6443"/>
                      </a:cubicBezTo>
                      <a:lnTo>
                        <a:pt x="17218" y="5830"/>
                      </a:lnTo>
                      <a:lnTo>
                        <a:pt x="17030" y="5628"/>
                      </a:lnTo>
                      <a:lnTo>
                        <a:pt x="16513" y="5379"/>
                      </a:lnTo>
                      <a:lnTo>
                        <a:pt x="16208" y="5209"/>
                      </a:lnTo>
                      <a:lnTo>
                        <a:pt x="15862" y="4869"/>
                      </a:lnTo>
                      <a:lnTo>
                        <a:pt x="15516" y="4632"/>
                      </a:lnTo>
                      <a:lnTo>
                        <a:pt x="15304" y="3986"/>
                      </a:lnTo>
                      <a:lnTo>
                        <a:pt x="14889" y="3727"/>
                      </a:lnTo>
                      <a:lnTo>
                        <a:pt x="14606" y="3168"/>
                      </a:lnTo>
                      <a:lnTo>
                        <a:pt x="14215" y="2823"/>
                      </a:lnTo>
                      <a:lnTo>
                        <a:pt x="13904" y="2916"/>
                      </a:lnTo>
                      <a:lnTo>
                        <a:pt x="14115" y="3368"/>
                      </a:lnTo>
                      <a:lnTo>
                        <a:pt x="14373" y="3705"/>
                      </a:lnTo>
                      <a:lnTo>
                        <a:pt x="13832" y="3433"/>
                      </a:lnTo>
                      <a:lnTo>
                        <a:pt x="13486" y="3229"/>
                      </a:lnTo>
                      <a:lnTo>
                        <a:pt x="13109" y="3127"/>
                      </a:lnTo>
                      <a:lnTo>
                        <a:pt x="13376" y="2869"/>
                      </a:lnTo>
                      <a:lnTo>
                        <a:pt x="13633" y="2667"/>
                      </a:lnTo>
                      <a:lnTo>
                        <a:pt x="13224" y="2262"/>
                      </a:lnTo>
                      <a:lnTo>
                        <a:pt x="12902" y="2205"/>
                      </a:lnTo>
                      <a:lnTo>
                        <a:pt x="12369" y="2310"/>
                      </a:lnTo>
                      <a:cubicBezTo>
                        <a:pt x="12246" y="2320"/>
                        <a:pt x="12125" y="2273"/>
                        <a:pt x="12024" y="2175"/>
                      </a:cubicBezTo>
                      <a:cubicBezTo>
                        <a:pt x="11913" y="2069"/>
                        <a:pt x="11834" y="1912"/>
                        <a:pt x="11740" y="1777"/>
                      </a:cubicBezTo>
                      <a:cubicBezTo>
                        <a:pt x="11554" y="1508"/>
                        <a:pt x="11315" y="1328"/>
                        <a:pt x="11056" y="1261"/>
                      </a:cubicBezTo>
                      <a:cubicBezTo>
                        <a:pt x="10964" y="1225"/>
                        <a:pt x="10868" y="1298"/>
                        <a:pt x="10836" y="1427"/>
                      </a:cubicBezTo>
                      <a:cubicBezTo>
                        <a:pt x="10791" y="1608"/>
                        <a:pt x="10883" y="1799"/>
                        <a:pt x="11016" y="1802"/>
                      </a:cubicBezTo>
                      <a:lnTo>
                        <a:pt x="10545" y="1702"/>
                      </a:lnTo>
                      <a:lnTo>
                        <a:pt x="10279" y="1238"/>
                      </a:lnTo>
                      <a:lnTo>
                        <a:pt x="9981" y="768"/>
                      </a:lnTo>
                      <a:cubicBezTo>
                        <a:pt x="9877" y="581"/>
                        <a:pt x="9753" y="421"/>
                        <a:pt x="9612" y="294"/>
                      </a:cubicBezTo>
                      <a:cubicBezTo>
                        <a:pt x="9446" y="145"/>
                        <a:pt x="9262" y="45"/>
                        <a:pt x="9069" y="0"/>
                      </a:cubicBezTo>
                      <a:lnTo>
                        <a:pt x="8724" y="38"/>
                      </a:lnTo>
                      <a:lnTo>
                        <a:pt x="8676" y="704"/>
                      </a:lnTo>
                      <a:lnTo>
                        <a:pt x="8559" y="1135"/>
                      </a:lnTo>
                      <a:lnTo>
                        <a:pt x="7961" y="999"/>
                      </a:lnTo>
                      <a:lnTo>
                        <a:pt x="7560" y="933"/>
                      </a:lnTo>
                      <a:lnTo>
                        <a:pt x="7443" y="1306"/>
                      </a:lnTo>
                      <a:lnTo>
                        <a:pt x="7127" y="1309"/>
                      </a:lnTo>
                      <a:lnTo>
                        <a:pt x="6632" y="1751"/>
                      </a:lnTo>
                      <a:lnTo>
                        <a:pt x="6491" y="2171"/>
                      </a:lnTo>
                      <a:lnTo>
                        <a:pt x="6349" y="2646"/>
                      </a:lnTo>
                      <a:lnTo>
                        <a:pt x="6396" y="3143"/>
                      </a:lnTo>
                      <a:lnTo>
                        <a:pt x="6679" y="3404"/>
                      </a:lnTo>
                      <a:lnTo>
                        <a:pt x="6539" y="3969"/>
                      </a:lnTo>
                      <a:lnTo>
                        <a:pt x="6273" y="3957"/>
                      </a:lnTo>
                      <a:lnTo>
                        <a:pt x="6187" y="4296"/>
                      </a:lnTo>
                      <a:lnTo>
                        <a:pt x="6053" y="4782"/>
                      </a:lnTo>
                      <a:lnTo>
                        <a:pt x="6124" y="5338"/>
                      </a:lnTo>
                      <a:lnTo>
                        <a:pt x="5983" y="5717"/>
                      </a:lnTo>
                      <a:lnTo>
                        <a:pt x="5828" y="5062"/>
                      </a:lnTo>
                      <a:lnTo>
                        <a:pt x="5828" y="4723"/>
                      </a:lnTo>
                      <a:lnTo>
                        <a:pt x="5455" y="4385"/>
                      </a:lnTo>
                      <a:close/>
                    </a:path>
                  </a:pathLst>
                </a:custGeom>
                <a:solidFill>
                  <a:srgbClr val="445469">
                    <a:lumMod val="60000"/>
                    <a:lumOff val="40000"/>
                  </a:srgb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9" tIns="45719" rIns="45719" bIns="45719" numCol="1" anchor="ctr">
                  <a:noAutofit/>
                </a:bodyPr>
                <a:lstStyle/>
                <a:p>
                  <a:pPr marL="0" marR="0" lvl="0" indent="0" defTabSz="457148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 sz="8400" cap="none">
                      <a:solidFill>
                        <a:srgbClr val="070707"/>
                      </a:solidFill>
                    </a:defRPr>
                  </a:pPr>
                  <a:endParaRPr kumimoji="0" sz="8400" b="0" i="0" u="none" strike="noStrike" kern="0" cap="none" spc="0" normalizeH="0" baseline="0" noProof="0">
                    <a:ln>
                      <a:noFill/>
                    </a:ln>
                    <a:solidFill>
                      <a:srgbClr val="070707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1" name="任意多边形: 形状 118"/>
                <p:cNvSpPr/>
                <p:nvPr/>
              </p:nvSpPr>
              <p:spPr>
                <a:xfrm>
                  <a:off x="11345824" y="397943"/>
                  <a:ext cx="28740" cy="3599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4554" y="0"/>
                      </a:moveTo>
                      <a:lnTo>
                        <a:pt x="12145" y="2252"/>
                      </a:lnTo>
                      <a:lnTo>
                        <a:pt x="17508" y="4147"/>
                      </a:lnTo>
                      <a:lnTo>
                        <a:pt x="21305" y="11063"/>
                      </a:lnTo>
                      <a:lnTo>
                        <a:pt x="21600" y="19260"/>
                      </a:lnTo>
                      <a:lnTo>
                        <a:pt x="16900" y="20658"/>
                      </a:lnTo>
                      <a:lnTo>
                        <a:pt x="10708" y="21600"/>
                      </a:lnTo>
                      <a:lnTo>
                        <a:pt x="6468" y="17037"/>
                      </a:lnTo>
                      <a:lnTo>
                        <a:pt x="0" y="12815"/>
                      </a:lnTo>
                      <a:lnTo>
                        <a:pt x="1830" y="6252"/>
                      </a:lnTo>
                      <a:lnTo>
                        <a:pt x="576" y="2013"/>
                      </a:lnTo>
                      <a:lnTo>
                        <a:pt x="4554" y="0"/>
                      </a:lnTo>
                      <a:close/>
                    </a:path>
                  </a:pathLst>
                </a:custGeom>
                <a:solidFill>
                  <a:srgbClr val="445469">
                    <a:lumMod val="60000"/>
                    <a:lumOff val="40000"/>
                  </a:srgb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9" tIns="45719" rIns="45719" bIns="45719" numCol="1" anchor="ctr">
                  <a:noAutofit/>
                </a:bodyPr>
                <a:lstStyle/>
                <a:p>
                  <a:pPr marL="0" marR="0" lvl="0" indent="0" defTabSz="457148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 sz="8400" cap="none">
                      <a:solidFill>
                        <a:srgbClr val="070707"/>
                      </a:solidFill>
                    </a:defRPr>
                  </a:pPr>
                  <a:endParaRPr kumimoji="0" sz="8400" b="0" i="0" u="none" strike="noStrike" kern="0" cap="none" spc="0" normalizeH="0" baseline="0" noProof="0">
                    <a:ln>
                      <a:noFill/>
                    </a:ln>
                    <a:solidFill>
                      <a:srgbClr val="070707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2" name="任意多边形: 形状 119"/>
                <p:cNvSpPr/>
                <p:nvPr/>
              </p:nvSpPr>
              <p:spPr>
                <a:xfrm>
                  <a:off x="11369944" y="381123"/>
                  <a:ext cx="10671" cy="1681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7065" y="0"/>
                      </a:moveTo>
                      <a:lnTo>
                        <a:pt x="19230" y="6996"/>
                      </a:lnTo>
                      <a:lnTo>
                        <a:pt x="21600" y="18575"/>
                      </a:lnTo>
                      <a:lnTo>
                        <a:pt x="7846" y="21600"/>
                      </a:lnTo>
                      <a:lnTo>
                        <a:pt x="0" y="15332"/>
                      </a:lnTo>
                      <a:lnTo>
                        <a:pt x="7065" y="0"/>
                      </a:lnTo>
                      <a:close/>
                    </a:path>
                  </a:pathLst>
                </a:custGeom>
                <a:solidFill>
                  <a:srgbClr val="445469">
                    <a:lumMod val="60000"/>
                    <a:lumOff val="40000"/>
                  </a:srgb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9" tIns="45719" rIns="45719" bIns="45719" numCol="1" anchor="ctr">
                  <a:noAutofit/>
                </a:bodyPr>
                <a:lstStyle/>
                <a:p>
                  <a:pPr marL="0" marR="0" lvl="0" indent="0" defTabSz="457148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 sz="8400" cap="none">
                      <a:solidFill>
                        <a:srgbClr val="070707"/>
                      </a:solidFill>
                    </a:defRPr>
                  </a:pPr>
                  <a:endParaRPr kumimoji="0" sz="8400" b="0" i="0" u="none" strike="noStrike" kern="0" cap="none" spc="0" normalizeH="0" baseline="0" noProof="0">
                    <a:ln>
                      <a:noFill/>
                    </a:ln>
                    <a:solidFill>
                      <a:srgbClr val="070707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3" name="任意多边形: 形状 120"/>
                <p:cNvSpPr/>
                <p:nvPr/>
              </p:nvSpPr>
              <p:spPr>
                <a:xfrm>
                  <a:off x="11300395" y="401946"/>
                  <a:ext cx="30547" cy="3381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7034" y="4084"/>
                      </a:moveTo>
                      <a:lnTo>
                        <a:pt x="14037" y="951"/>
                      </a:lnTo>
                      <a:lnTo>
                        <a:pt x="20768" y="0"/>
                      </a:lnTo>
                      <a:lnTo>
                        <a:pt x="21600" y="4466"/>
                      </a:lnTo>
                      <a:lnTo>
                        <a:pt x="21600" y="9462"/>
                      </a:lnTo>
                      <a:lnTo>
                        <a:pt x="18270" y="14709"/>
                      </a:lnTo>
                      <a:lnTo>
                        <a:pt x="11767" y="21600"/>
                      </a:lnTo>
                      <a:lnTo>
                        <a:pt x="5959" y="21600"/>
                      </a:lnTo>
                      <a:lnTo>
                        <a:pt x="4656" y="12656"/>
                      </a:lnTo>
                      <a:lnTo>
                        <a:pt x="987" y="11920"/>
                      </a:lnTo>
                      <a:lnTo>
                        <a:pt x="0" y="7424"/>
                      </a:lnTo>
                      <a:lnTo>
                        <a:pt x="7034" y="4084"/>
                      </a:lnTo>
                      <a:close/>
                    </a:path>
                  </a:pathLst>
                </a:custGeom>
                <a:solidFill>
                  <a:srgbClr val="445469">
                    <a:lumMod val="60000"/>
                    <a:lumOff val="40000"/>
                  </a:srgb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9" tIns="45719" rIns="45719" bIns="45719" numCol="1" anchor="ctr">
                  <a:noAutofit/>
                </a:bodyPr>
                <a:lstStyle/>
                <a:p>
                  <a:pPr marL="0" marR="0" lvl="0" indent="0" defTabSz="457148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 sz="8400" cap="none">
                      <a:solidFill>
                        <a:srgbClr val="070707"/>
                      </a:solidFill>
                    </a:defRPr>
                  </a:pPr>
                  <a:endParaRPr kumimoji="0" sz="8400" b="0" i="0" u="none" strike="noStrike" kern="0" cap="none" spc="0" normalizeH="0" baseline="0" noProof="0">
                    <a:ln>
                      <a:noFill/>
                    </a:ln>
                    <a:solidFill>
                      <a:srgbClr val="070707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4" name="任意多边形: 形状 121"/>
                <p:cNvSpPr/>
                <p:nvPr/>
              </p:nvSpPr>
              <p:spPr>
                <a:xfrm>
                  <a:off x="11247388" y="420891"/>
                  <a:ext cx="90736" cy="6426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135" y="116"/>
                      </a:moveTo>
                      <a:lnTo>
                        <a:pt x="7736" y="0"/>
                      </a:lnTo>
                      <a:lnTo>
                        <a:pt x="5503" y="1867"/>
                      </a:lnTo>
                      <a:lnTo>
                        <a:pt x="3311" y="3631"/>
                      </a:lnTo>
                      <a:lnTo>
                        <a:pt x="0" y="5601"/>
                      </a:lnTo>
                      <a:lnTo>
                        <a:pt x="553" y="8428"/>
                      </a:lnTo>
                      <a:lnTo>
                        <a:pt x="3528" y="11857"/>
                      </a:lnTo>
                      <a:lnTo>
                        <a:pt x="4929" y="13233"/>
                      </a:lnTo>
                      <a:lnTo>
                        <a:pt x="8513" y="9615"/>
                      </a:lnTo>
                      <a:lnTo>
                        <a:pt x="6289" y="14923"/>
                      </a:lnTo>
                      <a:lnTo>
                        <a:pt x="6937" y="17404"/>
                      </a:lnTo>
                      <a:lnTo>
                        <a:pt x="9406" y="17404"/>
                      </a:lnTo>
                      <a:lnTo>
                        <a:pt x="8624" y="20231"/>
                      </a:lnTo>
                      <a:lnTo>
                        <a:pt x="12079" y="21600"/>
                      </a:lnTo>
                      <a:cubicBezTo>
                        <a:pt x="12715" y="21450"/>
                        <a:pt x="13354" y="21318"/>
                        <a:pt x="13994" y="21204"/>
                      </a:cubicBezTo>
                      <a:cubicBezTo>
                        <a:pt x="14954" y="21034"/>
                        <a:pt x="15918" y="20905"/>
                        <a:pt x="16883" y="20817"/>
                      </a:cubicBezTo>
                      <a:cubicBezTo>
                        <a:pt x="17565" y="20989"/>
                        <a:pt x="18268" y="20853"/>
                        <a:pt x="18892" y="20429"/>
                      </a:cubicBezTo>
                      <a:cubicBezTo>
                        <a:pt x="19533" y="19993"/>
                        <a:pt x="20057" y="19276"/>
                        <a:pt x="20386" y="18385"/>
                      </a:cubicBezTo>
                      <a:lnTo>
                        <a:pt x="21600" y="14899"/>
                      </a:lnTo>
                      <a:lnTo>
                        <a:pt x="21180" y="11865"/>
                      </a:lnTo>
                      <a:lnTo>
                        <a:pt x="18798" y="12063"/>
                      </a:lnTo>
                      <a:lnTo>
                        <a:pt x="17958" y="8907"/>
                      </a:lnTo>
                      <a:lnTo>
                        <a:pt x="15762" y="9558"/>
                      </a:lnTo>
                      <a:lnTo>
                        <a:pt x="14689" y="13250"/>
                      </a:lnTo>
                      <a:lnTo>
                        <a:pt x="13714" y="10490"/>
                      </a:lnTo>
                      <a:lnTo>
                        <a:pt x="13159" y="8132"/>
                      </a:lnTo>
                      <a:lnTo>
                        <a:pt x="13585" y="4909"/>
                      </a:lnTo>
                      <a:lnTo>
                        <a:pt x="13445" y="2799"/>
                      </a:lnTo>
                      <a:lnTo>
                        <a:pt x="10836" y="6483"/>
                      </a:lnTo>
                      <a:lnTo>
                        <a:pt x="10001" y="4769"/>
                      </a:lnTo>
                      <a:lnTo>
                        <a:pt x="11116" y="3393"/>
                      </a:lnTo>
                      <a:lnTo>
                        <a:pt x="11945" y="928"/>
                      </a:lnTo>
                      <a:lnTo>
                        <a:pt x="10135" y="116"/>
                      </a:lnTo>
                      <a:close/>
                    </a:path>
                  </a:pathLst>
                </a:custGeom>
                <a:solidFill>
                  <a:srgbClr val="445469">
                    <a:lumMod val="60000"/>
                    <a:lumOff val="40000"/>
                  </a:srgb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9" tIns="45719" rIns="45719" bIns="45719" numCol="1" anchor="ctr">
                  <a:noAutofit/>
                </a:bodyPr>
                <a:lstStyle/>
                <a:p>
                  <a:pPr marL="0" marR="0" lvl="0" indent="0" defTabSz="457148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 sz="8400" cap="none">
                      <a:solidFill>
                        <a:srgbClr val="070707"/>
                      </a:solidFill>
                    </a:defRPr>
                  </a:pPr>
                  <a:endParaRPr kumimoji="0" sz="8400" b="0" i="0" u="none" strike="noStrike" kern="0" cap="none" spc="0" normalizeH="0" baseline="0" noProof="0">
                    <a:ln>
                      <a:noFill/>
                    </a:ln>
                    <a:solidFill>
                      <a:srgbClr val="070707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5" name="任意多边形: 形状 122"/>
                <p:cNvSpPr/>
                <p:nvPr/>
              </p:nvSpPr>
              <p:spPr>
                <a:xfrm>
                  <a:off x="11344467" y="494942"/>
                  <a:ext cx="45855" cy="6058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516" h="21281" extrusionOk="0">
                      <a:moveTo>
                        <a:pt x="16062" y="145"/>
                      </a:moveTo>
                      <a:lnTo>
                        <a:pt x="18559" y="1996"/>
                      </a:lnTo>
                      <a:lnTo>
                        <a:pt x="18755" y="4746"/>
                      </a:lnTo>
                      <a:lnTo>
                        <a:pt x="21516" y="7829"/>
                      </a:lnTo>
                      <a:lnTo>
                        <a:pt x="20964" y="11197"/>
                      </a:lnTo>
                      <a:lnTo>
                        <a:pt x="19031" y="14918"/>
                      </a:lnTo>
                      <a:lnTo>
                        <a:pt x="18479" y="18087"/>
                      </a:lnTo>
                      <a:lnTo>
                        <a:pt x="15084" y="20077"/>
                      </a:lnTo>
                      <a:cubicBezTo>
                        <a:pt x="14091" y="20966"/>
                        <a:pt x="12556" y="21409"/>
                        <a:pt x="11023" y="21249"/>
                      </a:cubicBezTo>
                      <a:cubicBezTo>
                        <a:pt x="7381" y="20867"/>
                        <a:pt x="5464" y="17810"/>
                        <a:pt x="7399" y="15469"/>
                      </a:cubicBezTo>
                      <a:lnTo>
                        <a:pt x="1984" y="15469"/>
                      </a:lnTo>
                      <a:lnTo>
                        <a:pt x="10" y="10379"/>
                      </a:lnTo>
                      <a:cubicBezTo>
                        <a:pt x="-84" y="9375"/>
                        <a:pt x="478" y="8398"/>
                        <a:pt x="1518" y="7760"/>
                      </a:cubicBezTo>
                      <a:cubicBezTo>
                        <a:pt x="3296" y="6669"/>
                        <a:pt x="5899" y="6789"/>
                        <a:pt x="7484" y="8036"/>
                      </a:cubicBezTo>
                      <a:cubicBezTo>
                        <a:pt x="7545" y="9180"/>
                        <a:pt x="9290" y="9808"/>
                        <a:pt x="10523" y="9130"/>
                      </a:cubicBezTo>
                      <a:cubicBezTo>
                        <a:pt x="11635" y="8518"/>
                        <a:pt x="11430" y="7310"/>
                        <a:pt x="10799" y="6305"/>
                      </a:cubicBezTo>
                      <a:cubicBezTo>
                        <a:pt x="9787" y="4695"/>
                        <a:pt x="8151" y="3351"/>
                        <a:pt x="6104" y="2446"/>
                      </a:cubicBezTo>
                      <a:cubicBezTo>
                        <a:pt x="6962" y="1800"/>
                        <a:pt x="7958" y="1265"/>
                        <a:pt x="9050" y="862"/>
                      </a:cubicBezTo>
                      <a:cubicBezTo>
                        <a:pt x="11222" y="61"/>
                        <a:pt x="13682" y="-191"/>
                        <a:pt x="16062" y="145"/>
                      </a:cubicBezTo>
                      <a:close/>
                    </a:path>
                  </a:pathLst>
                </a:custGeom>
                <a:solidFill>
                  <a:srgbClr val="445469">
                    <a:lumMod val="60000"/>
                    <a:lumOff val="40000"/>
                  </a:srgb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9" tIns="45719" rIns="45719" bIns="45719" numCol="1" anchor="ctr">
                  <a:noAutofit/>
                </a:bodyPr>
                <a:lstStyle/>
                <a:p>
                  <a:pPr marL="0" marR="0" lvl="0" indent="0" defTabSz="457148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 sz="8400" cap="none">
                      <a:solidFill>
                        <a:srgbClr val="070707"/>
                      </a:solidFill>
                    </a:defRPr>
                  </a:pPr>
                  <a:endParaRPr kumimoji="0" sz="8400" b="0" i="0" u="none" strike="noStrike" kern="0" cap="none" spc="0" normalizeH="0" baseline="0" noProof="0">
                    <a:ln>
                      <a:noFill/>
                    </a:ln>
                    <a:solidFill>
                      <a:srgbClr val="070707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6" name="任意多边形: 形状 123"/>
                <p:cNvSpPr/>
                <p:nvPr/>
              </p:nvSpPr>
              <p:spPr>
                <a:xfrm>
                  <a:off x="10637090" y="397426"/>
                  <a:ext cx="1824180" cy="171282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6982" y="827"/>
                      </a:moveTo>
                      <a:lnTo>
                        <a:pt x="7131" y="835"/>
                      </a:lnTo>
                      <a:lnTo>
                        <a:pt x="7235" y="824"/>
                      </a:lnTo>
                      <a:lnTo>
                        <a:pt x="7298" y="913"/>
                      </a:lnTo>
                      <a:lnTo>
                        <a:pt x="7325" y="1000"/>
                      </a:lnTo>
                      <a:lnTo>
                        <a:pt x="7441" y="1022"/>
                      </a:lnTo>
                      <a:lnTo>
                        <a:pt x="7487" y="1088"/>
                      </a:lnTo>
                      <a:lnTo>
                        <a:pt x="7527" y="1212"/>
                      </a:lnTo>
                      <a:lnTo>
                        <a:pt x="7603" y="1298"/>
                      </a:lnTo>
                      <a:lnTo>
                        <a:pt x="7603" y="1387"/>
                      </a:lnTo>
                      <a:lnTo>
                        <a:pt x="7656" y="1456"/>
                      </a:lnTo>
                      <a:lnTo>
                        <a:pt x="7774" y="1483"/>
                      </a:lnTo>
                      <a:lnTo>
                        <a:pt x="7846" y="1517"/>
                      </a:lnTo>
                      <a:lnTo>
                        <a:pt x="7900" y="1570"/>
                      </a:lnTo>
                      <a:cubicBezTo>
                        <a:pt x="7875" y="1614"/>
                        <a:pt x="7901" y="1671"/>
                        <a:pt x="7949" y="1678"/>
                      </a:cubicBezTo>
                      <a:cubicBezTo>
                        <a:pt x="8022" y="1689"/>
                        <a:pt x="8065" y="1593"/>
                        <a:pt x="8011" y="1539"/>
                      </a:cubicBezTo>
                      <a:lnTo>
                        <a:pt x="8004" y="1414"/>
                      </a:lnTo>
                      <a:lnTo>
                        <a:pt x="8064" y="1310"/>
                      </a:lnTo>
                      <a:lnTo>
                        <a:pt x="8148" y="1280"/>
                      </a:lnTo>
                      <a:lnTo>
                        <a:pt x="8245" y="1273"/>
                      </a:lnTo>
                      <a:lnTo>
                        <a:pt x="8314" y="1372"/>
                      </a:lnTo>
                      <a:lnTo>
                        <a:pt x="8307" y="1465"/>
                      </a:lnTo>
                      <a:lnTo>
                        <a:pt x="8250" y="1544"/>
                      </a:lnTo>
                      <a:lnTo>
                        <a:pt x="8238" y="1638"/>
                      </a:lnTo>
                      <a:lnTo>
                        <a:pt x="8280" y="1741"/>
                      </a:lnTo>
                      <a:lnTo>
                        <a:pt x="8252" y="1852"/>
                      </a:lnTo>
                      <a:lnTo>
                        <a:pt x="8315" y="2016"/>
                      </a:lnTo>
                      <a:lnTo>
                        <a:pt x="8370" y="2072"/>
                      </a:lnTo>
                      <a:lnTo>
                        <a:pt x="8444" y="2116"/>
                      </a:lnTo>
                      <a:lnTo>
                        <a:pt x="8525" y="2102"/>
                      </a:lnTo>
                      <a:lnTo>
                        <a:pt x="8606" y="2124"/>
                      </a:lnTo>
                      <a:lnTo>
                        <a:pt x="8558" y="2220"/>
                      </a:lnTo>
                      <a:lnTo>
                        <a:pt x="8485" y="2205"/>
                      </a:lnTo>
                      <a:lnTo>
                        <a:pt x="8462" y="2284"/>
                      </a:lnTo>
                      <a:lnTo>
                        <a:pt x="8441" y="2449"/>
                      </a:lnTo>
                      <a:lnTo>
                        <a:pt x="8379" y="2618"/>
                      </a:lnTo>
                      <a:lnTo>
                        <a:pt x="8312" y="2588"/>
                      </a:lnTo>
                      <a:lnTo>
                        <a:pt x="8203" y="2531"/>
                      </a:lnTo>
                      <a:lnTo>
                        <a:pt x="8124" y="2598"/>
                      </a:lnTo>
                      <a:lnTo>
                        <a:pt x="8205" y="2699"/>
                      </a:lnTo>
                      <a:cubicBezTo>
                        <a:pt x="8263" y="2733"/>
                        <a:pt x="8323" y="2760"/>
                        <a:pt x="8386" y="2780"/>
                      </a:cubicBezTo>
                      <a:cubicBezTo>
                        <a:pt x="8432" y="2794"/>
                        <a:pt x="8479" y="2805"/>
                        <a:pt x="8525" y="2795"/>
                      </a:cubicBezTo>
                      <a:cubicBezTo>
                        <a:pt x="8571" y="2785"/>
                        <a:pt x="8611" y="2757"/>
                        <a:pt x="8637" y="2716"/>
                      </a:cubicBezTo>
                      <a:lnTo>
                        <a:pt x="8664" y="2637"/>
                      </a:lnTo>
                      <a:lnTo>
                        <a:pt x="8584" y="2645"/>
                      </a:lnTo>
                      <a:cubicBezTo>
                        <a:pt x="8554" y="2675"/>
                        <a:pt x="8510" y="2681"/>
                        <a:pt x="8473" y="2662"/>
                      </a:cubicBezTo>
                      <a:cubicBezTo>
                        <a:pt x="8359" y="2599"/>
                        <a:pt x="8398" y="2415"/>
                        <a:pt x="8527" y="2412"/>
                      </a:cubicBezTo>
                      <a:lnTo>
                        <a:pt x="8630" y="2449"/>
                      </a:lnTo>
                      <a:lnTo>
                        <a:pt x="8693" y="2335"/>
                      </a:lnTo>
                      <a:lnTo>
                        <a:pt x="8728" y="2264"/>
                      </a:lnTo>
                      <a:lnTo>
                        <a:pt x="8813" y="2264"/>
                      </a:lnTo>
                      <a:lnTo>
                        <a:pt x="8883" y="2328"/>
                      </a:lnTo>
                      <a:lnTo>
                        <a:pt x="8913" y="2180"/>
                      </a:lnTo>
                      <a:lnTo>
                        <a:pt x="8888" y="2034"/>
                      </a:lnTo>
                      <a:lnTo>
                        <a:pt x="8901" y="1920"/>
                      </a:lnTo>
                      <a:lnTo>
                        <a:pt x="8955" y="1834"/>
                      </a:lnTo>
                      <a:cubicBezTo>
                        <a:pt x="8964" y="1773"/>
                        <a:pt x="8971" y="1712"/>
                        <a:pt x="8975" y="1651"/>
                      </a:cubicBezTo>
                      <a:cubicBezTo>
                        <a:pt x="8979" y="1601"/>
                        <a:pt x="8982" y="1552"/>
                        <a:pt x="8982" y="1502"/>
                      </a:cubicBezTo>
                      <a:lnTo>
                        <a:pt x="8975" y="1347"/>
                      </a:lnTo>
                      <a:cubicBezTo>
                        <a:pt x="8984" y="1319"/>
                        <a:pt x="9001" y="1296"/>
                        <a:pt x="9024" y="1280"/>
                      </a:cubicBezTo>
                      <a:cubicBezTo>
                        <a:pt x="9068" y="1251"/>
                        <a:pt x="9123" y="1256"/>
                        <a:pt x="9175" y="1258"/>
                      </a:cubicBezTo>
                      <a:cubicBezTo>
                        <a:pt x="9214" y="1260"/>
                        <a:pt x="9254" y="1260"/>
                        <a:pt x="9293" y="1258"/>
                      </a:cubicBezTo>
                      <a:lnTo>
                        <a:pt x="9383" y="1324"/>
                      </a:lnTo>
                      <a:lnTo>
                        <a:pt x="9342" y="1409"/>
                      </a:lnTo>
                      <a:lnTo>
                        <a:pt x="9274" y="1569"/>
                      </a:lnTo>
                      <a:lnTo>
                        <a:pt x="9178" y="1638"/>
                      </a:lnTo>
                      <a:lnTo>
                        <a:pt x="9194" y="1866"/>
                      </a:lnTo>
                      <a:lnTo>
                        <a:pt x="9194" y="1997"/>
                      </a:lnTo>
                      <a:lnTo>
                        <a:pt x="9264" y="2101"/>
                      </a:lnTo>
                      <a:cubicBezTo>
                        <a:pt x="9307" y="2131"/>
                        <a:pt x="9342" y="2173"/>
                        <a:pt x="9366" y="2222"/>
                      </a:cubicBezTo>
                      <a:cubicBezTo>
                        <a:pt x="9382" y="2255"/>
                        <a:pt x="9393" y="2291"/>
                        <a:pt x="9399" y="2328"/>
                      </a:cubicBezTo>
                      <a:lnTo>
                        <a:pt x="9482" y="2336"/>
                      </a:lnTo>
                      <a:lnTo>
                        <a:pt x="9556" y="2400"/>
                      </a:lnTo>
                      <a:cubicBezTo>
                        <a:pt x="9583" y="2419"/>
                        <a:pt x="9608" y="2443"/>
                        <a:pt x="9630" y="2469"/>
                      </a:cubicBezTo>
                      <a:cubicBezTo>
                        <a:pt x="9660" y="2506"/>
                        <a:pt x="9685" y="2549"/>
                        <a:pt x="9702" y="2595"/>
                      </a:cubicBezTo>
                      <a:cubicBezTo>
                        <a:pt x="9712" y="2619"/>
                        <a:pt x="9722" y="2644"/>
                        <a:pt x="9732" y="2668"/>
                      </a:cubicBezTo>
                      <a:cubicBezTo>
                        <a:pt x="9742" y="2692"/>
                        <a:pt x="9752" y="2716"/>
                        <a:pt x="9762" y="2740"/>
                      </a:cubicBezTo>
                      <a:lnTo>
                        <a:pt x="9811" y="2856"/>
                      </a:lnTo>
                      <a:lnTo>
                        <a:pt x="9887" y="2814"/>
                      </a:lnTo>
                      <a:lnTo>
                        <a:pt x="9859" y="2582"/>
                      </a:lnTo>
                      <a:lnTo>
                        <a:pt x="9928" y="2479"/>
                      </a:lnTo>
                      <a:lnTo>
                        <a:pt x="9921" y="2310"/>
                      </a:lnTo>
                      <a:lnTo>
                        <a:pt x="9875" y="2239"/>
                      </a:lnTo>
                      <a:lnTo>
                        <a:pt x="9712" y="2214"/>
                      </a:lnTo>
                      <a:lnTo>
                        <a:pt x="9622" y="2125"/>
                      </a:lnTo>
                      <a:lnTo>
                        <a:pt x="9548" y="1994"/>
                      </a:lnTo>
                      <a:lnTo>
                        <a:pt x="9500" y="1935"/>
                      </a:lnTo>
                      <a:lnTo>
                        <a:pt x="9451" y="1765"/>
                      </a:lnTo>
                      <a:lnTo>
                        <a:pt x="9437" y="1636"/>
                      </a:lnTo>
                      <a:lnTo>
                        <a:pt x="9444" y="1522"/>
                      </a:lnTo>
                      <a:lnTo>
                        <a:pt x="9505" y="1384"/>
                      </a:lnTo>
                      <a:lnTo>
                        <a:pt x="9539" y="1305"/>
                      </a:lnTo>
                      <a:lnTo>
                        <a:pt x="9644" y="1275"/>
                      </a:lnTo>
                      <a:lnTo>
                        <a:pt x="9776" y="1268"/>
                      </a:lnTo>
                      <a:lnTo>
                        <a:pt x="9843" y="1297"/>
                      </a:lnTo>
                      <a:lnTo>
                        <a:pt x="9987" y="1259"/>
                      </a:lnTo>
                      <a:lnTo>
                        <a:pt x="10085" y="1215"/>
                      </a:lnTo>
                      <a:lnTo>
                        <a:pt x="10208" y="1215"/>
                      </a:lnTo>
                      <a:lnTo>
                        <a:pt x="10317" y="1280"/>
                      </a:lnTo>
                      <a:lnTo>
                        <a:pt x="10446" y="1371"/>
                      </a:lnTo>
                      <a:lnTo>
                        <a:pt x="10527" y="1403"/>
                      </a:lnTo>
                      <a:lnTo>
                        <a:pt x="10673" y="1499"/>
                      </a:lnTo>
                      <a:lnTo>
                        <a:pt x="10750" y="1507"/>
                      </a:lnTo>
                      <a:lnTo>
                        <a:pt x="10903" y="1507"/>
                      </a:lnTo>
                      <a:lnTo>
                        <a:pt x="10965" y="1558"/>
                      </a:lnTo>
                      <a:lnTo>
                        <a:pt x="11043" y="1622"/>
                      </a:lnTo>
                      <a:lnTo>
                        <a:pt x="11141" y="1642"/>
                      </a:lnTo>
                      <a:cubicBezTo>
                        <a:pt x="11167" y="1646"/>
                        <a:pt x="11193" y="1654"/>
                        <a:pt x="11218" y="1664"/>
                      </a:cubicBezTo>
                      <a:cubicBezTo>
                        <a:pt x="11254" y="1680"/>
                        <a:pt x="11287" y="1703"/>
                        <a:pt x="11315" y="1731"/>
                      </a:cubicBezTo>
                      <a:lnTo>
                        <a:pt x="11396" y="1808"/>
                      </a:lnTo>
                      <a:lnTo>
                        <a:pt x="11452" y="1948"/>
                      </a:lnTo>
                      <a:lnTo>
                        <a:pt x="11505" y="2034"/>
                      </a:lnTo>
                      <a:lnTo>
                        <a:pt x="11670" y="2064"/>
                      </a:lnTo>
                      <a:lnTo>
                        <a:pt x="11784" y="2091"/>
                      </a:lnTo>
                      <a:lnTo>
                        <a:pt x="12021" y="2143"/>
                      </a:lnTo>
                      <a:lnTo>
                        <a:pt x="12188" y="2173"/>
                      </a:lnTo>
                      <a:cubicBezTo>
                        <a:pt x="12226" y="2161"/>
                        <a:pt x="12267" y="2168"/>
                        <a:pt x="12299" y="2193"/>
                      </a:cubicBezTo>
                      <a:cubicBezTo>
                        <a:pt x="12345" y="2228"/>
                        <a:pt x="12365" y="2291"/>
                        <a:pt x="12348" y="2348"/>
                      </a:cubicBezTo>
                      <a:lnTo>
                        <a:pt x="12320" y="2499"/>
                      </a:lnTo>
                      <a:lnTo>
                        <a:pt x="12307" y="2647"/>
                      </a:lnTo>
                      <a:lnTo>
                        <a:pt x="12353" y="2763"/>
                      </a:lnTo>
                      <a:lnTo>
                        <a:pt x="12265" y="2812"/>
                      </a:lnTo>
                      <a:cubicBezTo>
                        <a:pt x="12226" y="2799"/>
                        <a:pt x="12189" y="2782"/>
                        <a:pt x="12154" y="2760"/>
                      </a:cubicBezTo>
                      <a:cubicBezTo>
                        <a:pt x="12092" y="2723"/>
                        <a:pt x="12039" y="2672"/>
                        <a:pt x="11996" y="2612"/>
                      </a:cubicBezTo>
                      <a:lnTo>
                        <a:pt x="11906" y="2598"/>
                      </a:lnTo>
                      <a:lnTo>
                        <a:pt x="11869" y="2672"/>
                      </a:lnTo>
                      <a:lnTo>
                        <a:pt x="11943" y="2778"/>
                      </a:lnTo>
                      <a:lnTo>
                        <a:pt x="12073" y="2842"/>
                      </a:lnTo>
                      <a:lnTo>
                        <a:pt x="12196" y="2870"/>
                      </a:lnTo>
                      <a:cubicBezTo>
                        <a:pt x="12252" y="2881"/>
                        <a:pt x="12306" y="2906"/>
                        <a:pt x="12352" y="2941"/>
                      </a:cubicBezTo>
                      <a:cubicBezTo>
                        <a:pt x="12395" y="2975"/>
                        <a:pt x="12431" y="3017"/>
                        <a:pt x="12459" y="3065"/>
                      </a:cubicBezTo>
                      <a:lnTo>
                        <a:pt x="12466" y="3161"/>
                      </a:lnTo>
                      <a:cubicBezTo>
                        <a:pt x="12485" y="3191"/>
                        <a:pt x="12502" y="3222"/>
                        <a:pt x="12517" y="3255"/>
                      </a:cubicBezTo>
                      <a:cubicBezTo>
                        <a:pt x="12534" y="3294"/>
                        <a:pt x="12548" y="3335"/>
                        <a:pt x="12558" y="3378"/>
                      </a:cubicBezTo>
                      <a:lnTo>
                        <a:pt x="12459" y="3479"/>
                      </a:lnTo>
                      <a:lnTo>
                        <a:pt x="12328" y="3383"/>
                      </a:lnTo>
                      <a:lnTo>
                        <a:pt x="12360" y="3497"/>
                      </a:lnTo>
                      <a:lnTo>
                        <a:pt x="12388" y="3606"/>
                      </a:lnTo>
                      <a:lnTo>
                        <a:pt x="12168" y="3614"/>
                      </a:lnTo>
                      <a:lnTo>
                        <a:pt x="11947" y="3586"/>
                      </a:lnTo>
                      <a:lnTo>
                        <a:pt x="11769" y="3586"/>
                      </a:lnTo>
                      <a:lnTo>
                        <a:pt x="11618" y="3490"/>
                      </a:lnTo>
                      <a:cubicBezTo>
                        <a:pt x="11588" y="3446"/>
                        <a:pt x="11548" y="3411"/>
                        <a:pt x="11502" y="3389"/>
                      </a:cubicBezTo>
                      <a:cubicBezTo>
                        <a:pt x="11446" y="3361"/>
                        <a:pt x="11382" y="3353"/>
                        <a:pt x="11321" y="3367"/>
                      </a:cubicBezTo>
                      <a:lnTo>
                        <a:pt x="11148" y="3411"/>
                      </a:lnTo>
                      <a:lnTo>
                        <a:pt x="11080" y="3520"/>
                      </a:lnTo>
                      <a:lnTo>
                        <a:pt x="11173" y="3562"/>
                      </a:lnTo>
                      <a:lnTo>
                        <a:pt x="11173" y="3658"/>
                      </a:lnTo>
                      <a:lnTo>
                        <a:pt x="11041" y="3688"/>
                      </a:lnTo>
                      <a:cubicBezTo>
                        <a:pt x="11002" y="3696"/>
                        <a:pt x="10964" y="3668"/>
                        <a:pt x="10957" y="3626"/>
                      </a:cubicBezTo>
                      <a:cubicBezTo>
                        <a:pt x="10950" y="3580"/>
                        <a:pt x="10984" y="3542"/>
                        <a:pt x="10992" y="3497"/>
                      </a:cubicBezTo>
                      <a:cubicBezTo>
                        <a:pt x="11001" y="3449"/>
                        <a:pt x="10979" y="3400"/>
                        <a:pt x="10939" y="3377"/>
                      </a:cubicBezTo>
                      <a:lnTo>
                        <a:pt x="10871" y="3214"/>
                      </a:lnTo>
                      <a:lnTo>
                        <a:pt x="10927" y="3087"/>
                      </a:lnTo>
                      <a:lnTo>
                        <a:pt x="11099" y="3058"/>
                      </a:lnTo>
                      <a:cubicBezTo>
                        <a:pt x="11143" y="3095"/>
                        <a:pt x="11209" y="3081"/>
                        <a:pt x="11236" y="3028"/>
                      </a:cubicBezTo>
                      <a:cubicBezTo>
                        <a:pt x="11261" y="2979"/>
                        <a:pt x="11242" y="2918"/>
                        <a:pt x="11194" y="2895"/>
                      </a:cubicBezTo>
                      <a:lnTo>
                        <a:pt x="11162" y="2836"/>
                      </a:lnTo>
                      <a:lnTo>
                        <a:pt x="11197" y="2733"/>
                      </a:lnTo>
                      <a:lnTo>
                        <a:pt x="11222" y="2589"/>
                      </a:lnTo>
                      <a:lnTo>
                        <a:pt x="11197" y="2443"/>
                      </a:lnTo>
                      <a:lnTo>
                        <a:pt x="11053" y="2409"/>
                      </a:lnTo>
                      <a:lnTo>
                        <a:pt x="10999" y="2596"/>
                      </a:lnTo>
                      <a:lnTo>
                        <a:pt x="10942" y="2690"/>
                      </a:lnTo>
                      <a:lnTo>
                        <a:pt x="10865" y="2727"/>
                      </a:lnTo>
                      <a:lnTo>
                        <a:pt x="10817" y="2660"/>
                      </a:lnTo>
                      <a:lnTo>
                        <a:pt x="10754" y="2500"/>
                      </a:lnTo>
                      <a:lnTo>
                        <a:pt x="10781" y="2399"/>
                      </a:lnTo>
                      <a:lnTo>
                        <a:pt x="10830" y="2332"/>
                      </a:lnTo>
                      <a:lnTo>
                        <a:pt x="10781" y="2275"/>
                      </a:lnTo>
                      <a:lnTo>
                        <a:pt x="10684" y="2238"/>
                      </a:lnTo>
                      <a:lnTo>
                        <a:pt x="10600" y="2181"/>
                      </a:lnTo>
                      <a:lnTo>
                        <a:pt x="10517" y="2122"/>
                      </a:lnTo>
                      <a:lnTo>
                        <a:pt x="10552" y="2262"/>
                      </a:lnTo>
                      <a:lnTo>
                        <a:pt x="10607" y="2328"/>
                      </a:lnTo>
                      <a:lnTo>
                        <a:pt x="10633" y="2419"/>
                      </a:lnTo>
                      <a:lnTo>
                        <a:pt x="10639" y="2505"/>
                      </a:lnTo>
                      <a:lnTo>
                        <a:pt x="10498" y="2436"/>
                      </a:lnTo>
                      <a:lnTo>
                        <a:pt x="10463" y="2355"/>
                      </a:lnTo>
                      <a:lnTo>
                        <a:pt x="10421" y="2254"/>
                      </a:lnTo>
                      <a:lnTo>
                        <a:pt x="10345" y="2231"/>
                      </a:lnTo>
                      <a:lnTo>
                        <a:pt x="10299" y="2312"/>
                      </a:lnTo>
                      <a:lnTo>
                        <a:pt x="10338" y="2436"/>
                      </a:lnTo>
                      <a:lnTo>
                        <a:pt x="10382" y="2609"/>
                      </a:lnTo>
                      <a:lnTo>
                        <a:pt x="10389" y="2728"/>
                      </a:lnTo>
                      <a:lnTo>
                        <a:pt x="10389" y="2839"/>
                      </a:lnTo>
                      <a:lnTo>
                        <a:pt x="10361" y="2940"/>
                      </a:lnTo>
                      <a:lnTo>
                        <a:pt x="10333" y="3026"/>
                      </a:lnTo>
                      <a:lnTo>
                        <a:pt x="10284" y="3159"/>
                      </a:lnTo>
                      <a:lnTo>
                        <a:pt x="10277" y="3241"/>
                      </a:lnTo>
                      <a:lnTo>
                        <a:pt x="10356" y="3317"/>
                      </a:lnTo>
                      <a:lnTo>
                        <a:pt x="10495" y="3376"/>
                      </a:lnTo>
                      <a:lnTo>
                        <a:pt x="10586" y="3406"/>
                      </a:lnTo>
                      <a:lnTo>
                        <a:pt x="10704" y="3512"/>
                      </a:lnTo>
                      <a:lnTo>
                        <a:pt x="10778" y="3620"/>
                      </a:lnTo>
                      <a:lnTo>
                        <a:pt x="10737" y="3709"/>
                      </a:lnTo>
                      <a:lnTo>
                        <a:pt x="10654" y="3714"/>
                      </a:lnTo>
                      <a:lnTo>
                        <a:pt x="10517" y="3662"/>
                      </a:lnTo>
                      <a:lnTo>
                        <a:pt x="10380" y="3677"/>
                      </a:lnTo>
                      <a:cubicBezTo>
                        <a:pt x="10381" y="3717"/>
                        <a:pt x="10367" y="3755"/>
                        <a:pt x="10343" y="3785"/>
                      </a:cubicBezTo>
                      <a:cubicBezTo>
                        <a:pt x="10311" y="3826"/>
                        <a:pt x="10262" y="3848"/>
                        <a:pt x="10211" y="3845"/>
                      </a:cubicBezTo>
                      <a:lnTo>
                        <a:pt x="10102" y="3793"/>
                      </a:lnTo>
                      <a:lnTo>
                        <a:pt x="9970" y="3800"/>
                      </a:lnTo>
                      <a:cubicBezTo>
                        <a:pt x="9960" y="3762"/>
                        <a:pt x="9953" y="3723"/>
                        <a:pt x="9952" y="3684"/>
                      </a:cubicBezTo>
                      <a:cubicBezTo>
                        <a:pt x="9947" y="3578"/>
                        <a:pt x="9975" y="3473"/>
                        <a:pt x="10031" y="3385"/>
                      </a:cubicBezTo>
                      <a:cubicBezTo>
                        <a:pt x="10030" y="3354"/>
                        <a:pt x="10014" y="3327"/>
                        <a:pt x="9989" y="3313"/>
                      </a:cubicBezTo>
                      <a:cubicBezTo>
                        <a:pt x="9848" y="3235"/>
                        <a:pt x="9741" y="3476"/>
                        <a:pt x="9887" y="3542"/>
                      </a:cubicBezTo>
                      <a:lnTo>
                        <a:pt x="9827" y="3688"/>
                      </a:lnTo>
                      <a:lnTo>
                        <a:pt x="9732" y="3812"/>
                      </a:lnTo>
                      <a:lnTo>
                        <a:pt x="9628" y="3864"/>
                      </a:lnTo>
                      <a:cubicBezTo>
                        <a:pt x="9618" y="3904"/>
                        <a:pt x="9599" y="3942"/>
                        <a:pt x="9575" y="3975"/>
                      </a:cubicBezTo>
                      <a:cubicBezTo>
                        <a:pt x="9539" y="4021"/>
                        <a:pt x="9492" y="4056"/>
                        <a:pt x="9438" y="4074"/>
                      </a:cubicBezTo>
                      <a:cubicBezTo>
                        <a:pt x="9430" y="4101"/>
                        <a:pt x="9420" y="4127"/>
                        <a:pt x="9407" y="4152"/>
                      </a:cubicBezTo>
                      <a:cubicBezTo>
                        <a:pt x="9381" y="4206"/>
                        <a:pt x="9343" y="4252"/>
                        <a:pt x="9298" y="4288"/>
                      </a:cubicBezTo>
                      <a:lnTo>
                        <a:pt x="9263" y="4415"/>
                      </a:lnTo>
                      <a:lnTo>
                        <a:pt x="9187" y="4486"/>
                      </a:lnTo>
                      <a:cubicBezTo>
                        <a:pt x="9179" y="4525"/>
                        <a:pt x="9172" y="4564"/>
                        <a:pt x="9166" y="4602"/>
                      </a:cubicBezTo>
                      <a:cubicBezTo>
                        <a:pt x="9156" y="4659"/>
                        <a:pt x="9148" y="4716"/>
                        <a:pt x="9140" y="4773"/>
                      </a:cubicBezTo>
                      <a:cubicBezTo>
                        <a:pt x="9148" y="4808"/>
                        <a:pt x="9158" y="4842"/>
                        <a:pt x="9168" y="4876"/>
                      </a:cubicBezTo>
                      <a:cubicBezTo>
                        <a:pt x="9180" y="4914"/>
                        <a:pt x="9193" y="4951"/>
                        <a:pt x="9207" y="4988"/>
                      </a:cubicBezTo>
                      <a:cubicBezTo>
                        <a:pt x="9233" y="5010"/>
                        <a:pt x="9256" y="5035"/>
                        <a:pt x="9277" y="5061"/>
                      </a:cubicBezTo>
                      <a:cubicBezTo>
                        <a:pt x="9326" y="5123"/>
                        <a:pt x="9362" y="5194"/>
                        <a:pt x="9384" y="5272"/>
                      </a:cubicBezTo>
                      <a:lnTo>
                        <a:pt x="9452" y="5434"/>
                      </a:lnTo>
                      <a:lnTo>
                        <a:pt x="9547" y="5508"/>
                      </a:lnTo>
                      <a:cubicBezTo>
                        <a:pt x="9551" y="5474"/>
                        <a:pt x="9565" y="5443"/>
                        <a:pt x="9589" y="5419"/>
                      </a:cubicBezTo>
                      <a:cubicBezTo>
                        <a:pt x="9650" y="5357"/>
                        <a:pt x="9747" y="5360"/>
                        <a:pt x="9804" y="5427"/>
                      </a:cubicBezTo>
                      <a:lnTo>
                        <a:pt x="9972" y="5464"/>
                      </a:lnTo>
                      <a:lnTo>
                        <a:pt x="10020" y="5560"/>
                      </a:lnTo>
                      <a:lnTo>
                        <a:pt x="10113" y="5567"/>
                      </a:lnTo>
                      <a:lnTo>
                        <a:pt x="10248" y="5653"/>
                      </a:lnTo>
                      <a:lnTo>
                        <a:pt x="10422" y="5737"/>
                      </a:lnTo>
                      <a:lnTo>
                        <a:pt x="10522" y="5745"/>
                      </a:lnTo>
                      <a:lnTo>
                        <a:pt x="10694" y="5750"/>
                      </a:lnTo>
                      <a:cubicBezTo>
                        <a:pt x="10727" y="5745"/>
                        <a:pt x="10760" y="5748"/>
                        <a:pt x="10792" y="5757"/>
                      </a:cubicBezTo>
                      <a:cubicBezTo>
                        <a:pt x="10842" y="5772"/>
                        <a:pt x="10887" y="5803"/>
                        <a:pt x="10924" y="5841"/>
                      </a:cubicBezTo>
                      <a:cubicBezTo>
                        <a:pt x="10976" y="5894"/>
                        <a:pt x="11014" y="5959"/>
                        <a:pt x="11036" y="6032"/>
                      </a:cubicBezTo>
                      <a:cubicBezTo>
                        <a:pt x="11037" y="6070"/>
                        <a:pt x="11050" y="6106"/>
                        <a:pt x="11073" y="6136"/>
                      </a:cubicBezTo>
                      <a:cubicBezTo>
                        <a:pt x="11105" y="6176"/>
                        <a:pt x="11151" y="6197"/>
                        <a:pt x="11198" y="6215"/>
                      </a:cubicBezTo>
                      <a:cubicBezTo>
                        <a:pt x="11235" y="6228"/>
                        <a:pt x="11272" y="6240"/>
                        <a:pt x="11309" y="6249"/>
                      </a:cubicBezTo>
                      <a:lnTo>
                        <a:pt x="11323" y="6403"/>
                      </a:lnTo>
                      <a:lnTo>
                        <a:pt x="11329" y="6534"/>
                      </a:lnTo>
                      <a:lnTo>
                        <a:pt x="11403" y="6648"/>
                      </a:lnTo>
                      <a:lnTo>
                        <a:pt x="11547" y="6749"/>
                      </a:lnTo>
                      <a:cubicBezTo>
                        <a:pt x="11589" y="6765"/>
                        <a:pt x="11635" y="6760"/>
                        <a:pt x="11672" y="6735"/>
                      </a:cubicBezTo>
                      <a:cubicBezTo>
                        <a:pt x="11760" y="6675"/>
                        <a:pt x="11771" y="6543"/>
                        <a:pt x="11695" y="6467"/>
                      </a:cubicBezTo>
                      <a:cubicBezTo>
                        <a:pt x="11673" y="6413"/>
                        <a:pt x="11648" y="6361"/>
                        <a:pt x="11621" y="6309"/>
                      </a:cubicBezTo>
                      <a:cubicBezTo>
                        <a:pt x="11573" y="6217"/>
                        <a:pt x="11519" y="6128"/>
                        <a:pt x="11458" y="6044"/>
                      </a:cubicBezTo>
                      <a:lnTo>
                        <a:pt x="11458" y="5953"/>
                      </a:lnTo>
                      <a:lnTo>
                        <a:pt x="11505" y="5842"/>
                      </a:lnTo>
                      <a:lnTo>
                        <a:pt x="11491" y="5746"/>
                      </a:lnTo>
                      <a:lnTo>
                        <a:pt x="11394" y="5687"/>
                      </a:lnTo>
                      <a:lnTo>
                        <a:pt x="11255" y="5608"/>
                      </a:lnTo>
                      <a:lnTo>
                        <a:pt x="11234" y="5437"/>
                      </a:lnTo>
                      <a:lnTo>
                        <a:pt x="11292" y="5363"/>
                      </a:lnTo>
                      <a:lnTo>
                        <a:pt x="11359" y="5363"/>
                      </a:lnTo>
                      <a:lnTo>
                        <a:pt x="11442" y="5413"/>
                      </a:lnTo>
                      <a:lnTo>
                        <a:pt x="11484" y="5501"/>
                      </a:lnTo>
                      <a:lnTo>
                        <a:pt x="11496" y="5603"/>
                      </a:lnTo>
                      <a:lnTo>
                        <a:pt x="11546" y="5684"/>
                      </a:lnTo>
                      <a:lnTo>
                        <a:pt x="11602" y="5755"/>
                      </a:lnTo>
                      <a:cubicBezTo>
                        <a:pt x="11632" y="5747"/>
                        <a:pt x="11659" y="5729"/>
                        <a:pt x="11678" y="5703"/>
                      </a:cubicBezTo>
                      <a:cubicBezTo>
                        <a:pt x="11720" y="5647"/>
                        <a:pt x="11720" y="5567"/>
                        <a:pt x="11678" y="5510"/>
                      </a:cubicBezTo>
                      <a:lnTo>
                        <a:pt x="11687" y="5305"/>
                      </a:lnTo>
                      <a:lnTo>
                        <a:pt x="11631" y="5137"/>
                      </a:lnTo>
                      <a:lnTo>
                        <a:pt x="11504" y="5001"/>
                      </a:lnTo>
                      <a:lnTo>
                        <a:pt x="11355" y="4959"/>
                      </a:lnTo>
                      <a:lnTo>
                        <a:pt x="11334" y="4831"/>
                      </a:lnTo>
                      <a:lnTo>
                        <a:pt x="11341" y="4729"/>
                      </a:lnTo>
                      <a:lnTo>
                        <a:pt x="11348" y="4507"/>
                      </a:lnTo>
                      <a:lnTo>
                        <a:pt x="11294" y="4448"/>
                      </a:lnTo>
                      <a:lnTo>
                        <a:pt x="11212" y="4396"/>
                      </a:lnTo>
                      <a:lnTo>
                        <a:pt x="11184" y="4307"/>
                      </a:lnTo>
                      <a:lnTo>
                        <a:pt x="11212" y="4203"/>
                      </a:lnTo>
                      <a:lnTo>
                        <a:pt x="11142" y="4028"/>
                      </a:lnTo>
                      <a:lnTo>
                        <a:pt x="11149" y="3859"/>
                      </a:lnTo>
                      <a:lnTo>
                        <a:pt x="11226" y="3845"/>
                      </a:lnTo>
                      <a:lnTo>
                        <a:pt x="11432" y="3859"/>
                      </a:lnTo>
                      <a:lnTo>
                        <a:pt x="11485" y="3771"/>
                      </a:lnTo>
                      <a:lnTo>
                        <a:pt x="11550" y="3741"/>
                      </a:lnTo>
                      <a:lnTo>
                        <a:pt x="11760" y="3790"/>
                      </a:lnTo>
                      <a:lnTo>
                        <a:pt x="11845" y="3861"/>
                      </a:lnTo>
                      <a:lnTo>
                        <a:pt x="11924" y="3913"/>
                      </a:lnTo>
                      <a:lnTo>
                        <a:pt x="12056" y="3943"/>
                      </a:lnTo>
                      <a:lnTo>
                        <a:pt x="12235" y="3948"/>
                      </a:lnTo>
                      <a:lnTo>
                        <a:pt x="12277" y="4074"/>
                      </a:lnTo>
                      <a:lnTo>
                        <a:pt x="12320" y="4299"/>
                      </a:lnTo>
                      <a:lnTo>
                        <a:pt x="12439" y="4425"/>
                      </a:lnTo>
                      <a:lnTo>
                        <a:pt x="12576" y="4455"/>
                      </a:lnTo>
                      <a:lnTo>
                        <a:pt x="12685" y="4418"/>
                      </a:lnTo>
                      <a:cubicBezTo>
                        <a:pt x="12703" y="4385"/>
                        <a:pt x="12717" y="4350"/>
                        <a:pt x="12727" y="4314"/>
                      </a:cubicBezTo>
                      <a:cubicBezTo>
                        <a:pt x="12750" y="4222"/>
                        <a:pt x="12742" y="4125"/>
                        <a:pt x="12706" y="4039"/>
                      </a:cubicBezTo>
                      <a:lnTo>
                        <a:pt x="12706" y="3894"/>
                      </a:lnTo>
                      <a:lnTo>
                        <a:pt x="12724" y="3822"/>
                      </a:lnTo>
                      <a:lnTo>
                        <a:pt x="12840" y="3889"/>
                      </a:lnTo>
                      <a:lnTo>
                        <a:pt x="12901" y="3933"/>
                      </a:lnTo>
                      <a:cubicBezTo>
                        <a:pt x="12943" y="3970"/>
                        <a:pt x="12987" y="4005"/>
                        <a:pt x="13033" y="4037"/>
                      </a:cubicBezTo>
                      <a:cubicBezTo>
                        <a:pt x="13072" y="4063"/>
                        <a:pt x="13112" y="4088"/>
                        <a:pt x="13153" y="4111"/>
                      </a:cubicBezTo>
                      <a:lnTo>
                        <a:pt x="13279" y="4204"/>
                      </a:lnTo>
                      <a:lnTo>
                        <a:pt x="13409" y="4320"/>
                      </a:lnTo>
                      <a:lnTo>
                        <a:pt x="13497" y="4426"/>
                      </a:lnTo>
                      <a:lnTo>
                        <a:pt x="13646" y="4604"/>
                      </a:lnTo>
                      <a:lnTo>
                        <a:pt x="13736" y="4662"/>
                      </a:lnTo>
                      <a:lnTo>
                        <a:pt x="13914" y="4702"/>
                      </a:lnTo>
                      <a:lnTo>
                        <a:pt x="14011" y="4724"/>
                      </a:lnTo>
                      <a:lnTo>
                        <a:pt x="14211" y="4717"/>
                      </a:lnTo>
                      <a:lnTo>
                        <a:pt x="14343" y="4746"/>
                      </a:lnTo>
                      <a:lnTo>
                        <a:pt x="14331" y="4858"/>
                      </a:lnTo>
                      <a:lnTo>
                        <a:pt x="14487" y="4917"/>
                      </a:lnTo>
                      <a:lnTo>
                        <a:pt x="14563" y="4932"/>
                      </a:lnTo>
                      <a:lnTo>
                        <a:pt x="14665" y="5055"/>
                      </a:lnTo>
                      <a:cubicBezTo>
                        <a:pt x="14686" y="5090"/>
                        <a:pt x="14708" y="5125"/>
                        <a:pt x="14730" y="5159"/>
                      </a:cubicBezTo>
                      <a:cubicBezTo>
                        <a:pt x="14787" y="5245"/>
                        <a:pt x="14849" y="5328"/>
                        <a:pt x="14916" y="5406"/>
                      </a:cubicBezTo>
                      <a:lnTo>
                        <a:pt x="14958" y="5478"/>
                      </a:lnTo>
                      <a:lnTo>
                        <a:pt x="14951" y="5594"/>
                      </a:lnTo>
                      <a:cubicBezTo>
                        <a:pt x="14966" y="5643"/>
                        <a:pt x="15001" y="5682"/>
                        <a:pt x="15046" y="5700"/>
                      </a:cubicBezTo>
                      <a:cubicBezTo>
                        <a:pt x="15081" y="5714"/>
                        <a:pt x="15120" y="5714"/>
                        <a:pt x="15155" y="5700"/>
                      </a:cubicBezTo>
                      <a:lnTo>
                        <a:pt x="15241" y="5610"/>
                      </a:lnTo>
                      <a:lnTo>
                        <a:pt x="15354" y="5635"/>
                      </a:lnTo>
                      <a:lnTo>
                        <a:pt x="15403" y="5723"/>
                      </a:lnTo>
                      <a:lnTo>
                        <a:pt x="15521" y="5750"/>
                      </a:lnTo>
                      <a:lnTo>
                        <a:pt x="15616" y="5755"/>
                      </a:lnTo>
                      <a:lnTo>
                        <a:pt x="15674" y="5874"/>
                      </a:lnTo>
                      <a:lnTo>
                        <a:pt x="15716" y="5943"/>
                      </a:lnTo>
                      <a:lnTo>
                        <a:pt x="15756" y="6020"/>
                      </a:lnTo>
                      <a:lnTo>
                        <a:pt x="15769" y="6098"/>
                      </a:lnTo>
                      <a:lnTo>
                        <a:pt x="15797" y="6229"/>
                      </a:lnTo>
                      <a:lnTo>
                        <a:pt x="15651" y="6288"/>
                      </a:lnTo>
                      <a:lnTo>
                        <a:pt x="15538" y="6288"/>
                      </a:lnTo>
                      <a:lnTo>
                        <a:pt x="15480" y="6363"/>
                      </a:lnTo>
                      <a:lnTo>
                        <a:pt x="15427" y="6491"/>
                      </a:lnTo>
                      <a:lnTo>
                        <a:pt x="15305" y="6481"/>
                      </a:lnTo>
                      <a:lnTo>
                        <a:pt x="15263" y="6414"/>
                      </a:lnTo>
                      <a:cubicBezTo>
                        <a:pt x="15274" y="6398"/>
                        <a:pt x="15284" y="6382"/>
                        <a:pt x="15295" y="6366"/>
                      </a:cubicBezTo>
                      <a:cubicBezTo>
                        <a:pt x="15305" y="6350"/>
                        <a:pt x="15315" y="6334"/>
                        <a:pt x="15326" y="6318"/>
                      </a:cubicBezTo>
                      <a:lnTo>
                        <a:pt x="15136" y="6399"/>
                      </a:lnTo>
                      <a:lnTo>
                        <a:pt x="15055" y="6480"/>
                      </a:lnTo>
                      <a:lnTo>
                        <a:pt x="14951" y="6532"/>
                      </a:lnTo>
                      <a:lnTo>
                        <a:pt x="14820" y="6525"/>
                      </a:lnTo>
                      <a:lnTo>
                        <a:pt x="14820" y="6431"/>
                      </a:lnTo>
                      <a:lnTo>
                        <a:pt x="14799" y="6330"/>
                      </a:lnTo>
                      <a:lnTo>
                        <a:pt x="14780" y="6258"/>
                      </a:lnTo>
                      <a:lnTo>
                        <a:pt x="14780" y="6120"/>
                      </a:lnTo>
                      <a:cubicBezTo>
                        <a:pt x="14775" y="6084"/>
                        <a:pt x="14770" y="6047"/>
                        <a:pt x="14766" y="6011"/>
                      </a:cubicBezTo>
                      <a:cubicBezTo>
                        <a:pt x="14757" y="5930"/>
                        <a:pt x="14751" y="5848"/>
                        <a:pt x="14748" y="5767"/>
                      </a:cubicBezTo>
                      <a:lnTo>
                        <a:pt x="14692" y="5626"/>
                      </a:lnTo>
                      <a:lnTo>
                        <a:pt x="14680" y="5534"/>
                      </a:lnTo>
                      <a:lnTo>
                        <a:pt x="14581" y="5665"/>
                      </a:lnTo>
                      <a:lnTo>
                        <a:pt x="14539" y="5840"/>
                      </a:lnTo>
                      <a:lnTo>
                        <a:pt x="14478" y="5951"/>
                      </a:lnTo>
                      <a:cubicBezTo>
                        <a:pt x="14456" y="5983"/>
                        <a:pt x="14429" y="6010"/>
                        <a:pt x="14397" y="6030"/>
                      </a:cubicBezTo>
                      <a:cubicBezTo>
                        <a:pt x="14341" y="6066"/>
                        <a:pt x="14276" y="6080"/>
                        <a:pt x="14214" y="6102"/>
                      </a:cubicBezTo>
                      <a:cubicBezTo>
                        <a:pt x="14166" y="6118"/>
                        <a:pt x="14120" y="6140"/>
                        <a:pt x="14077" y="6166"/>
                      </a:cubicBezTo>
                      <a:lnTo>
                        <a:pt x="14144" y="6237"/>
                      </a:lnTo>
                      <a:cubicBezTo>
                        <a:pt x="14183" y="6237"/>
                        <a:pt x="14222" y="6242"/>
                        <a:pt x="14260" y="6252"/>
                      </a:cubicBezTo>
                      <a:cubicBezTo>
                        <a:pt x="14308" y="6264"/>
                        <a:pt x="14354" y="6284"/>
                        <a:pt x="14397" y="6311"/>
                      </a:cubicBezTo>
                      <a:lnTo>
                        <a:pt x="14302" y="6422"/>
                      </a:lnTo>
                      <a:lnTo>
                        <a:pt x="14116" y="6399"/>
                      </a:lnTo>
                      <a:lnTo>
                        <a:pt x="14014" y="6392"/>
                      </a:lnTo>
                      <a:lnTo>
                        <a:pt x="13938" y="6311"/>
                      </a:lnTo>
                      <a:lnTo>
                        <a:pt x="13796" y="6355"/>
                      </a:lnTo>
                      <a:lnTo>
                        <a:pt x="13720" y="6390"/>
                      </a:lnTo>
                      <a:lnTo>
                        <a:pt x="13666" y="6473"/>
                      </a:lnTo>
                      <a:lnTo>
                        <a:pt x="13648" y="6629"/>
                      </a:lnTo>
                      <a:cubicBezTo>
                        <a:pt x="13623" y="6645"/>
                        <a:pt x="13599" y="6664"/>
                        <a:pt x="13579" y="6686"/>
                      </a:cubicBezTo>
                      <a:cubicBezTo>
                        <a:pt x="13547" y="6718"/>
                        <a:pt x="13521" y="6757"/>
                        <a:pt x="13502" y="6799"/>
                      </a:cubicBezTo>
                      <a:lnTo>
                        <a:pt x="13471" y="6886"/>
                      </a:lnTo>
                      <a:lnTo>
                        <a:pt x="13598" y="6791"/>
                      </a:lnTo>
                      <a:lnTo>
                        <a:pt x="13761" y="6628"/>
                      </a:lnTo>
                      <a:lnTo>
                        <a:pt x="13863" y="6539"/>
                      </a:lnTo>
                      <a:lnTo>
                        <a:pt x="14007" y="6524"/>
                      </a:lnTo>
                      <a:cubicBezTo>
                        <a:pt x="14032" y="6528"/>
                        <a:pt x="14056" y="6540"/>
                        <a:pt x="14076" y="6557"/>
                      </a:cubicBezTo>
                      <a:cubicBezTo>
                        <a:pt x="14122" y="6595"/>
                        <a:pt x="14143" y="6659"/>
                        <a:pt x="14130" y="6720"/>
                      </a:cubicBezTo>
                      <a:lnTo>
                        <a:pt x="14220" y="6892"/>
                      </a:lnTo>
                      <a:lnTo>
                        <a:pt x="14227" y="6989"/>
                      </a:lnTo>
                      <a:cubicBezTo>
                        <a:pt x="14208" y="7016"/>
                        <a:pt x="14211" y="7055"/>
                        <a:pt x="14234" y="7079"/>
                      </a:cubicBezTo>
                      <a:cubicBezTo>
                        <a:pt x="14303" y="7152"/>
                        <a:pt x="14415" y="7066"/>
                        <a:pt x="14371" y="6973"/>
                      </a:cubicBezTo>
                      <a:lnTo>
                        <a:pt x="14498" y="6973"/>
                      </a:lnTo>
                      <a:lnTo>
                        <a:pt x="14700" y="7015"/>
                      </a:lnTo>
                      <a:lnTo>
                        <a:pt x="14697" y="6827"/>
                      </a:lnTo>
                      <a:lnTo>
                        <a:pt x="14739" y="6696"/>
                      </a:lnTo>
                      <a:lnTo>
                        <a:pt x="14818" y="6696"/>
                      </a:lnTo>
                      <a:lnTo>
                        <a:pt x="14882" y="6777"/>
                      </a:lnTo>
                      <a:lnTo>
                        <a:pt x="14965" y="6878"/>
                      </a:lnTo>
                      <a:cubicBezTo>
                        <a:pt x="15005" y="6910"/>
                        <a:pt x="15027" y="6961"/>
                        <a:pt x="15025" y="7013"/>
                      </a:cubicBezTo>
                      <a:cubicBezTo>
                        <a:pt x="15023" y="7087"/>
                        <a:pt x="14976" y="7152"/>
                        <a:pt x="14909" y="7172"/>
                      </a:cubicBezTo>
                      <a:lnTo>
                        <a:pt x="14863" y="7275"/>
                      </a:lnTo>
                      <a:lnTo>
                        <a:pt x="14759" y="7388"/>
                      </a:lnTo>
                      <a:lnTo>
                        <a:pt x="14713" y="7589"/>
                      </a:lnTo>
                      <a:lnTo>
                        <a:pt x="14646" y="7618"/>
                      </a:lnTo>
                      <a:lnTo>
                        <a:pt x="14597" y="7756"/>
                      </a:lnTo>
                      <a:cubicBezTo>
                        <a:pt x="14605" y="7815"/>
                        <a:pt x="14590" y="7873"/>
                        <a:pt x="14556" y="7919"/>
                      </a:cubicBezTo>
                      <a:cubicBezTo>
                        <a:pt x="14517" y="7972"/>
                        <a:pt x="14457" y="8003"/>
                        <a:pt x="14394" y="8003"/>
                      </a:cubicBezTo>
                      <a:cubicBezTo>
                        <a:pt x="14339" y="8054"/>
                        <a:pt x="14257" y="8049"/>
                        <a:pt x="14208" y="7993"/>
                      </a:cubicBezTo>
                      <a:cubicBezTo>
                        <a:pt x="14161" y="7939"/>
                        <a:pt x="14161" y="7855"/>
                        <a:pt x="14208" y="7801"/>
                      </a:cubicBezTo>
                      <a:cubicBezTo>
                        <a:pt x="14245" y="7760"/>
                        <a:pt x="14270" y="7709"/>
                        <a:pt x="14278" y="7653"/>
                      </a:cubicBezTo>
                      <a:cubicBezTo>
                        <a:pt x="14287" y="7592"/>
                        <a:pt x="14276" y="7530"/>
                        <a:pt x="14248" y="7477"/>
                      </a:cubicBezTo>
                      <a:lnTo>
                        <a:pt x="14129" y="7739"/>
                      </a:lnTo>
                      <a:cubicBezTo>
                        <a:pt x="14099" y="7772"/>
                        <a:pt x="14069" y="7805"/>
                        <a:pt x="14038" y="7838"/>
                      </a:cubicBezTo>
                      <a:cubicBezTo>
                        <a:pt x="13983" y="7899"/>
                        <a:pt x="13927" y="7960"/>
                        <a:pt x="13874" y="8023"/>
                      </a:cubicBezTo>
                      <a:cubicBezTo>
                        <a:pt x="13811" y="8097"/>
                        <a:pt x="13750" y="8173"/>
                        <a:pt x="13692" y="8251"/>
                      </a:cubicBezTo>
                      <a:cubicBezTo>
                        <a:pt x="13674" y="8300"/>
                        <a:pt x="13662" y="8353"/>
                        <a:pt x="13658" y="8406"/>
                      </a:cubicBezTo>
                      <a:cubicBezTo>
                        <a:pt x="13652" y="8468"/>
                        <a:pt x="13657" y="8531"/>
                        <a:pt x="13671" y="8591"/>
                      </a:cubicBezTo>
                      <a:lnTo>
                        <a:pt x="13815" y="8608"/>
                      </a:lnTo>
                      <a:cubicBezTo>
                        <a:pt x="13848" y="8648"/>
                        <a:pt x="13863" y="8702"/>
                        <a:pt x="13854" y="8754"/>
                      </a:cubicBezTo>
                      <a:cubicBezTo>
                        <a:pt x="13842" y="8831"/>
                        <a:pt x="13785" y="8890"/>
                        <a:pt x="13713" y="8902"/>
                      </a:cubicBezTo>
                      <a:cubicBezTo>
                        <a:pt x="13663" y="8907"/>
                        <a:pt x="13617" y="8928"/>
                        <a:pt x="13578" y="8961"/>
                      </a:cubicBezTo>
                      <a:cubicBezTo>
                        <a:pt x="13521" y="9010"/>
                        <a:pt x="13486" y="9080"/>
                        <a:pt x="13457" y="9151"/>
                      </a:cubicBezTo>
                      <a:cubicBezTo>
                        <a:pt x="13436" y="9205"/>
                        <a:pt x="13417" y="9261"/>
                        <a:pt x="13390" y="9312"/>
                      </a:cubicBezTo>
                      <a:cubicBezTo>
                        <a:pt x="13361" y="9365"/>
                        <a:pt x="13323" y="9412"/>
                        <a:pt x="13290" y="9462"/>
                      </a:cubicBezTo>
                      <a:cubicBezTo>
                        <a:pt x="13253" y="9518"/>
                        <a:pt x="13221" y="9578"/>
                        <a:pt x="13195" y="9641"/>
                      </a:cubicBezTo>
                      <a:lnTo>
                        <a:pt x="13153" y="9816"/>
                      </a:lnTo>
                      <a:lnTo>
                        <a:pt x="13113" y="10014"/>
                      </a:lnTo>
                      <a:lnTo>
                        <a:pt x="13227" y="10272"/>
                      </a:lnTo>
                      <a:lnTo>
                        <a:pt x="13282" y="10524"/>
                      </a:lnTo>
                      <a:lnTo>
                        <a:pt x="13227" y="10658"/>
                      </a:lnTo>
                      <a:cubicBezTo>
                        <a:pt x="13128" y="10708"/>
                        <a:pt x="13040" y="10780"/>
                        <a:pt x="12969" y="10870"/>
                      </a:cubicBezTo>
                      <a:cubicBezTo>
                        <a:pt x="12918" y="10934"/>
                        <a:pt x="12878" y="11005"/>
                        <a:pt x="12834" y="11075"/>
                      </a:cubicBezTo>
                      <a:cubicBezTo>
                        <a:pt x="12768" y="11180"/>
                        <a:pt x="12696" y="11282"/>
                        <a:pt x="12646" y="11397"/>
                      </a:cubicBezTo>
                      <a:cubicBezTo>
                        <a:pt x="12614" y="11470"/>
                        <a:pt x="12591" y="11550"/>
                        <a:pt x="12537" y="11607"/>
                      </a:cubicBezTo>
                      <a:cubicBezTo>
                        <a:pt x="12460" y="11689"/>
                        <a:pt x="12338" y="11706"/>
                        <a:pt x="12270" y="11797"/>
                      </a:cubicBezTo>
                      <a:cubicBezTo>
                        <a:pt x="12214" y="11872"/>
                        <a:pt x="12209" y="11977"/>
                        <a:pt x="12258" y="12057"/>
                      </a:cubicBezTo>
                      <a:lnTo>
                        <a:pt x="12300" y="12215"/>
                      </a:lnTo>
                      <a:lnTo>
                        <a:pt x="12404" y="12462"/>
                      </a:lnTo>
                      <a:lnTo>
                        <a:pt x="12515" y="12738"/>
                      </a:lnTo>
                      <a:cubicBezTo>
                        <a:pt x="12556" y="12789"/>
                        <a:pt x="12589" y="12847"/>
                        <a:pt x="12613" y="12909"/>
                      </a:cubicBezTo>
                      <a:cubicBezTo>
                        <a:pt x="12652" y="13010"/>
                        <a:pt x="12665" y="13119"/>
                        <a:pt x="12662" y="13228"/>
                      </a:cubicBezTo>
                      <a:cubicBezTo>
                        <a:pt x="12659" y="13331"/>
                        <a:pt x="12641" y="13436"/>
                        <a:pt x="12587" y="13522"/>
                      </a:cubicBezTo>
                      <a:cubicBezTo>
                        <a:pt x="12538" y="13603"/>
                        <a:pt x="12461" y="13661"/>
                        <a:pt x="12374" y="13685"/>
                      </a:cubicBezTo>
                      <a:cubicBezTo>
                        <a:pt x="12357" y="13669"/>
                        <a:pt x="12345" y="13649"/>
                        <a:pt x="12339" y="13626"/>
                      </a:cubicBezTo>
                      <a:cubicBezTo>
                        <a:pt x="12321" y="13557"/>
                        <a:pt x="12355" y="13485"/>
                        <a:pt x="12418" y="13461"/>
                      </a:cubicBezTo>
                      <a:cubicBezTo>
                        <a:pt x="12408" y="13436"/>
                        <a:pt x="12396" y="13412"/>
                        <a:pt x="12384" y="13389"/>
                      </a:cubicBezTo>
                      <a:cubicBezTo>
                        <a:pt x="12346" y="13322"/>
                        <a:pt x="12297" y="13263"/>
                        <a:pt x="12240" y="13214"/>
                      </a:cubicBezTo>
                      <a:lnTo>
                        <a:pt x="12143" y="13081"/>
                      </a:lnTo>
                      <a:cubicBezTo>
                        <a:pt x="12128" y="13006"/>
                        <a:pt x="12114" y="12931"/>
                        <a:pt x="12101" y="12856"/>
                      </a:cubicBezTo>
                      <a:cubicBezTo>
                        <a:pt x="12089" y="12787"/>
                        <a:pt x="12076" y="12716"/>
                        <a:pt x="12043" y="12656"/>
                      </a:cubicBezTo>
                      <a:cubicBezTo>
                        <a:pt x="11992" y="12563"/>
                        <a:pt x="11903" y="12506"/>
                        <a:pt x="11804" y="12487"/>
                      </a:cubicBezTo>
                      <a:cubicBezTo>
                        <a:pt x="11728" y="12473"/>
                        <a:pt x="11650" y="12483"/>
                        <a:pt x="11578" y="12515"/>
                      </a:cubicBezTo>
                      <a:cubicBezTo>
                        <a:pt x="11541" y="12556"/>
                        <a:pt x="11487" y="12576"/>
                        <a:pt x="11433" y="12566"/>
                      </a:cubicBezTo>
                      <a:cubicBezTo>
                        <a:pt x="11359" y="12553"/>
                        <a:pt x="11303" y="12489"/>
                        <a:pt x="11294" y="12410"/>
                      </a:cubicBezTo>
                      <a:lnTo>
                        <a:pt x="11069" y="12447"/>
                      </a:lnTo>
                      <a:lnTo>
                        <a:pt x="10769" y="12485"/>
                      </a:lnTo>
                      <a:cubicBezTo>
                        <a:pt x="10692" y="12422"/>
                        <a:pt x="10581" y="12447"/>
                        <a:pt x="10533" y="12536"/>
                      </a:cubicBezTo>
                      <a:cubicBezTo>
                        <a:pt x="10477" y="12642"/>
                        <a:pt x="10535" y="12774"/>
                        <a:pt x="10647" y="12796"/>
                      </a:cubicBezTo>
                      <a:cubicBezTo>
                        <a:pt x="10640" y="12843"/>
                        <a:pt x="10601" y="12878"/>
                        <a:pt x="10556" y="12878"/>
                      </a:cubicBezTo>
                      <a:cubicBezTo>
                        <a:pt x="10517" y="12877"/>
                        <a:pt x="10484" y="12849"/>
                        <a:pt x="10448" y="12833"/>
                      </a:cubicBezTo>
                      <a:cubicBezTo>
                        <a:pt x="10387" y="12806"/>
                        <a:pt x="10318" y="12811"/>
                        <a:pt x="10262" y="12848"/>
                      </a:cubicBezTo>
                      <a:lnTo>
                        <a:pt x="9890" y="12736"/>
                      </a:lnTo>
                      <a:lnTo>
                        <a:pt x="9698" y="12744"/>
                      </a:lnTo>
                      <a:lnTo>
                        <a:pt x="9561" y="12781"/>
                      </a:lnTo>
                      <a:cubicBezTo>
                        <a:pt x="9511" y="12813"/>
                        <a:pt x="9459" y="12842"/>
                        <a:pt x="9405" y="12868"/>
                      </a:cubicBezTo>
                      <a:cubicBezTo>
                        <a:pt x="9327" y="12905"/>
                        <a:pt x="9245" y="12935"/>
                        <a:pt x="9161" y="12957"/>
                      </a:cubicBezTo>
                      <a:cubicBezTo>
                        <a:pt x="9135" y="12986"/>
                        <a:pt x="9104" y="13011"/>
                        <a:pt x="9071" y="13031"/>
                      </a:cubicBezTo>
                      <a:cubicBezTo>
                        <a:pt x="8994" y="13076"/>
                        <a:pt x="8903" y="13092"/>
                        <a:pt x="8837" y="13154"/>
                      </a:cubicBezTo>
                      <a:cubicBezTo>
                        <a:pt x="8802" y="13187"/>
                        <a:pt x="8777" y="13230"/>
                        <a:pt x="8765" y="13278"/>
                      </a:cubicBezTo>
                      <a:cubicBezTo>
                        <a:pt x="8753" y="13328"/>
                        <a:pt x="8742" y="13379"/>
                        <a:pt x="8730" y="13429"/>
                      </a:cubicBezTo>
                      <a:cubicBezTo>
                        <a:pt x="8716" y="13488"/>
                        <a:pt x="8701" y="13548"/>
                        <a:pt x="8686" y="13607"/>
                      </a:cubicBezTo>
                      <a:lnTo>
                        <a:pt x="8681" y="13783"/>
                      </a:lnTo>
                      <a:cubicBezTo>
                        <a:pt x="8682" y="13874"/>
                        <a:pt x="8671" y="13964"/>
                        <a:pt x="8649" y="14052"/>
                      </a:cubicBezTo>
                      <a:cubicBezTo>
                        <a:pt x="8626" y="14140"/>
                        <a:pt x="8593" y="14224"/>
                        <a:pt x="8549" y="14302"/>
                      </a:cubicBezTo>
                      <a:cubicBezTo>
                        <a:pt x="8561" y="14389"/>
                        <a:pt x="8581" y="14474"/>
                        <a:pt x="8607" y="14557"/>
                      </a:cubicBezTo>
                      <a:cubicBezTo>
                        <a:pt x="8651" y="14698"/>
                        <a:pt x="8715" y="14833"/>
                        <a:pt x="8795" y="14955"/>
                      </a:cubicBezTo>
                      <a:lnTo>
                        <a:pt x="8872" y="15104"/>
                      </a:lnTo>
                      <a:lnTo>
                        <a:pt x="8990" y="15311"/>
                      </a:lnTo>
                      <a:cubicBezTo>
                        <a:pt x="9060" y="15309"/>
                        <a:pt x="9128" y="15325"/>
                        <a:pt x="9192" y="15356"/>
                      </a:cubicBezTo>
                      <a:cubicBezTo>
                        <a:pt x="9236" y="15378"/>
                        <a:pt x="9277" y="15408"/>
                        <a:pt x="9322" y="15430"/>
                      </a:cubicBezTo>
                      <a:cubicBezTo>
                        <a:pt x="9377" y="15457"/>
                        <a:pt x="9437" y="15472"/>
                        <a:pt x="9498" y="15479"/>
                      </a:cubicBezTo>
                      <a:cubicBezTo>
                        <a:pt x="9657" y="15497"/>
                        <a:pt x="9815" y="15460"/>
                        <a:pt x="9969" y="15415"/>
                      </a:cubicBezTo>
                      <a:cubicBezTo>
                        <a:pt x="10055" y="15390"/>
                        <a:pt x="10140" y="15363"/>
                        <a:pt x="10224" y="15333"/>
                      </a:cubicBezTo>
                      <a:cubicBezTo>
                        <a:pt x="10255" y="15283"/>
                        <a:pt x="10280" y="15230"/>
                        <a:pt x="10298" y="15173"/>
                      </a:cubicBezTo>
                      <a:cubicBezTo>
                        <a:pt x="10323" y="15097"/>
                        <a:pt x="10335" y="15016"/>
                        <a:pt x="10333" y="14936"/>
                      </a:cubicBezTo>
                      <a:lnTo>
                        <a:pt x="10419" y="14730"/>
                      </a:lnTo>
                      <a:lnTo>
                        <a:pt x="10705" y="14612"/>
                      </a:lnTo>
                      <a:lnTo>
                        <a:pt x="10907" y="14582"/>
                      </a:lnTo>
                      <a:lnTo>
                        <a:pt x="11139" y="14560"/>
                      </a:lnTo>
                      <a:lnTo>
                        <a:pt x="11290" y="14604"/>
                      </a:lnTo>
                      <a:lnTo>
                        <a:pt x="11318" y="14728"/>
                      </a:lnTo>
                      <a:cubicBezTo>
                        <a:pt x="11308" y="14764"/>
                        <a:pt x="11292" y="14798"/>
                        <a:pt x="11272" y="14828"/>
                      </a:cubicBezTo>
                      <a:cubicBezTo>
                        <a:pt x="11236" y="14881"/>
                        <a:pt x="11187" y="14922"/>
                        <a:pt x="11130" y="14947"/>
                      </a:cubicBezTo>
                      <a:cubicBezTo>
                        <a:pt x="11128" y="15011"/>
                        <a:pt x="11128" y="15075"/>
                        <a:pt x="11130" y="15139"/>
                      </a:cubicBezTo>
                      <a:cubicBezTo>
                        <a:pt x="11132" y="15208"/>
                        <a:pt x="11137" y="15278"/>
                        <a:pt x="11119" y="15344"/>
                      </a:cubicBezTo>
                      <a:cubicBezTo>
                        <a:pt x="11101" y="15410"/>
                        <a:pt x="11062" y="15466"/>
                        <a:pt x="11009" y="15505"/>
                      </a:cubicBezTo>
                      <a:cubicBezTo>
                        <a:pt x="11037" y="15517"/>
                        <a:pt x="11060" y="15540"/>
                        <a:pt x="11072" y="15569"/>
                      </a:cubicBezTo>
                      <a:cubicBezTo>
                        <a:pt x="11115" y="15670"/>
                        <a:pt x="11039" y="15782"/>
                        <a:pt x="10935" y="15772"/>
                      </a:cubicBezTo>
                      <a:cubicBezTo>
                        <a:pt x="10909" y="15783"/>
                        <a:pt x="10889" y="15807"/>
                        <a:pt x="10882" y="15836"/>
                      </a:cubicBezTo>
                      <a:cubicBezTo>
                        <a:pt x="10871" y="15877"/>
                        <a:pt x="10886" y="15921"/>
                        <a:pt x="10916" y="15949"/>
                      </a:cubicBezTo>
                      <a:cubicBezTo>
                        <a:pt x="10994" y="16022"/>
                        <a:pt x="11116" y="15982"/>
                        <a:pt x="11142" y="15875"/>
                      </a:cubicBezTo>
                      <a:lnTo>
                        <a:pt x="11369" y="15757"/>
                      </a:lnTo>
                      <a:cubicBezTo>
                        <a:pt x="11387" y="15722"/>
                        <a:pt x="11410" y="15692"/>
                        <a:pt x="11439" y="15668"/>
                      </a:cubicBezTo>
                      <a:cubicBezTo>
                        <a:pt x="11497" y="15617"/>
                        <a:pt x="11572" y="15593"/>
                        <a:pt x="11647" y="15601"/>
                      </a:cubicBezTo>
                      <a:cubicBezTo>
                        <a:pt x="11673" y="15627"/>
                        <a:pt x="11685" y="15663"/>
                        <a:pt x="11682" y="15700"/>
                      </a:cubicBezTo>
                      <a:cubicBezTo>
                        <a:pt x="11679" y="15738"/>
                        <a:pt x="11662" y="15770"/>
                        <a:pt x="11634" y="15789"/>
                      </a:cubicBezTo>
                      <a:cubicBezTo>
                        <a:pt x="11584" y="15823"/>
                        <a:pt x="11514" y="15805"/>
                        <a:pt x="11487" y="15742"/>
                      </a:cubicBezTo>
                      <a:lnTo>
                        <a:pt x="11471" y="15865"/>
                      </a:lnTo>
                      <a:lnTo>
                        <a:pt x="11715" y="15865"/>
                      </a:lnTo>
                      <a:lnTo>
                        <a:pt x="11945" y="15842"/>
                      </a:lnTo>
                      <a:lnTo>
                        <a:pt x="12161" y="15860"/>
                      </a:lnTo>
                      <a:lnTo>
                        <a:pt x="12272" y="15949"/>
                      </a:lnTo>
                      <a:cubicBezTo>
                        <a:pt x="12282" y="15999"/>
                        <a:pt x="12277" y="16052"/>
                        <a:pt x="12259" y="16099"/>
                      </a:cubicBezTo>
                      <a:cubicBezTo>
                        <a:pt x="12238" y="16156"/>
                        <a:pt x="12199" y="16203"/>
                        <a:pt x="12150" y="16233"/>
                      </a:cubicBezTo>
                      <a:lnTo>
                        <a:pt x="12124" y="16495"/>
                      </a:lnTo>
                      <a:lnTo>
                        <a:pt x="12150" y="16676"/>
                      </a:lnTo>
                      <a:lnTo>
                        <a:pt x="12166" y="16791"/>
                      </a:lnTo>
                      <a:lnTo>
                        <a:pt x="12236" y="16910"/>
                      </a:lnTo>
                      <a:lnTo>
                        <a:pt x="12340" y="17004"/>
                      </a:lnTo>
                      <a:lnTo>
                        <a:pt x="12530" y="17140"/>
                      </a:lnTo>
                      <a:lnTo>
                        <a:pt x="12662" y="17184"/>
                      </a:lnTo>
                      <a:cubicBezTo>
                        <a:pt x="12691" y="17185"/>
                        <a:pt x="12720" y="17183"/>
                        <a:pt x="12748" y="17177"/>
                      </a:cubicBezTo>
                      <a:cubicBezTo>
                        <a:pt x="12813" y="17164"/>
                        <a:pt x="12873" y="17133"/>
                        <a:pt x="12924" y="17088"/>
                      </a:cubicBezTo>
                      <a:cubicBezTo>
                        <a:pt x="12961" y="17031"/>
                        <a:pt x="13014" y="16988"/>
                        <a:pt x="13075" y="16965"/>
                      </a:cubicBezTo>
                      <a:cubicBezTo>
                        <a:pt x="13126" y="16945"/>
                        <a:pt x="13182" y="16940"/>
                        <a:pt x="13235" y="16950"/>
                      </a:cubicBezTo>
                      <a:cubicBezTo>
                        <a:pt x="13325" y="16961"/>
                        <a:pt x="13415" y="16973"/>
                        <a:pt x="13505" y="16987"/>
                      </a:cubicBezTo>
                      <a:cubicBezTo>
                        <a:pt x="13590" y="17000"/>
                        <a:pt x="13675" y="17014"/>
                        <a:pt x="13760" y="17029"/>
                      </a:cubicBezTo>
                      <a:cubicBezTo>
                        <a:pt x="13780" y="17020"/>
                        <a:pt x="13800" y="17008"/>
                        <a:pt x="13818" y="16994"/>
                      </a:cubicBezTo>
                      <a:cubicBezTo>
                        <a:pt x="13861" y="16962"/>
                        <a:pt x="13896" y="16918"/>
                        <a:pt x="13920" y="16868"/>
                      </a:cubicBezTo>
                      <a:cubicBezTo>
                        <a:pt x="13958" y="16829"/>
                        <a:pt x="13988" y="16782"/>
                        <a:pt x="14008" y="16730"/>
                      </a:cubicBezTo>
                      <a:cubicBezTo>
                        <a:pt x="14027" y="16682"/>
                        <a:pt x="14036" y="16630"/>
                        <a:pt x="14036" y="16577"/>
                      </a:cubicBezTo>
                      <a:lnTo>
                        <a:pt x="14105" y="16446"/>
                      </a:lnTo>
                      <a:lnTo>
                        <a:pt x="14184" y="16355"/>
                      </a:lnTo>
                      <a:lnTo>
                        <a:pt x="14303" y="16315"/>
                      </a:lnTo>
                      <a:lnTo>
                        <a:pt x="14386" y="16229"/>
                      </a:lnTo>
                      <a:lnTo>
                        <a:pt x="14463" y="16155"/>
                      </a:lnTo>
                      <a:lnTo>
                        <a:pt x="14572" y="16091"/>
                      </a:lnTo>
                      <a:lnTo>
                        <a:pt x="14694" y="16026"/>
                      </a:lnTo>
                      <a:lnTo>
                        <a:pt x="14775" y="15863"/>
                      </a:lnTo>
                      <a:lnTo>
                        <a:pt x="14865" y="15780"/>
                      </a:lnTo>
                      <a:lnTo>
                        <a:pt x="15009" y="15717"/>
                      </a:lnTo>
                      <a:lnTo>
                        <a:pt x="15065" y="15847"/>
                      </a:lnTo>
                      <a:lnTo>
                        <a:pt x="14965" y="15940"/>
                      </a:lnTo>
                      <a:cubicBezTo>
                        <a:pt x="14932" y="15958"/>
                        <a:pt x="14915" y="15998"/>
                        <a:pt x="14924" y="16036"/>
                      </a:cubicBezTo>
                      <a:cubicBezTo>
                        <a:pt x="14946" y="16129"/>
                        <a:pt x="15067" y="16139"/>
                        <a:pt x="15103" y="16051"/>
                      </a:cubicBezTo>
                      <a:lnTo>
                        <a:pt x="15193" y="15920"/>
                      </a:lnTo>
                      <a:lnTo>
                        <a:pt x="15214" y="15722"/>
                      </a:lnTo>
                      <a:cubicBezTo>
                        <a:pt x="15240" y="15695"/>
                        <a:pt x="15275" y="15682"/>
                        <a:pt x="15311" y="15686"/>
                      </a:cubicBezTo>
                      <a:cubicBezTo>
                        <a:pt x="15369" y="15692"/>
                        <a:pt x="15415" y="15740"/>
                        <a:pt x="15472" y="15750"/>
                      </a:cubicBezTo>
                      <a:cubicBezTo>
                        <a:pt x="15522" y="15759"/>
                        <a:pt x="15573" y="15736"/>
                        <a:pt x="15622" y="15750"/>
                      </a:cubicBezTo>
                      <a:cubicBezTo>
                        <a:pt x="15665" y="15761"/>
                        <a:pt x="15697" y="15796"/>
                        <a:pt x="15708" y="15841"/>
                      </a:cubicBezTo>
                      <a:lnTo>
                        <a:pt x="15897" y="15759"/>
                      </a:lnTo>
                      <a:cubicBezTo>
                        <a:pt x="15912" y="15738"/>
                        <a:pt x="15931" y="15720"/>
                        <a:pt x="15952" y="15705"/>
                      </a:cubicBezTo>
                      <a:cubicBezTo>
                        <a:pt x="16001" y="15671"/>
                        <a:pt x="16061" y="15658"/>
                        <a:pt x="16119" y="15668"/>
                      </a:cubicBezTo>
                      <a:cubicBezTo>
                        <a:pt x="16169" y="15681"/>
                        <a:pt x="16221" y="15683"/>
                        <a:pt x="16273" y="15676"/>
                      </a:cubicBezTo>
                      <a:cubicBezTo>
                        <a:pt x="16322" y="15668"/>
                        <a:pt x="16370" y="15652"/>
                        <a:pt x="16414" y="15626"/>
                      </a:cubicBezTo>
                      <a:cubicBezTo>
                        <a:pt x="16471" y="15600"/>
                        <a:pt x="16522" y="15564"/>
                        <a:pt x="16568" y="15520"/>
                      </a:cubicBezTo>
                      <a:cubicBezTo>
                        <a:pt x="16610" y="15478"/>
                        <a:pt x="16646" y="15430"/>
                        <a:pt x="16674" y="15376"/>
                      </a:cubicBezTo>
                      <a:cubicBezTo>
                        <a:pt x="16701" y="15337"/>
                        <a:pt x="16735" y="15305"/>
                        <a:pt x="16774" y="15280"/>
                      </a:cubicBezTo>
                      <a:cubicBezTo>
                        <a:pt x="16825" y="15248"/>
                        <a:pt x="16882" y="15230"/>
                        <a:pt x="16941" y="15228"/>
                      </a:cubicBezTo>
                      <a:lnTo>
                        <a:pt x="16912" y="15376"/>
                      </a:lnTo>
                      <a:lnTo>
                        <a:pt x="17051" y="15371"/>
                      </a:lnTo>
                      <a:lnTo>
                        <a:pt x="17222" y="15364"/>
                      </a:lnTo>
                      <a:lnTo>
                        <a:pt x="17277" y="15457"/>
                      </a:lnTo>
                      <a:lnTo>
                        <a:pt x="17382" y="15457"/>
                      </a:lnTo>
                      <a:lnTo>
                        <a:pt x="17563" y="15484"/>
                      </a:lnTo>
                      <a:cubicBezTo>
                        <a:pt x="17620" y="15517"/>
                        <a:pt x="17682" y="15541"/>
                        <a:pt x="17745" y="15558"/>
                      </a:cubicBezTo>
                      <a:cubicBezTo>
                        <a:pt x="17822" y="15578"/>
                        <a:pt x="17901" y="15585"/>
                        <a:pt x="17980" y="15580"/>
                      </a:cubicBezTo>
                      <a:cubicBezTo>
                        <a:pt x="18020" y="15573"/>
                        <a:pt x="18059" y="15561"/>
                        <a:pt x="18096" y="15543"/>
                      </a:cubicBezTo>
                      <a:cubicBezTo>
                        <a:pt x="18150" y="15518"/>
                        <a:pt x="18199" y="15483"/>
                        <a:pt x="18251" y="15454"/>
                      </a:cubicBezTo>
                      <a:cubicBezTo>
                        <a:pt x="18310" y="15421"/>
                        <a:pt x="18373" y="15396"/>
                        <a:pt x="18437" y="15378"/>
                      </a:cubicBezTo>
                      <a:cubicBezTo>
                        <a:pt x="18482" y="15358"/>
                        <a:pt x="18526" y="15337"/>
                        <a:pt x="18569" y="15316"/>
                      </a:cubicBezTo>
                      <a:cubicBezTo>
                        <a:pt x="18610" y="15296"/>
                        <a:pt x="18651" y="15275"/>
                        <a:pt x="18694" y="15261"/>
                      </a:cubicBezTo>
                      <a:cubicBezTo>
                        <a:pt x="18742" y="15247"/>
                        <a:pt x="18791" y="15242"/>
                        <a:pt x="18840" y="15246"/>
                      </a:cubicBezTo>
                      <a:lnTo>
                        <a:pt x="18942" y="15232"/>
                      </a:lnTo>
                      <a:lnTo>
                        <a:pt x="19062" y="15343"/>
                      </a:lnTo>
                      <a:lnTo>
                        <a:pt x="19037" y="15464"/>
                      </a:lnTo>
                      <a:lnTo>
                        <a:pt x="19096" y="15522"/>
                      </a:lnTo>
                      <a:lnTo>
                        <a:pt x="19177" y="15535"/>
                      </a:lnTo>
                      <a:cubicBezTo>
                        <a:pt x="19178" y="15563"/>
                        <a:pt x="19179" y="15591"/>
                        <a:pt x="19180" y="15619"/>
                      </a:cubicBezTo>
                      <a:cubicBezTo>
                        <a:pt x="19180" y="15657"/>
                        <a:pt x="19180" y="15696"/>
                        <a:pt x="19180" y="15735"/>
                      </a:cubicBezTo>
                      <a:cubicBezTo>
                        <a:pt x="19210" y="15759"/>
                        <a:pt x="19244" y="15776"/>
                        <a:pt x="19281" y="15784"/>
                      </a:cubicBezTo>
                      <a:cubicBezTo>
                        <a:pt x="19315" y="15791"/>
                        <a:pt x="19350" y="15791"/>
                        <a:pt x="19383" y="15784"/>
                      </a:cubicBezTo>
                      <a:lnTo>
                        <a:pt x="19461" y="15703"/>
                      </a:lnTo>
                      <a:lnTo>
                        <a:pt x="19622" y="15601"/>
                      </a:lnTo>
                      <a:lnTo>
                        <a:pt x="19682" y="15557"/>
                      </a:lnTo>
                      <a:lnTo>
                        <a:pt x="19823" y="15461"/>
                      </a:lnTo>
                      <a:lnTo>
                        <a:pt x="19946" y="15414"/>
                      </a:lnTo>
                      <a:lnTo>
                        <a:pt x="20087" y="15436"/>
                      </a:lnTo>
                      <a:lnTo>
                        <a:pt x="20392" y="15113"/>
                      </a:lnTo>
                      <a:cubicBezTo>
                        <a:pt x="20433" y="15083"/>
                        <a:pt x="20473" y="15051"/>
                        <a:pt x="20510" y="15016"/>
                      </a:cubicBezTo>
                      <a:cubicBezTo>
                        <a:pt x="20554" y="14975"/>
                        <a:pt x="20595" y="14931"/>
                        <a:pt x="20633" y="14883"/>
                      </a:cubicBezTo>
                      <a:cubicBezTo>
                        <a:pt x="20671" y="14828"/>
                        <a:pt x="20703" y="14769"/>
                        <a:pt x="20731" y="14708"/>
                      </a:cubicBezTo>
                      <a:cubicBezTo>
                        <a:pt x="20760" y="14642"/>
                        <a:pt x="20782" y="14573"/>
                        <a:pt x="20798" y="14502"/>
                      </a:cubicBezTo>
                      <a:lnTo>
                        <a:pt x="20854" y="14369"/>
                      </a:lnTo>
                      <a:lnTo>
                        <a:pt x="21220" y="14097"/>
                      </a:lnTo>
                      <a:lnTo>
                        <a:pt x="21600" y="13667"/>
                      </a:lnTo>
                      <a:cubicBezTo>
                        <a:pt x="20995" y="15418"/>
                        <a:pt x="20065" y="17021"/>
                        <a:pt x="18866" y="18381"/>
                      </a:cubicBezTo>
                      <a:cubicBezTo>
                        <a:pt x="17655" y="19753"/>
                        <a:pt x="16194" y="20848"/>
                        <a:pt x="14574" y="21600"/>
                      </a:cubicBezTo>
                      <a:lnTo>
                        <a:pt x="14750" y="20991"/>
                      </a:lnTo>
                      <a:lnTo>
                        <a:pt x="14599" y="20978"/>
                      </a:lnTo>
                      <a:lnTo>
                        <a:pt x="14486" y="20965"/>
                      </a:lnTo>
                      <a:lnTo>
                        <a:pt x="14417" y="20987"/>
                      </a:lnTo>
                      <a:lnTo>
                        <a:pt x="14284" y="21002"/>
                      </a:lnTo>
                      <a:lnTo>
                        <a:pt x="14142" y="21022"/>
                      </a:lnTo>
                      <a:cubicBezTo>
                        <a:pt x="14098" y="21025"/>
                        <a:pt x="14053" y="21027"/>
                        <a:pt x="14008" y="21029"/>
                      </a:cubicBezTo>
                      <a:cubicBezTo>
                        <a:pt x="13951" y="21032"/>
                        <a:pt x="13895" y="21035"/>
                        <a:pt x="13838" y="21037"/>
                      </a:cubicBezTo>
                      <a:lnTo>
                        <a:pt x="13664" y="21022"/>
                      </a:lnTo>
                      <a:lnTo>
                        <a:pt x="13606" y="20927"/>
                      </a:lnTo>
                      <a:lnTo>
                        <a:pt x="13627" y="20853"/>
                      </a:lnTo>
                      <a:lnTo>
                        <a:pt x="13627" y="20782"/>
                      </a:lnTo>
                      <a:cubicBezTo>
                        <a:pt x="13595" y="20753"/>
                        <a:pt x="13563" y="20725"/>
                        <a:pt x="13532" y="20695"/>
                      </a:cubicBezTo>
                      <a:cubicBezTo>
                        <a:pt x="13497" y="20661"/>
                        <a:pt x="13462" y="20627"/>
                        <a:pt x="13428" y="20591"/>
                      </a:cubicBezTo>
                      <a:lnTo>
                        <a:pt x="13262" y="20421"/>
                      </a:lnTo>
                      <a:lnTo>
                        <a:pt x="13165" y="20251"/>
                      </a:lnTo>
                      <a:lnTo>
                        <a:pt x="13097" y="20206"/>
                      </a:lnTo>
                      <a:lnTo>
                        <a:pt x="12974" y="20132"/>
                      </a:lnTo>
                      <a:lnTo>
                        <a:pt x="12851" y="20147"/>
                      </a:lnTo>
                      <a:lnTo>
                        <a:pt x="12679" y="20118"/>
                      </a:lnTo>
                      <a:lnTo>
                        <a:pt x="12675" y="20031"/>
                      </a:lnTo>
                      <a:lnTo>
                        <a:pt x="12730" y="19989"/>
                      </a:lnTo>
                      <a:lnTo>
                        <a:pt x="12668" y="19829"/>
                      </a:lnTo>
                      <a:lnTo>
                        <a:pt x="12668" y="19747"/>
                      </a:lnTo>
                      <a:lnTo>
                        <a:pt x="12772" y="19680"/>
                      </a:lnTo>
                      <a:lnTo>
                        <a:pt x="12881" y="19598"/>
                      </a:lnTo>
                      <a:lnTo>
                        <a:pt x="12969" y="19517"/>
                      </a:lnTo>
                      <a:lnTo>
                        <a:pt x="12869" y="19465"/>
                      </a:lnTo>
                      <a:lnTo>
                        <a:pt x="12831" y="19350"/>
                      </a:lnTo>
                      <a:lnTo>
                        <a:pt x="12879" y="19115"/>
                      </a:lnTo>
                      <a:lnTo>
                        <a:pt x="12946" y="19011"/>
                      </a:lnTo>
                      <a:lnTo>
                        <a:pt x="12995" y="18937"/>
                      </a:lnTo>
                      <a:lnTo>
                        <a:pt x="13009" y="18841"/>
                      </a:lnTo>
                      <a:cubicBezTo>
                        <a:pt x="13038" y="18804"/>
                        <a:pt x="13071" y="18771"/>
                        <a:pt x="13108" y="18742"/>
                      </a:cubicBezTo>
                      <a:cubicBezTo>
                        <a:pt x="13140" y="18717"/>
                        <a:pt x="13175" y="18696"/>
                        <a:pt x="13212" y="18678"/>
                      </a:cubicBezTo>
                      <a:lnTo>
                        <a:pt x="13399" y="18498"/>
                      </a:lnTo>
                      <a:lnTo>
                        <a:pt x="13532" y="18261"/>
                      </a:lnTo>
                      <a:lnTo>
                        <a:pt x="13641" y="18101"/>
                      </a:lnTo>
                      <a:lnTo>
                        <a:pt x="13641" y="18005"/>
                      </a:lnTo>
                      <a:lnTo>
                        <a:pt x="13634" y="17908"/>
                      </a:lnTo>
                      <a:lnTo>
                        <a:pt x="13648" y="17834"/>
                      </a:lnTo>
                      <a:lnTo>
                        <a:pt x="13661" y="17694"/>
                      </a:lnTo>
                      <a:lnTo>
                        <a:pt x="13654" y="17501"/>
                      </a:lnTo>
                      <a:cubicBezTo>
                        <a:pt x="13611" y="17467"/>
                        <a:pt x="13568" y="17434"/>
                        <a:pt x="13525" y="17400"/>
                      </a:cubicBezTo>
                      <a:cubicBezTo>
                        <a:pt x="13480" y="17366"/>
                        <a:pt x="13435" y="17332"/>
                        <a:pt x="13390" y="17299"/>
                      </a:cubicBezTo>
                      <a:lnTo>
                        <a:pt x="13335" y="17173"/>
                      </a:lnTo>
                      <a:lnTo>
                        <a:pt x="13154" y="17136"/>
                      </a:lnTo>
                      <a:lnTo>
                        <a:pt x="13110" y="17213"/>
                      </a:lnTo>
                      <a:lnTo>
                        <a:pt x="13008" y="17257"/>
                      </a:lnTo>
                      <a:lnTo>
                        <a:pt x="13002" y="17382"/>
                      </a:lnTo>
                      <a:lnTo>
                        <a:pt x="12925" y="17476"/>
                      </a:lnTo>
                      <a:lnTo>
                        <a:pt x="12807" y="17491"/>
                      </a:lnTo>
                      <a:lnTo>
                        <a:pt x="12693" y="17491"/>
                      </a:lnTo>
                      <a:cubicBezTo>
                        <a:pt x="12657" y="17497"/>
                        <a:pt x="12619" y="17499"/>
                        <a:pt x="12582" y="17498"/>
                      </a:cubicBezTo>
                      <a:cubicBezTo>
                        <a:pt x="12512" y="17497"/>
                        <a:pt x="12442" y="17484"/>
                        <a:pt x="12376" y="17461"/>
                      </a:cubicBezTo>
                      <a:lnTo>
                        <a:pt x="12230" y="17439"/>
                      </a:lnTo>
                      <a:lnTo>
                        <a:pt x="12087" y="17417"/>
                      </a:lnTo>
                      <a:lnTo>
                        <a:pt x="12040" y="17293"/>
                      </a:lnTo>
                      <a:lnTo>
                        <a:pt x="11943" y="17278"/>
                      </a:lnTo>
                      <a:lnTo>
                        <a:pt x="11832" y="17271"/>
                      </a:lnTo>
                      <a:lnTo>
                        <a:pt x="11684" y="17240"/>
                      </a:lnTo>
                      <a:lnTo>
                        <a:pt x="11594" y="17210"/>
                      </a:lnTo>
                      <a:lnTo>
                        <a:pt x="11536" y="17052"/>
                      </a:lnTo>
                      <a:lnTo>
                        <a:pt x="11497" y="16966"/>
                      </a:lnTo>
                      <a:lnTo>
                        <a:pt x="11294" y="16770"/>
                      </a:lnTo>
                      <a:lnTo>
                        <a:pt x="11162" y="16667"/>
                      </a:lnTo>
                      <a:lnTo>
                        <a:pt x="11021" y="16602"/>
                      </a:lnTo>
                      <a:lnTo>
                        <a:pt x="10879" y="16600"/>
                      </a:lnTo>
                      <a:lnTo>
                        <a:pt x="10582" y="16570"/>
                      </a:lnTo>
                      <a:lnTo>
                        <a:pt x="10482" y="16514"/>
                      </a:lnTo>
                      <a:lnTo>
                        <a:pt x="10260" y="16484"/>
                      </a:lnTo>
                      <a:lnTo>
                        <a:pt x="10018" y="16462"/>
                      </a:lnTo>
                      <a:lnTo>
                        <a:pt x="9851" y="16380"/>
                      </a:lnTo>
                      <a:lnTo>
                        <a:pt x="9740" y="16247"/>
                      </a:lnTo>
                      <a:lnTo>
                        <a:pt x="9629" y="16158"/>
                      </a:lnTo>
                      <a:lnTo>
                        <a:pt x="9471" y="16064"/>
                      </a:lnTo>
                      <a:lnTo>
                        <a:pt x="9348" y="16026"/>
                      </a:lnTo>
                      <a:lnTo>
                        <a:pt x="9086" y="16026"/>
                      </a:lnTo>
                      <a:cubicBezTo>
                        <a:pt x="9018" y="16049"/>
                        <a:pt x="8949" y="16069"/>
                        <a:pt x="8880" y="16086"/>
                      </a:cubicBezTo>
                      <a:cubicBezTo>
                        <a:pt x="8816" y="16101"/>
                        <a:pt x="8752" y="16113"/>
                        <a:pt x="8687" y="16123"/>
                      </a:cubicBezTo>
                      <a:cubicBezTo>
                        <a:pt x="8651" y="16123"/>
                        <a:pt x="8616" y="16116"/>
                        <a:pt x="8583" y="16100"/>
                      </a:cubicBezTo>
                      <a:cubicBezTo>
                        <a:pt x="8545" y="16082"/>
                        <a:pt x="8511" y="16054"/>
                        <a:pt x="8486" y="16019"/>
                      </a:cubicBezTo>
                      <a:lnTo>
                        <a:pt x="8304" y="15945"/>
                      </a:lnTo>
                      <a:lnTo>
                        <a:pt x="8244" y="15908"/>
                      </a:lnTo>
                      <a:lnTo>
                        <a:pt x="8146" y="15901"/>
                      </a:lnTo>
                      <a:lnTo>
                        <a:pt x="8051" y="15856"/>
                      </a:lnTo>
                      <a:lnTo>
                        <a:pt x="7947" y="15797"/>
                      </a:lnTo>
                      <a:lnTo>
                        <a:pt x="7787" y="15715"/>
                      </a:lnTo>
                      <a:lnTo>
                        <a:pt x="7692" y="15678"/>
                      </a:lnTo>
                      <a:cubicBezTo>
                        <a:pt x="7650" y="15669"/>
                        <a:pt x="7610" y="15652"/>
                        <a:pt x="7574" y="15627"/>
                      </a:cubicBezTo>
                      <a:cubicBezTo>
                        <a:pt x="7513" y="15584"/>
                        <a:pt x="7467" y="15522"/>
                        <a:pt x="7442" y="15449"/>
                      </a:cubicBezTo>
                      <a:lnTo>
                        <a:pt x="7244" y="15434"/>
                      </a:lnTo>
                      <a:lnTo>
                        <a:pt x="7026" y="15332"/>
                      </a:lnTo>
                      <a:lnTo>
                        <a:pt x="6917" y="15226"/>
                      </a:lnTo>
                      <a:lnTo>
                        <a:pt x="6773" y="15092"/>
                      </a:lnTo>
                      <a:lnTo>
                        <a:pt x="6718" y="14996"/>
                      </a:lnTo>
                      <a:lnTo>
                        <a:pt x="6704" y="14803"/>
                      </a:lnTo>
                      <a:lnTo>
                        <a:pt x="6765" y="14736"/>
                      </a:lnTo>
                      <a:lnTo>
                        <a:pt x="6751" y="14628"/>
                      </a:lnTo>
                      <a:lnTo>
                        <a:pt x="6668" y="14423"/>
                      </a:lnTo>
                      <a:lnTo>
                        <a:pt x="6454" y="14101"/>
                      </a:lnTo>
                      <a:lnTo>
                        <a:pt x="6341" y="13946"/>
                      </a:lnTo>
                      <a:lnTo>
                        <a:pt x="6275" y="13847"/>
                      </a:lnTo>
                      <a:lnTo>
                        <a:pt x="6185" y="13760"/>
                      </a:lnTo>
                      <a:lnTo>
                        <a:pt x="6101" y="13671"/>
                      </a:lnTo>
                      <a:lnTo>
                        <a:pt x="6020" y="13597"/>
                      </a:lnTo>
                      <a:lnTo>
                        <a:pt x="5987" y="13530"/>
                      </a:lnTo>
                      <a:lnTo>
                        <a:pt x="5988" y="13389"/>
                      </a:lnTo>
                      <a:lnTo>
                        <a:pt x="5974" y="13290"/>
                      </a:lnTo>
                      <a:lnTo>
                        <a:pt x="5856" y="13186"/>
                      </a:lnTo>
                      <a:cubicBezTo>
                        <a:pt x="5819" y="13118"/>
                        <a:pt x="5779" y="13052"/>
                        <a:pt x="5736" y="12989"/>
                      </a:cubicBezTo>
                      <a:cubicBezTo>
                        <a:pt x="5704" y="12942"/>
                        <a:pt x="5670" y="12897"/>
                        <a:pt x="5635" y="12853"/>
                      </a:cubicBezTo>
                      <a:lnTo>
                        <a:pt x="5558" y="12742"/>
                      </a:lnTo>
                      <a:lnTo>
                        <a:pt x="5449" y="12628"/>
                      </a:lnTo>
                      <a:cubicBezTo>
                        <a:pt x="5397" y="12606"/>
                        <a:pt x="5362" y="12554"/>
                        <a:pt x="5359" y="12495"/>
                      </a:cubicBezTo>
                      <a:cubicBezTo>
                        <a:pt x="5355" y="12444"/>
                        <a:pt x="5377" y="12395"/>
                        <a:pt x="5415" y="12364"/>
                      </a:cubicBezTo>
                      <a:lnTo>
                        <a:pt x="5394" y="12119"/>
                      </a:lnTo>
                      <a:lnTo>
                        <a:pt x="5325" y="11968"/>
                      </a:lnTo>
                      <a:lnTo>
                        <a:pt x="5166" y="11822"/>
                      </a:lnTo>
                      <a:lnTo>
                        <a:pt x="5013" y="11755"/>
                      </a:lnTo>
                      <a:lnTo>
                        <a:pt x="5012" y="11918"/>
                      </a:lnTo>
                      <a:lnTo>
                        <a:pt x="5039" y="12079"/>
                      </a:lnTo>
                      <a:lnTo>
                        <a:pt x="5109" y="12264"/>
                      </a:lnTo>
                      <a:lnTo>
                        <a:pt x="5150" y="12351"/>
                      </a:lnTo>
                      <a:lnTo>
                        <a:pt x="5247" y="12502"/>
                      </a:lnTo>
                      <a:lnTo>
                        <a:pt x="5321" y="12634"/>
                      </a:lnTo>
                      <a:lnTo>
                        <a:pt x="5314" y="12769"/>
                      </a:lnTo>
                      <a:lnTo>
                        <a:pt x="5389" y="12885"/>
                      </a:lnTo>
                      <a:lnTo>
                        <a:pt x="5472" y="13018"/>
                      </a:lnTo>
                      <a:lnTo>
                        <a:pt x="5565" y="13176"/>
                      </a:lnTo>
                      <a:lnTo>
                        <a:pt x="5577" y="13290"/>
                      </a:lnTo>
                      <a:lnTo>
                        <a:pt x="5639" y="13477"/>
                      </a:lnTo>
                      <a:lnTo>
                        <a:pt x="5667" y="13609"/>
                      </a:lnTo>
                      <a:lnTo>
                        <a:pt x="5667" y="13694"/>
                      </a:lnTo>
                      <a:lnTo>
                        <a:pt x="5774" y="13736"/>
                      </a:lnTo>
                      <a:lnTo>
                        <a:pt x="5875" y="13857"/>
                      </a:lnTo>
                      <a:lnTo>
                        <a:pt x="5943" y="13973"/>
                      </a:lnTo>
                      <a:lnTo>
                        <a:pt x="5943" y="14087"/>
                      </a:lnTo>
                      <a:lnTo>
                        <a:pt x="5875" y="14138"/>
                      </a:lnTo>
                      <a:lnTo>
                        <a:pt x="5725" y="14044"/>
                      </a:lnTo>
                      <a:lnTo>
                        <a:pt x="5598" y="13872"/>
                      </a:lnTo>
                      <a:lnTo>
                        <a:pt x="5544" y="13793"/>
                      </a:lnTo>
                      <a:lnTo>
                        <a:pt x="5454" y="13741"/>
                      </a:lnTo>
                      <a:lnTo>
                        <a:pt x="5352" y="13666"/>
                      </a:lnTo>
                      <a:lnTo>
                        <a:pt x="5296" y="13585"/>
                      </a:lnTo>
                      <a:cubicBezTo>
                        <a:pt x="5309" y="13549"/>
                        <a:pt x="5318" y="13512"/>
                        <a:pt x="5324" y="13474"/>
                      </a:cubicBezTo>
                      <a:cubicBezTo>
                        <a:pt x="5332" y="13417"/>
                        <a:pt x="5332" y="13360"/>
                        <a:pt x="5324" y="13303"/>
                      </a:cubicBezTo>
                      <a:cubicBezTo>
                        <a:pt x="5305" y="13264"/>
                        <a:pt x="5284" y="13226"/>
                        <a:pt x="5261" y="13189"/>
                      </a:cubicBezTo>
                      <a:cubicBezTo>
                        <a:pt x="5223" y="13130"/>
                        <a:pt x="5178" y="13075"/>
                        <a:pt x="5129" y="13026"/>
                      </a:cubicBezTo>
                      <a:lnTo>
                        <a:pt x="4901" y="12863"/>
                      </a:lnTo>
                      <a:lnTo>
                        <a:pt x="4781" y="12722"/>
                      </a:lnTo>
                      <a:lnTo>
                        <a:pt x="4851" y="12663"/>
                      </a:lnTo>
                      <a:lnTo>
                        <a:pt x="5005" y="12678"/>
                      </a:lnTo>
                      <a:lnTo>
                        <a:pt x="5033" y="12515"/>
                      </a:lnTo>
                      <a:cubicBezTo>
                        <a:pt x="5022" y="12432"/>
                        <a:pt x="4988" y="12354"/>
                        <a:pt x="4935" y="12292"/>
                      </a:cubicBezTo>
                      <a:cubicBezTo>
                        <a:pt x="4898" y="12248"/>
                        <a:pt x="4852" y="12213"/>
                        <a:pt x="4801" y="12189"/>
                      </a:cubicBezTo>
                      <a:lnTo>
                        <a:pt x="4715" y="11949"/>
                      </a:lnTo>
                      <a:lnTo>
                        <a:pt x="4662" y="11732"/>
                      </a:lnTo>
                      <a:lnTo>
                        <a:pt x="4648" y="11591"/>
                      </a:lnTo>
                      <a:lnTo>
                        <a:pt x="4627" y="11487"/>
                      </a:lnTo>
                      <a:lnTo>
                        <a:pt x="4586" y="11332"/>
                      </a:lnTo>
                      <a:lnTo>
                        <a:pt x="4532" y="11231"/>
                      </a:lnTo>
                      <a:lnTo>
                        <a:pt x="4469" y="11127"/>
                      </a:lnTo>
                      <a:cubicBezTo>
                        <a:pt x="4455" y="11089"/>
                        <a:pt x="4439" y="11051"/>
                        <a:pt x="4420" y="11016"/>
                      </a:cubicBezTo>
                      <a:cubicBezTo>
                        <a:pt x="4402" y="10980"/>
                        <a:pt x="4380" y="10946"/>
                        <a:pt x="4353" y="10917"/>
                      </a:cubicBezTo>
                      <a:cubicBezTo>
                        <a:pt x="4302" y="10864"/>
                        <a:pt x="4235" y="10834"/>
                        <a:pt x="4169" y="10806"/>
                      </a:cubicBezTo>
                      <a:cubicBezTo>
                        <a:pt x="4118" y="10784"/>
                        <a:pt x="4067" y="10761"/>
                        <a:pt x="4017" y="10739"/>
                      </a:cubicBezTo>
                      <a:lnTo>
                        <a:pt x="4017" y="10628"/>
                      </a:lnTo>
                      <a:cubicBezTo>
                        <a:pt x="4019" y="10594"/>
                        <a:pt x="4020" y="10560"/>
                        <a:pt x="4019" y="10527"/>
                      </a:cubicBezTo>
                      <a:cubicBezTo>
                        <a:pt x="4019" y="10449"/>
                        <a:pt x="4012" y="10373"/>
                        <a:pt x="4001" y="10296"/>
                      </a:cubicBezTo>
                      <a:lnTo>
                        <a:pt x="3910" y="10081"/>
                      </a:lnTo>
                      <a:lnTo>
                        <a:pt x="3815" y="9819"/>
                      </a:lnTo>
                      <a:lnTo>
                        <a:pt x="3821" y="9591"/>
                      </a:lnTo>
                      <a:lnTo>
                        <a:pt x="3843" y="9426"/>
                      </a:lnTo>
                      <a:lnTo>
                        <a:pt x="3805" y="9077"/>
                      </a:lnTo>
                      <a:lnTo>
                        <a:pt x="3761" y="8972"/>
                      </a:lnTo>
                      <a:lnTo>
                        <a:pt x="3858" y="8809"/>
                      </a:lnTo>
                      <a:lnTo>
                        <a:pt x="3886" y="8671"/>
                      </a:lnTo>
                      <a:lnTo>
                        <a:pt x="3900" y="8500"/>
                      </a:lnTo>
                      <a:lnTo>
                        <a:pt x="3933" y="8389"/>
                      </a:lnTo>
                      <a:lnTo>
                        <a:pt x="4014" y="8214"/>
                      </a:lnTo>
                      <a:lnTo>
                        <a:pt x="4056" y="8112"/>
                      </a:lnTo>
                      <a:cubicBezTo>
                        <a:pt x="4089" y="8064"/>
                        <a:pt x="4117" y="8012"/>
                        <a:pt x="4139" y="7956"/>
                      </a:cubicBezTo>
                      <a:cubicBezTo>
                        <a:pt x="4160" y="7903"/>
                        <a:pt x="4176" y="7848"/>
                        <a:pt x="4186" y="7791"/>
                      </a:cubicBezTo>
                      <a:lnTo>
                        <a:pt x="4325" y="7527"/>
                      </a:lnTo>
                      <a:lnTo>
                        <a:pt x="4367" y="7352"/>
                      </a:lnTo>
                      <a:lnTo>
                        <a:pt x="4346" y="7226"/>
                      </a:lnTo>
                      <a:lnTo>
                        <a:pt x="4304" y="7102"/>
                      </a:lnTo>
                      <a:lnTo>
                        <a:pt x="4381" y="6944"/>
                      </a:lnTo>
                      <a:lnTo>
                        <a:pt x="4346" y="6858"/>
                      </a:lnTo>
                      <a:lnTo>
                        <a:pt x="4237" y="6727"/>
                      </a:lnTo>
                      <a:lnTo>
                        <a:pt x="4172" y="6595"/>
                      </a:lnTo>
                      <a:lnTo>
                        <a:pt x="4126" y="6464"/>
                      </a:lnTo>
                      <a:lnTo>
                        <a:pt x="4112" y="6378"/>
                      </a:lnTo>
                      <a:lnTo>
                        <a:pt x="4049" y="6267"/>
                      </a:lnTo>
                      <a:lnTo>
                        <a:pt x="4102" y="6183"/>
                      </a:lnTo>
                      <a:lnTo>
                        <a:pt x="4204" y="6100"/>
                      </a:lnTo>
                      <a:lnTo>
                        <a:pt x="4218" y="6026"/>
                      </a:lnTo>
                      <a:lnTo>
                        <a:pt x="4204" y="5873"/>
                      </a:lnTo>
                      <a:lnTo>
                        <a:pt x="4176" y="5697"/>
                      </a:lnTo>
                      <a:lnTo>
                        <a:pt x="4128" y="5431"/>
                      </a:lnTo>
                      <a:lnTo>
                        <a:pt x="4116" y="5359"/>
                      </a:lnTo>
                      <a:lnTo>
                        <a:pt x="4165" y="5250"/>
                      </a:lnTo>
                      <a:lnTo>
                        <a:pt x="4206" y="5043"/>
                      </a:lnTo>
                      <a:lnTo>
                        <a:pt x="4074" y="5013"/>
                      </a:lnTo>
                      <a:cubicBezTo>
                        <a:pt x="4031" y="5035"/>
                        <a:pt x="3981" y="5026"/>
                        <a:pt x="3947" y="4991"/>
                      </a:cubicBezTo>
                      <a:cubicBezTo>
                        <a:pt x="3897" y="4941"/>
                        <a:pt x="3897" y="4856"/>
                        <a:pt x="3947" y="4806"/>
                      </a:cubicBezTo>
                      <a:lnTo>
                        <a:pt x="3972" y="4719"/>
                      </a:lnTo>
                      <a:lnTo>
                        <a:pt x="4013" y="4535"/>
                      </a:lnTo>
                      <a:lnTo>
                        <a:pt x="3965" y="4446"/>
                      </a:lnTo>
                      <a:cubicBezTo>
                        <a:pt x="3975" y="4384"/>
                        <a:pt x="3981" y="4320"/>
                        <a:pt x="3981" y="4256"/>
                      </a:cubicBezTo>
                      <a:cubicBezTo>
                        <a:pt x="3981" y="4197"/>
                        <a:pt x="3976" y="4137"/>
                        <a:pt x="3967" y="4078"/>
                      </a:cubicBezTo>
                      <a:cubicBezTo>
                        <a:pt x="3978" y="4040"/>
                        <a:pt x="3987" y="4002"/>
                        <a:pt x="3992" y="3962"/>
                      </a:cubicBezTo>
                      <a:cubicBezTo>
                        <a:pt x="3998" y="3922"/>
                        <a:pt x="4000" y="3882"/>
                        <a:pt x="3999" y="3841"/>
                      </a:cubicBezTo>
                      <a:lnTo>
                        <a:pt x="3951" y="3670"/>
                      </a:lnTo>
                      <a:lnTo>
                        <a:pt x="3932" y="3510"/>
                      </a:lnTo>
                      <a:lnTo>
                        <a:pt x="3925" y="3391"/>
                      </a:lnTo>
                      <a:cubicBezTo>
                        <a:pt x="3885" y="3400"/>
                        <a:pt x="3844" y="3392"/>
                        <a:pt x="3809" y="3369"/>
                      </a:cubicBezTo>
                      <a:cubicBezTo>
                        <a:pt x="3762" y="3338"/>
                        <a:pt x="3733" y="3282"/>
                        <a:pt x="3733" y="3223"/>
                      </a:cubicBezTo>
                      <a:lnTo>
                        <a:pt x="3606" y="3139"/>
                      </a:lnTo>
                      <a:lnTo>
                        <a:pt x="3535" y="3122"/>
                      </a:lnTo>
                      <a:lnTo>
                        <a:pt x="3513" y="3031"/>
                      </a:lnTo>
                      <a:lnTo>
                        <a:pt x="3497" y="2935"/>
                      </a:lnTo>
                      <a:lnTo>
                        <a:pt x="3435" y="2863"/>
                      </a:lnTo>
                      <a:lnTo>
                        <a:pt x="3316" y="2856"/>
                      </a:lnTo>
                      <a:lnTo>
                        <a:pt x="3219" y="2871"/>
                      </a:lnTo>
                      <a:lnTo>
                        <a:pt x="3134" y="2780"/>
                      </a:lnTo>
                      <a:lnTo>
                        <a:pt x="2927" y="2750"/>
                      </a:lnTo>
                      <a:lnTo>
                        <a:pt x="2816" y="2683"/>
                      </a:lnTo>
                      <a:lnTo>
                        <a:pt x="2757" y="2787"/>
                      </a:lnTo>
                      <a:lnTo>
                        <a:pt x="2677" y="2878"/>
                      </a:lnTo>
                      <a:cubicBezTo>
                        <a:pt x="2624" y="2900"/>
                        <a:pt x="2570" y="2922"/>
                        <a:pt x="2517" y="2942"/>
                      </a:cubicBezTo>
                      <a:cubicBezTo>
                        <a:pt x="2470" y="2960"/>
                        <a:pt x="2423" y="2978"/>
                        <a:pt x="2376" y="2994"/>
                      </a:cubicBezTo>
                      <a:lnTo>
                        <a:pt x="2156" y="2979"/>
                      </a:lnTo>
                      <a:lnTo>
                        <a:pt x="2099" y="2906"/>
                      </a:lnTo>
                      <a:lnTo>
                        <a:pt x="2230" y="2775"/>
                      </a:lnTo>
                      <a:cubicBezTo>
                        <a:pt x="2285" y="2773"/>
                        <a:pt x="2340" y="2768"/>
                        <a:pt x="2394" y="2760"/>
                      </a:cubicBezTo>
                      <a:cubicBezTo>
                        <a:pt x="2490" y="2746"/>
                        <a:pt x="2584" y="2722"/>
                        <a:pt x="2675" y="2688"/>
                      </a:cubicBezTo>
                      <a:lnTo>
                        <a:pt x="2901" y="2602"/>
                      </a:lnTo>
                      <a:lnTo>
                        <a:pt x="3019" y="2479"/>
                      </a:lnTo>
                      <a:lnTo>
                        <a:pt x="3112" y="2372"/>
                      </a:lnTo>
                      <a:lnTo>
                        <a:pt x="2898" y="2424"/>
                      </a:lnTo>
                      <a:lnTo>
                        <a:pt x="2783" y="2528"/>
                      </a:lnTo>
                      <a:lnTo>
                        <a:pt x="2697" y="2585"/>
                      </a:lnTo>
                      <a:lnTo>
                        <a:pt x="2479" y="2672"/>
                      </a:lnTo>
                      <a:lnTo>
                        <a:pt x="2258" y="2701"/>
                      </a:lnTo>
                      <a:lnTo>
                        <a:pt x="2121" y="2716"/>
                      </a:lnTo>
                      <a:lnTo>
                        <a:pt x="2054" y="2795"/>
                      </a:lnTo>
                      <a:cubicBezTo>
                        <a:pt x="2021" y="2791"/>
                        <a:pt x="1989" y="2782"/>
                        <a:pt x="1959" y="2768"/>
                      </a:cubicBezTo>
                      <a:cubicBezTo>
                        <a:pt x="1907" y="2743"/>
                        <a:pt x="1861" y="2704"/>
                        <a:pt x="1827" y="2654"/>
                      </a:cubicBezTo>
                      <a:lnTo>
                        <a:pt x="1753" y="2654"/>
                      </a:lnTo>
                      <a:lnTo>
                        <a:pt x="1629" y="2679"/>
                      </a:lnTo>
                      <a:lnTo>
                        <a:pt x="1643" y="2812"/>
                      </a:lnTo>
                      <a:lnTo>
                        <a:pt x="1530" y="2782"/>
                      </a:lnTo>
                      <a:lnTo>
                        <a:pt x="1495" y="2713"/>
                      </a:lnTo>
                      <a:lnTo>
                        <a:pt x="1518" y="2587"/>
                      </a:lnTo>
                      <a:lnTo>
                        <a:pt x="1427" y="2565"/>
                      </a:lnTo>
                      <a:lnTo>
                        <a:pt x="1312" y="2551"/>
                      </a:lnTo>
                      <a:lnTo>
                        <a:pt x="1247" y="2571"/>
                      </a:lnTo>
                      <a:lnTo>
                        <a:pt x="1227" y="2482"/>
                      </a:lnTo>
                      <a:lnTo>
                        <a:pt x="1201" y="2390"/>
                      </a:lnTo>
                      <a:lnTo>
                        <a:pt x="1076" y="2390"/>
                      </a:lnTo>
                      <a:lnTo>
                        <a:pt x="964" y="2360"/>
                      </a:lnTo>
                      <a:lnTo>
                        <a:pt x="812" y="2294"/>
                      </a:lnTo>
                      <a:lnTo>
                        <a:pt x="745" y="2192"/>
                      </a:lnTo>
                      <a:lnTo>
                        <a:pt x="630" y="2185"/>
                      </a:lnTo>
                      <a:lnTo>
                        <a:pt x="593" y="2111"/>
                      </a:lnTo>
                      <a:lnTo>
                        <a:pt x="512" y="2002"/>
                      </a:lnTo>
                      <a:lnTo>
                        <a:pt x="428" y="1869"/>
                      </a:lnTo>
                      <a:lnTo>
                        <a:pt x="373" y="1738"/>
                      </a:lnTo>
                      <a:cubicBezTo>
                        <a:pt x="342" y="1717"/>
                        <a:pt x="313" y="1693"/>
                        <a:pt x="287" y="1666"/>
                      </a:cubicBezTo>
                      <a:cubicBezTo>
                        <a:pt x="248" y="1626"/>
                        <a:pt x="215" y="1580"/>
                        <a:pt x="188" y="1530"/>
                      </a:cubicBezTo>
                      <a:lnTo>
                        <a:pt x="140" y="1443"/>
                      </a:lnTo>
                      <a:lnTo>
                        <a:pt x="135" y="1337"/>
                      </a:lnTo>
                      <a:lnTo>
                        <a:pt x="62" y="1243"/>
                      </a:lnTo>
                      <a:lnTo>
                        <a:pt x="0" y="1191"/>
                      </a:lnTo>
                      <a:lnTo>
                        <a:pt x="0" y="1060"/>
                      </a:lnTo>
                      <a:lnTo>
                        <a:pt x="8" y="972"/>
                      </a:lnTo>
                      <a:lnTo>
                        <a:pt x="15" y="861"/>
                      </a:lnTo>
                      <a:lnTo>
                        <a:pt x="82" y="802"/>
                      </a:lnTo>
                      <a:lnTo>
                        <a:pt x="110" y="601"/>
                      </a:lnTo>
                      <a:lnTo>
                        <a:pt x="75" y="468"/>
                      </a:lnTo>
                      <a:lnTo>
                        <a:pt x="130" y="315"/>
                      </a:lnTo>
                      <a:lnTo>
                        <a:pt x="151" y="134"/>
                      </a:lnTo>
                      <a:lnTo>
                        <a:pt x="268" y="140"/>
                      </a:lnTo>
                      <a:lnTo>
                        <a:pt x="196" y="371"/>
                      </a:lnTo>
                      <a:lnTo>
                        <a:pt x="74" y="1050"/>
                      </a:lnTo>
                      <a:lnTo>
                        <a:pt x="247" y="1332"/>
                      </a:lnTo>
                      <a:lnTo>
                        <a:pt x="293" y="1442"/>
                      </a:lnTo>
                      <a:lnTo>
                        <a:pt x="293" y="1523"/>
                      </a:lnTo>
                      <a:lnTo>
                        <a:pt x="393" y="1652"/>
                      </a:lnTo>
                      <a:lnTo>
                        <a:pt x="485" y="1772"/>
                      </a:lnTo>
                      <a:lnTo>
                        <a:pt x="408" y="1986"/>
                      </a:lnTo>
                      <a:lnTo>
                        <a:pt x="588" y="1927"/>
                      </a:lnTo>
                      <a:lnTo>
                        <a:pt x="671" y="1957"/>
                      </a:lnTo>
                      <a:lnTo>
                        <a:pt x="755" y="2061"/>
                      </a:lnTo>
                      <a:lnTo>
                        <a:pt x="836" y="2124"/>
                      </a:lnTo>
                      <a:lnTo>
                        <a:pt x="924" y="2198"/>
                      </a:lnTo>
                      <a:lnTo>
                        <a:pt x="1083" y="2223"/>
                      </a:lnTo>
                      <a:lnTo>
                        <a:pt x="1187" y="2208"/>
                      </a:lnTo>
                      <a:lnTo>
                        <a:pt x="1236" y="2277"/>
                      </a:lnTo>
                      <a:lnTo>
                        <a:pt x="1424" y="2277"/>
                      </a:lnTo>
                      <a:lnTo>
                        <a:pt x="1470" y="2349"/>
                      </a:lnTo>
                      <a:lnTo>
                        <a:pt x="1642" y="2349"/>
                      </a:lnTo>
                      <a:lnTo>
                        <a:pt x="1730" y="2356"/>
                      </a:lnTo>
                      <a:lnTo>
                        <a:pt x="1872" y="2406"/>
                      </a:lnTo>
                      <a:lnTo>
                        <a:pt x="2099" y="2433"/>
                      </a:lnTo>
                      <a:lnTo>
                        <a:pt x="2229" y="2426"/>
                      </a:lnTo>
                      <a:lnTo>
                        <a:pt x="2303" y="2330"/>
                      </a:lnTo>
                      <a:lnTo>
                        <a:pt x="2288" y="2222"/>
                      </a:lnTo>
                      <a:lnTo>
                        <a:pt x="2212" y="2237"/>
                      </a:lnTo>
                      <a:lnTo>
                        <a:pt x="2198" y="2140"/>
                      </a:lnTo>
                      <a:lnTo>
                        <a:pt x="2121" y="2024"/>
                      </a:lnTo>
                      <a:lnTo>
                        <a:pt x="2052" y="1883"/>
                      </a:lnTo>
                      <a:lnTo>
                        <a:pt x="2200" y="1804"/>
                      </a:lnTo>
                      <a:lnTo>
                        <a:pt x="2326" y="1715"/>
                      </a:lnTo>
                      <a:lnTo>
                        <a:pt x="2228" y="1606"/>
                      </a:lnTo>
                      <a:lnTo>
                        <a:pt x="2230" y="1518"/>
                      </a:lnTo>
                      <a:lnTo>
                        <a:pt x="2269" y="1377"/>
                      </a:lnTo>
                      <a:lnTo>
                        <a:pt x="2166" y="1354"/>
                      </a:lnTo>
                      <a:lnTo>
                        <a:pt x="2035" y="1280"/>
                      </a:lnTo>
                      <a:lnTo>
                        <a:pt x="2038" y="1119"/>
                      </a:lnTo>
                      <a:lnTo>
                        <a:pt x="2244" y="1090"/>
                      </a:lnTo>
                      <a:lnTo>
                        <a:pt x="2262" y="1193"/>
                      </a:lnTo>
                      <a:lnTo>
                        <a:pt x="2318" y="1302"/>
                      </a:lnTo>
                      <a:lnTo>
                        <a:pt x="2431" y="1117"/>
                      </a:lnTo>
                      <a:lnTo>
                        <a:pt x="2594" y="1035"/>
                      </a:lnTo>
                      <a:lnTo>
                        <a:pt x="2753" y="998"/>
                      </a:lnTo>
                      <a:lnTo>
                        <a:pt x="2888" y="998"/>
                      </a:lnTo>
                      <a:lnTo>
                        <a:pt x="2923" y="1065"/>
                      </a:lnTo>
                      <a:lnTo>
                        <a:pt x="3069" y="1072"/>
                      </a:lnTo>
                      <a:lnTo>
                        <a:pt x="3108" y="1149"/>
                      </a:lnTo>
                      <a:lnTo>
                        <a:pt x="3239" y="1082"/>
                      </a:lnTo>
                      <a:lnTo>
                        <a:pt x="3274" y="1018"/>
                      </a:lnTo>
                      <a:lnTo>
                        <a:pt x="3225" y="929"/>
                      </a:lnTo>
                      <a:lnTo>
                        <a:pt x="3135" y="825"/>
                      </a:lnTo>
                      <a:cubicBezTo>
                        <a:pt x="3100" y="795"/>
                        <a:pt x="3075" y="755"/>
                        <a:pt x="3061" y="709"/>
                      </a:cubicBezTo>
                      <a:cubicBezTo>
                        <a:pt x="3045" y="658"/>
                        <a:pt x="3045" y="603"/>
                        <a:pt x="3061" y="551"/>
                      </a:cubicBezTo>
                      <a:lnTo>
                        <a:pt x="3114" y="415"/>
                      </a:lnTo>
                      <a:lnTo>
                        <a:pt x="3174" y="331"/>
                      </a:lnTo>
                      <a:lnTo>
                        <a:pt x="3258" y="299"/>
                      </a:lnTo>
                      <a:lnTo>
                        <a:pt x="3443" y="344"/>
                      </a:lnTo>
                      <a:lnTo>
                        <a:pt x="3508" y="405"/>
                      </a:lnTo>
                      <a:lnTo>
                        <a:pt x="3570" y="469"/>
                      </a:lnTo>
                      <a:lnTo>
                        <a:pt x="3623" y="555"/>
                      </a:lnTo>
                      <a:lnTo>
                        <a:pt x="3566" y="680"/>
                      </a:lnTo>
                      <a:lnTo>
                        <a:pt x="3691" y="725"/>
                      </a:lnTo>
                      <a:lnTo>
                        <a:pt x="3724" y="631"/>
                      </a:lnTo>
                      <a:lnTo>
                        <a:pt x="3749" y="451"/>
                      </a:lnTo>
                      <a:lnTo>
                        <a:pt x="3793" y="340"/>
                      </a:lnTo>
                      <a:lnTo>
                        <a:pt x="3814" y="110"/>
                      </a:lnTo>
                      <a:lnTo>
                        <a:pt x="3868" y="0"/>
                      </a:lnTo>
                      <a:lnTo>
                        <a:pt x="4025" y="31"/>
                      </a:lnTo>
                      <a:lnTo>
                        <a:pt x="4108" y="78"/>
                      </a:lnTo>
                      <a:lnTo>
                        <a:pt x="4156" y="181"/>
                      </a:lnTo>
                      <a:lnTo>
                        <a:pt x="4253" y="151"/>
                      </a:lnTo>
                      <a:lnTo>
                        <a:pt x="4367" y="92"/>
                      </a:lnTo>
                      <a:cubicBezTo>
                        <a:pt x="4405" y="76"/>
                        <a:pt x="4445" y="68"/>
                        <a:pt x="4486" y="70"/>
                      </a:cubicBezTo>
                      <a:cubicBezTo>
                        <a:pt x="4528" y="71"/>
                        <a:pt x="4569" y="83"/>
                        <a:pt x="4606" y="104"/>
                      </a:cubicBezTo>
                      <a:lnTo>
                        <a:pt x="4716" y="162"/>
                      </a:lnTo>
                      <a:lnTo>
                        <a:pt x="4781" y="268"/>
                      </a:lnTo>
                      <a:lnTo>
                        <a:pt x="4875" y="254"/>
                      </a:lnTo>
                      <a:lnTo>
                        <a:pt x="4955" y="313"/>
                      </a:lnTo>
                      <a:lnTo>
                        <a:pt x="4934" y="396"/>
                      </a:lnTo>
                      <a:lnTo>
                        <a:pt x="4969" y="492"/>
                      </a:lnTo>
                      <a:lnTo>
                        <a:pt x="5036" y="567"/>
                      </a:lnTo>
                      <a:lnTo>
                        <a:pt x="4983" y="620"/>
                      </a:lnTo>
                      <a:lnTo>
                        <a:pt x="4970" y="701"/>
                      </a:lnTo>
                      <a:lnTo>
                        <a:pt x="5114" y="798"/>
                      </a:lnTo>
                      <a:lnTo>
                        <a:pt x="5178" y="901"/>
                      </a:lnTo>
                      <a:lnTo>
                        <a:pt x="5280" y="1037"/>
                      </a:lnTo>
                      <a:lnTo>
                        <a:pt x="5361" y="1143"/>
                      </a:lnTo>
                      <a:lnTo>
                        <a:pt x="5403" y="1254"/>
                      </a:lnTo>
                      <a:lnTo>
                        <a:pt x="5445" y="1414"/>
                      </a:lnTo>
                      <a:lnTo>
                        <a:pt x="5552" y="1441"/>
                      </a:lnTo>
                      <a:lnTo>
                        <a:pt x="5552" y="1572"/>
                      </a:lnTo>
                      <a:lnTo>
                        <a:pt x="5628" y="1696"/>
                      </a:lnTo>
                      <a:lnTo>
                        <a:pt x="5741" y="1590"/>
                      </a:lnTo>
                      <a:lnTo>
                        <a:pt x="5864" y="1604"/>
                      </a:lnTo>
                      <a:lnTo>
                        <a:pt x="5906" y="1698"/>
                      </a:lnTo>
                      <a:lnTo>
                        <a:pt x="6031" y="1691"/>
                      </a:lnTo>
                      <a:lnTo>
                        <a:pt x="6147" y="1683"/>
                      </a:lnTo>
                      <a:lnTo>
                        <a:pt x="6221" y="1668"/>
                      </a:lnTo>
                      <a:lnTo>
                        <a:pt x="6284" y="1754"/>
                      </a:lnTo>
                      <a:lnTo>
                        <a:pt x="6357" y="1690"/>
                      </a:lnTo>
                      <a:lnTo>
                        <a:pt x="6413" y="1559"/>
                      </a:lnTo>
                      <a:lnTo>
                        <a:pt x="6465" y="1660"/>
                      </a:lnTo>
                      <a:lnTo>
                        <a:pt x="6417" y="1769"/>
                      </a:lnTo>
                      <a:lnTo>
                        <a:pt x="6412" y="1877"/>
                      </a:lnTo>
                      <a:lnTo>
                        <a:pt x="6481" y="1936"/>
                      </a:lnTo>
                      <a:lnTo>
                        <a:pt x="6563" y="1822"/>
                      </a:lnTo>
                      <a:lnTo>
                        <a:pt x="6625" y="1758"/>
                      </a:lnTo>
                      <a:lnTo>
                        <a:pt x="6669" y="1841"/>
                      </a:lnTo>
                      <a:lnTo>
                        <a:pt x="6625" y="1957"/>
                      </a:lnTo>
                      <a:lnTo>
                        <a:pt x="6731" y="1994"/>
                      </a:lnTo>
                      <a:lnTo>
                        <a:pt x="6807" y="2069"/>
                      </a:lnTo>
                      <a:lnTo>
                        <a:pt x="6890" y="2135"/>
                      </a:lnTo>
                      <a:lnTo>
                        <a:pt x="6978" y="2204"/>
                      </a:lnTo>
                      <a:lnTo>
                        <a:pt x="7027" y="2270"/>
                      </a:lnTo>
                      <a:lnTo>
                        <a:pt x="7091" y="2327"/>
                      </a:lnTo>
                      <a:lnTo>
                        <a:pt x="7170" y="2349"/>
                      </a:lnTo>
                      <a:lnTo>
                        <a:pt x="7165" y="2275"/>
                      </a:lnTo>
                      <a:lnTo>
                        <a:pt x="7110" y="2144"/>
                      </a:lnTo>
                      <a:lnTo>
                        <a:pt x="7296" y="2137"/>
                      </a:lnTo>
                      <a:lnTo>
                        <a:pt x="7472" y="2095"/>
                      </a:lnTo>
                      <a:cubicBezTo>
                        <a:pt x="7497" y="2085"/>
                        <a:pt x="7514" y="2059"/>
                        <a:pt x="7514" y="2031"/>
                      </a:cubicBezTo>
                      <a:cubicBezTo>
                        <a:pt x="7514" y="1939"/>
                        <a:pt x="7398" y="1910"/>
                        <a:pt x="7359" y="1991"/>
                      </a:cubicBezTo>
                      <a:lnTo>
                        <a:pt x="7180" y="1932"/>
                      </a:lnTo>
                      <a:lnTo>
                        <a:pt x="7115" y="1848"/>
                      </a:lnTo>
                      <a:lnTo>
                        <a:pt x="7171" y="1788"/>
                      </a:lnTo>
                      <a:lnTo>
                        <a:pt x="7154" y="1702"/>
                      </a:lnTo>
                      <a:lnTo>
                        <a:pt x="7197" y="1532"/>
                      </a:lnTo>
                      <a:lnTo>
                        <a:pt x="7001" y="1616"/>
                      </a:lnTo>
                      <a:lnTo>
                        <a:pt x="6874" y="1710"/>
                      </a:lnTo>
                      <a:lnTo>
                        <a:pt x="6760" y="1730"/>
                      </a:lnTo>
                      <a:lnTo>
                        <a:pt x="6767" y="1582"/>
                      </a:lnTo>
                      <a:lnTo>
                        <a:pt x="6704" y="1510"/>
                      </a:lnTo>
                      <a:lnTo>
                        <a:pt x="6683" y="1398"/>
                      </a:lnTo>
                      <a:lnTo>
                        <a:pt x="6811" y="1298"/>
                      </a:lnTo>
                      <a:lnTo>
                        <a:pt x="6911" y="1176"/>
                      </a:lnTo>
                      <a:lnTo>
                        <a:pt x="6929" y="1048"/>
                      </a:lnTo>
                      <a:lnTo>
                        <a:pt x="6901" y="918"/>
                      </a:lnTo>
                      <a:lnTo>
                        <a:pt x="6982" y="827"/>
                      </a:lnTo>
                      <a:close/>
                    </a:path>
                  </a:pathLst>
                </a:custGeom>
                <a:solidFill>
                  <a:srgbClr val="445469">
                    <a:lumMod val="60000"/>
                    <a:lumOff val="40000"/>
                  </a:srgb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9" tIns="45719" rIns="45719" bIns="45719" numCol="1" anchor="ctr">
                  <a:noAutofit/>
                </a:bodyPr>
                <a:lstStyle/>
                <a:p>
                  <a:pPr marL="0" marR="0" lvl="0" indent="0" defTabSz="457148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 sz="8200" cap="none">
                      <a:solidFill>
                        <a:srgbClr val="070707"/>
                      </a:solidFill>
                    </a:defRPr>
                  </a:pPr>
                  <a:endParaRPr kumimoji="0" sz="8200" b="0" i="0" u="none" strike="noStrike" kern="0" cap="none" spc="0" normalizeH="0" baseline="0" noProof="0">
                    <a:ln>
                      <a:noFill/>
                    </a:ln>
                    <a:solidFill>
                      <a:srgbClr val="070707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7" name="任意多边形: 形状 124"/>
                <p:cNvSpPr/>
                <p:nvPr/>
              </p:nvSpPr>
              <p:spPr>
                <a:xfrm>
                  <a:off x="10693018" y="314593"/>
                  <a:ext cx="22684" cy="2027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8384" y="2101"/>
                      </a:moveTo>
                      <a:lnTo>
                        <a:pt x="0" y="10018"/>
                      </a:lnTo>
                      <a:lnTo>
                        <a:pt x="1924" y="21600"/>
                      </a:lnTo>
                      <a:lnTo>
                        <a:pt x="9832" y="12960"/>
                      </a:lnTo>
                      <a:lnTo>
                        <a:pt x="21600" y="0"/>
                      </a:lnTo>
                      <a:lnTo>
                        <a:pt x="8384" y="2101"/>
                      </a:lnTo>
                      <a:close/>
                    </a:path>
                  </a:pathLst>
                </a:custGeom>
                <a:solidFill>
                  <a:srgbClr val="445469">
                    <a:lumMod val="60000"/>
                    <a:lumOff val="40000"/>
                  </a:srgb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9" tIns="45719" rIns="45719" bIns="45719" numCol="1" anchor="ctr">
                  <a:noAutofit/>
                </a:bodyPr>
                <a:lstStyle/>
                <a:p>
                  <a:pPr marL="0" marR="0" lvl="0" indent="0" defTabSz="457148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 sz="8400" cap="none">
                      <a:solidFill>
                        <a:srgbClr val="070707"/>
                      </a:solidFill>
                    </a:defRPr>
                  </a:pPr>
                  <a:endParaRPr kumimoji="0" sz="8400" b="0" i="0" u="none" strike="noStrike" kern="0" cap="none" spc="0" normalizeH="0" baseline="0" noProof="0">
                    <a:ln>
                      <a:noFill/>
                    </a:ln>
                    <a:solidFill>
                      <a:srgbClr val="070707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8" name="任意多边形: 形状 125"/>
                <p:cNvSpPr/>
                <p:nvPr/>
              </p:nvSpPr>
              <p:spPr>
                <a:xfrm>
                  <a:off x="10753315" y="496960"/>
                  <a:ext cx="11315" cy="1320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4695" y="0"/>
                      </a:moveTo>
                      <a:lnTo>
                        <a:pt x="2150" y="1966"/>
                      </a:lnTo>
                      <a:lnTo>
                        <a:pt x="0" y="14899"/>
                      </a:lnTo>
                      <a:lnTo>
                        <a:pt x="13781" y="21600"/>
                      </a:lnTo>
                      <a:lnTo>
                        <a:pt x="21600" y="8558"/>
                      </a:lnTo>
                      <a:lnTo>
                        <a:pt x="14695" y="0"/>
                      </a:lnTo>
                      <a:close/>
                    </a:path>
                  </a:pathLst>
                </a:custGeom>
                <a:solidFill>
                  <a:srgbClr val="445469">
                    <a:lumMod val="60000"/>
                    <a:lumOff val="40000"/>
                  </a:srgb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9" tIns="45719" rIns="45719" bIns="45719" numCol="1" anchor="ctr">
                  <a:noAutofit/>
                </a:bodyPr>
                <a:lstStyle/>
                <a:p>
                  <a:pPr marL="0" marR="0" lvl="0" indent="0" defTabSz="457148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 sz="8400" cap="none">
                      <a:solidFill>
                        <a:srgbClr val="070707"/>
                      </a:solidFill>
                    </a:defRPr>
                  </a:pPr>
                  <a:endParaRPr kumimoji="0" sz="8400" b="0" i="0" u="none" strike="noStrike" kern="0" cap="none" spc="0" normalizeH="0" baseline="0" noProof="0">
                    <a:ln>
                      <a:noFill/>
                    </a:ln>
                    <a:solidFill>
                      <a:srgbClr val="070707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9" name="任意多边形: 形状 126"/>
                <p:cNvSpPr/>
                <p:nvPr/>
              </p:nvSpPr>
              <p:spPr>
                <a:xfrm>
                  <a:off x="10851974" y="419193"/>
                  <a:ext cx="19592" cy="3097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1311" y="1188"/>
                      </a:moveTo>
                      <a:lnTo>
                        <a:pt x="2903" y="3754"/>
                      </a:lnTo>
                      <a:lnTo>
                        <a:pt x="6906" y="9918"/>
                      </a:lnTo>
                      <a:lnTo>
                        <a:pt x="0" y="19975"/>
                      </a:lnTo>
                      <a:lnTo>
                        <a:pt x="8431" y="21600"/>
                      </a:lnTo>
                      <a:lnTo>
                        <a:pt x="15976" y="18316"/>
                      </a:lnTo>
                      <a:lnTo>
                        <a:pt x="18572" y="10244"/>
                      </a:lnTo>
                      <a:lnTo>
                        <a:pt x="21600" y="5318"/>
                      </a:lnTo>
                      <a:lnTo>
                        <a:pt x="19816" y="0"/>
                      </a:lnTo>
                      <a:lnTo>
                        <a:pt x="11311" y="1188"/>
                      </a:lnTo>
                      <a:close/>
                    </a:path>
                  </a:pathLst>
                </a:custGeom>
                <a:solidFill>
                  <a:srgbClr val="445469">
                    <a:lumMod val="60000"/>
                    <a:lumOff val="40000"/>
                  </a:srgb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9" tIns="45719" rIns="45719" bIns="45719" numCol="1" anchor="ctr">
                  <a:noAutofit/>
                </a:bodyPr>
                <a:lstStyle/>
                <a:p>
                  <a:pPr marL="0" marR="0" lvl="0" indent="0" defTabSz="457148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 sz="8400" cap="none">
                      <a:solidFill>
                        <a:srgbClr val="070707"/>
                      </a:solidFill>
                    </a:defRPr>
                  </a:pPr>
                  <a:endParaRPr kumimoji="0" sz="8400" b="0" i="0" u="none" strike="noStrike" kern="0" cap="none" spc="0" normalizeH="0" baseline="0" noProof="0">
                    <a:ln>
                      <a:noFill/>
                    </a:ln>
                    <a:solidFill>
                      <a:srgbClr val="070707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40" name="任意多边形: 形状 127"/>
                <p:cNvSpPr/>
                <p:nvPr/>
              </p:nvSpPr>
              <p:spPr>
                <a:xfrm>
                  <a:off x="10799647" y="443682"/>
                  <a:ext cx="12362" cy="1443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9701" y="0"/>
                      </a:moveTo>
                      <a:lnTo>
                        <a:pt x="2286" y="8809"/>
                      </a:lnTo>
                      <a:lnTo>
                        <a:pt x="0" y="21600"/>
                      </a:lnTo>
                      <a:lnTo>
                        <a:pt x="15560" y="16644"/>
                      </a:lnTo>
                      <a:lnTo>
                        <a:pt x="21600" y="3209"/>
                      </a:lnTo>
                      <a:lnTo>
                        <a:pt x="9701" y="0"/>
                      </a:lnTo>
                      <a:close/>
                    </a:path>
                  </a:pathLst>
                </a:custGeom>
                <a:solidFill>
                  <a:srgbClr val="445469">
                    <a:lumMod val="60000"/>
                    <a:lumOff val="40000"/>
                  </a:srgb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9" tIns="45719" rIns="45719" bIns="45719" numCol="1" anchor="ctr">
                  <a:noAutofit/>
                </a:bodyPr>
                <a:lstStyle/>
                <a:p>
                  <a:pPr marL="0" marR="0" lvl="0" indent="0" defTabSz="457148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 sz="8400" cap="none">
                      <a:solidFill>
                        <a:srgbClr val="070707"/>
                      </a:solidFill>
                    </a:defRPr>
                  </a:pPr>
                  <a:endParaRPr kumimoji="0" sz="8400" b="0" i="0" u="none" strike="noStrike" kern="0" cap="none" spc="0" normalizeH="0" baseline="0" noProof="0">
                    <a:ln>
                      <a:noFill/>
                    </a:ln>
                    <a:solidFill>
                      <a:srgbClr val="070707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41" name="任意多边形: 形状 128"/>
                <p:cNvSpPr/>
                <p:nvPr/>
              </p:nvSpPr>
              <p:spPr>
                <a:xfrm>
                  <a:off x="11405308" y="83303"/>
                  <a:ext cx="10162" cy="1393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7459" y="0"/>
                      </a:moveTo>
                      <a:lnTo>
                        <a:pt x="0" y="7565"/>
                      </a:lnTo>
                      <a:lnTo>
                        <a:pt x="9131" y="21600"/>
                      </a:lnTo>
                      <a:lnTo>
                        <a:pt x="21600" y="15555"/>
                      </a:lnTo>
                      <a:lnTo>
                        <a:pt x="17459" y="0"/>
                      </a:lnTo>
                      <a:close/>
                    </a:path>
                  </a:pathLst>
                </a:custGeom>
                <a:solidFill>
                  <a:srgbClr val="445469">
                    <a:lumMod val="60000"/>
                    <a:lumOff val="40000"/>
                  </a:srgb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9" tIns="45719" rIns="45719" bIns="45719" numCol="1" anchor="ctr">
                  <a:noAutofit/>
                </a:bodyPr>
                <a:lstStyle/>
                <a:p>
                  <a:pPr marL="0" marR="0" lvl="0" indent="0" defTabSz="457148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 sz="8400" cap="none">
                      <a:solidFill>
                        <a:srgbClr val="070707"/>
                      </a:solidFill>
                    </a:defRPr>
                  </a:pPr>
                  <a:endParaRPr kumimoji="0" sz="8400" b="0" i="0" u="none" strike="noStrike" kern="0" cap="none" spc="0" normalizeH="0" baseline="0" noProof="0">
                    <a:ln>
                      <a:noFill/>
                    </a:ln>
                    <a:solidFill>
                      <a:srgbClr val="070707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42" name="任意多边形: 形状 129"/>
                <p:cNvSpPr/>
                <p:nvPr/>
              </p:nvSpPr>
              <p:spPr>
                <a:xfrm>
                  <a:off x="11392688" y="102282"/>
                  <a:ext cx="11716" cy="1099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9589" y="0"/>
                      </a:moveTo>
                      <a:lnTo>
                        <a:pt x="0" y="7324"/>
                      </a:lnTo>
                      <a:lnTo>
                        <a:pt x="11835" y="21600"/>
                      </a:lnTo>
                      <a:lnTo>
                        <a:pt x="21600" y="7437"/>
                      </a:lnTo>
                      <a:lnTo>
                        <a:pt x="9589" y="0"/>
                      </a:lnTo>
                      <a:close/>
                    </a:path>
                  </a:pathLst>
                </a:custGeom>
                <a:solidFill>
                  <a:srgbClr val="445469">
                    <a:lumMod val="60000"/>
                    <a:lumOff val="40000"/>
                  </a:srgb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9" tIns="45719" rIns="45719" bIns="45719" numCol="1" anchor="ctr">
                  <a:noAutofit/>
                </a:bodyPr>
                <a:lstStyle/>
                <a:p>
                  <a:pPr marL="0" marR="0" lvl="0" indent="0" defTabSz="457148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 sz="8400" cap="none">
                      <a:solidFill>
                        <a:srgbClr val="070707"/>
                      </a:solidFill>
                    </a:defRPr>
                  </a:pPr>
                  <a:endParaRPr kumimoji="0" sz="8400" b="0" i="0" u="none" strike="noStrike" kern="0" cap="none" spc="0" normalizeH="0" baseline="0" noProof="0">
                    <a:ln>
                      <a:noFill/>
                    </a:ln>
                    <a:solidFill>
                      <a:srgbClr val="070707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43" name="任意多边形: 形状 130"/>
                <p:cNvSpPr/>
                <p:nvPr/>
              </p:nvSpPr>
              <p:spPr>
                <a:xfrm>
                  <a:off x="11513246" y="706599"/>
                  <a:ext cx="24370" cy="1975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2863" y="1314"/>
                      </a:moveTo>
                      <a:lnTo>
                        <a:pt x="3082" y="0"/>
                      </a:lnTo>
                      <a:lnTo>
                        <a:pt x="0" y="13744"/>
                      </a:lnTo>
                      <a:lnTo>
                        <a:pt x="4388" y="21412"/>
                      </a:lnTo>
                      <a:lnTo>
                        <a:pt x="16385" y="21600"/>
                      </a:lnTo>
                      <a:lnTo>
                        <a:pt x="21600" y="6584"/>
                      </a:lnTo>
                      <a:lnTo>
                        <a:pt x="12863" y="1314"/>
                      </a:lnTo>
                      <a:close/>
                    </a:path>
                  </a:pathLst>
                </a:custGeom>
                <a:solidFill>
                  <a:srgbClr val="445469">
                    <a:lumMod val="60000"/>
                    <a:lumOff val="40000"/>
                  </a:srgb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9" tIns="45719" rIns="45719" bIns="45719" numCol="1" anchor="ctr">
                  <a:noAutofit/>
                </a:bodyPr>
                <a:lstStyle/>
                <a:p>
                  <a:pPr marL="0" marR="0" lvl="0" indent="0" defTabSz="457148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 sz="8400" cap="none">
                      <a:solidFill>
                        <a:srgbClr val="070707"/>
                      </a:solidFill>
                    </a:defRPr>
                  </a:pPr>
                  <a:endParaRPr kumimoji="0" sz="8400" b="0" i="0" u="none" strike="noStrike" kern="0" cap="none" spc="0" normalizeH="0" baseline="0" noProof="0">
                    <a:ln>
                      <a:noFill/>
                    </a:ln>
                    <a:solidFill>
                      <a:srgbClr val="070707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44" name="任意多边形: 形状 131"/>
                <p:cNvSpPr/>
                <p:nvPr/>
              </p:nvSpPr>
              <p:spPr>
                <a:xfrm>
                  <a:off x="11554384" y="708855"/>
                  <a:ext cx="15460" cy="2651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691" y="0"/>
                      </a:moveTo>
                      <a:lnTo>
                        <a:pt x="0" y="3197"/>
                      </a:lnTo>
                      <a:lnTo>
                        <a:pt x="349" y="9792"/>
                      </a:lnTo>
                      <a:lnTo>
                        <a:pt x="3031" y="18244"/>
                      </a:lnTo>
                      <a:lnTo>
                        <a:pt x="15055" y="21600"/>
                      </a:lnTo>
                      <a:lnTo>
                        <a:pt x="21600" y="13149"/>
                      </a:lnTo>
                      <a:lnTo>
                        <a:pt x="17522" y="4680"/>
                      </a:lnTo>
                      <a:lnTo>
                        <a:pt x="10691" y="0"/>
                      </a:lnTo>
                      <a:close/>
                    </a:path>
                  </a:pathLst>
                </a:custGeom>
                <a:solidFill>
                  <a:srgbClr val="445469">
                    <a:lumMod val="60000"/>
                    <a:lumOff val="40000"/>
                  </a:srgb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9" tIns="45719" rIns="45719" bIns="45719" numCol="1" anchor="ctr">
                  <a:noAutofit/>
                </a:bodyPr>
                <a:lstStyle/>
                <a:p>
                  <a:pPr marL="0" marR="0" lvl="0" indent="0" defTabSz="457148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 sz="8400" cap="none">
                      <a:solidFill>
                        <a:srgbClr val="070707"/>
                      </a:solidFill>
                    </a:defRPr>
                  </a:pPr>
                  <a:endParaRPr kumimoji="0" sz="8400" b="0" i="0" u="none" strike="noStrike" kern="0" cap="none" spc="0" normalizeH="0" baseline="0" noProof="0">
                    <a:ln>
                      <a:noFill/>
                    </a:ln>
                    <a:solidFill>
                      <a:srgbClr val="070707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45" name="任意多边形: 形状 132"/>
                <p:cNvSpPr/>
                <p:nvPr/>
              </p:nvSpPr>
              <p:spPr>
                <a:xfrm>
                  <a:off x="11567135" y="760178"/>
                  <a:ext cx="10435" cy="1725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9036" y="0"/>
                      </a:moveTo>
                      <a:lnTo>
                        <a:pt x="0" y="11875"/>
                      </a:lnTo>
                      <a:lnTo>
                        <a:pt x="4136" y="21600"/>
                      </a:lnTo>
                      <a:lnTo>
                        <a:pt x="17945" y="19175"/>
                      </a:lnTo>
                      <a:lnTo>
                        <a:pt x="21600" y="1742"/>
                      </a:lnTo>
                      <a:lnTo>
                        <a:pt x="9036" y="0"/>
                      </a:lnTo>
                      <a:close/>
                    </a:path>
                  </a:pathLst>
                </a:custGeom>
                <a:solidFill>
                  <a:srgbClr val="445469">
                    <a:lumMod val="60000"/>
                    <a:lumOff val="40000"/>
                  </a:srgb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9" tIns="45719" rIns="45719" bIns="45719" numCol="1" anchor="ctr">
                  <a:noAutofit/>
                </a:bodyPr>
                <a:lstStyle/>
                <a:p>
                  <a:pPr marL="0" marR="0" lvl="0" indent="0" defTabSz="457148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 sz="8400" cap="none">
                      <a:solidFill>
                        <a:srgbClr val="070707"/>
                      </a:solidFill>
                    </a:defRPr>
                  </a:pPr>
                  <a:endParaRPr kumimoji="0" sz="8400" b="0" i="0" u="none" strike="noStrike" kern="0" cap="none" spc="0" normalizeH="0" baseline="0" noProof="0">
                    <a:ln>
                      <a:noFill/>
                    </a:ln>
                    <a:solidFill>
                      <a:srgbClr val="070707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46" name="任意多边形: 形状 133"/>
                <p:cNvSpPr/>
                <p:nvPr/>
              </p:nvSpPr>
              <p:spPr>
                <a:xfrm>
                  <a:off x="11681823" y="708782"/>
                  <a:ext cx="11774" cy="1934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1910" y="0"/>
                      </a:moveTo>
                      <a:lnTo>
                        <a:pt x="880" y="2109"/>
                      </a:lnTo>
                      <a:lnTo>
                        <a:pt x="0" y="13088"/>
                      </a:lnTo>
                      <a:lnTo>
                        <a:pt x="7921" y="21600"/>
                      </a:lnTo>
                      <a:lnTo>
                        <a:pt x="21600" y="7612"/>
                      </a:lnTo>
                      <a:lnTo>
                        <a:pt x="11910" y="0"/>
                      </a:lnTo>
                      <a:close/>
                    </a:path>
                  </a:pathLst>
                </a:custGeom>
                <a:solidFill>
                  <a:srgbClr val="445469">
                    <a:lumMod val="60000"/>
                    <a:lumOff val="40000"/>
                  </a:srgb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9" tIns="45719" rIns="45719" bIns="45719" numCol="1" anchor="ctr">
                  <a:noAutofit/>
                </a:bodyPr>
                <a:lstStyle/>
                <a:p>
                  <a:pPr marL="0" marR="0" lvl="0" indent="0" defTabSz="457148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 sz="8400" cap="none">
                      <a:solidFill>
                        <a:srgbClr val="070707"/>
                      </a:solidFill>
                    </a:defRPr>
                  </a:pPr>
                  <a:endParaRPr kumimoji="0" sz="8400" b="0" i="0" u="none" strike="noStrike" kern="0" cap="none" spc="0" normalizeH="0" baseline="0" noProof="0">
                    <a:ln>
                      <a:noFill/>
                    </a:ln>
                    <a:solidFill>
                      <a:srgbClr val="070707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47" name="任意多边形: 形状 134"/>
                <p:cNvSpPr/>
                <p:nvPr/>
              </p:nvSpPr>
              <p:spPr>
                <a:xfrm>
                  <a:off x="11692308" y="679559"/>
                  <a:ext cx="11817" cy="1311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3498" y="0"/>
                      </a:moveTo>
                      <a:lnTo>
                        <a:pt x="0" y="9289"/>
                      </a:lnTo>
                      <a:lnTo>
                        <a:pt x="7613" y="17722"/>
                      </a:lnTo>
                      <a:lnTo>
                        <a:pt x="19807" y="21600"/>
                      </a:lnTo>
                      <a:lnTo>
                        <a:pt x="21600" y="4514"/>
                      </a:lnTo>
                      <a:lnTo>
                        <a:pt x="3498" y="0"/>
                      </a:lnTo>
                      <a:close/>
                    </a:path>
                  </a:pathLst>
                </a:custGeom>
                <a:solidFill>
                  <a:srgbClr val="445469">
                    <a:lumMod val="60000"/>
                    <a:lumOff val="40000"/>
                  </a:srgb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9" tIns="45719" rIns="45719" bIns="45719" numCol="1" anchor="ctr">
                  <a:noAutofit/>
                </a:bodyPr>
                <a:lstStyle/>
                <a:p>
                  <a:pPr marL="0" marR="0" lvl="0" indent="0" defTabSz="457148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 sz="8400" cap="none">
                      <a:solidFill>
                        <a:srgbClr val="070707"/>
                      </a:solidFill>
                    </a:defRPr>
                  </a:pPr>
                  <a:endParaRPr kumimoji="0" sz="8400" b="0" i="0" u="none" strike="noStrike" kern="0" cap="none" spc="0" normalizeH="0" baseline="0" noProof="0">
                    <a:ln>
                      <a:noFill/>
                    </a:ln>
                    <a:solidFill>
                      <a:srgbClr val="070707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48" name="任意多边形: 形状 135"/>
                <p:cNvSpPr/>
                <p:nvPr/>
              </p:nvSpPr>
              <p:spPr>
                <a:xfrm>
                  <a:off x="11621810" y="1495692"/>
                  <a:ext cx="213415" cy="6677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0258" extrusionOk="0">
                      <a:moveTo>
                        <a:pt x="0" y="14220"/>
                      </a:moveTo>
                      <a:lnTo>
                        <a:pt x="613" y="10143"/>
                      </a:lnTo>
                      <a:lnTo>
                        <a:pt x="2247" y="6258"/>
                      </a:lnTo>
                      <a:lnTo>
                        <a:pt x="3538" y="5398"/>
                      </a:lnTo>
                      <a:lnTo>
                        <a:pt x="5022" y="3450"/>
                      </a:lnTo>
                      <a:lnTo>
                        <a:pt x="6054" y="2255"/>
                      </a:lnTo>
                      <a:lnTo>
                        <a:pt x="7558" y="1542"/>
                      </a:lnTo>
                      <a:lnTo>
                        <a:pt x="9385" y="0"/>
                      </a:lnTo>
                      <a:cubicBezTo>
                        <a:pt x="9830" y="32"/>
                        <a:pt x="10273" y="131"/>
                        <a:pt x="10715" y="295"/>
                      </a:cubicBezTo>
                      <a:cubicBezTo>
                        <a:pt x="11331" y="526"/>
                        <a:pt x="11942" y="884"/>
                        <a:pt x="12542" y="1369"/>
                      </a:cubicBezTo>
                      <a:lnTo>
                        <a:pt x="14366" y="1488"/>
                      </a:lnTo>
                      <a:lnTo>
                        <a:pt x="15018" y="2024"/>
                      </a:lnTo>
                      <a:cubicBezTo>
                        <a:pt x="15400" y="3033"/>
                        <a:pt x="15828" y="3875"/>
                        <a:pt x="16289" y="4524"/>
                      </a:cubicBezTo>
                      <a:cubicBezTo>
                        <a:pt x="16814" y="5262"/>
                        <a:pt x="17376" y="5742"/>
                        <a:pt x="17952" y="5944"/>
                      </a:cubicBezTo>
                      <a:lnTo>
                        <a:pt x="19084" y="6301"/>
                      </a:lnTo>
                      <a:lnTo>
                        <a:pt x="20389" y="7015"/>
                      </a:lnTo>
                      <a:lnTo>
                        <a:pt x="21600" y="8741"/>
                      </a:lnTo>
                      <a:lnTo>
                        <a:pt x="21441" y="11114"/>
                      </a:lnTo>
                      <a:lnTo>
                        <a:pt x="20766" y="12178"/>
                      </a:lnTo>
                      <a:lnTo>
                        <a:pt x="19161" y="13896"/>
                      </a:lnTo>
                      <a:lnTo>
                        <a:pt x="18031" y="15146"/>
                      </a:lnTo>
                      <a:cubicBezTo>
                        <a:pt x="17549" y="14608"/>
                        <a:pt x="17009" y="14808"/>
                        <a:pt x="16584" y="15681"/>
                      </a:cubicBezTo>
                      <a:cubicBezTo>
                        <a:pt x="16194" y="16484"/>
                        <a:pt x="15934" y="17809"/>
                        <a:pt x="15492" y="18345"/>
                      </a:cubicBezTo>
                      <a:cubicBezTo>
                        <a:pt x="15117" y="18799"/>
                        <a:pt x="14689" y="18593"/>
                        <a:pt x="14381" y="17809"/>
                      </a:cubicBezTo>
                      <a:lnTo>
                        <a:pt x="15053" y="13666"/>
                      </a:lnTo>
                      <a:lnTo>
                        <a:pt x="13847" y="14915"/>
                      </a:lnTo>
                      <a:cubicBezTo>
                        <a:pt x="13591" y="14965"/>
                        <a:pt x="13334" y="14965"/>
                        <a:pt x="13078" y="14915"/>
                      </a:cubicBezTo>
                      <a:cubicBezTo>
                        <a:pt x="12502" y="14804"/>
                        <a:pt x="11934" y="14443"/>
                        <a:pt x="11393" y="13844"/>
                      </a:cubicBezTo>
                      <a:lnTo>
                        <a:pt x="11097" y="11716"/>
                      </a:lnTo>
                      <a:lnTo>
                        <a:pt x="12539" y="11478"/>
                      </a:lnTo>
                      <a:lnTo>
                        <a:pt x="13155" y="9455"/>
                      </a:lnTo>
                      <a:lnTo>
                        <a:pt x="11789" y="9455"/>
                      </a:lnTo>
                      <a:lnTo>
                        <a:pt x="10226" y="11173"/>
                      </a:lnTo>
                      <a:lnTo>
                        <a:pt x="8997" y="10638"/>
                      </a:lnTo>
                      <a:lnTo>
                        <a:pt x="8109" y="9931"/>
                      </a:lnTo>
                      <a:lnTo>
                        <a:pt x="7039" y="9931"/>
                      </a:lnTo>
                      <a:lnTo>
                        <a:pt x="5391" y="9574"/>
                      </a:lnTo>
                      <a:cubicBezTo>
                        <a:pt x="5206" y="9574"/>
                        <a:pt x="5021" y="9574"/>
                        <a:pt x="4835" y="9574"/>
                      </a:cubicBezTo>
                      <a:cubicBezTo>
                        <a:pt x="4650" y="9574"/>
                        <a:pt x="4465" y="9574"/>
                        <a:pt x="4280" y="9574"/>
                      </a:cubicBezTo>
                      <a:lnTo>
                        <a:pt x="3270" y="12133"/>
                      </a:lnTo>
                      <a:lnTo>
                        <a:pt x="5669" y="11821"/>
                      </a:lnTo>
                      <a:lnTo>
                        <a:pt x="7258" y="14246"/>
                      </a:lnTo>
                      <a:lnTo>
                        <a:pt x="6069" y="15793"/>
                      </a:lnTo>
                      <a:lnTo>
                        <a:pt x="5237" y="16976"/>
                      </a:lnTo>
                      <a:cubicBezTo>
                        <a:pt x="5476" y="20061"/>
                        <a:pt x="4041" y="21600"/>
                        <a:pt x="3572" y="18761"/>
                      </a:cubicBezTo>
                      <a:cubicBezTo>
                        <a:pt x="3449" y="18015"/>
                        <a:pt x="3506" y="17140"/>
                        <a:pt x="3453" y="16328"/>
                      </a:cubicBezTo>
                      <a:cubicBezTo>
                        <a:pt x="3385" y="15280"/>
                        <a:pt x="3140" y="14398"/>
                        <a:pt x="2798" y="14127"/>
                      </a:cubicBezTo>
                      <a:cubicBezTo>
                        <a:pt x="2476" y="13872"/>
                        <a:pt x="2134" y="14221"/>
                        <a:pt x="1932" y="15012"/>
                      </a:cubicBezTo>
                      <a:lnTo>
                        <a:pt x="1279" y="15719"/>
                      </a:lnTo>
                      <a:lnTo>
                        <a:pt x="108" y="16433"/>
                      </a:lnTo>
                      <a:lnTo>
                        <a:pt x="0" y="14220"/>
                      </a:lnTo>
                      <a:close/>
                    </a:path>
                  </a:pathLst>
                </a:custGeom>
                <a:solidFill>
                  <a:srgbClr val="445469">
                    <a:lumMod val="60000"/>
                    <a:lumOff val="40000"/>
                  </a:srgb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9" tIns="45719" rIns="45719" bIns="45719" numCol="1" anchor="ctr">
                  <a:noAutofit/>
                </a:bodyPr>
                <a:lstStyle/>
                <a:p>
                  <a:pPr marL="0" marR="0" lvl="0" indent="0" defTabSz="457148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 sz="8400" cap="none">
                      <a:solidFill>
                        <a:srgbClr val="070707"/>
                      </a:solidFill>
                    </a:defRPr>
                  </a:pPr>
                  <a:endParaRPr kumimoji="0" sz="8400" b="0" i="0" u="none" strike="noStrike" kern="0" cap="none" spc="0" normalizeH="0" baseline="0" noProof="0">
                    <a:ln>
                      <a:noFill/>
                    </a:ln>
                    <a:solidFill>
                      <a:srgbClr val="070707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49" name="任意多边形: 形状 136"/>
                <p:cNvSpPr/>
                <p:nvPr/>
              </p:nvSpPr>
              <p:spPr>
                <a:xfrm>
                  <a:off x="11757185" y="1569652"/>
                  <a:ext cx="50989" cy="2253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450" h="21213" extrusionOk="0">
                      <a:moveTo>
                        <a:pt x="9324" y="5830"/>
                      </a:moveTo>
                      <a:lnTo>
                        <a:pt x="4847" y="6015"/>
                      </a:lnTo>
                      <a:lnTo>
                        <a:pt x="0" y="9579"/>
                      </a:lnTo>
                      <a:lnTo>
                        <a:pt x="5079" y="21213"/>
                      </a:lnTo>
                      <a:lnTo>
                        <a:pt x="12286" y="21213"/>
                      </a:lnTo>
                      <a:lnTo>
                        <a:pt x="15990" y="15119"/>
                      </a:lnTo>
                      <a:lnTo>
                        <a:pt x="21426" y="10133"/>
                      </a:lnTo>
                      <a:cubicBezTo>
                        <a:pt x="21600" y="6572"/>
                        <a:pt x="20830" y="3110"/>
                        <a:pt x="19456" y="1272"/>
                      </a:cubicBezTo>
                      <a:cubicBezTo>
                        <a:pt x="18408" y="-129"/>
                        <a:pt x="17133" y="-387"/>
                        <a:pt x="15990" y="571"/>
                      </a:cubicBezTo>
                      <a:lnTo>
                        <a:pt x="9324" y="5830"/>
                      </a:lnTo>
                      <a:close/>
                    </a:path>
                  </a:pathLst>
                </a:custGeom>
                <a:solidFill>
                  <a:srgbClr val="445469">
                    <a:lumMod val="60000"/>
                    <a:lumOff val="40000"/>
                  </a:srgb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9" tIns="45719" rIns="45719" bIns="45719" numCol="1" anchor="ctr">
                  <a:noAutofit/>
                </a:bodyPr>
                <a:lstStyle/>
                <a:p>
                  <a:pPr marL="0" marR="0" lvl="0" indent="0" defTabSz="457148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 sz="8400" cap="none">
                      <a:solidFill>
                        <a:srgbClr val="070707"/>
                      </a:solidFill>
                    </a:defRPr>
                  </a:pPr>
                  <a:endParaRPr kumimoji="0" sz="8400" b="0" i="0" u="none" strike="noStrike" kern="0" cap="none" spc="0" normalizeH="0" baseline="0" noProof="0">
                    <a:ln>
                      <a:noFill/>
                    </a:ln>
                    <a:solidFill>
                      <a:srgbClr val="070707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50" name="任意多边形: 形状 137"/>
                <p:cNvSpPr/>
                <p:nvPr/>
              </p:nvSpPr>
              <p:spPr>
                <a:xfrm>
                  <a:off x="11717040" y="1558971"/>
                  <a:ext cx="18527" cy="1118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636" y="668"/>
                      </a:moveTo>
                      <a:lnTo>
                        <a:pt x="0" y="6733"/>
                      </a:lnTo>
                      <a:lnTo>
                        <a:pt x="107" y="21600"/>
                      </a:lnTo>
                      <a:lnTo>
                        <a:pt x="16082" y="14778"/>
                      </a:lnTo>
                      <a:lnTo>
                        <a:pt x="21600" y="0"/>
                      </a:lnTo>
                      <a:lnTo>
                        <a:pt x="10636" y="668"/>
                      </a:lnTo>
                      <a:close/>
                    </a:path>
                  </a:pathLst>
                </a:custGeom>
                <a:solidFill>
                  <a:srgbClr val="445469">
                    <a:lumMod val="60000"/>
                    <a:lumOff val="40000"/>
                  </a:srgb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9" tIns="45719" rIns="45719" bIns="45719" numCol="1" anchor="ctr">
                  <a:noAutofit/>
                </a:bodyPr>
                <a:lstStyle/>
                <a:p>
                  <a:pPr marL="0" marR="0" lvl="0" indent="0" defTabSz="457148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 sz="8400" cap="none">
                      <a:solidFill>
                        <a:srgbClr val="070707"/>
                      </a:solidFill>
                    </a:defRPr>
                  </a:pPr>
                  <a:endParaRPr kumimoji="0" sz="8400" b="0" i="0" u="none" strike="noStrike" kern="0" cap="none" spc="0" normalizeH="0" baseline="0" noProof="0">
                    <a:ln>
                      <a:noFill/>
                    </a:ln>
                    <a:solidFill>
                      <a:srgbClr val="070707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51" name="任意多边形: 形状 138"/>
                <p:cNvSpPr/>
                <p:nvPr/>
              </p:nvSpPr>
              <p:spPr>
                <a:xfrm>
                  <a:off x="11689964" y="1569325"/>
                  <a:ext cx="16100" cy="1255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8390" y="0"/>
                      </a:moveTo>
                      <a:lnTo>
                        <a:pt x="0" y="9116"/>
                      </a:lnTo>
                      <a:lnTo>
                        <a:pt x="4193" y="21600"/>
                      </a:lnTo>
                      <a:lnTo>
                        <a:pt x="16108" y="16535"/>
                      </a:lnTo>
                      <a:lnTo>
                        <a:pt x="21600" y="3705"/>
                      </a:lnTo>
                      <a:lnTo>
                        <a:pt x="8390" y="0"/>
                      </a:lnTo>
                      <a:close/>
                    </a:path>
                  </a:pathLst>
                </a:custGeom>
                <a:solidFill>
                  <a:srgbClr val="445469">
                    <a:lumMod val="60000"/>
                    <a:lumOff val="40000"/>
                  </a:srgb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9" tIns="45719" rIns="45719" bIns="45719" numCol="1" anchor="ctr">
                  <a:noAutofit/>
                </a:bodyPr>
                <a:lstStyle/>
                <a:p>
                  <a:pPr marL="0" marR="0" lvl="0" indent="0" defTabSz="457148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 sz="8400" cap="none">
                      <a:solidFill>
                        <a:srgbClr val="070707"/>
                      </a:solidFill>
                    </a:defRPr>
                  </a:pPr>
                  <a:endParaRPr kumimoji="0" sz="8400" b="0" i="0" u="none" strike="noStrike" kern="0" cap="none" spc="0" normalizeH="0" baseline="0" noProof="0">
                    <a:ln>
                      <a:noFill/>
                    </a:ln>
                    <a:solidFill>
                      <a:srgbClr val="070707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52" name="任意多边形: 形状 139"/>
                <p:cNvSpPr/>
                <p:nvPr/>
              </p:nvSpPr>
              <p:spPr>
                <a:xfrm>
                  <a:off x="11725799" y="1411752"/>
                  <a:ext cx="91130" cy="7126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432" h="21600" extrusionOk="0">
                      <a:moveTo>
                        <a:pt x="2011" y="2763"/>
                      </a:moveTo>
                      <a:lnTo>
                        <a:pt x="4225" y="2050"/>
                      </a:lnTo>
                      <a:lnTo>
                        <a:pt x="4801" y="0"/>
                      </a:lnTo>
                      <a:lnTo>
                        <a:pt x="6317" y="125"/>
                      </a:lnTo>
                      <a:lnTo>
                        <a:pt x="8486" y="894"/>
                      </a:lnTo>
                      <a:lnTo>
                        <a:pt x="10100" y="2559"/>
                      </a:lnTo>
                      <a:lnTo>
                        <a:pt x="8722" y="6602"/>
                      </a:lnTo>
                      <a:lnTo>
                        <a:pt x="11161" y="8200"/>
                      </a:lnTo>
                      <a:lnTo>
                        <a:pt x="13007" y="8319"/>
                      </a:lnTo>
                      <a:lnTo>
                        <a:pt x="13745" y="10578"/>
                      </a:lnTo>
                      <a:lnTo>
                        <a:pt x="15077" y="11225"/>
                      </a:lnTo>
                      <a:lnTo>
                        <a:pt x="17845" y="12109"/>
                      </a:lnTo>
                      <a:lnTo>
                        <a:pt x="18814" y="14361"/>
                      </a:lnTo>
                      <a:lnTo>
                        <a:pt x="20924" y="15179"/>
                      </a:lnTo>
                      <a:lnTo>
                        <a:pt x="20094" y="17141"/>
                      </a:lnTo>
                      <a:lnTo>
                        <a:pt x="21063" y="18984"/>
                      </a:lnTo>
                      <a:lnTo>
                        <a:pt x="21432" y="21481"/>
                      </a:lnTo>
                      <a:lnTo>
                        <a:pt x="19691" y="21600"/>
                      </a:lnTo>
                      <a:lnTo>
                        <a:pt x="16507" y="19638"/>
                      </a:lnTo>
                      <a:lnTo>
                        <a:pt x="14345" y="20174"/>
                      </a:lnTo>
                      <a:lnTo>
                        <a:pt x="12228" y="16190"/>
                      </a:lnTo>
                      <a:lnTo>
                        <a:pt x="15504" y="15714"/>
                      </a:lnTo>
                      <a:lnTo>
                        <a:pt x="18272" y="17081"/>
                      </a:lnTo>
                      <a:lnTo>
                        <a:pt x="16427" y="13878"/>
                      </a:lnTo>
                      <a:lnTo>
                        <a:pt x="14212" y="12986"/>
                      </a:lnTo>
                      <a:lnTo>
                        <a:pt x="12389" y="13150"/>
                      </a:lnTo>
                      <a:lnTo>
                        <a:pt x="10313" y="11077"/>
                      </a:lnTo>
                      <a:lnTo>
                        <a:pt x="8618" y="8468"/>
                      </a:lnTo>
                      <a:lnTo>
                        <a:pt x="7107" y="8118"/>
                      </a:lnTo>
                      <a:lnTo>
                        <a:pt x="6143" y="6878"/>
                      </a:lnTo>
                      <a:lnTo>
                        <a:pt x="5867" y="5153"/>
                      </a:lnTo>
                      <a:lnTo>
                        <a:pt x="3796" y="6045"/>
                      </a:lnTo>
                      <a:lnTo>
                        <a:pt x="1818" y="6937"/>
                      </a:lnTo>
                      <a:cubicBezTo>
                        <a:pt x="1194" y="7473"/>
                        <a:pt x="346" y="7126"/>
                        <a:pt x="77" y="6223"/>
                      </a:cubicBezTo>
                      <a:cubicBezTo>
                        <a:pt x="-168" y="5402"/>
                        <a:pt x="194" y="4488"/>
                        <a:pt x="854" y="4261"/>
                      </a:cubicBezTo>
                      <a:lnTo>
                        <a:pt x="2011" y="2763"/>
                      </a:lnTo>
                      <a:close/>
                    </a:path>
                  </a:pathLst>
                </a:custGeom>
                <a:solidFill>
                  <a:srgbClr val="445469">
                    <a:lumMod val="60000"/>
                    <a:lumOff val="40000"/>
                  </a:srgb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9" tIns="45719" rIns="45719" bIns="45719" numCol="1" anchor="ctr">
                  <a:noAutofit/>
                </a:bodyPr>
                <a:lstStyle/>
                <a:p>
                  <a:pPr marL="0" marR="0" lvl="0" indent="0" defTabSz="457148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 sz="8400" cap="none">
                      <a:solidFill>
                        <a:srgbClr val="070707"/>
                      </a:solidFill>
                    </a:defRPr>
                  </a:pPr>
                  <a:endParaRPr kumimoji="0" sz="8400" b="0" i="0" u="none" strike="noStrike" kern="0" cap="none" spc="0" normalizeH="0" baseline="0" noProof="0">
                    <a:ln>
                      <a:noFill/>
                    </a:ln>
                    <a:solidFill>
                      <a:srgbClr val="070707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53" name="任意多边形: 形状 140"/>
                <p:cNvSpPr/>
                <p:nvPr/>
              </p:nvSpPr>
              <p:spPr>
                <a:xfrm>
                  <a:off x="11741047" y="1440365"/>
                  <a:ext cx="23569" cy="4274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7232" y="0"/>
                      </a:moveTo>
                      <a:lnTo>
                        <a:pt x="6579" y="4363"/>
                      </a:lnTo>
                      <a:lnTo>
                        <a:pt x="409" y="9021"/>
                      </a:lnTo>
                      <a:lnTo>
                        <a:pt x="0" y="12293"/>
                      </a:lnTo>
                      <a:lnTo>
                        <a:pt x="4904" y="15849"/>
                      </a:lnTo>
                      <a:lnTo>
                        <a:pt x="12094" y="19320"/>
                      </a:lnTo>
                      <a:lnTo>
                        <a:pt x="17646" y="21600"/>
                      </a:lnTo>
                      <a:lnTo>
                        <a:pt x="21600" y="18031"/>
                      </a:lnTo>
                      <a:lnTo>
                        <a:pt x="21600" y="12392"/>
                      </a:lnTo>
                      <a:lnTo>
                        <a:pt x="18545" y="9529"/>
                      </a:lnTo>
                      <a:lnTo>
                        <a:pt x="15016" y="6393"/>
                      </a:lnTo>
                      <a:lnTo>
                        <a:pt x="14499" y="3531"/>
                      </a:lnTo>
                      <a:lnTo>
                        <a:pt x="7232" y="0"/>
                      </a:lnTo>
                      <a:close/>
                    </a:path>
                  </a:pathLst>
                </a:custGeom>
                <a:solidFill>
                  <a:srgbClr val="445469">
                    <a:lumMod val="60000"/>
                    <a:lumOff val="40000"/>
                  </a:srgb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9" tIns="45719" rIns="45719" bIns="45719" numCol="1" anchor="ctr">
                  <a:noAutofit/>
                </a:bodyPr>
                <a:lstStyle/>
                <a:p>
                  <a:pPr marL="0" marR="0" lvl="0" indent="0" defTabSz="457148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 sz="8400" cap="none">
                      <a:solidFill>
                        <a:srgbClr val="070707"/>
                      </a:solidFill>
                    </a:defRPr>
                  </a:pPr>
                  <a:endParaRPr kumimoji="0" sz="8400" b="0" i="0" u="none" strike="noStrike" kern="0" cap="none" spc="0" normalizeH="0" baseline="0" noProof="0">
                    <a:ln>
                      <a:noFill/>
                    </a:ln>
                    <a:solidFill>
                      <a:srgbClr val="070707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54" name="任意多边形: 形状 141"/>
                <p:cNvSpPr/>
                <p:nvPr/>
              </p:nvSpPr>
              <p:spPr>
                <a:xfrm>
                  <a:off x="11822068" y="1467924"/>
                  <a:ext cx="16090" cy="2689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0973" h="21211" extrusionOk="0">
                      <a:moveTo>
                        <a:pt x="11293" y="0"/>
                      </a:moveTo>
                      <a:lnTo>
                        <a:pt x="6627" y="5552"/>
                      </a:lnTo>
                      <a:lnTo>
                        <a:pt x="112" y="8400"/>
                      </a:lnTo>
                      <a:lnTo>
                        <a:pt x="0" y="15188"/>
                      </a:lnTo>
                      <a:lnTo>
                        <a:pt x="4724" y="20914"/>
                      </a:lnTo>
                      <a:cubicBezTo>
                        <a:pt x="8686" y="21600"/>
                        <a:pt x="12952" y="21081"/>
                        <a:pt x="16167" y="19521"/>
                      </a:cubicBezTo>
                      <a:cubicBezTo>
                        <a:pt x="19834" y="17742"/>
                        <a:pt x="21600" y="14892"/>
                        <a:pt x="20771" y="12093"/>
                      </a:cubicBezTo>
                      <a:lnTo>
                        <a:pt x="18469" y="3584"/>
                      </a:lnTo>
                      <a:lnTo>
                        <a:pt x="11293" y="0"/>
                      </a:lnTo>
                      <a:close/>
                    </a:path>
                  </a:pathLst>
                </a:custGeom>
                <a:solidFill>
                  <a:srgbClr val="445469">
                    <a:lumMod val="60000"/>
                    <a:lumOff val="40000"/>
                  </a:srgb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9" tIns="45719" rIns="45719" bIns="45719" numCol="1" anchor="ctr">
                  <a:noAutofit/>
                </a:bodyPr>
                <a:lstStyle/>
                <a:p>
                  <a:pPr marL="0" marR="0" lvl="0" indent="0" defTabSz="457148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 sz="8400" cap="none">
                      <a:solidFill>
                        <a:srgbClr val="070707"/>
                      </a:solidFill>
                    </a:defRPr>
                  </a:pPr>
                  <a:endParaRPr kumimoji="0" sz="8400" b="0" i="0" u="none" strike="noStrike" kern="0" cap="none" spc="0" normalizeH="0" baseline="0" noProof="0">
                    <a:ln>
                      <a:noFill/>
                    </a:ln>
                    <a:solidFill>
                      <a:srgbClr val="070707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55" name="任意多边形: 形状 142"/>
                <p:cNvSpPr/>
                <p:nvPr/>
              </p:nvSpPr>
              <p:spPr>
                <a:xfrm>
                  <a:off x="11856326" y="1478030"/>
                  <a:ext cx="33546" cy="1674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0516" h="20408" extrusionOk="0">
                      <a:moveTo>
                        <a:pt x="4937" y="0"/>
                      </a:moveTo>
                      <a:lnTo>
                        <a:pt x="649" y="3882"/>
                      </a:lnTo>
                      <a:lnTo>
                        <a:pt x="0" y="17047"/>
                      </a:lnTo>
                      <a:lnTo>
                        <a:pt x="5619" y="16300"/>
                      </a:lnTo>
                      <a:lnTo>
                        <a:pt x="11978" y="14148"/>
                      </a:lnTo>
                      <a:cubicBezTo>
                        <a:pt x="12597" y="18932"/>
                        <a:pt x="15156" y="21600"/>
                        <a:pt x="17481" y="19887"/>
                      </a:cubicBezTo>
                      <a:cubicBezTo>
                        <a:pt x="21175" y="17165"/>
                        <a:pt x="21600" y="7095"/>
                        <a:pt x="18187" y="3182"/>
                      </a:cubicBezTo>
                      <a:lnTo>
                        <a:pt x="13868" y="313"/>
                      </a:lnTo>
                      <a:lnTo>
                        <a:pt x="4937" y="0"/>
                      </a:lnTo>
                      <a:close/>
                    </a:path>
                  </a:pathLst>
                </a:custGeom>
                <a:solidFill>
                  <a:srgbClr val="445469">
                    <a:lumMod val="60000"/>
                    <a:lumOff val="40000"/>
                  </a:srgb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9" tIns="45719" rIns="45719" bIns="45719" numCol="1" anchor="ctr">
                  <a:noAutofit/>
                </a:bodyPr>
                <a:lstStyle/>
                <a:p>
                  <a:pPr marL="0" marR="0" lvl="0" indent="0" defTabSz="457148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 sz="8400" cap="none">
                      <a:solidFill>
                        <a:srgbClr val="070707"/>
                      </a:solidFill>
                    </a:defRPr>
                  </a:pPr>
                  <a:endParaRPr kumimoji="0" sz="8400" b="0" i="0" u="none" strike="noStrike" kern="0" cap="none" spc="0" normalizeH="0" baseline="0" noProof="0">
                    <a:ln>
                      <a:noFill/>
                    </a:ln>
                    <a:solidFill>
                      <a:srgbClr val="070707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56" name="任意多边形: 形状 143"/>
                <p:cNvSpPr/>
                <p:nvPr/>
              </p:nvSpPr>
              <p:spPr>
                <a:xfrm>
                  <a:off x="11833271" y="1494826"/>
                  <a:ext cx="20515" cy="1759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456" extrusionOk="0">
                      <a:moveTo>
                        <a:pt x="12529" y="0"/>
                      </a:moveTo>
                      <a:lnTo>
                        <a:pt x="9020" y="6402"/>
                      </a:lnTo>
                      <a:lnTo>
                        <a:pt x="0" y="10890"/>
                      </a:lnTo>
                      <a:lnTo>
                        <a:pt x="1726" y="19983"/>
                      </a:lnTo>
                      <a:cubicBezTo>
                        <a:pt x="4112" y="21109"/>
                        <a:pt x="6687" y="21600"/>
                        <a:pt x="9259" y="21419"/>
                      </a:cubicBezTo>
                      <a:cubicBezTo>
                        <a:pt x="14047" y="21082"/>
                        <a:pt x="18507" y="18488"/>
                        <a:pt x="21600" y="14240"/>
                      </a:cubicBezTo>
                      <a:lnTo>
                        <a:pt x="12529" y="0"/>
                      </a:lnTo>
                      <a:close/>
                    </a:path>
                  </a:pathLst>
                </a:custGeom>
                <a:solidFill>
                  <a:srgbClr val="445469">
                    <a:lumMod val="60000"/>
                    <a:lumOff val="40000"/>
                  </a:srgb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9" tIns="45719" rIns="45719" bIns="45719" numCol="1" anchor="ctr">
                  <a:noAutofit/>
                </a:bodyPr>
                <a:lstStyle/>
                <a:p>
                  <a:pPr marL="0" marR="0" lvl="0" indent="0" defTabSz="457148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 sz="8400" cap="none">
                      <a:solidFill>
                        <a:srgbClr val="070707"/>
                      </a:solidFill>
                    </a:defRPr>
                  </a:pPr>
                  <a:endParaRPr kumimoji="0" sz="8400" b="0" i="0" u="none" strike="noStrike" kern="0" cap="none" spc="0" normalizeH="0" baseline="0" noProof="0">
                    <a:ln>
                      <a:noFill/>
                    </a:ln>
                    <a:solidFill>
                      <a:srgbClr val="070707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57" name="任意多边形: 形状 144"/>
                <p:cNvSpPr/>
                <p:nvPr/>
              </p:nvSpPr>
              <p:spPr>
                <a:xfrm>
                  <a:off x="11792086" y="1489726"/>
                  <a:ext cx="10413" cy="1436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532" y="0"/>
                      </a:moveTo>
                      <a:lnTo>
                        <a:pt x="0" y="8076"/>
                      </a:lnTo>
                      <a:lnTo>
                        <a:pt x="7701" y="21600"/>
                      </a:lnTo>
                      <a:lnTo>
                        <a:pt x="21600" y="12165"/>
                      </a:lnTo>
                      <a:lnTo>
                        <a:pt x="10532" y="0"/>
                      </a:lnTo>
                      <a:close/>
                    </a:path>
                  </a:pathLst>
                </a:custGeom>
                <a:solidFill>
                  <a:srgbClr val="445469">
                    <a:lumMod val="60000"/>
                    <a:lumOff val="40000"/>
                  </a:srgb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9" tIns="45719" rIns="45719" bIns="45719" numCol="1" anchor="ctr">
                  <a:noAutofit/>
                </a:bodyPr>
                <a:lstStyle/>
                <a:p>
                  <a:pPr marL="0" marR="0" lvl="0" indent="0" defTabSz="457148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 sz="8400" cap="none">
                      <a:solidFill>
                        <a:srgbClr val="070707"/>
                      </a:solidFill>
                    </a:defRPr>
                  </a:pPr>
                  <a:endParaRPr kumimoji="0" sz="8400" b="0" i="0" u="none" strike="noStrike" kern="0" cap="none" spc="0" normalizeH="0" baseline="0" noProof="0">
                    <a:ln>
                      <a:noFill/>
                    </a:ln>
                    <a:solidFill>
                      <a:srgbClr val="070707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58" name="任意多边形: 形状 145"/>
                <p:cNvSpPr/>
                <p:nvPr/>
              </p:nvSpPr>
              <p:spPr>
                <a:xfrm>
                  <a:off x="11830580" y="1501436"/>
                  <a:ext cx="115658" cy="6828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442" h="21600" extrusionOk="0">
                      <a:moveTo>
                        <a:pt x="10688" y="2269"/>
                      </a:moveTo>
                      <a:lnTo>
                        <a:pt x="8365" y="5138"/>
                      </a:lnTo>
                      <a:lnTo>
                        <a:pt x="6581" y="4846"/>
                      </a:lnTo>
                      <a:lnTo>
                        <a:pt x="5179" y="5025"/>
                      </a:lnTo>
                      <a:lnTo>
                        <a:pt x="3513" y="7003"/>
                      </a:lnTo>
                      <a:lnTo>
                        <a:pt x="2812" y="9539"/>
                      </a:lnTo>
                      <a:lnTo>
                        <a:pt x="3993" y="10283"/>
                      </a:lnTo>
                      <a:lnTo>
                        <a:pt x="4866" y="12828"/>
                      </a:lnTo>
                      <a:lnTo>
                        <a:pt x="3561" y="14674"/>
                      </a:lnTo>
                      <a:lnTo>
                        <a:pt x="3379" y="16597"/>
                      </a:lnTo>
                      <a:lnTo>
                        <a:pt x="907" y="17342"/>
                      </a:lnTo>
                      <a:lnTo>
                        <a:pt x="0" y="20483"/>
                      </a:lnTo>
                      <a:lnTo>
                        <a:pt x="1965" y="21600"/>
                      </a:lnTo>
                      <a:cubicBezTo>
                        <a:pt x="2527" y="21022"/>
                        <a:pt x="3095" y="20464"/>
                        <a:pt x="3670" y="19925"/>
                      </a:cubicBezTo>
                      <a:cubicBezTo>
                        <a:pt x="4635" y="19021"/>
                        <a:pt x="5617" y="18172"/>
                        <a:pt x="6616" y="17381"/>
                      </a:cubicBezTo>
                      <a:cubicBezTo>
                        <a:pt x="6992" y="15657"/>
                        <a:pt x="8163" y="14875"/>
                        <a:pt x="9125" y="15705"/>
                      </a:cubicBezTo>
                      <a:cubicBezTo>
                        <a:pt x="9895" y="16371"/>
                        <a:pt x="10265" y="17898"/>
                        <a:pt x="9993" y="19297"/>
                      </a:cubicBezTo>
                      <a:lnTo>
                        <a:pt x="11916" y="15876"/>
                      </a:lnTo>
                      <a:cubicBezTo>
                        <a:pt x="11807" y="14699"/>
                        <a:pt x="12006" y="13499"/>
                        <a:pt x="12461" y="12595"/>
                      </a:cubicBezTo>
                      <a:cubicBezTo>
                        <a:pt x="13240" y="11050"/>
                        <a:pt x="14550" y="10660"/>
                        <a:pt x="15589" y="11665"/>
                      </a:cubicBezTo>
                      <a:lnTo>
                        <a:pt x="18025" y="8500"/>
                      </a:lnTo>
                      <a:cubicBezTo>
                        <a:pt x="18812" y="9933"/>
                        <a:pt x="20144" y="9933"/>
                        <a:pt x="20930" y="8500"/>
                      </a:cubicBezTo>
                      <a:cubicBezTo>
                        <a:pt x="21483" y="7493"/>
                        <a:pt x="21600" y="5997"/>
                        <a:pt x="21221" y="4778"/>
                      </a:cubicBezTo>
                      <a:lnTo>
                        <a:pt x="16857" y="0"/>
                      </a:lnTo>
                      <a:cubicBezTo>
                        <a:pt x="16003" y="558"/>
                        <a:pt x="15155" y="1138"/>
                        <a:pt x="14311" y="1740"/>
                      </a:cubicBezTo>
                      <a:cubicBezTo>
                        <a:pt x="13470" y="2341"/>
                        <a:pt x="12633" y="2964"/>
                        <a:pt x="11802" y="3609"/>
                      </a:cubicBezTo>
                      <a:lnTo>
                        <a:pt x="10688" y="2269"/>
                      </a:lnTo>
                      <a:close/>
                    </a:path>
                  </a:pathLst>
                </a:custGeom>
                <a:solidFill>
                  <a:srgbClr val="445469">
                    <a:lumMod val="60000"/>
                    <a:lumOff val="40000"/>
                  </a:srgb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9" tIns="45719" rIns="45719" bIns="45719" numCol="1" anchor="ctr">
                  <a:noAutofit/>
                </a:bodyPr>
                <a:lstStyle/>
                <a:p>
                  <a:pPr marL="0" marR="0" lvl="0" indent="0" defTabSz="457148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 sz="8400" cap="none">
                      <a:solidFill>
                        <a:srgbClr val="070707"/>
                      </a:solidFill>
                    </a:defRPr>
                  </a:pPr>
                  <a:endParaRPr kumimoji="0" sz="8400" b="0" i="0" u="none" strike="noStrike" kern="0" cap="none" spc="0" normalizeH="0" baseline="0" noProof="0">
                    <a:ln>
                      <a:noFill/>
                    </a:ln>
                    <a:solidFill>
                      <a:srgbClr val="070707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59" name="任意多边形: 形状 146"/>
                <p:cNvSpPr/>
                <p:nvPr/>
              </p:nvSpPr>
              <p:spPr>
                <a:xfrm>
                  <a:off x="11955323" y="1507360"/>
                  <a:ext cx="27657" cy="1788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3916" y="0"/>
                      </a:moveTo>
                      <a:lnTo>
                        <a:pt x="7327" y="1214"/>
                      </a:lnTo>
                      <a:lnTo>
                        <a:pt x="0" y="10763"/>
                      </a:lnTo>
                      <a:lnTo>
                        <a:pt x="5173" y="21600"/>
                      </a:lnTo>
                      <a:lnTo>
                        <a:pt x="16698" y="11889"/>
                      </a:lnTo>
                      <a:lnTo>
                        <a:pt x="21600" y="6440"/>
                      </a:lnTo>
                      <a:lnTo>
                        <a:pt x="13916" y="0"/>
                      </a:lnTo>
                      <a:close/>
                    </a:path>
                  </a:pathLst>
                </a:custGeom>
                <a:solidFill>
                  <a:srgbClr val="445469">
                    <a:lumMod val="60000"/>
                    <a:lumOff val="40000"/>
                  </a:srgb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9" tIns="45719" rIns="45719" bIns="45719" numCol="1" anchor="ctr">
                  <a:noAutofit/>
                </a:bodyPr>
                <a:lstStyle/>
                <a:p>
                  <a:pPr marL="0" marR="0" lvl="0" indent="0" defTabSz="457148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 sz="8400" cap="none">
                      <a:solidFill>
                        <a:srgbClr val="070707"/>
                      </a:solidFill>
                    </a:defRPr>
                  </a:pPr>
                  <a:endParaRPr kumimoji="0" sz="8400" b="0" i="0" u="none" strike="noStrike" kern="0" cap="none" spc="0" normalizeH="0" baseline="0" noProof="0">
                    <a:ln>
                      <a:noFill/>
                    </a:ln>
                    <a:solidFill>
                      <a:srgbClr val="070707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60" name="任意多边形: 形状 147"/>
                <p:cNvSpPr/>
                <p:nvPr/>
              </p:nvSpPr>
              <p:spPr>
                <a:xfrm>
                  <a:off x="11489607" y="1923526"/>
                  <a:ext cx="53708" cy="2980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0918" h="21600" extrusionOk="0">
                      <a:moveTo>
                        <a:pt x="9444" y="0"/>
                      </a:moveTo>
                      <a:cubicBezTo>
                        <a:pt x="8750" y="158"/>
                        <a:pt x="8056" y="316"/>
                        <a:pt x="7362" y="474"/>
                      </a:cubicBezTo>
                      <a:cubicBezTo>
                        <a:pt x="6669" y="632"/>
                        <a:pt x="5975" y="790"/>
                        <a:pt x="5281" y="948"/>
                      </a:cubicBezTo>
                      <a:lnTo>
                        <a:pt x="0" y="7666"/>
                      </a:lnTo>
                      <a:lnTo>
                        <a:pt x="1291" y="12904"/>
                      </a:lnTo>
                      <a:lnTo>
                        <a:pt x="730" y="18969"/>
                      </a:lnTo>
                      <a:lnTo>
                        <a:pt x="4168" y="21600"/>
                      </a:lnTo>
                      <a:lnTo>
                        <a:pt x="6919" y="17642"/>
                      </a:lnTo>
                      <a:lnTo>
                        <a:pt x="11708" y="14231"/>
                      </a:lnTo>
                      <a:lnTo>
                        <a:pt x="14649" y="18187"/>
                      </a:lnTo>
                      <a:cubicBezTo>
                        <a:pt x="15852" y="19903"/>
                        <a:pt x="17488" y="20126"/>
                        <a:pt x="18814" y="18756"/>
                      </a:cubicBezTo>
                      <a:cubicBezTo>
                        <a:pt x="21018" y="16477"/>
                        <a:pt x="21600" y="11064"/>
                        <a:pt x="20036" y="7382"/>
                      </a:cubicBezTo>
                      <a:lnTo>
                        <a:pt x="10281" y="7951"/>
                      </a:lnTo>
                      <a:lnTo>
                        <a:pt x="9444" y="0"/>
                      </a:lnTo>
                      <a:close/>
                    </a:path>
                  </a:pathLst>
                </a:custGeom>
                <a:solidFill>
                  <a:srgbClr val="445469">
                    <a:lumMod val="60000"/>
                    <a:lumOff val="40000"/>
                  </a:srgb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9" tIns="45719" rIns="45719" bIns="45719" numCol="1" anchor="ctr">
                  <a:noAutofit/>
                </a:bodyPr>
                <a:lstStyle/>
                <a:p>
                  <a:pPr marL="0" marR="0" lvl="0" indent="0" defTabSz="457148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 sz="8400" cap="none">
                      <a:solidFill>
                        <a:srgbClr val="070707"/>
                      </a:solidFill>
                    </a:defRPr>
                  </a:pPr>
                  <a:endParaRPr kumimoji="0" sz="8400" b="0" i="0" u="none" strike="noStrike" kern="0" cap="none" spc="0" normalizeH="0" baseline="0" noProof="0">
                    <a:ln>
                      <a:noFill/>
                    </a:ln>
                    <a:solidFill>
                      <a:srgbClr val="070707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61" name="任意多边形: 形状 148"/>
                <p:cNvSpPr/>
                <p:nvPr/>
              </p:nvSpPr>
              <p:spPr>
                <a:xfrm>
                  <a:off x="10389400" y="1110118"/>
                  <a:ext cx="41778" cy="10680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258"/>
                      </a:moveTo>
                      <a:lnTo>
                        <a:pt x="6998" y="0"/>
                      </a:lnTo>
                      <a:lnTo>
                        <a:pt x="7417" y="2219"/>
                      </a:lnTo>
                      <a:lnTo>
                        <a:pt x="11745" y="4335"/>
                      </a:lnTo>
                      <a:lnTo>
                        <a:pt x="14449" y="6610"/>
                      </a:lnTo>
                      <a:lnTo>
                        <a:pt x="16072" y="9777"/>
                      </a:lnTo>
                      <a:lnTo>
                        <a:pt x="16207" y="11728"/>
                      </a:lnTo>
                      <a:lnTo>
                        <a:pt x="18084" y="13467"/>
                      </a:lnTo>
                      <a:lnTo>
                        <a:pt x="18084" y="15319"/>
                      </a:lnTo>
                      <a:lnTo>
                        <a:pt x="20112" y="18168"/>
                      </a:lnTo>
                      <a:lnTo>
                        <a:pt x="21600" y="20602"/>
                      </a:lnTo>
                      <a:lnTo>
                        <a:pt x="17948" y="21600"/>
                      </a:lnTo>
                      <a:lnTo>
                        <a:pt x="14905" y="18863"/>
                      </a:lnTo>
                      <a:lnTo>
                        <a:pt x="13687" y="14313"/>
                      </a:lnTo>
                      <a:cubicBezTo>
                        <a:pt x="12597" y="13444"/>
                        <a:pt x="11654" y="12547"/>
                        <a:pt x="10865" y="11629"/>
                      </a:cubicBezTo>
                      <a:cubicBezTo>
                        <a:pt x="10077" y="10711"/>
                        <a:pt x="9445" y="9775"/>
                        <a:pt x="8972" y="8825"/>
                      </a:cubicBezTo>
                      <a:lnTo>
                        <a:pt x="7501" y="6299"/>
                      </a:lnTo>
                      <a:lnTo>
                        <a:pt x="5522" y="3819"/>
                      </a:lnTo>
                      <a:lnTo>
                        <a:pt x="0" y="258"/>
                      </a:lnTo>
                      <a:close/>
                    </a:path>
                  </a:pathLst>
                </a:custGeom>
                <a:solidFill>
                  <a:srgbClr val="445469">
                    <a:lumMod val="60000"/>
                    <a:lumOff val="40000"/>
                  </a:srgb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9" tIns="45719" rIns="45719" bIns="45719" numCol="1" anchor="ctr">
                  <a:noAutofit/>
                </a:bodyPr>
                <a:lstStyle/>
                <a:p>
                  <a:pPr marL="0" marR="0" lvl="0" indent="0" defTabSz="457148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 sz="8400" cap="none">
                      <a:solidFill>
                        <a:srgbClr val="070707"/>
                      </a:solidFill>
                    </a:defRPr>
                  </a:pPr>
                  <a:endParaRPr kumimoji="0" sz="8400" b="0" i="0" u="none" strike="noStrike" kern="0" cap="none" spc="0" normalizeH="0" baseline="0" noProof="0">
                    <a:ln>
                      <a:noFill/>
                    </a:ln>
                    <a:solidFill>
                      <a:srgbClr val="070707"/>
                    </a:solidFill>
                    <a:effectLst/>
                    <a:uLnTx/>
                    <a:uFillTx/>
                  </a:endParaRPr>
                </a:p>
              </p:txBody>
            </p:sp>
          </p:grpSp>
        </p:grpSp>
      </p:grpSp>
      <p:grpSp>
        <p:nvGrpSpPr>
          <p:cNvPr id="7" name="组合 6"/>
          <p:cNvGrpSpPr/>
          <p:nvPr/>
        </p:nvGrpSpPr>
        <p:grpSpPr>
          <a:xfrm>
            <a:off x="2230867" y="2266116"/>
            <a:ext cx="3552813" cy="2208660"/>
            <a:chOff x="4321520" y="1268760"/>
            <a:chExt cx="8466206" cy="2208660"/>
          </a:xfrm>
        </p:grpSpPr>
        <p:sp>
          <p:nvSpPr>
            <p:cNvPr id="8" name="文本框 165"/>
            <p:cNvSpPr txBox="1"/>
            <p:nvPr/>
          </p:nvSpPr>
          <p:spPr>
            <a:xfrm>
              <a:off x="4325223" y="1268760"/>
              <a:ext cx="625239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/>
                <a:t>请在形状中填充图片</a:t>
              </a:r>
            </a:p>
          </p:txBody>
        </p:sp>
        <p:cxnSp>
          <p:nvCxnSpPr>
            <p:cNvPr id="9" name="直接连接符 8"/>
            <p:cNvCxnSpPr/>
            <p:nvPr/>
          </p:nvCxnSpPr>
          <p:spPr>
            <a:xfrm>
              <a:off x="4365716" y="1852475"/>
              <a:ext cx="8422010" cy="0"/>
            </a:xfrm>
            <a:prstGeom prst="line">
              <a:avLst/>
            </a:prstGeom>
            <a:ln w="381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文本框 167"/>
            <p:cNvSpPr txBox="1"/>
            <p:nvPr/>
          </p:nvSpPr>
          <p:spPr>
            <a:xfrm>
              <a:off x="4321520" y="2115509"/>
              <a:ext cx="8456765" cy="13619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100" dirty="0"/>
                <a:t>1.</a:t>
              </a:r>
              <a:r>
                <a:rPr lang="zh-CN" altLang="en-US" sz="1100" dirty="0"/>
                <a:t>单击要填充的形状；</a:t>
              </a:r>
              <a:r>
                <a:rPr lang="en-US" altLang="zh-CN" sz="1100" dirty="0"/>
                <a:t>2.</a:t>
              </a:r>
              <a:r>
                <a:rPr lang="zh-CN" altLang="en-US" sz="1100" dirty="0"/>
                <a:t>在“格式”选项卡上的“形状样式”组中，单击“形状填充”旁边的箭头，然后单击「图片或纹理填充」。 </a:t>
              </a:r>
              <a:r>
                <a:rPr lang="en-US" altLang="zh-CN" sz="1100" dirty="0"/>
                <a:t>3.</a:t>
              </a:r>
              <a:r>
                <a:rPr lang="zh-CN" altLang="en-US" sz="1100" dirty="0"/>
                <a:t>找到包含需要使用的图片的文件夹，单击该图片，然后单击“插入”。</a:t>
              </a:r>
              <a:r>
                <a:rPr lang="en-US" altLang="zh-CN" sz="1100" dirty="0"/>
                <a:t>4.</a:t>
              </a:r>
              <a:r>
                <a:rPr lang="zh-CN" altLang="en-US" sz="1100" dirty="0"/>
                <a:t>使用图片工具“裁剪”下拉菜单中的「填充」可对图片进行调整</a:t>
              </a:r>
            </a:p>
          </p:txBody>
        </p:sp>
      </p:grpSp>
      <p:sp>
        <p:nvSpPr>
          <p:cNvPr id="63" name="文本框 62"/>
          <p:cNvSpPr txBox="1"/>
          <p:nvPr/>
        </p:nvSpPr>
        <p:spPr>
          <a:xfrm>
            <a:off x="2283825" y="1527089"/>
            <a:ext cx="3151509" cy="584775"/>
          </a:xfrm>
          <a:prstGeom prst="rect">
            <a:avLst/>
          </a:prstGeom>
          <a:blipFill dpi="0" rotWithShape="1">
            <a:blip r:embed="rId6"/>
            <a:srcRect/>
            <a:tile tx="0" ty="0" sx="100000" sy="100000" flip="none" algn="tl"/>
          </a:blip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</a:t>
            </a:r>
          </a:p>
        </p:txBody>
      </p:sp>
    </p:spTree>
    <p:extLst>
      <p:ext uri="{BB962C8B-B14F-4D97-AF65-F5344CB8AC3E}">
        <p14:creationId xmlns:p14="http://schemas.microsoft.com/office/powerpoint/2010/main" val="3693107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4000">
        <p14:prism/>
      </p:transition>
    </mc:Choice>
    <mc:Fallback xmlns=""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203634" y="-194144"/>
            <a:ext cx="3676839" cy="3676839"/>
          </a:xfrm>
          <a:prstGeom prst="rect">
            <a:avLst/>
          </a:prstGeom>
        </p:spPr>
      </p:pic>
      <p:sp>
        <p:nvSpPr>
          <p:cNvPr id="7" name="任意多边形: 形状 3">
            <a:extLst>
              <a:ext uri="{FF2B5EF4-FFF2-40B4-BE49-F238E27FC236}">
                <a16:creationId xmlns:a16="http://schemas.microsoft.com/office/drawing/2014/main" id="{D4903B8D-F6AD-4C45-91DA-24A123296948}"/>
              </a:ext>
            </a:extLst>
          </p:cNvPr>
          <p:cNvSpPr/>
          <p:nvPr/>
        </p:nvSpPr>
        <p:spPr bwMode="auto">
          <a:xfrm>
            <a:off x="5519937" y="0"/>
            <a:ext cx="6691933" cy="6858000"/>
          </a:xfrm>
          <a:custGeom>
            <a:avLst/>
            <a:gdLst>
              <a:gd name="connsiteX0" fmla="*/ 1714500 w 6691933"/>
              <a:gd name="connsiteY0" fmla="*/ 0 h 6858000"/>
              <a:gd name="connsiteX1" fmla="*/ 6691933 w 6691933"/>
              <a:gd name="connsiteY1" fmla="*/ 0 h 6858000"/>
              <a:gd name="connsiteX2" fmla="*/ 6691933 w 6691933"/>
              <a:gd name="connsiteY2" fmla="*/ 6858000 h 6858000"/>
              <a:gd name="connsiteX3" fmla="*/ 0 w 6691933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691933" h="6858000">
                <a:moveTo>
                  <a:pt x="1714500" y="0"/>
                </a:moveTo>
                <a:lnTo>
                  <a:pt x="6691933" y="0"/>
                </a:lnTo>
                <a:lnTo>
                  <a:pt x="6691933" y="6858000"/>
                </a:lnTo>
                <a:lnTo>
                  <a:pt x="0" y="6858000"/>
                </a:lnTo>
                <a:close/>
              </a:path>
            </a:pathLst>
          </a:custGeom>
          <a:blipFill dpi="0"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 w="6350" cap="flat" cmpd="sng" algn="ctr">
            <a:noFill/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endParaRPr/>
          </a:p>
        </p:txBody>
      </p:sp>
      <p:grpSp>
        <p:nvGrpSpPr>
          <p:cNvPr id="11" name="组合 10"/>
          <p:cNvGrpSpPr/>
          <p:nvPr/>
        </p:nvGrpSpPr>
        <p:grpSpPr>
          <a:xfrm>
            <a:off x="365125" y="1534952"/>
            <a:ext cx="5821224" cy="4264180"/>
            <a:chOff x="365125" y="1534952"/>
            <a:chExt cx="5821224" cy="4264180"/>
          </a:xfrm>
        </p:grpSpPr>
        <p:cxnSp>
          <p:nvCxnSpPr>
            <p:cNvPr id="4" name="直接连接符 3">
              <a:extLst>
                <a:ext uri="{FF2B5EF4-FFF2-40B4-BE49-F238E27FC236}">
                  <a16:creationId xmlns:a16="http://schemas.microsoft.com/office/drawing/2014/main" id="{31113002-B9E2-457C-BAF8-9B4FC200083F}"/>
                </a:ext>
              </a:extLst>
            </p:cNvPr>
            <p:cNvCxnSpPr/>
            <p:nvPr/>
          </p:nvCxnSpPr>
          <p:spPr>
            <a:xfrm flipH="1" flipV="1">
              <a:off x="4311625" y="3068960"/>
              <a:ext cx="1874724" cy="25963"/>
            </a:xfrm>
            <a:prstGeom prst="line">
              <a:avLst/>
            </a:prstGeom>
            <a:ln w="6350" cap="rnd">
              <a:solidFill>
                <a:schemeClr val="bg1">
                  <a:lumMod val="75000"/>
                </a:schemeClr>
              </a:solidFill>
              <a:round/>
              <a:headEnd type="none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>
              <a:extLst>
                <a:ext uri="{FF2B5EF4-FFF2-40B4-BE49-F238E27FC236}">
                  <a16:creationId xmlns:a16="http://schemas.microsoft.com/office/drawing/2014/main" id="{60412393-4AD8-4549-A3AB-D24CB3DABBBD}"/>
                </a:ext>
              </a:extLst>
            </p:cNvPr>
            <p:cNvCxnSpPr/>
            <p:nvPr/>
          </p:nvCxnSpPr>
          <p:spPr>
            <a:xfrm flipH="1" flipV="1">
              <a:off x="3432907" y="4221088"/>
              <a:ext cx="2463812" cy="20100"/>
            </a:xfrm>
            <a:prstGeom prst="line">
              <a:avLst/>
            </a:prstGeom>
            <a:ln w="6350" cap="rnd">
              <a:solidFill>
                <a:schemeClr val="bg1">
                  <a:lumMod val="75000"/>
                </a:schemeClr>
              </a:solidFill>
              <a:round/>
              <a:headEnd type="none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id="{C172D00A-BA61-49C9-83DB-9D9996FF5672}"/>
                </a:ext>
              </a:extLst>
            </p:cNvPr>
            <p:cNvCxnSpPr/>
            <p:nvPr/>
          </p:nvCxnSpPr>
          <p:spPr>
            <a:xfrm flipH="1" flipV="1">
              <a:off x="2783632" y="5373216"/>
              <a:ext cx="2823457" cy="14237"/>
            </a:xfrm>
            <a:prstGeom prst="line">
              <a:avLst/>
            </a:prstGeom>
            <a:ln w="6350" cap="rnd">
              <a:solidFill>
                <a:schemeClr val="bg1">
                  <a:lumMod val="75000"/>
                </a:schemeClr>
              </a:solidFill>
              <a:round/>
              <a:headEnd type="none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D9C7A6F4-95F5-4D4A-A835-BA0627E0ADE5}"/>
                </a:ext>
              </a:extLst>
            </p:cNvPr>
            <p:cNvGrpSpPr/>
            <p:nvPr/>
          </p:nvGrpSpPr>
          <p:grpSpPr>
            <a:xfrm>
              <a:off x="1823900" y="1534952"/>
              <a:ext cx="3218015" cy="827412"/>
              <a:chOff x="8172533" y="1948892"/>
              <a:chExt cx="3218015" cy="827412"/>
            </a:xfrm>
          </p:grpSpPr>
          <p:sp>
            <p:nvSpPr>
              <p:cNvPr id="23" name="矩形 22">
                <a:extLst>
                  <a:ext uri="{FF2B5EF4-FFF2-40B4-BE49-F238E27FC236}">
                    <a16:creationId xmlns:a16="http://schemas.microsoft.com/office/drawing/2014/main" id="{75FC316D-0AA9-4D26-A047-7672F60E06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72533" y="2288358"/>
                <a:ext cx="3218015" cy="48794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 anchor="t" anchorCtr="0">
                <a:normAutofit/>
              </a:bodyPr>
              <a:lstStyle/>
              <a:p>
                <a:pPr algn="r" eaLnBrk="1" hangingPunct="1">
                  <a:lnSpc>
                    <a:spcPct val="12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1000"/>
                  <a:t>此部分内容作为文字排版占位显示</a:t>
                </a:r>
                <a:br>
                  <a:rPr lang="zh-CN" altLang="en-US" sz="1000"/>
                </a:br>
                <a:r>
                  <a:rPr lang="zh-CN" altLang="en-US" sz="1000"/>
                  <a:t> （建议使用主题字体）</a:t>
                </a:r>
                <a:endParaRPr lang="zh-CN" altLang="en-US" sz="1000" dirty="0"/>
              </a:p>
            </p:txBody>
          </p:sp>
          <p:sp>
            <p:nvSpPr>
              <p:cNvPr id="24" name="文本框 21">
                <a:extLst>
                  <a:ext uri="{FF2B5EF4-FFF2-40B4-BE49-F238E27FC236}">
                    <a16:creationId xmlns:a16="http://schemas.microsoft.com/office/drawing/2014/main" id="{6D80D0F1-2803-47C7-BE16-85D9F3B80D64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8172533" y="1948892"/>
                <a:ext cx="3218015" cy="3394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normAutofit/>
              </a:bodyPr>
              <a:lstStyle/>
              <a:p>
                <a:pPr algn="r">
                  <a:lnSpc>
                    <a:spcPct val="110000"/>
                  </a:lnSpc>
                  <a:spcBef>
                    <a:spcPct val="0"/>
                  </a:spcBef>
                  <a:buNone/>
                </a:pPr>
                <a:r>
                  <a:rPr lang="zh-CN" altLang="en-US" sz="1800" b="1" dirty="0"/>
                  <a:t>标题文本预设</a:t>
                </a:r>
              </a:p>
            </p:txBody>
          </p:sp>
        </p:grp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CC6E4AEF-E6BC-4DCF-B694-19A9A5E9429D}"/>
                </a:ext>
              </a:extLst>
            </p:cNvPr>
            <p:cNvGrpSpPr/>
            <p:nvPr/>
          </p:nvGrpSpPr>
          <p:grpSpPr>
            <a:xfrm>
              <a:off x="1703512" y="2680541"/>
              <a:ext cx="2608113" cy="827412"/>
              <a:chOff x="8172533" y="1948892"/>
              <a:chExt cx="3218015" cy="827412"/>
            </a:xfrm>
          </p:grpSpPr>
          <p:sp>
            <p:nvSpPr>
              <p:cNvPr id="21" name="矩形 20">
                <a:extLst>
                  <a:ext uri="{FF2B5EF4-FFF2-40B4-BE49-F238E27FC236}">
                    <a16:creationId xmlns:a16="http://schemas.microsoft.com/office/drawing/2014/main" id="{6A5F6D16-7393-4718-82BA-3A79FE27B5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72533" y="2288358"/>
                <a:ext cx="3218015" cy="48794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 anchor="t" anchorCtr="0">
                <a:normAutofit/>
              </a:bodyPr>
              <a:lstStyle/>
              <a:p>
                <a:pPr algn="r" eaLnBrk="1" hangingPunct="1">
                  <a:lnSpc>
                    <a:spcPct val="12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1000"/>
                  <a:t>此部分内容作为文字排版占位显示</a:t>
                </a:r>
                <a:br>
                  <a:rPr lang="zh-CN" altLang="en-US" sz="1000"/>
                </a:br>
                <a:r>
                  <a:rPr lang="zh-CN" altLang="en-US" sz="1000"/>
                  <a:t> （建议使用主题字体）</a:t>
                </a:r>
                <a:endParaRPr lang="zh-CN" altLang="en-US" sz="1000" dirty="0"/>
              </a:p>
            </p:txBody>
          </p:sp>
          <p:sp>
            <p:nvSpPr>
              <p:cNvPr id="22" name="文本框 24">
                <a:extLst>
                  <a:ext uri="{FF2B5EF4-FFF2-40B4-BE49-F238E27FC236}">
                    <a16:creationId xmlns:a16="http://schemas.microsoft.com/office/drawing/2014/main" id="{E8FDF4EB-2115-4352-AE10-E5455B3AB661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8172533" y="1948892"/>
                <a:ext cx="3218015" cy="3394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normAutofit/>
              </a:bodyPr>
              <a:lstStyle/>
              <a:p>
                <a:pPr algn="r">
                  <a:lnSpc>
                    <a:spcPct val="110000"/>
                  </a:lnSpc>
                  <a:spcBef>
                    <a:spcPct val="0"/>
                  </a:spcBef>
                  <a:buNone/>
                </a:pPr>
                <a:r>
                  <a:rPr lang="zh-CN" altLang="en-US" sz="1800" b="1"/>
                  <a:t>标题文本预设</a:t>
                </a:r>
                <a:endParaRPr lang="zh-CN" altLang="en-US" sz="1800" b="1" dirty="0"/>
              </a:p>
            </p:txBody>
          </p: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287E38DC-8B5A-499C-A7D8-B34223C7E54C}"/>
                </a:ext>
              </a:extLst>
            </p:cNvPr>
            <p:cNvGrpSpPr/>
            <p:nvPr/>
          </p:nvGrpSpPr>
          <p:grpSpPr>
            <a:xfrm>
              <a:off x="695400" y="3826130"/>
              <a:ext cx="2737507" cy="827412"/>
              <a:chOff x="8653041" y="1948892"/>
              <a:chExt cx="2737507" cy="827412"/>
            </a:xfrm>
          </p:grpSpPr>
          <p:sp>
            <p:nvSpPr>
              <p:cNvPr id="19" name="矩形 18">
                <a:extLst>
                  <a:ext uri="{FF2B5EF4-FFF2-40B4-BE49-F238E27FC236}">
                    <a16:creationId xmlns:a16="http://schemas.microsoft.com/office/drawing/2014/main" id="{EA1901A5-DB34-46FB-A574-19A88181081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653041" y="2288358"/>
                <a:ext cx="2737507" cy="48794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 anchor="t" anchorCtr="0">
                <a:normAutofit/>
              </a:bodyPr>
              <a:lstStyle/>
              <a:p>
                <a:pPr algn="r" eaLnBrk="1" hangingPunct="1">
                  <a:lnSpc>
                    <a:spcPct val="12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1000"/>
                  <a:t>此部分内容作为文字排版占位显示</a:t>
                </a:r>
                <a:br>
                  <a:rPr lang="zh-CN" altLang="en-US" sz="1000"/>
                </a:br>
                <a:r>
                  <a:rPr lang="zh-CN" altLang="en-US" sz="1000"/>
                  <a:t> （建议使用主题字体）</a:t>
                </a:r>
                <a:endParaRPr lang="zh-CN" altLang="en-US" sz="1000" dirty="0"/>
              </a:p>
            </p:txBody>
          </p:sp>
          <p:sp>
            <p:nvSpPr>
              <p:cNvPr id="20" name="文本框 27">
                <a:extLst>
                  <a:ext uri="{FF2B5EF4-FFF2-40B4-BE49-F238E27FC236}">
                    <a16:creationId xmlns:a16="http://schemas.microsoft.com/office/drawing/2014/main" id="{3D914ABF-156D-4766-8D51-23749ABCCE35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8653041" y="1948892"/>
                <a:ext cx="2737507" cy="3394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normAutofit/>
              </a:bodyPr>
              <a:lstStyle/>
              <a:p>
                <a:pPr algn="r">
                  <a:lnSpc>
                    <a:spcPct val="110000"/>
                  </a:lnSpc>
                  <a:spcBef>
                    <a:spcPct val="0"/>
                  </a:spcBef>
                  <a:buNone/>
                </a:pPr>
                <a:r>
                  <a:rPr lang="zh-CN" altLang="en-US" sz="1800" b="1"/>
                  <a:t>标题文本预设</a:t>
                </a:r>
                <a:endParaRPr lang="zh-CN" altLang="en-US" sz="1800" b="1" dirty="0"/>
              </a:p>
            </p:txBody>
          </p: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7C66F794-3F85-4438-BA53-2F563C3F98E8}"/>
                </a:ext>
              </a:extLst>
            </p:cNvPr>
            <p:cNvGrpSpPr/>
            <p:nvPr/>
          </p:nvGrpSpPr>
          <p:grpSpPr>
            <a:xfrm>
              <a:off x="365125" y="4971720"/>
              <a:ext cx="2457880" cy="827412"/>
              <a:chOff x="365125" y="4971720"/>
              <a:chExt cx="2457880" cy="827412"/>
            </a:xfrm>
          </p:grpSpPr>
          <p:sp>
            <p:nvSpPr>
              <p:cNvPr id="17" name="矩形 16">
                <a:extLst>
                  <a:ext uri="{FF2B5EF4-FFF2-40B4-BE49-F238E27FC236}">
                    <a16:creationId xmlns:a16="http://schemas.microsoft.com/office/drawing/2014/main" id="{C0E09E7D-AE58-49AB-8CF1-AEB22D6FF7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5125" y="5311186"/>
                <a:ext cx="2457880" cy="48794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 anchor="t" anchorCtr="0">
                <a:normAutofit/>
              </a:bodyPr>
              <a:lstStyle/>
              <a:p>
                <a:pPr algn="r" eaLnBrk="1" hangingPunct="1">
                  <a:lnSpc>
                    <a:spcPct val="12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1000"/>
                  <a:t>此部分内容作为文字排版占位显示</a:t>
                </a:r>
                <a:br>
                  <a:rPr lang="zh-CN" altLang="en-US" sz="1000"/>
                </a:br>
                <a:r>
                  <a:rPr lang="zh-CN" altLang="en-US" sz="1000"/>
                  <a:t> （建议使用主题字体）</a:t>
                </a:r>
                <a:endParaRPr lang="zh-CN" altLang="en-US" sz="1000" dirty="0"/>
              </a:p>
            </p:txBody>
          </p:sp>
          <p:sp>
            <p:nvSpPr>
              <p:cNvPr id="18" name="文本框 30">
                <a:extLst>
                  <a:ext uri="{FF2B5EF4-FFF2-40B4-BE49-F238E27FC236}">
                    <a16:creationId xmlns:a16="http://schemas.microsoft.com/office/drawing/2014/main" id="{698965C6-3E32-4FED-8EB5-78B15B91B8C8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365125" y="4971720"/>
                <a:ext cx="2457880" cy="3394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normAutofit/>
              </a:bodyPr>
              <a:lstStyle/>
              <a:p>
                <a:pPr algn="r">
                  <a:lnSpc>
                    <a:spcPct val="110000"/>
                  </a:lnSpc>
                  <a:spcBef>
                    <a:spcPct val="0"/>
                  </a:spcBef>
                  <a:buNone/>
                </a:pPr>
                <a:r>
                  <a:rPr lang="zh-CN" altLang="en-US" sz="1800" b="1"/>
                  <a:t>标题文本预设</a:t>
                </a:r>
                <a:endParaRPr lang="zh-CN" altLang="en-US" sz="1800" b="1" dirty="0"/>
              </a:p>
            </p:txBody>
          </p:sp>
        </p:grp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27E7DEC0-ADEA-49F0-A513-EF86653D339B}"/>
                </a:ext>
              </a:extLst>
            </p:cNvPr>
            <p:cNvCxnSpPr>
              <a:cxnSpLocks/>
              <a:stCxn id="31" idx="2"/>
            </p:cNvCxnSpPr>
            <p:nvPr/>
          </p:nvCxnSpPr>
          <p:spPr>
            <a:xfrm flipH="1">
              <a:off x="5041917" y="1948658"/>
              <a:ext cx="993686" cy="0"/>
            </a:xfrm>
            <a:prstGeom prst="line">
              <a:avLst/>
            </a:prstGeom>
            <a:ln w="6350" cap="rnd">
              <a:solidFill>
                <a:schemeClr val="bg1">
                  <a:lumMod val="75000"/>
                </a:schemeClr>
              </a:solidFill>
              <a:round/>
              <a:headEnd type="none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" name="组合 1"/>
          <p:cNvGrpSpPr/>
          <p:nvPr/>
        </p:nvGrpSpPr>
        <p:grpSpPr>
          <a:xfrm>
            <a:off x="6035603" y="1260431"/>
            <a:ext cx="1376454" cy="1376454"/>
            <a:chOff x="6035603" y="1260431"/>
            <a:chExt cx="1376454" cy="1376454"/>
          </a:xfrm>
        </p:grpSpPr>
        <p:sp>
          <p:nvSpPr>
            <p:cNvPr id="31" name="椭圆 30">
              <a:extLst>
                <a:ext uri="{FF2B5EF4-FFF2-40B4-BE49-F238E27FC236}">
                  <a16:creationId xmlns:a16="http://schemas.microsoft.com/office/drawing/2014/main" id="{D083AC33-6EE8-4E86-912F-8D72EFA785A0}"/>
                </a:ext>
              </a:extLst>
            </p:cNvPr>
            <p:cNvSpPr/>
            <p:nvPr/>
          </p:nvSpPr>
          <p:spPr>
            <a:xfrm>
              <a:off x="6035603" y="1260431"/>
              <a:ext cx="1376454" cy="1376454"/>
            </a:xfrm>
            <a:prstGeom prst="ellipse">
              <a:avLst/>
            </a:prstGeom>
            <a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5715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/>
              <a:endParaRPr/>
            </a:p>
          </p:txBody>
        </p:sp>
        <p:sp>
          <p:nvSpPr>
            <p:cNvPr id="26" name="vinyl_327598"/>
            <p:cNvSpPr>
              <a:spLocks noChangeAspect="1"/>
            </p:cNvSpPr>
            <p:nvPr/>
          </p:nvSpPr>
          <p:spPr bwMode="auto">
            <a:xfrm>
              <a:off x="6420593" y="1644276"/>
              <a:ext cx="609685" cy="608764"/>
            </a:xfrm>
            <a:custGeom>
              <a:avLst/>
              <a:gdLst>
                <a:gd name="connsiteX0" fmla="*/ 325000 h 606722"/>
                <a:gd name="connsiteY0" fmla="*/ 325000 h 606722"/>
                <a:gd name="connsiteX1" fmla="*/ 325000 h 606722"/>
                <a:gd name="connsiteY1" fmla="*/ 325000 h 606722"/>
                <a:gd name="connsiteX2" fmla="*/ 325000 h 606722"/>
                <a:gd name="connsiteY2" fmla="*/ 325000 h 606722"/>
                <a:gd name="connsiteX3" fmla="*/ 325000 h 606722"/>
                <a:gd name="connsiteY3" fmla="*/ 325000 h 606722"/>
                <a:gd name="connsiteX4" fmla="*/ 325000 h 606722"/>
                <a:gd name="connsiteY4" fmla="*/ 325000 h 606722"/>
                <a:gd name="connsiteX5" fmla="*/ 325000 h 606722"/>
                <a:gd name="connsiteY5" fmla="*/ 325000 h 606722"/>
                <a:gd name="connsiteX6" fmla="*/ 325000 h 606722"/>
                <a:gd name="connsiteY6" fmla="*/ 325000 h 606722"/>
                <a:gd name="connsiteX7" fmla="*/ 325000 h 606722"/>
                <a:gd name="connsiteY7" fmla="*/ 325000 h 606722"/>
                <a:gd name="connsiteX8" fmla="*/ 325000 h 606722"/>
                <a:gd name="connsiteY8" fmla="*/ 325000 h 606722"/>
                <a:gd name="connsiteX9" fmla="*/ 325000 h 606722"/>
                <a:gd name="connsiteY9" fmla="*/ 325000 h 606722"/>
                <a:gd name="connsiteX10" fmla="*/ 325000 h 606722"/>
                <a:gd name="connsiteY10" fmla="*/ 325000 h 606722"/>
                <a:gd name="connsiteX11" fmla="*/ 325000 h 606722"/>
                <a:gd name="connsiteY11" fmla="*/ 325000 h 606722"/>
                <a:gd name="connsiteX12" fmla="*/ 325000 h 606722"/>
                <a:gd name="connsiteY12" fmla="*/ 325000 h 606722"/>
                <a:gd name="connsiteX13" fmla="*/ 325000 h 606722"/>
                <a:gd name="connsiteY13" fmla="*/ 325000 h 606722"/>
                <a:gd name="connsiteX14" fmla="*/ 325000 h 606722"/>
                <a:gd name="connsiteY14" fmla="*/ 325000 h 606722"/>
                <a:gd name="connsiteX15" fmla="*/ 325000 h 606722"/>
                <a:gd name="connsiteY15" fmla="*/ 325000 h 606722"/>
                <a:gd name="connsiteX16" fmla="*/ 325000 h 606722"/>
                <a:gd name="connsiteY16" fmla="*/ 325000 h 606722"/>
                <a:gd name="connsiteX17" fmla="*/ 325000 h 606722"/>
                <a:gd name="connsiteY17" fmla="*/ 325000 h 606722"/>
                <a:gd name="connsiteX18" fmla="*/ 325000 h 606722"/>
                <a:gd name="connsiteY18" fmla="*/ 325000 h 606722"/>
                <a:gd name="connsiteX19" fmla="*/ 325000 h 606722"/>
                <a:gd name="connsiteY19" fmla="*/ 325000 h 606722"/>
                <a:gd name="connsiteX20" fmla="*/ 325000 h 606722"/>
                <a:gd name="connsiteY20" fmla="*/ 325000 h 606722"/>
                <a:gd name="connsiteX21" fmla="*/ 325000 h 606722"/>
                <a:gd name="connsiteY21" fmla="*/ 325000 h 606722"/>
                <a:gd name="connsiteX22" fmla="*/ 325000 h 606722"/>
                <a:gd name="connsiteY22" fmla="*/ 325000 h 606722"/>
                <a:gd name="connsiteX23" fmla="*/ 325000 h 606722"/>
                <a:gd name="connsiteY23" fmla="*/ 325000 h 606722"/>
                <a:gd name="connsiteX24" fmla="*/ 325000 h 606722"/>
                <a:gd name="connsiteY24" fmla="*/ 325000 h 606722"/>
                <a:gd name="connsiteX25" fmla="*/ 325000 h 606722"/>
                <a:gd name="connsiteY25" fmla="*/ 325000 h 606722"/>
                <a:gd name="connsiteX26" fmla="*/ 325000 h 606722"/>
                <a:gd name="connsiteY26" fmla="*/ 325000 h 606722"/>
                <a:gd name="connsiteX27" fmla="*/ 325000 h 606722"/>
                <a:gd name="connsiteY27" fmla="*/ 325000 h 606722"/>
                <a:gd name="connsiteX28" fmla="*/ 325000 h 606722"/>
                <a:gd name="connsiteY28" fmla="*/ 325000 h 606722"/>
                <a:gd name="connsiteX29" fmla="*/ 325000 h 606722"/>
                <a:gd name="connsiteY29" fmla="*/ 325000 h 606722"/>
                <a:gd name="connsiteX30" fmla="*/ 325000 h 606722"/>
                <a:gd name="connsiteY30" fmla="*/ 325000 h 606722"/>
                <a:gd name="connsiteX31" fmla="*/ 325000 h 606722"/>
                <a:gd name="connsiteY31" fmla="*/ 325000 h 606722"/>
                <a:gd name="connsiteX32" fmla="*/ 325000 h 606722"/>
                <a:gd name="connsiteY32" fmla="*/ 325000 h 606722"/>
                <a:gd name="connsiteX33" fmla="*/ 325000 h 606722"/>
                <a:gd name="connsiteY33" fmla="*/ 325000 h 606722"/>
                <a:gd name="connsiteX34" fmla="*/ 325000 h 606722"/>
                <a:gd name="connsiteY34" fmla="*/ 325000 h 606722"/>
                <a:gd name="connsiteX35" fmla="*/ 325000 h 606722"/>
                <a:gd name="connsiteY35" fmla="*/ 325000 h 606722"/>
                <a:gd name="connsiteX36" fmla="*/ 325000 h 606722"/>
                <a:gd name="connsiteY36" fmla="*/ 325000 h 606722"/>
                <a:gd name="connsiteX37" fmla="*/ 325000 h 606722"/>
                <a:gd name="connsiteY37" fmla="*/ 325000 h 606722"/>
                <a:gd name="connsiteX38" fmla="*/ 325000 h 606722"/>
                <a:gd name="connsiteY38" fmla="*/ 325000 h 606722"/>
                <a:gd name="connsiteX39" fmla="*/ 325000 h 606722"/>
                <a:gd name="connsiteY39" fmla="*/ 325000 h 606722"/>
                <a:gd name="connsiteX40" fmla="*/ 325000 h 606722"/>
                <a:gd name="connsiteY40" fmla="*/ 325000 h 606722"/>
                <a:gd name="connsiteX41" fmla="*/ 325000 h 606722"/>
                <a:gd name="connsiteY41" fmla="*/ 325000 h 606722"/>
                <a:gd name="connsiteX42" fmla="*/ 325000 h 606722"/>
                <a:gd name="connsiteY42" fmla="*/ 325000 h 606722"/>
                <a:gd name="connsiteX43" fmla="*/ 325000 h 606722"/>
                <a:gd name="connsiteY43" fmla="*/ 325000 h 606722"/>
                <a:gd name="connsiteX44" fmla="*/ 325000 h 606722"/>
                <a:gd name="connsiteY44" fmla="*/ 325000 h 606722"/>
                <a:gd name="connsiteX45" fmla="*/ 325000 h 606722"/>
                <a:gd name="connsiteY45" fmla="*/ 325000 h 606722"/>
                <a:gd name="connsiteX46" fmla="*/ 325000 h 606722"/>
                <a:gd name="connsiteY46" fmla="*/ 325000 h 606722"/>
                <a:gd name="connsiteX47" fmla="*/ 325000 h 606722"/>
                <a:gd name="connsiteY47" fmla="*/ 325000 h 606722"/>
                <a:gd name="connsiteX48" fmla="*/ 325000 h 606722"/>
                <a:gd name="connsiteY48" fmla="*/ 325000 h 606722"/>
                <a:gd name="connsiteX49" fmla="*/ 325000 h 606722"/>
                <a:gd name="connsiteY49" fmla="*/ 325000 h 606722"/>
                <a:gd name="connsiteX50" fmla="*/ 325000 h 606722"/>
                <a:gd name="connsiteY50" fmla="*/ 325000 h 606722"/>
                <a:gd name="connsiteX51" fmla="*/ 325000 h 606722"/>
                <a:gd name="connsiteY51" fmla="*/ 325000 h 606722"/>
                <a:gd name="connsiteX52" fmla="*/ 325000 h 606722"/>
                <a:gd name="connsiteY52" fmla="*/ 325000 h 606722"/>
                <a:gd name="connsiteX53" fmla="*/ 325000 h 606722"/>
                <a:gd name="connsiteY53" fmla="*/ 325000 h 606722"/>
                <a:gd name="connsiteX54" fmla="*/ 325000 h 606722"/>
                <a:gd name="connsiteY54" fmla="*/ 325000 h 606722"/>
                <a:gd name="connsiteX55" fmla="*/ 325000 h 606722"/>
                <a:gd name="connsiteY55" fmla="*/ 325000 h 606722"/>
                <a:gd name="connsiteX56" fmla="*/ 325000 h 606722"/>
                <a:gd name="connsiteY56" fmla="*/ 325000 h 606722"/>
                <a:gd name="connsiteX57" fmla="*/ 325000 h 606722"/>
                <a:gd name="connsiteY57" fmla="*/ 325000 h 606722"/>
                <a:gd name="connsiteX58" fmla="*/ 325000 h 606722"/>
                <a:gd name="connsiteY58" fmla="*/ 325000 h 606722"/>
                <a:gd name="connsiteX59" fmla="*/ 325000 h 606722"/>
                <a:gd name="connsiteY59" fmla="*/ 325000 h 606722"/>
                <a:gd name="connsiteX60" fmla="*/ 325000 h 606722"/>
                <a:gd name="connsiteY60" fmla="*/ 325000 h 606722"/>
                <a:gd name="connsiteX61" fmla="*/ 325000 h 606722"/>
                <a:gd name="connsiteY61" fmla="*/ 325000 h 606722"/>
                <a:gd name="connsiteX62" fmla="*/ 325000 h 606722"/>
                <a:gd name="connsiteY62" fmla="*/ 325000 h 606722"/>
                <a:gd name="connsiteX63" fmla="*/ 325000 h 606722"/>
                <a:gd name="connsiteY63" fmla="*/ 325000 h 606722"/>
                <a:gd name="connsiteX64" fmla="*/ 325000 h 606722"/>
                <a:gd name="connsiteY64" fmla="*/ 325000 h 606722"/>
                <a:gd name="connsiteX65" fmla="*/ 325000 h 606722"/>
                <a:gd name="connsiteY65" fmla="*/ 325000 h 606722"/>
                <a:gd name="connsiteX66" fmla="*/ 325000 h 606722"/>
                <a:gd name="connsiteY66" fmla="*/ 325000 h 606722"/>
                <a:gd name="connsiteX67" fmla="*/ 325000 h 606722"/>
                <a:gd name="connsiteY67" fmla="*/ 325000 h 606722"/>
                <a:gd name="connsiteX68" fmla="*/ 325000 h 606722"/>
                <a:gd name="connsiteY68" fmla="*/ 325000 h 606722"/>
                <a:gd name="connsiteX69" fmla="*/ 325000 h 606722"/>
                <a:gd name="connsiteY69" fmla="*/ 325000 h 606722"/>
                <a:gd name="connsiteX70" fmla="*/ 325000 h 606722"/>
                <a:gd name="connsiteY70" fmla="*/ 32500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</a:cxnLst>
              <a:rect l="l" t="t" r="r" b="b"/>
              <a:pathLst>
                <a:path w="607639" h="606722">
                  <a:moveTo>
                    <a:pt x="356010" y="502073"/>
                  </a:moveTo>
                  <a:cubicBezTo>
                    <a:pt x="366512" y="499321"/>
                    <a:pt x="377370" y="505625"/>
                    <a:pt x="380129" y="516190"/>
                  </a:cubicBezTo>
                  <a:cubicBezTo>
                    <a:pt x="382888" y="526666"/>
                    <a:pt x="376569" y="537409"/>
                    <a:pt x="365978" y="540162"/>
                  </a:cubicBezTo>
                  <a:cubicBezTo>
                    <a:pt x="345774" y="545489"/>
                    <a:pt x="324859" y="548152"/>
                    <a:pt x="303766" y="548152"/>
                  </a:cubicBezTo>
                  <a:cubicBezTo>
                    <a:pt x="292907" y="548152"/>
                    <a:pt x="284096" y="539362"/>
                    <a:pt x="284096" y="528442"/>
                  </a:cubicBezTo>
                  <a:cubicBezTo>
                    <a:pt x="284096" y="517610"/>
                    <a:pt x="292907" y="508732"/>
                    <a:pt x="303766" y="508732"/>
                  </a:cubicBezTo>
                  <a:cubicBezTo>
                    <a:pt x="321477" y="508732"/>
                    <a:pt x="339099" y="506513"/>
                    <a:pt x="356010" y="502073"/>
                  </a:cubicBezTo>
                  <a:close/>
                  <a:moveTo>
                    <a:pt x="529233" y="283673"/>
                  </a:moveTo>
                  <a:cubicBezTo>
                    <a:pt x="540184" y="283673"/>
                    <a:pt x="548999" y="292471"/>
                    <a:pt x="548999" y="303313"/>
                  </a:cubicBezTo>
                  <a:cubicBezTo>
                    <a:pt x="548999" y="387914"/>
                    <a:pt x="506172" y="465317"/>
                    <a:pt x="434409" y="510462"/>
                  </a:cubicBezTo>
                  <a:cubicBezTo>
                    <a:pt x="425238" y="516327"/>
                    <a:pt x="413040" y="513572"/>
                    <a:pt x="407253" y="504330"/>
                  </a:cubicBezTo>
                  <a:cubicBezTo>
                    <a:pt x="401376" y="495177"/>
                    <a:pt x="404136" y="483002"/>
                    <a:pt x="413396" y="477226"/>
                  </a:cubicBezTo>
                  <a:cubicBezTo>
                    <a:pt x="473585" y="439279"/>
                    <a:pt x="509467" y="374317"/>
                    <a:pt x="509467" y="303313"/>
                  </a:cubicBezTo>
                  <a:cubicBezTo>
                    <a:pt x="509467" y="292471"/>
                    <a:pt x="518370" y="283673"/>
                    <a:pt x="529233" y="283673"/>
                  </a:cubicBezTo>
                  <a:close/>
                  <a:moveTo>
                    <a:pt x="467426" y="283673"/>
                  </a:moveTo>
                  <a:cubicBezTo>
                    <a:pt x="478284" y="283673"/>
                    <a:pt x="487183" y="292471"/>
                    <a:pt x="487183" y="303314"/>
                  </a:cubicBezTo>
                  <a:cubicBezTo>
                    <a:pt x="487183" y="404272"/>
                    <a:pt x="404863" y="486478"/>
                    <a:pt x="303764" y="486478"/>
                  </a:cubicBezTo>
                  <a:cubicBezTo>
                    <a:pt x="292907" y="486478"/>
                    <a:pt x="284096" y="477591"/>
                    <a:pt x="284096" y="466749"/>
                  </a:cubicBezTo>
                  <a:cubicBezTo>
                    <a:pt x="284096" y="455906"/>
                    <a:pt x="292907" y="447019"/>
                    <a:pt x="303764" y="447019"/>
                  </a:cubicBezTo>
                  <a:cubicBezTo>
                    <a:pt x="383148" y="447019"/>
                    <a:pt x="447669" y="382587"/>
                    <a:pt x="447669" y="303314"/>
                  </a:cubicBezTo>
                  <a:cubicBezTo>
                    <a:pt x="447669" y="292471"/>
                    <a:pt x="456569" y="283673"/>
                    <a:pt x="467426" y="283673"/>
                  </a:cubicBezTo>
                  <a:close/>
                  <a:moveTo>
                    <a:pt x="303820" y="275205"/>
                  </a:moveTo>
                  <a:cubicBezTo>
                    <a:pt x="319389" y="275205"/>
                    <a:pt x="332011" y="287811"/>
                    <a:pt x="332011" y="303361"/>
                  </a:cubicBezTo>
                  <a:cubicBezTo>
                    <a:pt x="332011" y="318911"/>
                    <a:pt x="319389" y="331517"/>
                    <a:pt x="303820" y="331517"/>
                  </a:cubicBezTo>
                  <a:cubicBezTo>
                    <a:pt x="288251" y="331517"/>
                    <a:pt x="275629" y="318911"/>
                    <a:pt x="275629" y="303361"/>
                  </a:cubicBezTo>
                  <a:cubicBezTo>
                    <a:pt x="275629" y="287811"/>
                    <a:pt x="288251" y="275205"/>
                    <a:pt x="303820" y="275205"/>
                  </a:cubicBezTo>
                  <a:close/>
                  <a:moveTo>
                    <a:pt x="303740" y="224254"/>
                  </a:moveTo>
                  <a:cubicBezTo>
                    <a:pt x="260037" y="224254"/>
                    <a:pt x="224523" y="259715"/>
                    <a:pt x="224523" y="303352"/>
                  </a:cubicBezTo>
                  <a:cubicBezTo>
                    <a:pt x="224523" y="346990"/>
                    <a:pt x="260037" y="382540"/>
                    <a:pt x="303740" y="382540"/>
                  </a:cubicBezTo>
                  <a:cubicBezTo>
                    <a:pt x="347442" y="382540"/>
                    <a:pt x="383045" y="346990"/>
                    <a:pt x="383045" y="303352"/>
                  </a:cubicBezTo>
                  <a:cubicBezTo>
                    <a:pt x="383045" y="259715"/>
                    <a:pt x="347442" y="224254"/>
                    <a:pt x="303740" y="224254"/>
                  </a:cubicBezTo>
                  <a:close/>
                  <a:moveTo>
                    <a:pt x="96842" y="211775"/>
                  </a:moveTo>
                  <a:cubicBezTo>
                    <a:pt x="107172" y="215330"/>
                    <a:pt x="112693" y="226529"/>
                    <a:pt x="109131" y="236838"/>
                  </a:cubicBezTo>
                  <a:cubicBezTo>
                    <a:pt x="101829" y="258169"/>
                    <a:pt x="98089" y="280565"/>
                    <a:pt x="98089" y="303318"/>
                  </a:cubicBezTo>
                  <a:cubicBezTo>
                    <a:pt x="98089" y="314249"/>
                    <a:pt x="89273" y="323048"/>
                    <a:pt x="78409" y="323048"/>
                  </a:cubicBezTo>
                  <a:cubicBezTo>
                    <a:pt x="67456" y="323048"/>
                    <a:pt x="58640" y="314249"/>
                    <a:pt x="58640" y="303318"/>
                  </a:cubicBezTo>
                  <a:cubicBezTo>
                    <a:pt x="58640" y="276210"/>
                    <a:pt x="63093" y="249548"/>
                    <a:pt x="71819" y="224040"/>
                  </a:cubicBezTo>
                  <a:cubicBezTo>
                    <a:pt x="75292" y="213819"/>
                    <a:pt x="86513" y="208309"/>
                    <a:pt x="96842" y="211775"/>
                  </a:cubicBezTo>
                  <a:close/>
                  <a:moveTo>
                    <a:pt x="303740" y="184882"/>
                  </a:moveTo>
                  <a:cubicBezTo>
                    <a:pt x="369249" y="184882"/>
                    <a:pt x="422475" y="238029"/>
                    <a:pt x="422475" y="303352"/>
                  </a:cubicBezTo>
                  <a:cubicBezTo>
                    <a:pt x="422475" y="368764"/>
                    <a:pt x="369249" y="421911"/>
                    <a:pt x="303740" y="421911"/>
                  </a:cubicBezTo>
                  <a:cubicBezTo>
                    <a:pt x="238319" y="421911"/>
                    <a:pt x="185093" y="368764"/>
                    <a:pt x="185093" y="303352"/>
                  </a:cubicBezTo>
                  <a:cubicBezTo>
                    <a:pt x="185093" y="238029"/>
                    <a:pt x="238319" y="184882"/>
                    <a:pt x="303740" y="184882"/>
                  </a:cubicBezTo>
                  <a:close/>
                  <a:moveTo>
                    <a:pt x="303785" y="120244"/>
                  </a:moveTo>
                  <a:cubicBezTo>
                    <a:pt x="314732" y="120244"/>
                    <a:pt x="323542" y="129042"/>
                    <a:pt x="323542" y="139973"/>
                  </a:cubicBezTo>
                  <a:cubicBezTo>
                    <a:pt x="323542" y="150816"/>
                    <a:pt x="314732" y="159614"/>
                    <a:pt x="303785" y="159614"/>
                  </a:cubicBezTo>
                  <a:cubicBezTo>
                    <a:pt x="224490" y="159614"/>
                    <a:pt x="159880" y="224135"/>
                    <a:pt x="159880" y="303320"/>
                  </a:cubicBezTo>
                  <a:cubicBezTo>
                    <a:pt x="159880" y="314251"/>
                    <a:pt x="151069" y="323049"/>
                    <a:pt x="140212" y="323049"/>
                  </a:cubicBezTo>
                  <a:cubicBezTo>
                    <a:pt x="129266" y="323049"/>
                    <a:pt x="120455" y="314251"/>
                    <a:pt x="120455" y="303320"/>
                  </a:cubicBezTo>
                  <a:cubicBezTo>
                    <a:pt x="120455" y="202361"/>
                    <a:pt x="202687" y="120244"/>
                    <a:pt x="303785" y="120244"/>
                  </a:cubicBezTo>
                  <a:close/>
                  <a:moveTo>
                    <a:pt x="303780" y="58569"/>
                  </a:moveTo>
                  <a:cubicBezTo>
                    <a:pt x="314730" y="58569"/>
                    <a:pt x="323543" y="67370"/>
                    <a:pt x="323543" y="78304"/>
                  </a:cubicBezTo>
                  <a:cubicBezTo>
                    <a:pt x="323543" y="89149"/>
                    <a:pt x="314730" y="97949"/>
                    <a:pt x="303780" y="97949"/>
                  </a:cubicBezTo>
                  <a:cubicBezTo>
                    <a:pt x="243511" y="97949"/>
                    <a:pt x="186447" y="124262"/>
                    <a:pt x="147187" y="170132"/>
                  </a:cubicBezTo>
                  <a:cubicBezTo>
                    <a:pt x="140154" y="178399"/>
                    <a:pt x="127691" y="179377"/>
                    <a:pt x="119412" y="172354"/>
                  </a:cubicBezTo>
                  <a:cubicBezTo>
                    <a:pt x="111132" y="165243"/>
                    <a:pt x="110153" y="152797"/>
                    <a:pt x="117186" y="144530"/>
                  </a:cubicBezTo>
                  <a:cubicBezTo>
                    <a:pt x="163923" y="89860"/>
                    <a:pt x="231938" y="58569"/>
                    <a:pt x="303780" y="58569"/>
                  </a:cubicBezTo>
                  <a:close/>
                  <a:moveTo>
                    <a:pt x="303775" y="39370"/>
                  </a:moveTo>
                  <a:cubicBezTo>
                    <a:pt x="158073" y="39370"/>
                    <a:pt x="39429" y="157835"/>
                    <a:pt x="39429" y="303317"/>
                  </a:cubicBezTo>
                  <a:cubicBezTo>
                    <a:pt x="39429" y="448887"/>
                    <a:pt x="158073" y="567263"/>
                    <a:pt x="303775" y="567263"/>
                  </a:cubicBezTo>
                  <a:cubicBezTo>
                    <a:pt x="449566" y="567263"/>
                    <a:pt x="568121" y="448887"/>
                    <a:pt x="568121" y="303317"/>
                  </a:cubicBezTo>
                  <a:cubicBezTo>
                    <a:pt x="568121" y="157835"/>
                    <a:pt x="449566" y="39370"/>
                    <a:pt x="303775" y="39370"/>
                  </a:cubicBezTo>
                  <a:close/>
                  <a:moveTo>
                    <a:pt x="303775" y="0"/>
                  </a:moveTo>
                  <a:cubicBezTo>
                    <a:pt x="384948" y="0"/>
                    <a:pt x="461225" y="31549"/>
                    <a:pt x="518634" y="88871"/>
                  </a:cubicBezTo>
                  <a:cubicBezTo>
                    <a:pt x="576042" y="146104"/>
                    <a:pt x="607639" y="222355"/>
                    <a:pt x="607639" y="303317"/>
                  </a:cubicBezTo>
                  <a:cubicBezTo>
                    <a:pt x="607639" y="384367"/>
                    <a:pt x="576042" y="460529"/>
                    <a:pt x="518634" y="517851"/>
                  </a:cubicBezTo>
                  <a:cubicBezTo>
                    <a:pt x="461225" y="575173"/>
                    <a:pt x="384948" y="606722"/>
                    <a:pt x="303775" y="606722"/>
                  </a:cubicBezTo>
                  <a:cubicBezTo>
                    <a:pt x="222691" y="606722"/>
                    <a:pt x="146325" y="575173"/>
                    <a:pt x="89005" y="517851"/>
                  </a:cubicBezTo>
                  <a:cubicBezTo>
                    <a:pt x="31597" y="460529"/>
                    <a:pt x="0" y="384367"/>
                    <a:pt x="0" y="303317"/>
                  </a:cubicBezTo>
                  <a:cubicBezTo>
                    <a:pt x="0" y="222355"/>
                    <a:pt x="31597" y="146104"/>
                    <a:pt x="89005" y="88871"/>
                  </a:cubicBezTo>
                  <a:cubicBezTo>
                    <a:pt x="146325" y="31549"/>
                    <a:pt x="222691" y="0"/>
                    <a:pt x="30377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grpSp>
        <p:nvGrpSpPr>
          <p:cNvPr id="3" name="组合 2"/>
          <p:cNvGrpSpPr/>
          <p:nvPr/>
        </p:nvGrpSpPr>
        <p:grpSpPr>
          <a:xfrm>
            <a:off x="5745972" y="2406696"/>
            <a:ext cx="1376454" cy="1376454"/>
            <a:chOff x="5745972" y="2406696"/>
            <a:chExt cx="1376454" cy="1376454"/>
          </a:xfrm>
        </p:grpSpPr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F107C6F4-2722-424D-B0AC-CD1D8A99238C}"/>
                </a:ext>
              </a:extLst>
            </p:cNvPr>
            <p:cNvSpPr/>
            <p:nvPr/>
          </p:nvSpPr>
          <p:spPr>
            <a:xfrm>
              <a:off x="5745972" y="2406696"/>
              <a:ext cx="1376454" cy="1376454"/>
            </a:xfrm>
            <a:prstGeom prst="ellipse">
              <a:avLst/>
            </a:prstGeom>
            <a:blipFill>
              <a:blip r:embed="rId6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5715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/>
              <a:endParaRPr/>
            </a:p>
          </p:txBody>
        </p:sp>
        <p:sp>
          <p:nvSpPr>
            <p:cNvPr id="28" name="vinyl_327598"/>
            <p:cNvSpPr>
              <a:spLocks noChangeAspect="1"/>
            </p:cNvSpPr>
            <p:nvPr/>
          </p:nvSpPr>
          <p:spPr bwMode="auto">
            <a:xfrm>
              <a:off x="6129356" y="2790541"/>
              <a:ext cx="609685" cy="608764"/>
            </a:xfrm>
            <a:custGeom>
              <a:avLst/>
              <a:gdLst>
                <a:gd name="connsiteX0" fmla="*/ 325000 h 606722"/>
                <a:gd name="connsiteY0" fmla="*/ 325000 h 606722"/>
                <a:gd name="connsiteX1" fmla="*/ 325000 h 606722"/>
                <a:gd name="connsiteY1" fmla="*/ 325000 h 606722"/>
                <a:gd name="connsiteX2" fmla="*/ 325000 h 606722"/>
                <a:gd name="connsiteY2" fmla="*/ 325000 h 606722"/>
                <a:gd name="connsiteX3" fmla="*/ 325000 h 606722"/>
                <a:gd name="connsiteY3" fmla="*/ 325000 h 606722"/>
                <a:gd name="connsiteX4" fmla="*/ 325000 h 606722"/>
                <a:gd name="connsiteY4" fmla="*/ 325000 h 606722"/>
                <a:gd name="connsiteX5" fmla="*/ 325000 h 606722"/>
                <a:gd name="connsiteY5" fmla="*/ 325000 h 606722"/>
                <a:gd name="connsiteX6" fmla="*/ 325000 h 606722"/>
                <a:gd name="connsiteY6" fmla="*/ 325000 h 606722"/>
                <a:gd name="connsiteX7" fmla="*/ 325000 h 606722"/>
                <a:gd name="connsiteY7" fmla="*/ 325000 h 606722"/>
                <a:gd name="connsiteX8" fmla="*/ 325000 h 606722"/>
                <a:gd name="connsiteY8" fmla="*/ 325000 h 606722"/>
                <a:gd name="connsiteX9" fmla="*/ 325000 h 606722"/>
                <a:gd name="connsiteY9" fmla="*/ 325000 h 606722"/>
                <a:gd name="connsiteX10" fmla="*/ 325000 h 606722"/>
                <a:gd name="connsiteY10" fmla="*/ 325000 h 606722"/>
                <a:gd name="connsiteX11" fmla="*/ 325000 h 606722"/>
                <a:gd name="connsiteY11" fmla="*/ 325000 h 606722"/>
                <a:gd name="connsiteX12" fmla="*/ 325000 h 606722"/>
                <a:gd name="connsiteY12" fmla="*/ 325000 h 606722"/>
                <a:gd name="connsiteX13" fmla="*/ 325000 h 606722"/>
                <a:gd name="connsiteY13" fmla="*/ 325000 h 606722"/>
                <a:gd name="connsiteX14" fmla="*/ 325000 h 606722"/>
                <a:gd name="connsiteY14" fmla="*/ 325000 h 606722"/>
                <a:gd name="connsiteX15" fmla="*/ 325000 h 606722"/>
                <a:gd name="connsiteY15" fmla="*/ 325000 h 606722"/>
                <a:gd name="connsiteX16" fmla="*/ 325000 h 606722"/>
                <a:gd name="connsiteY16" fmla="*/ 325000 h 606722"/>
                <a:gd name="connsiteX17" fmla="*/ 325000 h 606722"/>
                <a:gd name="connsiteY17" fmla="*/ 325000 h 606722"/>
                <a:gd name="connsiteX18" fmla="*/ 325000 h 606722"/>
                <a:gd name="connsiteY18" fmla="*/ 325000 h 606722"/>
                <a:gd name="connsiteX19" fmla="*/ 325000 h 606722"/>
                <a:gd name="connsiteY19" fmla="*/ 325000 h 606722"/>
                <a:gd name="connsiteX20" fmla="*/ 325000 h 606722"/>
                <a:gd name="connsiteY20" fmla="*/ 325000 h 606722"/>
                <a:gd name="connsiteX21" fmla="*/ 325000 h 606722"/>
                <a:gd name="connsiteY21" fmla="*/ 325000 h 606722"/>
                <a:gd name="connsiteX22" fmla="*/ 325000 h 606722"/>
                <a:gd name="connsiteY22" fmla="*/ 325000 h 606722"/>
                <a:gd name="connsiteX23" fmla="*/ 325000 h 606722"/>
                <a:gd name="connsiteY23" fmla="*/ 325000 h 606722"/>
                <a:gd name="connsiteX24" fmla="*/ 325000 h 606722"/>
                <a:gd name="connsiteY24" fmla="*/ 325000 h 606722"/>
                <a:gd name="connsiteX25" fmla="*/ 325000 h 606722"/>
                <a:gd name="connsiteY25" fmla="*/ 325000 h 606722"/>
                <a:gd name="connsiteX26" fmla="*/ 325000 h 606722"/>
                <a:gd name="connsiteY26" fmla="*/ 325000 h 606722"/>
                <a:gd name="connsiteX27" fmla="*/ 325000 h 606722"/>
                <a:gd name="connsiteY27" fmla="*/ 325000 h 606722"/>
                <a:gd name="connsiteX28" fmla="*/ 325000 h 606722"/>
                <a:gd name="connsiteY28" fmla="*/ 325000 h 606722"/>
                <a:gd name="connsiteX29" fmla="*/ 325000 h 606722"/>
                <a:gd name="connsiteY29" fmla="*/ 325000 h 606722"/>
                <a:gd name="connsiteX30" fmla="*/ 325000 h 606722"/>
                <a:gd name="connsiteY30" fmla="*/ 325000 h 606722"/>
                <a:gd name="connsiteX31" fmla="*/ 325000 h 606722"/>
                <a:gd name="connsiteY31" fmla="*/ 325000 h 606722"/>
                <a:gd name="connsiteX32" fmla="*/ 325000 h 606722"/>
                <a:gd name="connsiteY32" fmla="*/ 325000 h 606722"/>
                <a:gd name="connsiteX33" fmla="*/ 325000 h 606722"/>
                <a:gd name="connsiteY33" fmla="*/ 325000 h 606722"/>
                <a:gd name="connsiteX34" fmla="*/ 325000 h 606722"/>
                <a:gd name="connsiteY34" fmla="*/ 325000 h 606722"/>
                <a:gd name="connsiteX35" fmla="*/ 325000 h 606722"/>
                <a:gd name="connsiteY35" fmla="*/ 325000 h 606722"/>
                <a:gd name="connsiteX36" fmla="*/ 325000 h 606722"/>
                <a:gd name="connsiteY36" fmla="*/ 325000 h 606722"/>
                <a:gd name="connsiteX37" fmla="*/ 325000 h 606722"/>
                <a:gd name="connsiteY37" fmla="*/ 325000 h 606722"/>
                <a:gd name="connsiteX38" fmla="*/ 325000 h 606722"/>
                <a:gd name="connsiteY38" fmla="*/ 325000 h 606722"/>
                <a:gd name="connsiteX39" fmla="*/ 325000 h 606722"/>
                <a:gd name="connsiteY39" fmla="*/ 325000 h 606722"/>
                <a:gd name="connsiteX40" fmla="*/ 325000 h 606722"/>
                <a:gd name="connsiteY40" fmla="*/ 325000 h 606722"/>
                <a:gd name="connsiteX41" fmla="*/ 325000 h 606722"/>
                <a:gd name="connsiteY41" fmla="*/ 325000 h 606722"/>
                <a:gd name="connsiteX42" fmla="*/ 325000 h 606722"/>
                <a:gd name="connsiteY42" fmla="*/ 325000 h 606722"/>
                <a:gd name="connsiteX43" fmla="*/ 325000 h 606722"/>
                <a:gd name="connsiteY43" fmla="*/ 325000 h 606722"/>
                <a:gd name="connsiteX44" fmla="*/ 325000 h 606722"/>
                <a:gd name="connsiteY44" fmla="*/ 325000 h 606722"/>
                <a:gd name="connsiteX45" fmla="*/ 325000 h 606722"/>
                <a:gd name="connsiteY45" fmla="*/ 325000 h 606722"/>
                <a:gd name="connsiteX46" fmla="*/ 325000 h 606722"/>
                <a:gd name="connsiteY46" fmla="*/ 325000 h 606722"/>
                <a:gd name="connsiteX47" fmla="*/ 325000 h 606722"/>
                <a:gd name="connsiteY47" fmla="*/ 325000 h 606722"/>
                <a:gd name="connsiteX48" fmla="*/ 325000 h 606722"/>
                <a:gd name="connsiteY48" fmla="*/ 325000 h 606722"/>
                <a:gd name="connsiteX49" fmla="*/ 325000 h 606722"/>
                <a:gd name="connsiteY49" fmla="*/ 325000 h 606722"/>
                <a:gd name="connsiteX50" fmla="*/ 325000 h 606722"/>
                <a:gd name="connsiteY50" fmla="*/ 325000 h 606722"/>
                <a:gd name="connsiteX51" fmla="*/ 325000 h 606722"/>
                <a:gd name="connsiteY51" fmla="*/ 325000 h 606722"/>
                <a:gd name="connsiteX52" fmla="*/ 325000 h 606722"/>
                <a:gd name="connsiteY52" fmla="*/ 325000 h 606722"/>
                <a:gd name="connsiteX53" fmla="*/ 325000 h 606722"/>
                <a:gd name="connsiteY53" fmla="*/ 325000 h 606722"/>
                <a:gd name="connsiteX54" fmla="*/ 325000 h 606722"/>
                <a:gd name="connsiteY54" fmla="*/ 325000 h 606722"/>
                <a:gd name="connsiteX55" fmla="*/ 325000 h 606722"/>
                <a:gd name="connsiteY55" fmla="*/ 325000 h 606722"/>
                <a:gd name="connsiteX56" fmla="*/ 325000 h 606722"/>
                <a:gd name="connsiteY56" fmla="*/ 325000 h 606722"/>
                <a:gd name="connsiteX57" fmla="*/ 325000 h 606722"/>
                <a:gd name="connsiteY57" fmla="*/ 325000 h 606722"/>
                <a:gd name="connsiteX58" fmla="*/ 325000 h 606722"/>
                <a:gd name="connsiteY58" fmla="*/ 325000 h 606722"/>
                <a:gd name="connsiteX59" fmla="*/ 325000 h 606722"/>
                <a:gd name="connsiteY59" fmla="*/ 325000 h 606722"/>
                <a:gd name="connsiteX60" fmla="*/ 325000 h 606722"/>
                <a:gd name="connsiteY60" fmla="*/ 325000 h 606722"/>
                <a:gd name="connsiteX61" fmla="*/ 325000 h 606722"/>
                <a:gd name="connsiteY61" fmla="*/ 325000 h 606722"/>
                <a:gd name="connsiteX62" fmla="*/ 325000 h 606722"/>
                <a:gd name="connsiteY62" fmla="*/ 325000 h 606722"/>
                <a:gd name="connsiteX63" fmla="*/ 325000 h 606722"/>
                <a:gd name="connsiteY63" fmla="*/ 325000 h 606722"/>
                <a:gd name="connsiteX64" fmla="*/ 325000 h 606722"/>
                <a:gd name="connsiteY64" fmla="*/ 325000 h 606722"/>
                <a:gd name="connsiteX65" fmla="*/ 325000 h 606722"/>
                <a:gd name="connsiteY65" fmla="*/ 325000 h 606722"/>
                <a:gd name="connsiteX66" fmla="*/ 325000 h 606722"/>
                <a:gd name="connsiteY66" fmla="*/ 325000 h 606722"/>
                <a:gd name="connsiteX67" fmla="*/ 325000 h 606722"/>
                <a:gd name="connsiteY67" fmla="*/ 325000 h 606722"/>
                <a:gd name="connsiteX68" fmla="*/ 325000 h 606722"/>
                <a:gd name="connsiteY68" fmla="*/ 325000 h 606722"/>
                <a:gd name="connsiteX69" fmla="*/ 325000 h 606722"/>
                <a:gd name="connsiteY69" fmla="*/ 325000 h 606722"/>
                <a:gd name="connsiteX70" fmla="*/ 325000 h 606722"/>
                <a:gd name="connsiteY70" fmla="*/ 32500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</a:cxnLst>
              <a:rect l="l" t="t" r="r" b="b"/>
              <a:pathLst>
                <a:path w="607639" h="606722">
                  <a:moveTo>
                    <a:pt x="356010" y="502073"/>
                  </a:moveTo>
                  <a:cubicBezTo>
                    <a:pt x="366512" y="499321"/>
                    <a:pt x="377370" y="505625"/>
                    <a:pt x="380129" y="516190"/>
                  </a:cubicBezTo>
                  <a:cubicBezTo>
                    <a:pt x="382888" y="526666"/>
                    <a:pt x="376569" y="537409"/>
                    <a:pt x="365978" y="540162"/>
                  </a:cubicBezTo>
                  <a:cubicBezTo>
                    <a:pt x="345774" y="545489"/>
                    <a:pt x="324859" y="548152"/>
                    <a:pt x="303766" y="548152"/>
                  </a:cubicBezTo>
                  <a:cubicBezTo>
                    <a:pt x="292907" y="548152"/>
                    <a:pt x="284096" y="539362"/>
                    <a:pt x="284096" y="528442"/>
                  </a:cubicBezTo>
                  <a:cubicBezTo>
                    <a:pt x="284096" y="517610"/>
                    <a:pt x="292907" y="508732"/>
                    <a:pt x="303766" y="508732"/>
                  </a:cubicBezTo>
                  <a:cubicBezTo>
                    <a:pt x="321477" y="508732"/>
                    <a:pt x="339099" y="506513"/>
                    <a:pt x="356010" y="502073"/>
                  </a:cubicBezTo>
                  <a:close/>
                  <a:moveTo>
                    <a:pt x="529233" y="283673"/>
                  </a:moveTo>
                  <a:cubicBezTo>
                    <a:pt x="540184" y="283673"/>
                    <a:pt x="548999" y="292471"/>
                    <a:pt x="548999" y="303313"/>
                  </a:cubicBezTo>
                  <a:cubicBezTo>
                    <a:pt x="548999" y="387914"/>
                    <a:pt x="506172" y="465317"/>
                    <a:pt x="434409" y="510462"/>
                  </a:cubicBezTo>
                  <a:cubicBezTo>
                    <a:pt x="425238" y="516327"/>
                    <a:pt x="413040" y="513572"/>
                    <a:pt x="407253" y="504330"/>
                  </a:cubicBezTo>
                  <a:cubicBezTo>
                    <a:pt x="401376" y="495177"/>
                    <a:pt x="404136" y="483002"/>
                    <a:pt x="413396" y="477226"/>
                  </a:cubicBezTo>
                  <a:cubicBezTo>
                    <a:pt x="473585" y="439279"/>
                    <a:pt x="509467" y="374317"/>
                    <a:pt x="509467" y="303313"/>
                  </a:cubicBezTo>
                  <a:cubicBezTo>
                    <a:pt x="509467" y="292471"/>
                    <a:pt x="518370" y="283673"/>
                    <a:pt x="529233" y="283673"/>
                  </a:cubicBezTo>
                  <a:close/>
                  <a:moveTo>
                    <a:pt x="467426" y="283673"/>
                  </a:moveTo>
                  <a:cubicBezTo>
                    <a:pt x="478284" y="283673"/>
                    <a:pt x="487183" y="292471"/>
                    <a:pt x="487183" y="303314"/>
                  </a:cubicBezTo>
                  <a:cubicBezTo>
                    <a:pt x="487183" y="404272"/>
                    <a:pt x="404863" y="486478"/>
                    <a:pt x="303764" y="486478"/>
                  </a:cubicBezTo>
                  <a:cubicBezTo>
                    <a:pt x="292907" y="486478"/>
                    <a:pt x="284096" y="477591"/>
                    <a:pt x="284096" y="466749"/>
                  </a:cubicBezTo>
                  <a:cubicBezTo>
                    <a:pt x="284096" y="455906"/>
                    <a:pt x="292907" y="447019"/>
                    <a:pt x="303764" y="447019"/>
                  </a:cubicBezTo>
                  <a:cubicBezTo>
                    <a:pt x="383148" y="447019"/>
                    <a:pt x="447669" y="382587"/>
                    <a:pt x="447669" y="303314"/>
                  </a:cubicBezTo>
                  <a:cubicBezTo>
                    <a:pt x="447669" y="292471"/>
                    <a:pt x="456569" y="283673"/>
                    <a:pt x="467426" y="283673"/>
                  </a:cubicBezTo>
                  <a:close/>
                  <a:moveTo>
                    <a:pt x="303820" y="275205"/>
                  </a:moveTo>
                  <a:cubicBezTo>
                    <a:pt x="319389" y="275205"/>
                    <a:pt x="332011" y="287811"/>
                    <a:pt x="332011" y="303361"/>
                  </a:cubicBezTo>
                  <a:cubicBezTo>
                    <a:pt x="332011" y="318911"/>
                    <a:pt x="319389" y="331517"/>
                    <a:pt x="303820" y="331517"/>
                  </a:cubicBezTo>
                  <a:cubicBezTo>
                    <a:pt x="288251" y="331517"/>
                    <a:pt x="275629" y="318911"/>
                    <a:pt x="275629" y="303361"/>
                  </a:cubicBezTo>
                  <a:cubicBezTo>
                    <a:pt x="275629" y="287811"/>
                    <a:pt x="288251" y="275205"/>
                    <a:pt x="303820" y="275205"/>
                  </a:cubicBezTo>
                  <a:close/>
                  <a:moveTo>
                    <a:pt x="303740" y="224254"/>
                  </a:moveTo>
                  <a:cubicBezTo>
                    <a:pt x="260037" y="224254"/>
                    <a:pt x="224523" y="259715"/>
                    <a:pt x="224523" y="303352"/>
                  </a:cubicBezTo>
                  <a:cubicBezTo>
                    <a:pt x="224523" y="346990"/>
                    <a:pt x="260037" y="382540"/>
                    <a:pt x="303740" y="382540"/>
                  </a:cubicBezTo>
                  <a:cubicBezTo>
                    <a:pt x="347442" y="382540"/>
                    <a:pt x="383045" y="346990"/>
                    <a:pt x="383045" y="303352"/>
                  </a:cubicBezTo>
                  <a:cubicBezTo>
                    <a:pt x="383045" y="259715"/>
                    <a:pt x="347442" y="224254"/>
                    <a:pt x="303740" y="224254"/>
                  </a:cubicBezTo>
                  <a:close/>
                  <a:moveTo>
                    <a:pt x="96842" y="211775"/>
                  </a:moveTo>
                  <a:cubicBezTo>
                    <a:pt x="107172" y="215330"/>
                    <a:pt x="112693" y="226529"/>
                    <a:pt x="109131" y="236838"/>
                  </a:cubicBezTo>
                  <a:cubicBezTo>
                    <a:pt x="101829" y="258169"/>
                    <a:pt x="98089" y="280565"/>
                    <a:pt x="98089" y="303318"/>
                  </a:cubicBezTo>
                  <a:cubicBezTo>
                    <a:pt x="98089" y="314249"/>
                    <a:pt x="89273" y="323048"/>
                    <a:pt x="78409" y="323048"/>
                  </a:cubicBezTo>
                  <a:cubicBezTo>
                    <a:pt x="67456" y="323048"/>
                    <a:pt x="58640" y="314249"/>
                    <a:pt x="58640" y="303318"/>
                  </a:cubicBezTo>
                  <a:cubicBezTo>
                    <a:pt x="58640" y="276210"/>
                    <a:pt x="63093" y="249548"/>
                    <a:pt x="71819" y="224040"/>
                  </a:cubicBezTo>
                  <a:cubicBezTo>
                    <a:pt x="75292" y="213819"/>
                    <a:pt x="86513" y="208309"/>
                    <a:pt x="96842" y="211775"/>
                  </a:cubicBezTo>
                  <a:close/>
                  <a:moveTo>
                    <a:pt x="303740" y="184882"/>
                  </a:moveTo>
                  <a:cubicBezTo>
                    <a:pt x="369249" y="184882"/>
                    <a:pt x="422475" y="238029"/>
                    <a:pt x="422475" y="303352"/>
                  </a:cubicBezTo>
                  <a:cubicBezTo>
                    <a:pt x="422475" y="368764"/>
                    <a:pt x="369249" y="421911"/>
                    <a:pt x="303740" y="421911"/>
                  </a:cubicBezTo>
                  <a:cubicBezTo>
                    <a:pt x="238319" y="421911"/>
                    <a:pt x="185093" y="368764"/>
                    <a:pt x="185093" y="303352"/>
                  </a:cubicBezTo>
                  <a:cubicBezTo>
                    <a:pt x="185093" y="238029"/>
                    <a:pt x="238319" y="184882"/>
                    <a:pt x="303740" y="184882"/>
                  </a:cubicBezTo>
                  <a:close/>
                  <a:moveTo>
                    <a:pt x="303785" y="120244"/>
                  </a:moveTo>
                  <a:cubicBezTo>
                    <a:pt x="314732" y="120244"/>
                    <a:pt x="323542" y="129042"/>
                    <a:pt x="323542" y="139973"/>
                  </a:cubicBezTo>
                  <a:cubicBezTo>
                    <a:pt x="323542" y="150816"/>
                    <a:pt x="314732" y="159614"/>
                    <a:pt x="303785" y="159614"/>
                  </a:cubicBezTo>
                  <a:cubicBezTo>
                    <a:pt x="224490" y="159614"/>
                    <a:pt x="159880" y="224135"/>
                    <a:pt x="159880" y="303320"/>
                  </a:cubicBezTo>
                  <a:cubicBezTo>
                    <a:pt x="159880" y="314251"/>
                    <a:pt x="151069" y="323049"/>
                    <a:pt x="140212" y="323049"/>
                  </a:cubicBezTo>
                  <a:cubicBezTo>
                    <a:pt x="129266" y="323049"/>
                    <a:pt x="120455" y="314251"/>
                    <a:pt x="120455" y="303320"/>
                  </a:cubicBezTo>
                  <a:cubicBezTo>
                    <a:pt x="120455" y="202361"/>
                    <a:pt x="202687" y="120244"/>
                    <a:pt x="303785" y="120244"/>
                  </a:cubicBezTo>
                  <a:close/>
                  <a:moveTo>
                    <a:pt x="303780" y="58569"/>
                  </a:moveTo>
                  <a:cubicBezTo>
                    <a:pt x="314730" y="58569"/>
                    <a:pt x="323543" y="67370"/>
                    <a:pt x="323543" y="78304"/>
                  </a:cubicBezTo>
                  <a:cubicBezTo>
                    <a:pt x="323543" y="89149"/>
                    <a:pt x="314730" y="97949"/>
                    <a:pt x="303780" y="97949"/>
                  </a:cubicBezTo>
                  <a:cubicBezTo>
                    <a:pt x="243511" y="97949"/>
                    <a:pt x="186447" y="124262"/>
                    <a:pt x="147187" y="170132"/>
                  </a:cubicBezTo>
                  <a:cubicBezTo>
                    <a:pt x="140154" y="178399"/>
                    <a:pt x="127691" y="179377"/>
                    <a:pt x="119412" y="172354"/>
                  </a:cubicBezTo>
                  <a:cubicBezTo>
                    <a:pt x="111132" y="165243"/>
                    <a:pt x="110153" y="152797"/>
                    <a:pt x="117186" y="144530"/>
                  </a:cubicBezTo>
                  <a:cubicBezTo>
                    <a:pt x="163923" y="89860"/>
                    <a:pt x="231938" y="58569"/>
                    <a:pt x="303780" y="58569"/>
                  </a:cubicBezTo>
                  <a:close/>
                  <a:moveTo>
                    <a:pt x="303775" y="39370"/>
                  </a:moveTo>
                  <a:cubicBezTo>
                    <a:pt x="158073" y="39370"/>
                    <a:pt x="39429" y="157835"/>
                    <a:pt x="39429" y="303317"/>
                  </a:cubicBezTo>
                  <a:cubicBezTo>
                    <a:pt x="39429" y="448887"/>
                    <a:pt x="158073" y="567263"/>
                    <a:pt x="303775" y="567263"/>
                  </a:cubicBezTo>
                  <a:cubicBezTo>
                    <a:pt x="449566" y="567263"/>
                    <a:pt x="568121" y="448887"/>
                    <a:pt x="568121" y="303317"/>
                  </a:cubicBezTo>
                  <a:cubicBezTo>
                    <a:pt x="568121" y="157835"/>
                    <a:pt x="449566" y="39370"/>
                    <a:pt x="303775" y="39370"/>
                  </a:cubicBezTo>
                  <a:close/>
                  <a:moveTo>
                    <a:pt x="303775" y="0"/>
                  </a:moveTo>
                  <a:cubicBezTo>
                    <a:pt x="384948" y="0"/>
                    <a:pt x="461225" y="31549"/>
                    <a:pt x="518634" y="88871"/>
                  </a:cubicBezTo>
                  <a:cubicBezTo>
                    <a:pt x="576042" y="146104"/>
                    <a:pt x="607639" y="222355"/>
                    <a:pt x="607639" y="303317"/>
                  </a:cubicBezTo>
                  <a:cubicBezTo>
                    <a:pt x="607639" y="384367"/>
                    <a:pt x="576042" y="460529"/>
                    <a:pt x="518634" y="517851"/>
                  </a:cubicBezTo>
                  <a:cubicBezTo>
                    <a:pt x="461225" y="575173"/>
                    <a:pt x="384948" y="606722"/>
                    <a:pt x="303775" y="606722"/>
                  </a:cubicBezTo>
                  <a:cubicBezTo>
                    <a:pt x="222691" y="606722"/>
                    <a:pt x="146325" y="575173"/>
                    <a:pt x="89005" y="517851"/>
                  </a:cubicBezTo>
                  <a:cubicBezTo>
                    <a:pt x="31597" y="460529"/>
                    <a:pt x="0" y="384367"/>
                    <a:pt x="0" y="303317"/>
                  </a:cubicBezTo>
                  <a:cubicBezTo>
                    <a:pt x="0" y="222355"/>
                    <a:pt x="31597" y="146104"/>
                    <a:pt x="89005" y="88871"/>
                  </a:cubicBezTo>
                  <a:cubicBezTo>
                    <a:pt x="146325" y="31549"/>
                    <a:pt x="222691" y="0"/>
                    <a:pt x="30377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grpSp>
        <p:nvGrpSpPr>
          <p:cNvPr id="9" name="组合 8"/>
          <p:cNvGrpSpPr/>
          <p:nvPr/>
        </p:nvGrpSpPr>
        <p:grpSpPr>
          <a:xfrm>
            <a:off x="5456342" y="3552961"/>
            <a:ext cx="1376454" cy="1376454"/>
            <a:chOff x="5456342" y="3552961"/>
            <a:chExt cx="1376454" cy="1376454"/>
          </a:xfrm>
        </p:grpSpPr>
        <p:sp>
          <p:nvSpPr>
            <p:cNvPr id="27" name="椭圆 26">
              <a:extLst>
                <a:ext uri="{FF2B5EF4-FFF2-40B4-BE49-F238E27FC236}">
                  <a16:creationId xmlns:a16="http://schemas.microsoft.com/office/drawing/2014/main" id="{469401B4-2821-47F7-AD62-755240B32DAA}"/>
                </a:ext>
              </a:extLst>
            </p:cNvPr>
            <p:cNvSpPr/>
            <p:nvPr/>
          </p:nvSpPr>
          <p:spPr>
            <a:xfrm>
              <a:off x="5456342" y="3552961"/>
              <a:ext cx="1376454" cy="1376454"/>
            </a:xfrm>
            <a:prstGeom prst="ellipse">
              <a:avLst/>
            </a:prstGeom>
            <a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5715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/>
              <a:endParaRPr/>
            </a:p>
          </p:txBody>
        </p:sp>
        <p:sp>
          <p:nvSpPr>
            <p:cNvPr id="79" name="vinyl_327598"/>
            <p:cNvSpPr>
              <a:spLocks noChangeAspect="1"/>
            </p:cNvSpPr>
            <p:nvPr/>
          </p:nvSpPr>
          <p:spPr bwMode="auto">
            <a:xfrm>
              <a:off x="5839726" y="3936805"/>
              <a:ext cx="609685" cy="608764"/>
            </a:xfrm>
            <a:custGeom>
              <a:avLst/>
              <a:gdLst>
                <a:gd name="connsiteX0" fmla="*/ 325000 h 606722"/>
                <a:gd name="connsiteY0" fmla="*/ 325000 h 606722"/>
                <a:gd name="connsiteX1" fmla="*/ 325000 h 606722"/>
                <a:gd name="connsiteY1" fmla="*/ 325000 h 606722"/>
                <a:gd name="connsiteX2" fmla="*/ 325000 h 606722"/>
                <a:gd name="connsiteY2" fmla="*/ 325000 h 606722"/>
                <a:gd name="connsiteX3" fmla="*/ 325000 h 606722"/>
                <a:gd name="connsiteY3" fmla="*/ 325000 h 606722"/>
                <a:gd name="connsiteX4" fmla="*/ 325000 h 606722"/>
                <a:gd name="connsiteY4" fmla="*/ 325000 h 606722"/>
                <a:gd name="connsiteX5" fmla="*/ 325000 h 606722"/>
                <a:gd name="connsiteY5" fmla="*/ 325000 h 606722"/>
                <a:gd name="connsiteX6" fmla="*/ 325000 h 606722"/>
                <a:gd name="connsiteY6" fmla="*/ 325000 h 606722"/>
                <a:gd name="connsiteX7" fmla="*/ 325000 h 606722"/>
                <a:gd name="connsiteY7" fmla="*/ 325000 h 606722"/>
                <a:gd name="connsiteX8" fmla="*/ 325000 h 606722"/>
                <a:gd name="connsiteY8" fmla="*/ 325000 h 606722"/>
                <a:gd name="connsiteX9" fmla="*/ 325000 h 606722"/>
                <a:gd name="connsiteY9" fmla="*/ 325000 h 606722"/>
                <a:gd name="connsiteX10" fmla="*/ 325000 h 606722"/>
                <a:gd name="connsiteY10" fmla="*/ 325000 h 606722"/>
                <a:gd name="connsiteX11" fmla="*/ 325000 h 606722"/>
                <a:gd name="connsiteY11" fmla="*/ 325000 h 606722"/>
                <a:gd name="connsiteX12" fmla="*/ 325000 h 606722"/>
                <a:gd name="connsiteY12" fmla="*/ 325000 h 606722"/>
                <a:gd name="connsiteX13" fmla="*/ 325000 h 606722"/>
                <a:gd name="connsiteY13" fmla="*/ 325000 h 606722"/>
                <a:gd name="connsiteX14" fmla="*/ 325000 h 606722"/>
                <a:gd name="connsiteY14" fmla="*/ 325000 h 606722"/>
                <a:gd name="connsiteX15" fmla="*/ 325000 h 606722"/>
                <a:gd name="connsiteY15" fmla="*/ 325000 h 606722"/>
                <a:gd name="connsiteX16" fmla="*/ 325000 h 606722"/>
                <a:gd name="connsiteY16" fmla="*/ 325000 h 606722"/>
                <a:gd name="connsiteX17" fmla="*/ 325000 h 606722"/>
                <a:gd name="connsiteY17" fmla="*/ 325000 h 606722"/>
                <a:gd name="connsiteX18" fmla="*/ 325000 h 606722"/>
                <a:gd name="connsiteY18" fmla="*/ 325000 h 606722"/>
                <a:gd name="connsiteX19" fmla="*/ 325000 h 606722"/>
                <a:gd name="connsiteY19" fmla="*/ 325000 h 606722"/>
                <a:gd name="connsiteX20" fmla="*/ 325000 h 606722"/>
                <a:gd name="connsiteY20" fmla="*/ 325000 h 606722"/>
                <a:gd name="connsiteX21" fmla="*/ 325000 h 606722"/>
                <a:gd name="connsiteY21" fmla="*/ 325000 h 606722"/>
                <a:gd name="connsiteX22" fmla="*/ 325000 h 606722"/>
                <a:gd name="connsiteY22" fmla="*/ 325000 h 606722"/>
                <a:gd name="connsiteX23" fmla="*/ 325000 h 606722"/>
                <a:gd name="connsiteY23" fmla="*/ 325000 h 606722"/>
                <a:gd name="connsiteX24" fmla="*/ 325000 h 606722"/>
                <a:gd name="connsiteY24" fmla="*/ 325000 h 606722"/>
                <a:gd name="connsiteX25" fmla="*/ 325000 h 606722"/>
                <a:gd name="connsiteY25" fmla="*/ 325000 h 606722"/>
                <a:gd name="connsiteX26" fmla="*/ 325000 h 606722"/>
                <a:gd name="connsiteY26" fmla="*/ 325000 h 606722"/>
                <a:gd name="connsiteX27" fmla="*/ 325000 h 606722"/>
                <a:gd name="connsiteY27" fmla="*/ 325000 h 606722"/>
                <a:gd name="connsiteX28" fmla="*/ 325000 h 606722"/>
                <a:gd name="connsiteY28" fmla="*/ 325000 h 606722"/>
                <a:gd name="connsiteX29" fmla="*/ 325000 h 606722"/>
                <a:gd name="connsiteY29" fmla="*/ 325000 h 606722"/>
                <a:gd name="connsiteX30" fmla="*/ 325000 h 606722"/>
                <a:gd name="connsiteY30" fmla="*/ 325000 h 606722"/>
                <a:gd name="connsiteX31" fmla="*/ 325000 h 606722"/>
                <a:gd name="connsiteY31" fmla="*/ 325000 h 606722"/>
                <a:gd name="connsiteX32" fmla="*/ 325000 h 606722"/>
                <a:gd name="connsiteY32" fmla="*/ 325000 h 606722"/>
                <a:gd name="connsiteX33" fmla="*/ 325000 h 606722"/>
                <a:gd name="connsiteY33" fmla="*/ 325000 h 606722"/>
                <a:gd name="connsiteX34" fmla="*/ 325000 h 606722"/>
                <a:gd name="connsiteY34" fmla="*/ 325000 h 606722"/>
                <a:gd name="connsiteX35" fmla="*/ 325000 h 606722"/>
                <a:gd name="connsiteY35" fmla="*/ 325000 h 606722"/>
                <a:gd name="connsiteX36" fmla="*/ 325000 h 606722"/>
                <a:gd name="connsiteY36" fmla="*/ 325000 h 606722"/>
                <a:gd name="connsiteX37" fmla="*/ 325000 h 606722"/>
                <a:gd name="connsiteY37" fmla="*/ 325000 h 606722"/>
                <a:gd name="connsiteX38" fmla="*/ 325000 h 606722"/>
                <a:gd name="connsiteY38" fmla="*/ 325000 h 606722"/>
                <a:gd name="connsiteX39" fmla="*/ 325000 h 606722"/>
                <a:gd name="connsiteY39" fmla="*/ 325000 h 606722"/>
                <a:gd name="connsiteX40" fmla="*/ 325000 h 606722"/>
                <a:gd name="connsiteY40" fmla="*/ 325000 h 606722"/>
                <a:gd name="connsiteX41" fmla="*/ 325000 h 606722"/>
                <a:gd name="connsiteY41" fmla="*/ 325000 h 606722"/>
                <a:gd name="connsiteX42" fmla="*/ 325000 h 606722"/>
                <a:gd name="connsiteY42" fmla="*/ 325000 h 606722"/>
                <a:gd name="connsiteX43" fmla="*/ 325000 h 606722"/>
                <a:gd name="connsiteY43" fmla="*/ 325000 h 606722"/>
                <a:gd name="connsiteX44" fmla="*/ 325000 h 606722"/>
                <a:gd name="connsiteY44" fmla="*/ 325000 h 606722"/>
                <a:gd name="connsiteX45" fmla="*/ 325000 h 606722"/>
                <a:gd name="connsiteY45" fmla="*/ 325000 h 606722"/>
                <a:gd name="connsiteX46" fmla="*/ 325000 h 606722"/>
                <a:gd name="connsiteY46" fmla="*/ 325000 h 606722"/>
                <a:gd name="connsiteX47" fmla="*/ 325000 h 606722"/>
                <a:gd name="connsiteY47" fmla="*/ 325000 h 606722"/>
                <a:gd name="connsiteX48" fmla="*/ 325000 h 606722"/>
                <a:gd name="connsiteY48" fmla="*/ 325000 h 606722"/>
                <a:gd name="connsiteX49" fmla="*/ 325000 h 606722"/>
                <a:gd name="connsiteY49" fmla="*/ 325000 h 606722"/>
                <a:gd name="connsiteX50" fmla="*/ 325000 h 606722"/>
                <a:gd name="connsiteY50" fmla="*/ 325000 h 606722"/>
                <a:gd name="connsiteX51" fmla="*/ 325000 h 606722"/>
                <a:gd name="connsiteY51" fmla="*/ 325000 h 606722"/>
                <a:gd name="connsiteX52" fmla="*/ 325000 h 606722"/>
                <a:gd name="connsiteY52" fmla="*/ 325000 h 606722"/>
                <a:gd name="connsiteX53" fmla="*/ 325000 h 606722"/>
                <a:gd name="connsiteY53" fmla="*/ 325000 h 606722"/>
                <a:gd name="connsiteX54" fmla="*/ 325000 h 606722"/>
                <a:gd name="connsiteY54" fmla="*/ 325000 h 606722"/>
                <a:gd name="connsiteX55" fmla="*/ 325000 h 606722"/>
                <a:gd name="connsiteY55" fmla="*/ 325000 h 606722"/>
                <a:gd name="connsiteX56" fmla="*/ 325000 h 606722"/>
                <a:gd name="connsiteY56" fmla="*/ 325000 h 606722"/>
                <a:gd name="connsiteX57" fmla="*/ 325000 h 606722"/>
                <a:gd name="connsiteY57" fmla="*/ 325000 h 606722"/>
                <a:gd name="connsiteX58" fmla="*/ 325000 h 606722"/>
                <a:gd name="connsiteY58" fmla="*/ 325000 h 606722"/>
                <a:gd name="connsiteX59" fmla="*/ 325000 h 606722"/>
                <a:gd name="connsiteY59" fmla="*/ 325000 h 606722"/>
                <a:gd name="connsiteX60" fmla="*/ 325000 h 606722"/>
                <a:gd name="connsiteY60" fmla="*/ 325000 h 606722"/>
                <a:gd name="connsiteX61" fmla="*/ 325000 h 606722"/>
                <a:gd name="connsiteY61" fmla="*/ 325000 h 606722"/>
                <a:gd name="connsiteX62" fmla="*/ 325000 h 606722"/>
                <a:gd name="connsiteY62" fmla="*/ 325000 h 606722"/>
                <a:gd name="connsiteX63" fmla="*/ 325000 h 606722"/>
                <a:gd name="connsiteY63" fmla="*/ 325000 h 606722"/>
                <a:gd name="connsiteX64" fmla="*/ 325000 h 606722"/>
                <a:gd name="connsiteY64" fmla="*/ 325000 h 606722"/>
                <a:gd name="connsiteX65" fmla="*/ 325000 h 606722"/>
                <a:gd name="connsiteY65" fmla="*/ 325000 h 606722"/>
                <a:gd name="connsiteX66" fmla="*/ 325000 h 606722"/>
                <a:gd name="connsiteY66" fmla="*/ 325000 h 606722"/>
                <a:gd name="connsiteX67" fmla="*/ 325000 h 606722"/>
                <a:gd name="connsiteY67" fmla="*/ 325000 h 606722"/>
                <a:gd name="connsiteX68" fmla="*/ 325000 h 606722"/>
                <a:gd name="connsiteY68" fmla="*/ 325000 h 606722"/>
                <a:gd name="connsiteX69" fmla="*/ 325000 h 606722"/>
                <a:gd name="connsiteY69" fmla="*/ 325000 h 606722"/>
                <a:gd name="connsiteX70" fmla="*/ 325000 h 606722"/>
                <a:gd name="connsiteY70" fmla="*/ 32500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</a:cxnLst>
              <a:rect l="l" t="t" r="r" b="b"/>
              <a:pathLst>
                <a:path w="607639" h="606722">
                  <a:moveTo>
                    <a:pt x="356010" y="502073"/>
                  </a:moveTo>
                  <a:cubicBezTo>
                    <a:pt x="366512" y="499321"/>
                    <a:pt x="377370" y="505625"/>
                    <a:pt x="380129" y="516190"/>
                  </a:cubicBezTo>
                  <a:cubicBezTo>
                    <a:pt x="382888" y="526666"/>
                    <a:pt x="376569" y="537409"/>
                    <a:pt x="365978" y="540162"/>
                  </a:cubicBezTo>
                  <a:cubicBezTo>
                    <a:pt x="345774" y="545489"/>
                    <a:pt x="324859" y="548152"/>
                    <a:pt x="303766" y="548152"/>
                  </a:cubicBezTo>
                  <a:cubicBezTo>
                    <a:pt x="292907" y="548152"/>
                    <a:pt x="284096" y="539362"/>
                    <a:pt x="284096" y="528442"/>
                  </a:cubicBezTo>
                  <a:cubicBezTo>
                    <a:pt x="284096" y="517610"/>
                    <a:pt x="292907" y="508732"/>
                    <a:pt x="303766" y="508732"/>
                  </a:cubicBezTo>
                  <a:cubicBezTo>
                    <a:pt x="321477" y="508732"/>
                    <a:pt x="339099" y="506513"/>
                    <a:pt x="356010" y="502073"/>
                  </a:cubicBezTo>
                  <a:close/>
                  <a:moveTo>
                    <a:pt x="529233" y="283673"/>
                  </a:moveTo>
                  <a:cubicBezTo>
                    <a:pt x="540184" y="283673"/>
                    <a:pt x="548999" y="292471"/>
                    <a:pt x="548999" y="303313"/>
                  </a:cubicBezTo>
                  <a:cubicBezTo>
                    <a:pt x="548999" y="387914"/>
                    <a:pt x="506172" y="465317"/>
                    <a:pt x="434409" y="510462"/>
                  </a:cubicBezTo>
                  <a:cubicBezTo>
                    <a:pt x="425238" y="516327"/>
                    <a:pt x="413040" y="513572"/>
                    <a:pt x="407253" y="504330"/>
                  </a:cubicBezTo>
                  <a:cubicBezTo>
                    <a:pt x="401376" y="495177"/>
                    <a:pt x="404136" y="483002"/>
                    <a:pt x="413396" y="477226"/>
                  </a:cubicBezTo>
                  <a:cubicBezTo>
                    <a:pt x="473585" y="439279"/>
                    <a:pt x="509467" y="374317"/>
                    <a:pt x="509467" y="303313"/>
                  </a:cubicBezTo>
                  <a:cubicBezTo>
                    <a:pt x="509467" y="292471"/>
                    <a:pt x="518370" y="283673"/>
                    <a:pt x="529233" y="283673"/>
                  </a:cubicBezTo>
                  <a:close/>
                  <a:moveTo>
                    <a:pt x="467426" y="283673"/>
                  </a:moveTo>
                  <a:cubicBezTo>
                    <a:pt x="478284" y="283673"/>
                    <a:pt x="487183" y="292471"/>
                    <a:pt x="487183" y="303314"/>
                  </a:cubicBezTo>
                  <a:cubicBezTo>
                    <a:pt x="487183" y="404272"/>
                    <a:pt x="404863" y="486478"/>
                    <a:pt x="303764" y="486478"/>
                  </a:cubicBezTo>
                  <a:cubicBezTo>
                    <a:pt x="292907" y="486478"/>
                    <a:pt x="284096" y="477591"/>
                    <a:pt x="284096" y="466749"/>
                  </a:cubicBezTo>
                  <a:cubicBezTo>
                    <a:pt x="284096" y="455906"/>
                    <a:pt x="292907" y="447019"/>
                    <a:pt x="303764" y="447019"/>
                  </a:cubicBezTo>
                  <a:cubicBezTo>
                    <a:pt x="383148" y="447019"/>
                    <a:pt x="447669" y="382587"/>
                    <a:pt x="447669" y="303314"/>
                  </a:cubicBezTo>
                  <a:cubicBezTo>
                    <a:pt x="447669" y="292471"/>
                    <a:pt x="456569" y="283673"/>
                    <a:pt x="467426" y="283673"/>
                  </a:cubicBezTo>
                  <a:close/>
                  <a:moveTo>
                    <a:pt x="303820" y="275205"/>
                  </a:moveTo>
                  <a:cubicBezTo>
                    <a:pt x="319389" y="275205"/>
                    <a:pt x="332011" y="287811"/>
                    <a:pt x="332011" y="303361"/>
                  </a:cubicBezTo>
                  <a:cubicBezTo>
                    <a:pt x="332011" y="318911"/>
                    <a:pt x="319389" y="331517"/>
                    <a:pt x="303820" y="331517"/>
                  </a:cubicBezTo>
                  <a:cubicBezTo>
                    <a:pt x="288251" y="331517"/>
                    <a:pt x="275629" y="318911"/>
                    <a:pt x="275629" y="303361"/>
                  </a:cubicBezTo>
                  <a:cubicBezTo>
                    <a:pt x="275629" y="287811"/>
                    <a:pt x="288251" y="275205"/>
                    <a:pt x="303820" y="275205"/>
                  </a:cubicBezTo>
                  <a:close/>
                  <a:moveTo>
                    <a:pt x="303740" y="224254"/>
                  </a:moveTo>
                  <a:cubicBezTo>
                    <a:pt x="260037" y="224254"/>
                    <a:pt x="224523" y="259715"/>
                    <a:pt x="224523" y="303352"/>
                  </a:cubicBezTo>
                  <a:cubicBezTo>
                    <a:pt x="224523" y="346990"/>
                    <a:pt x="260037" y="382540"/>
                    <a:pt x="303740" y="382540"/>
                  </a:cubicBezTo>
                  <a:cubicBezTo>
                    <a:pt x="347442" y="382540"/>
                    <a:pt x="383045" y="346990"/>
                    <a:pt x="383045" y="303352"/>
                  </a:cubicBezTo>
                  <a:cubicBezTo>
                    <a:pt x="383045" y="259715"/>
                    <a:pt x="347442" y="224254"/>
                    <a:pt x="303740" y="224254"/>
                  </a:cubicBezTo>
                  <a:close/>
                  <a:moveTo>
                    <a:pt x="96842" y="211775"/>
                  </a:moveTo>
                  <a:cubicBezTo>
                    <a:pt x="107172" y="215330"/>
                    <a:pt x="112693" y="226529"/>
                    <a:pt x="109131" y="236838"/>
                  </a:cubicBezTo>
                  <a:cubicBezTo>
                    <a:pt x="101829" y="258169"/>
                    <a:pt x="98089" y="280565"/>
                    <a:pt x="98089" y="303318"/>
                  </a:cubicBezTo>
                  <a:cubicBezTo>
                    <a:pt x="98089" y="314249"/>
                    <a:pt x="89273" y="323048"/>
                    <a:pt x="78409" y="323048"/>
                  </a:cubicBezTo>
                  <a:cubicBezTo>
                    <a:pt x="67456" y="323048"/>
                    <a:pt x="58640" y="314249"/>
                    <a:pt x="58640" y="303318"/>
                  </a:cubicBezTo>
                  <a:cubicBezTo>
                    <a:pt x="58640" y="276210"/>
                    <a:pt x="63093" y="249548"/>
                    <a:pt x="71819" y="224040"/>
                  </a:cubicBezTo>
                  <a:cubicBezTo>
                    <a:pt x="75292" y="213819"/>
                    <a:pt x="86513" y="208309"/>
                    <a:pt x="96842" y="211775"/>
                  </a:cubicBezTo>
                  <a:close/>
                  <a:moveTo>
                    <a:pt x="303740" y="184882"/>
                  </a:moveTo>
                  <a:cubicBezTo>
                    <a:pt x="369249" y="184882"/>
                    <a:pt x="422475" y="238029"/>
                    <a:pt x="422475" y="303352"/>
                  </a:cubicBezTo>
                  <a:cubicBezTo>
                    <a:pt x="422475" y="368764"/>
                    <a:pt x="369249" y="421911"/>
                    <a:pt x="303740" y="421911"/>
                  </a:cubicBezTo>
                  <a:cubicBezTo>
                    <a:pt x="238319" y="421911"/>
                    <a:pt x="185093" y="368764"/>
                    <a:pt x="185093" y="303352"/>
                  </a:cubicBezTo>
                  <a:cubicBezTo>
                    <a:pt x="185093" y="238029"/>
                    <a:pt x="238319" y="184882"/>
                    <a:pt x="303740" y="184882"/>
                  </a:cubicBezTo>
                  <a:close/>
                  <a:moveTo>
                    <a:pt x="303785" y="120244"/>
                  </a:moveTo>
                  <a:cubicBezTo>
                    <a:pt x="314732" y="120244"/>
                    <a:pt x="323542" y="129042"/>
                    <a:pt x="323542" y="139973"/>
                  </a:cubicBezTo>
                  <a:cubicBezTo>
                    <a:pt x="323542" y="150816"/>
                    <a:pt x="314732" y="159614"/>
                    <a:pt x="303785" y="159614"/>
                  </a:cubicBezTo>
                  <a:cubicBezTo>
                    <a:pt x="224490" y="159614"/>
                    <a:pt x="159880" y="224135"/>
                    <a:pt x="159880" y="303320"/>
                  </a:cubicBezTo>
                  <a:cubicBezTo>
                    <a:pt x="159880" y="314251"/>
                    <a:pt x="151069" y="323049"/>
                    <a:pt x="140212" y="323049"/>
                  </a:cubicBezTo>
                  <a:cubicBezTo>
                    <a:pt x="129266" y="323049"/>
                    <a:pt x="120455" y="314251"/>
                    <a:pt x="120455" y="303320"/>
                  </a:cubicBezTo>
                  <a:cubicBezTo>
                    <a:pt x="120455" y="202361"/>
                    <a:pt x="202687" y="120244"/>
                    <a:pt x="303785" y="120244"/>
                  </a:cubicBezTo>
                  <a:close/>
                  <a:moveTo>
                    <a:pt x="303780" y="58569"/>
                  </a:moveTo>
                  <a:cubicBezTo>
                    <a:pt x="314730" y="58569"/>
                    <a:pt x="323543" y="67370"/>
                    <a:pt x="323543" y="78304"/>
                  </a:cubicBezTo>
                  <a:cubicBezTo>
                    <a:pt x="323543" y="89149"/>
                    <a:pt x="314730" y="97949"/>
                    <a:pt x="303780" y="97949"/>
                  </a:cubicBezTo>
                  <a:cubicBezTo>
                    <a:pt x="243511" y="97949"/>
                    <a:pt x="186447" y="124262"/>
                    <a:pt x="147187" y="170132"/>
                  </a:cubicBezTo>
                  <a:cubicBezTo>
                    <a:pt x="140154" y="178399"/>
                    <a:pt x="127691" y="179377"/>
                    <a:pt x="119412" y="172354"/>
                  </a:cubicBezTo>
                  <a:cubicBezTo>
                    <a:pt x="111132" y="165243"/>
                    <a:pt x="110153" y="152797"/>
                    <a:pt x="117186" y="144530"/>
                  </a:cubicBezTo>
                  <a:cubicBezTo>
                    <a:pt x="163923" y="89860"/>
                    <a:pt x="231938" y="58569"/>
                    <a:pt x="303780" y="58569"/>
                  </a:cubicBezTo>
                  <a:close/>
                  <a:moveTo>
                    <a:pt x="303775" y="39370"/>
                  </a:moveTo>
                  <a:cubicBezTo>
                    <a:pt x="158073" y="39370"/>
                    <a:pt x="39429" y="157835"/>
                    <a:pt x="39429" y="303317"/>
                  </a:cubicBezTo>
                  <a:cubicBezTo>
                    <a:pt x="39429" y="448887"/>
                    <a:pt x="158073" y="567263"/>
                    <a:pt x="303775" y="567263"/>
                  </a:cubicBezTo>
                  <a:cubicBezTo>
                    <a:pt x="449566" y="567263"/>
                    <a:pt x="568121" y="448887"/>
                    <a:pt x="568121" y="303317"/>
                  </a:cubicBezTo>
                  <a:cubicBezTo>
                    <a:pt x="568121" y="157835"/>
                    <a:pt x="449566" y="39370"/>
                    <a:pt x="303775" y="39370"/>
                  </a:cubicBezTo>
                  <a:close/>
                  <a:moveTo>
                    <a:pt x="303775" y="0"/>
                  </a:moveTo>
                  <a:cubicBezTo>
                    <a:pt x="384948" y="0"/>
                    <a:pt x="461225" y="31549"/>
                    <a:pt x="518634" y="88871"/>
                  </a:cubicBezTo>
                  <a:cubicBezTo>
                    <a:pt x="576042" y="146104"/>
                    <a:pt x="607639" y="222355"/>
                    <a:pt x="607639" y="303317"/>
                  </a:cubicBezTo>
                  <a:cubicBezTo>
                    <a:pt x="607639" y="384367"/>
                    <a:pt x="576042" y="460529"/>
                    <a:pt x="518634" y="517851"/>
                  </a:cubicBezTo>
                  <a:cubicBezTo>
                    <a:pt x="461225" y="575173"/>
                    <a:pt x="384948" y="606722"/>
                    <a:pt x="303775" y="606722"/>
                  </a:cubicBezTo>
                  <a:cubicBezTo>
                    <a:pt x="222691" y="606722"/>
                    <a:pt x="146325" y="575173"/>
                    <a:pt x="89005" y="517851"/>
                  </a:cubicBezTo>
                  <a:cubicBezTo>
                    <a:pt x="31597" y="460529"/>
                    <a:pt x="0" y="384367"/>
                    <a:pt x="0" y="303317"/>
                  </a:cubicBezTo>
                  <a:cubicBezTo>
                    <a:pt x="0" y="222355"/>
                    <a:pt x="31597" y="146104"/>
                    <a:pt x="89005" y="88871"/>
                  </a:cubicBezTo>
                  <a:cubicBezTo>
                    <a:pt x="146325" y="31549"/>
                    <a:pt x="222691" y="0"/>
                    <a:pt x="30377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grpSp>
        <p:nvGrpSpPr>
          <p:cNvPr id="10" name="组合 9"/>
          <p:cNvGrpSpPr/>
          <p:nvPr/>
        </p:nvGrpSpPr>
        <p:grpSpPr>
          <a:xfrm>
            <a:off x="5166712" y="4699226"/>
            <a:ext cx="1376454" cy="1376454"/>
            <a:chOff x="5166712" y="4699226"/>
            <a:chExt cx="1376454" cy="1376454"/>
          </a:xfrm>
        </p:grpSpPr>
        <p:sp>
          <p:nvSpPr>
            <p:cNvPr id="25" name="椭圆 24">
              <a:extLst>
                <a:ext uri="{FF2B5EF4-FFF2-40B4-BE49-F238E27FC236}">
                  <a16:creationId xmlns:a16="http://schemas.microsoft.com/office/drawing/2014/main" id="{86DD1332-BA2B-4D86-93E8-B73EAC6034CD}"/>
                </a:ext>
              </a:extLst>
            </p:cNvPr>
            <p:cNvSpPr/>
            <p:nvPr/>
          </p:nvSpPr>
          <p:spPr>
            <a:xfrm>
              <a:off x="5166712" y="4699226"/>
              <a:ext cx="1376454" cy="1376454"/>
            </a:xfrm>
            <a:prstGeom prst="ellipse">
              <a:avLst/>
            </a:prstGeom>
            <a:blipFill>
              <a:blip r:embed="rId6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5715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/>
              <a:endParaRPr/>
            </a:p>
          </p:txBody>
        </p:sp>
        <p:sp>
          <p:nvSpPr>
            <p:cNvPr id="80" name="vinyl_327598"/>
            <p:cNvSpPr>
              <a:spLocks noChangeAspect="1"/>
            </p:cNvSpPr>
            <p:nvPr/>
          </p:nvSpPr>
          <p:spPr bwMode="auto">
            <a:xfrm>
              <a:off x="5554676" y="5083070"/>
              <a:ext cx="609685" cy="608764"/>
            </a:xfrm>
            <a:custGeom>
              <a:avLst/>
              <a:gdLst>
                <a:gd name="connsiteX0" fmla="*/ 325000 h 606722"/>
                <a:gd name="connsiteY0" fmla="*/ 325000 h 606722"/>
                <a:gd name="connsiteX1" fmla="*/ 325000 h 606722"/>
                <a:gd name="connsiteY1" fmla="*/ 325000 h 606722"/>
                <a:gd name="connsiteX2" fmla="*/ 325000 h 606722"/>
                <a:gd name="connsiteY2" fmla="*/ 325000 h 606722"/>
                <a:gd name="connsiteX3" fmla="*/ 325000 h 606722"/>
                <a:gd name="connsiteY3" fmla="*/ 325000 h 606722"/>
                <a:gd name="connsiteX4" fmla="*/ 325000 h 606722"/>
                <a:gd name="connsiteY4" fmla="*/ 325000 h 606722"/>
                <a:gd name="connsiteX5" fmla="*/ 325000 h 606722"/>
                <a:gd name="connsiteY5" fmla="*/ 325000 h 606722"/>
                <a:gd name="connsiteX6" fmla="*/ 325000 h 606722"/>
                <a:gd name="connsiteY6" fmla="*/ 325000 h 606722"/>
                <a:gd name="connsiteX7" fmla="*/ 325000 h 606722"/>
                <a:gd name="connsiteY7" fmla="*/ 325000 h 606722"/>
                <a:gd name="connsiteX8" fmla="*/ 325000 h 606722"/>
                <a:gd name="connsiteY8" fmla="*/ 325000 h 606722"/>
                <a:gd name="connsiteX9" fmla="*/ 325000 h 606722"/>
                <a:gd name="connsiteY9" fmla="*/ 325000 h 606722"/>
                <a:gd name="connsiteX10" fmla="*/ 325000 h 606722"/>
                <a:gd name="connsiteY10" fmla="*/ 325000 h 606722"/>
                <a:gd name="connsiteX11" fmla="*/ 325000 h 606722"/>
                <a:gd name="connsiteY11" fmla="*/ 325000 h 606722"/>
                <a:gd name="connsiteX12" fmla="*/ 325000 h 606722"/>
                <a:gd name="connsiteY12" fmla="*/ 325000 h 606722"/>
                <a:gd name="connsiteX13" fmla="*/ 325000 h 606722"/>
                <a:gd name="connsiteY13" fmla="*/ 325000 h 606722"/>
                <a:gd name="connsiteX14" fmla="*/ 325000 h 606722"/>
                <a:gd name="connsiteY14" fmla="*/ 325000 h 606722"/>
                <a:gd name="connsiteX15" fmla="*/ 325000 h 606722"/>
                <a:gd name="connsiteY15" fmla="*/ 325000 h 606722"/>
                <a:gd name="connsiteX16" fmla="*/ 325000 h 606722"/>
                <a:gd name="connsiteY16" fmla="*/ 325000 h 606722"/>
                <a:gd name="connsiteX17" fmla="*/ 325000 h 606722"/>
                <a:gd name="connsiteY17" fmla="*/ 325000 h 606722"/>
                <a:gd name="connsiteX18" fmla="*/ 325000 h 606722"/>
                <a:gd name="connsiteY18" fmla="*/ 325000 h 606722"/>
                <a:gd name="connsiteX19" fmla="*/ 325000 h 606722"/>
                <a:gd name="connsiteY19" fmla="*/ 325000 h 606722"/>
                <a:gd name="connsiteX20" fmla="*/ 325000 h 606722"/>
                <a:gd name="connsiteY20" fmla="*/ 325000 h 606722"/>
                <a:gd name="connsiteX21" fmla="*/ 325000 h 606722"/>
                <a:gd name="connsiteY21" fmla="*/ 325000 h 606722"/>
                <a:gd name="connsiteX22" fmla="*/ 325000 h 606722"/>
                <a:gd name="connsiteY22" fmla="*/ 325000 h 606722"/>
                <a:gd name="connsiteX23" fmla="*/ 325000 h 606722"/>
                <a:gd name="connsiteY23" fmla="*/ 325000 h 606722"/>
                <a:gd name="connsiteX24" fmla="*/ 325000 h 606722"/>
                <a:gd name="connsiteY24" fmla="*/ 325000 h 606722"/>
                <a:gd name="connsiteX25" fmla="*/ 325000 h 606722"/>
                <a:gd name="connsiteY25" fmla="*/ 325000 h 606722"/>
                <a:gd name="connsiteX26" fmla="*/ 325000 h 606722"/>
                <a:gd name="connsiteY26" fmla="*/ 325000 h 606722"/>
                <a:gd name="connsiteX27" fmla="*/ 325000 h 606722"/>
                <a:gd name="connsiteY27" fmla="*/ 325000 h 606722"/>
                <a:gd name="connsiteX28" fmla="*/ 325000 h 606722"/>
                <a:gd name="connsiteY28" fmla="*/ 325000 h 606722"/>
                <a:gd name="connsiteX29" fmla="*/ 325000 h 606722"/>
                <a:gd name="connsiteY29" fmla="*/ 325000 h 606722"/>
                <a:gd name="connsiteX30" fmla="*/ 325000 h 606722"/>
                <a:gd name="connsiteY30" fmla="*/ 325000 h 606722"/>
                <a:gd name="connsiteX31" fmla="*/ 325000 h 606722"/>
                <a:gd name="connsiteY31" fmla="*/ 325000 h 606722"/>
                <a:gd name="connsiteX32" fmla="*/ 325000 h 606722"/>
                <a:gd name="connsiteY32" fmla="*/ 325000 h 606722"/>
                <a:gd name="connsiteX33" fmla="*/ 325000 h 606722"/>
                <a:gd name="connsiteY33" fmla="*/ 325000 h 606722"/>
                <a:gd name="connsiteX34" fmla="*/ 325000 h 606722"/>
                <a:gd name="connsiteY34" fmla="*/ 325000 h 606722"/>
                <a:gd name="connsiteX35" fmla="*/ 325000 h 606722"/>
                <a:gd name="connsiteY35" fmla="*/ 325000 h 606722"/>
                <a:gd name="connsiteX36" fmla="*/ 325000 h 606722"/>
                <a:gd name="connsiteY36" fmla="*/ 325000 h 606722"/>
                <a:gd name="connsiteX37" fmla="*/ 325000 h 606722"/>
                <a:gd name="connsiteY37" fmla="*/ 325000 h 606722"/>
                <a:gd name="connsiteX38" fmla="*/ 325000 h 606722"/>
                <a:gd name="connsiteY38" fmla="*/ 325000 h 606722"/>
                <a:gd name="connsiteX39" fmla="*/ 325000 h 606722"/>
                <a:gd name="connsiteY39" fmla="*/ 325000 h 606722"/>
                <a:gd name="connsiteX40" fmla="*/ 325000 h 606722"/>
                <a:gd name="connsiteY40" fmla="*/ 325000 h 606722"/>
                <a:gd name="connsiteX41" fmla="*/ 325000 h 606722"/>
                <a:gd name="connsiteY41" fmla="*/ 325000 h 606722"/>
                <a:gd name="connsiteX42" fmla="*/ 325000 h 606722"/>
                <a:gd name="connsiteY42" fmla="*/ 325000 h 606722"/>
                <a:gd name="connsiteX43" fmla="*/ 325000 h 606722"/>
                <a:gd name="connsiteY43" fmla="*/ 325000 h 606722"/>
                <a:gd name="connsiteX44" fmla="*/ 325000 h 606722"/>
                <a:gd name="connsiteY44" fmla="*/ 325000 h 606722"/>
                <a:gd name="connsiteX45" fmla="*/ 325000 h 606722"/>
                <a:gd name="connsiteY45" fmla="*/ 325000 h 606722"/>
                <a:gd name="connsiteX46" fmla="*/ 325000 h 606722"/>
                <a:gd name="connsiteY46" fmla="*/ 325000 h 606722"/>
                <a:gd name="connsiteX47" fmla="*/ 325000 h 606722"/>
                <a:gd name="connsiteY47" fmla="*/ 325000 h 606722"/>
                <a:gd name="connsiteX48" fmla="*/ 325000 h 606722"/>
                <a:gd name="connsiteY48" fmla="*/ 325000 h 606722"/>
                <a:gd name="connsiteX49" fmla="*/ 325000 h 606722"/>
                <a:gd name="connsiteY49" fmla="*/ 325000 h 606722"/>
                <a:gd name="connsiteX50" fmla="*/ 325000 h 606722"/>
                <a:gd name="connsiteY50" fmla="*/ 325000 h 606722"/>
                <a:gd name="connsiteX51" fmla="*/ 325000 h 606722"/>
                <a:gd name="connsiteY51" fmla="*/ 325000 h 606722"/>
                <a:gd name="connsiteX52" fmla="*/ 325000 h 606722"/>
                <a:gd name="connsiteY52" fmla="*/ 325000 h 606722"/>
                <a:gd name="connsiteX53" fmla="*/ 325000 h 606722"/>
                <a:gd name="connsiteY53" fmla="*/ 325000 h 606722"/>
                <a:gd name="connsiteX54" fmla="*/ 325000 h 606722"/>
                <a:gd name="connsiteY54" fmla="*/ 325000 h 606722"/>
                <a:gd name="connsiteX55" fmla="*/ 325000 h 606722"/>
                <a:gd name="connsiteY55" fmla="*/ 325000 h 606722"/>
                <a:gd name="connsiteX56" fmla="*/ 325000 h 606722"/>
                <a:gd name="connsiteY56" fmla="*/ 325000 h 606722"/>
                <a:gd name="connsiteX57" fmla="*/ 325000 h 606722"/>
                <a:gd name="connsiteY57" fmla="*/ 325000 h 606722"/>
                <a:gd name="connsiteX58" fmla="*/ 325000 h 606722"/>
                <a:gd name="connsiteY58" fmla="*/ 325000 h 606722"/>
                <a:gd name="connsiteX59" fmla="*/ 325000 h 606722"/>
                <a:gd name="connsiteY59" fmla="*/ 325000 h 606722"/>
                <a:gd name="connsiteX60" fmla="*/ 325000 h 606722"/>
                <a:gd name="connsiteY60" fmla="*/ 325000 h 606722"/>
                <a:gd name="connsiteX61" fmla="*/ 325000 h 606722"/>
                <a:gd name="connsiteY61" fmla="*/ 325000 h 606722"/>
                <a:gd name="connsiteX62" fmla="*/ 325000 h 606722"/>
                <a:gd name="connsiteY62" fmla="*/ 325000 h 606722"/>
                <a:gd name="connsiteX63" fmla="*/ 325000 h 606722"/>
                <a:gd name="connsiteY63" fmla="*/ 325000 h 606722"/>
                <a:gd name="connsiteX64" fmla="*/ 325000 h 606722"/>
                <a:gd name="connsiteY64" fmla="*/ 325000 h 606722"/>
                <a:gd name="connsiteX65" fmla="*/ 325000 h 606722"/>
                <a:gd name="connsiteY65" fmla="*/ 325000 h 606722"/>
                <a:gd name="connsiteX66" fmla="*/ 325000 h 606722"/>
                <a:gd name="connsiteY66" fmla="*/ 325000 h 606722"/>
                <a:gd name="connsiteX67" fmla="*/ 325000 h 606722"/>
                <a:gd name="connsiteY67" fmla="*/ 325000 h 606722"/>
                <a:gd name="connsiteX68" fmla="*/ 325000 h 606722"/>
                <a:gd name="connsiteY68" fmla="*/ 325000 h 606722"/>
                <a:gd name="connsiteX69" fmla="*/ 325000 h 606722"/>
                <a:gd name="connsiteY69" fmla="*/ 325000 h 606722"/>
                <a:gd name="connsiteX70" fmla="*/ 325000 h 606722"/>
                <a:gd name="connsiteY70" fmla="*/ 32500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</a:cxnLst>
              <a:rect l="l" t="t" r="r" b="b"/>
              <a:pathLst>
                <a:path w="607639" h="606722">
                  <a:moveTo>
                    <a:pt x="356010" y="502073"/>
                  </a:moveTo>
                  <a:cubicBezTo>
                    <a:pt x="366512" y="499321"/>
                    <a:pt x="377370" y="505625"/>
                    <a:pt x="380129" y="516190"/>
                  </a:cubicBezTo>
                  <a:cubicBezTo>
                    <a:pt x="382888" y="526666"/>
                    <a:pt x="376569" y="537409"/>
                    <a:pt x="365978" y="540162"/>
                  </a:cubicBezTo>
                  <a:cubicBezTo>
                    <a:pt x="345774" y="545489"/>
                    <a:pt x="324859" y="548152"/>
                    <a:pt x="303766" y="548152"/>
                  </a:cubicBezTo>
                  <a:cubicBezTo>
                    <a:pt x="292907" y="548152"/>
                    <a:pt x="284096" y="539362"/>
                    <a:pt x="284096" y="528442"/>
                  </a:cubicBezTo>
                  <a:cubicBezTo>
                    <a:pt x="284096" y="517610"/>
                    <a:pt x="292907" y="508732"/>
                    <a:pt x="303766" y="508732"/>
                  </a:cubicBezTo>
                  <a:cubicBezTo>
                    <a:pt x="321477" y="508732"/>
                    <a:pt x="339099" y="506513"/>
                    <a:pt x="356010" y="502073"/>
                  </a:cubicBezTo>
                  <a:close/>
                  <a:moveTo>
                    <a:pt x="529233" y="283673"/>
                  </a:moveTo>
                  <a:cubicBezTo>
                    <a:pt x="540184" y="283673"/>
                    <a:pt x="548999" y="292471"/>
                    <a:pt x="548999" y="303313"/>
                  </a:cubicBezTo>
                  <a:cubicBezTo>
                    <a:pt x="548999" y="387914"/>
                    <a:pt x="506172" y="465317"/>
                    <a:pt x="434409" y="510462"/>
                  </a:cubicBezTo>
                  <a:cubicBezTo>
                    <a:pt x="425238" y="516327"/>
                    <a:pt x="413040" y="513572"/>
                    <a:pt x="407253" y="504330"/>
                  </a:cubicBezTo>
                  <a:cubicBezTo>
                    <a:pt x="401376" y="495177"/>
                    <a:pt x="404136" y="483002"/>
                    <a:pt x="413396" y="477226"/>
                  </a:cubicBezTo>
                  <a:cubicBezTo>
                    <a:pt x="473585" y="439279"/>
                    <a:pt x="509467" y="374317"/>
                    <a:pt x="509467" y="303313"/>
                  </a:cubicBezTo>
                  <a:cubicBezTo>
                    <a:pt x="509467" y="292471"/>
                    <a:pt x="518370" y="283673"/>
                    <a:pt x="529233" y="283673"/>
                  </a:cubicBezTo>
                  <a:close/>
                  <a:moveTo>
                    <a:pt x="467426" y="283673"/>
                  </a:moveTo>
                  <a:cubicBezTo>
                    <a:pt x="478284" y="283673"/>
                    <a:pt x="487183" y="292471"/>
                    <a:pt x="487183" y="303314"/>
                  </a:cubicBezTo>
                  <a:cubicBezTo>
                    <a:pt x="487183" y="404272"/>
                    <a:pt x="404863" y="486478"/>
                    <a:pt x="303764" y="486478"/>
                  </a:cubicBezTo>
                  <a:cubicBezTo>
                    <a:pt x="292907" y="486478"/>
                    <a:pt x="284096" y="477591"/>
                    <a:pt x="284096" y="466749"/>
                  </a:cubicBezTo>
                  <a:cubicBezTo>
                    <a:pt x="284096" y="455906"/>
                    <a:pt x="292907" y="447019"/>
                    <a:pt x="303764" y="447019"/>
                  </a:cubicBezTo>
                  <a:cubicBezTo>
                    <a:pt x="383148" y="447019"/>
                    <a:pt x="447669" y="382587"/>
                    <a:pt x="447669" y="303314"/>
                  </a:cubicBezTo>
                  <a:cubicBezTo>
                    <a:pt x="447669" y="292471"/>
                    <a:pt x="456569" y="283673"/>
                    <a:pt x="467426" y="283673"/>
                  </a:cubicBezTo>
                  <a:close/>
                  <a:moveTo>
                    <a:pt x="303820" y="275205"/>
                  </a:moveTo>
                  <a:cubicBezTo>
                    <a:pt x="319389" y="275205"/>
                    <a:pt x="332011" y="287811"/>
                    <a:pt x="332011" y="303361"/>
                  </a:cubicBezTo>
                  <a:cubicBezTo>
                    <a:pt x="332011" y="318911"/>
                    <a:pt x="319389" y="331517"/>
                    <a:pt x="303820" y="331517"/>
                  </a:cubicBezTo>
                  <a:cubicBezTo>
                    <a:pt x="288251" y="331517"/>
                    <a:pt x="275629" y="318911"/>
                    <a:pt x="275629" y="303361"/>
                  </a:cubicBezTo>
                  <a:cubicBezTo>
                    <a:pt x="275629" y="287811"/>
                    <a:pt x="288251" y="275205"/>
                    <a:pt x="303820" y="275205"/>
                  </a:cubicBezTo>
                  <a:close/>
                  <a:moveTo>
                    <a:pt x="303740" y="224254"/>
                  </a:moveTo>
                  <a:cubicBezTo>
                    <a:pt x="260037" y="224254"/>
                    <a:pt x="224523" y="259715"/>
                    <a:pt x="224523" y="303352"/>
                  </a:cubicBezTo>
                  <a:cubicBezTo>
                    <a:pt x="224523" y="346990"/>
                    <a:pt x="260037" y="382540"/>
                    <a:pt x="303740" y="382540"/>
                  </a:cubicBezTo>
                  <a:cubicBezTo>
                    <a:pt x="347442" y="382540"/>
                    <a:pt x="383045" y="346990"/>
                    <a:pt x="383045" y="303352"/>
                  </a:cubicBezTo>
                  <a:cubicBezTo>
                    <a:pt x="383045" y="259715"/>
                    <a:pt x="347442" y="224254"/>
                    <a:pt x="303740" y="224254"/>
                  </a:cubicBezTo>
                  <a:close/>
                  <a:moveTo>
                    <a:pt x="96842" y="211775"/>
                  </a:moveTo>
                  <a:cubicBezTo>
                    <a:pt x="107172" y="215330"/>
                    <a:pt x="112693" y="226529"/>
                    <a:pt x="109131" y="236838"/>
                  </a:cubicBezTo>
                  <a:cubicBezTo>
                    <a:pt x="101829" y="258169"/>
                    <a:pt x="98089" y="280565"/>
                    <a:pt x="98089" y="303318"/>
                  </a:cubicBezTo>
                  <a:cubicBezTo>
                    <a:pt x="98089" y="314249"/>
                    <a:pt x="89273" y="323048"/>
                    <a:pt x="78409" y="323048"/>
                  </a:cubicBezTo>
                  <a:cubicBezTo>
                    <a:pt x="67456" y="323048"/>
                    <a:pt x="58640" y="314249"/>
                    <a:pt x="58640" y="303318"/>
                  </a:cubicBezTo>
                  <a:cubicBezTo>
                    <a:pt x="58640" y="276210"/>
                    <a:pt x="63093" y="249548"/>
                    <a:pt x="71819" y="224040"/>
                  </a:cubicBezTo>
                  <a:cubicBezTo>
                    <a:pt x="75292" y="213819"/>
                    <a:pt x="86513" y="208309"/>
                    <a:pt x="96842" y="211775"/>
                  </a:cubicBezTo>
                  <a:close/>
                  <a:moveTo>
                    <a:pt x="303740" y="184882"/>
                  </a:moveTo>
                  <a:cubicBezTo>
                    <a:pt x="369249" y="184882"/>
                    <a:pt x="422475" y="238029"/>
                    <a:pt x="422475" y="303352"/>
                  </a:cubicBezTo>
                  <a:cubicBezTo>
                    <a:pt x="422475" y="368764"/>
                    <a:pt x="369249" y="421911"/>
                    <a:pt x="303740" y="421911"/>
                  </a:cubicBezTo>
                  <a:cubicBezTo>
                    <a:pt x="238319" y="421911"/>
                    <a:pt x="185093" y="368764"/>
                    <a:pt x="185093" y="303352"/>
                  </a:cubicBezTo>
                  <a:cubicBezTo>
                    <a:pt x="185093" y="238029"/>
                    <a:pt x="238319" y="184882"/>
                    <a:pt x="303740" y="184882"/>
                  </a:cubicBezTo>
                  <a:close/>
                  <a:moveTo>
                    <a:pt x="303785" y="120244"/>
                  </a:moveTo>
                  <a:cubicBezTo>
                    <a:pt x="314732" y="120244"/>
                    <a:pt x="323542" y="129042"/>
                    <a:pt x="323542" y="139973"/>
                  </a:cubicBezTo>
                  <a:cubicBezTo>
                    <a:pt x="323542" y="150816"/>
                    <a:pt x="314732" y="159614"/>
                    <a:pt x="303785" y="159614"/>
                  </a:cubicBezTo>
                  <a:cubicBezTo>
                    <a:pt x="224490" y="159614"/>
                    <a:pt x="159880" y="224135"/>
                    <a:pt x="159880" y="303320"/>
                  </a:cubicBezTo>
                  <a:cubicBezTo>
                    <a:pt x="159880" y="314251"/>
                    <a:pt x="151069" y="323049"/>
                    <a:pt x="140212" y="323049"/>
                  </a:cubicBezTo>
                  <a:cubicBezTo>
                    <a:pt x="129266" y="323049"/>
                    <a:pt x="120455" y="314251"/>
                    <a:pt x="120455" y="303320"/>
                  </a:cubicBezTo>
                  <a:cubicBezTo>
                    <a:pt x="120455" y="202361"/>
                    <a:pt x="202687" y="120244"/>
                    <a:pt x="303785" y="120244"/>
                  </a:cubicBezTo>
                  <a:close/>
                  <a:moveTo>
                    <a:pt x="303780" y="58569"/>
                  </a:moveTo>
                  <a:cubicBezTo>
                    <a:pt x="314730" y="58569"/>
                    <a:pt x="323543" y="67370"/>
                    <a:pt x="323543" y="78304"/>
                  </a:cubicBezTo>
                  <a:cubicBezTo>
                    <a:pt x="323543" y="89149"/>
                    <a:pt x="314730" y="97949"/>
                    <a:pt x="303780" y="97949"/>
                  </a:cubicBezTo>
                  <a:cubicBezTo>
                    <a:pt x="243511" y="97949"/>
                    <a:pt x="186447" y="124262"/>
                    <a:pt x="147187" y="170132"/>
                  </a:cubicBezTo>
                  <a:cubicBezTo>
                    <a:pt x="140154" y="178399"/>
                    <a:pt x="127691" y="179377"/>
                    <a:pt x="119412" y="172354"/>
                  </a:cubicBezTo>
                  <a:cubicBezTo>
                    <a:pt x="111132" y="165243"/>
                    <a:pt x="110153" y="152797"/>
                    <a:pt x="117186" y="144530"/>
                  </a:cubicBezTo>
                  <a:cubicBezTo>
                    <a:pt x="163923" y="89860"/>
                    <a:pt x="231938" y="58569"/>
                    <a:pt x="303780" y="58569"/>
                  </a:cubicBezTo>
                  <a:close/>
                  <a:moveTo>
                    <a:pt x="303775" y="39370"/>
                  </a:moveTo>
                  <a:cubicBezTo>
                    <a:pt x="158073" y="39370"/>
                    <a:pt x="39429" y="157835"/>
                    <a:pt x="39429" y="303317"/>
                  </a:cubicBezTo>
                  <a:cubicBezTo>
                    <a:pt x="39429" y="448887"/>
                    <a:pt x="158073" y="567263"/>
                    <a:pt x="303775" y="567263"/>
                  </a:cubicBezTo>
                  <a:cubicBezTo>
                    <a:pt x="449566" y="567263"/>
                    <a:pt x="568121" y="448887"/>
                    <a:pt x="568121" y="303317"/>
                  </a:cubicBezTo>
                  <a:cubicBezTo>
                    <a:pt x="568121" y="157835"/>
                    <a:pt x="449566" y="39370"/>
                    <a:pt x="303775" y="39370"/>
                  </a:cubicBezTo>
                  <a:close/>
                  <a:moveTo>
                    <a:pt x="303775" y="0"/>
                  </a:moveTo>
                  <a:cubicBezTo>
                    <a:pt x="384948" y="0"/>
                    <a:pt x="461225" y="31549"/>
                    <a:pt x="518634" y="88871"/>
                  </a:cubicBezTo>
                  <a:cubicBezTo>
                    <a:pt x="576042" y="146104"/>
                    <a:pt x="607639" y="222355"/>
                    <a:pt x="607639" y="303317"/>
                  </a:cubicBezTo>
                  <a:cubicBezTo>
                    <a:pt x="607639" y="384367"/>
                    <a:pt x="576042" y="460529"/>
                    <a:pt x="518634" y="517851"/>
                  </a:cubicBezTo>
                  <a:cubicBezTo>
                    <a:pt x="461225" y="575173"/>
                    <a:pt x="384948" y="606722"/>
                    <a:pt x="303775" y="606722"/>
                  </a:cubicBezTo>
                  <a:cubicBezTo>
                    <a:pt x="222691" y="606722"/>
                    <a:pt x="146325" y="575173"/>
                    <a:pt x="89005" y="517851"/>
                  </a:cubicBezTo>
                  <a:cubicBezTo>
                    <a:pt x="31597" y="460529"/>
                    <a:pt x="0" y="384367"/>
                    <a:pt x="0" y="303317"/>
                  </a:cubicBezTo>
                  <a:cubicBezTo>
                    <a:pt x="0" y="222355"/>
                    <a:pt x="31597" y="146104"/>
                    <a:pt x="89005" y="88871"/>
                  </a:cubicBezTo>
                  <a:cubicBezTo>
                    <a:pt x="146325" y="31549"/>
                    <a:pt x="222691" y="0"/>
                    <a:pt x="30377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81" name="标题 1"/>
          <p:cNvSpPr>
            <a:spLocks noGrp="1"/>
          </p:cNvSpPr>
          <p:nvPr>
            <p:ph type="title"/>
          </p:nvPr>
        </p:nvSpPr>
        <p:spPr>
          <a:xfrm>
            <a:off x="598343" y="640407"/>
            <a:ext cx="1070520" cy="1996478"/>
          </a:xfrm>
        </p:spPr>
        <p:txBody>
          <a:bodyPr vert="eaVert"/>
          <a:lstStyle/>
          <a:p>
            <a:pPr algn="ctr"/>
            <a:r>
              <a:rPr lang="zh-CN" altLang="en-US" sz="6000" b="1" spc="600" dirty="0">
                <a:solidFill>
                  <a:schemeClr val="bg1"/>
                </a:solidFill>
              </a:rPr>
              <a:t>目录</a:t>
            </a:r>
          </a:p>
        </p:txBody>
      </p:sp>
    </p:spTree>
    <p:extLst>
      <p:ext uri="{BB962C8B-B14F-4D97-AF65-F5344CB8AC3E}">
        <p14:creationId xmlns:p14="http://schemas.microsoft.com/office/powerpoint/2010/main" val="357104198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4000">
        <p15:prstTrans prst="pageCurlDouble"/>
      </p:transition>
    </mc:Choice>
    <mc:Fallback xmlns=""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7818993" y="2067701"/>
            <a:ext cx="2018395" cy="821998"/>
            <a:chOff x="4068266" y="2001579"/>
            <a:chExt cx="2018395" cy="821998"/>
          </a:xfrm>
        </p:grpSpPr>
        <p:sp>
          <p:nvSpPr>
            <p:cNvPr id="28" name="文本框 21"/>
            <p:cNvSpPr txBox="1">
              <a:spLocks/>
            </p:cNvSpPr>
            <p:nvPr/>
          </p:nvSpPr>
          <p:spPr>
            <a:xfrm>
              <a:off x="4068266" y="2001579"/>
              <a:ext cx="2018395" cy="367921"/>
            </a:xfrm>
            <a:prstGeom prst="rect">
              <a:avLst/>
            </a:prstGeom>
          </p:spPr>
          <p:txBody>
            <a:bodyPr vert="horz" wrap="none" lIns="0" tIns="0" rIns="0" bIns="0" anchor="b" anchorCtr="0">
              <a:normAutofit/>
            </a:bodyPr>
            <a:lstStyle/>
            <a:p>
              <a:pPr marL="0" indent="0">
                <a:spcBef>
                  <a:spcPct val="0"/>
                </a:spcBef>
                <a:buNone/>
              </a:pPr>
              <a:r>
                <a:rPr lang="zh-CN" altLang="en-US" sz="1600" b="1" dirty="0"/>
                <a:t>标题文本预设</a:t>
              </a:r>
            </a:p>
          </p:txBody>
        </p:sp>
        <p:sp>
          <p:nvSpPr>
            <p:cNvPr id="29" name="文本框 22"/>
            <p:cNvSpPr txBox="1">
              <a:spLocks/>
            </p:cNvSpPr>
            <p:nvPr/>
          </p:nvSpPr>
          <p:spPr>
            <a:xfrm>
              <a:off x="4068266" y="2369500"/>
              <a:ext cx="2018395" cy="454077"/>
            </a:xfrm>
            <a:prstGeom prst="rect">
              <a:avLst/>
            </a:prstGeom>
          </p:spPr>
          <p:txBody>
            <a:bodyPr vert="horz" wrap="square" lIns="0" tIns="0" rIns="0" bIns="0" anchor="t" anchorCtr="0">
              <a:normAutofit/>
            </a:bodyPr>
            <a:lstStyle/>
            <a:p>
              <a:pPr marL="0" lvl="0" indent="0" defTabSz="914377">
                <a:lnSpc>
                  <a:spcPct val="120000"/>
                </a:lnSpc>
                <a:buNone/>
              </a:pPr>
              <a:r>
                <a:rPr lang="zh-CN" altLang="en-US" sz="1000"/>
                <a:t>此部分内容作为文字排版占位显示</a:t>
              </a:r>
              <a:br>
                <a:rPr lang="zh-CN" altLang="en-US" sz="1000"/>
              </a:br>
              <a:r>
                <a:rPr lang="zh-CN" altLang="en-US" sz="1000"/>
                <a:t>（建议使用主题字体）</a:t>
              </a:r>
              <a:endParaRPr lang="zh-CN" altLang="en-US" sz="1000" dirty="0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7057920" y="3019662"/>
            <a:ext cx="2018395" cy="821998"/>
            <a:chOff x="3235108" y="3225426"/>
            <a:chExt cx="2018395" cy="821998"/>
          </a:xfrm>
        </p:grpSpPr>
        <p:sp>
          <p:nvSpPr>
            <p:cNvPr id="26" name="文本框 19"/>
            <p:cNvSpPr txBox="1">
              <a:spLocks/>
            </p:cNvSpPr>
            <p:nvPr/>
          </p:nvSpPr>
          <p:spPr>
            <a:xfrm>
              <a:off x="3235108" y="3225426"/>
              <a:ext cx="2018395" cy="367921"/>
            </a:xfrm>
            <a:prstGeom prst="rect">
              <a:avLst/>
            </a:prstGeom>
          </p:spPr>
          <p:txBody>
            <a:bodyPr vert="horz" wrap="none" lIns="0" tIns="0" rIns="0" bIns="0" anchor="b" anchorCtr="0">
              <a:normAutofit/>
            </a:bodyPr>
            <a:lstStyle/>
            <a:p>
              <a:pPr marL="0" indent="0">
                <a:spcBef>
                  <a:spcPct val="0"/>
                </a:spcBef>
                <a:buNone/>
              </a:pPr>
              <a:r>
                <a:rPr lang="zh-CN" altLang="en-US" sz="1600" b="1"/>
                <a:t>标题文本预设</a:t>
              </a:r>
              <a:endParaRPr lang="zh-CN" altLang="en-US" sz="1600" b="1" dirty="0"/>
            </a:p>
          </p:txBody>
        </p:sp>
        <p:sp>
          <p:nvSpPr>
            <p:cNvPr id="27" name="文本框 20"/>
            <p:cNvSpPr txBox="1">
              <a:spLocks/>
            </p:cNvSpPr>
            <p:nvPr/>
          </p:nvSpPr>
          <p:spPr>
            <a:xfrm>
              <a:off x="3235108" y="3593347"/>
              <a:ext cx="2018395" cy="454077"/>
            </a:xfrm>
            <a:prstGeom prst="rect">
              <a:avLst/>
            </a:prstGeom>
          </p:spPr>
          <p:txBody>
            <a:bodyPr vert="horz" wrap="square" lIns="0" tIns="0" rIns="0" bIns="0" anchor="t" anchorCtr="0">
              <a:normAutofit/>
            </a:bodyPr>
            <a:lstStyle/>
            <a:p>
              <a:pPr marL="0" lvl="0" indent="0" defTabSz="914377">
                <a:lnSpc>
                  <a:spcPct val="120000"/>
                </a:lnSpc>
                <a:buNone/>
              </a:pPr>
              <a:r>
                <a:rPr lang="zh-CN" altLang="en-US" sz="1000"/>
                <a:t>此部分内容作为文字排版占位显示</a:t>
              </a:r>
              <a:br>
                <a:rPr lang="zh-CN" altLang="en-US" sz="1000"/>
              </a:br>
              <a:r>
                <a:rPr lang="zh-CN" altLang="en-US" sz="1000"/>
                <a:t>（建议使用主题字体）</a:t>
              </a:r>
              <a:endParaRPr lang="zh-CN" altLang="en-US" sz="1000" dirty="0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6296846" y="3971623"/>
            <a:ext cx="2018395" cy="821998"/>
            <a:chOff x="2401951" y="4329100"/>
            <a:chExt cx="2018395" cy="821998"/>
          </a:xfrm>
        </p:grpSpPr>
        <p:sp>
          <p:nvSpPr>
            <p:cNvPr id="24" name="文本框 17"/>
            <p:cNvSpPr txBox="1">
              <a:spLocks/>
            </p:cNvSpPr>
            <p:nvPr/>
          </p:nvSpPr>
          <p:spPr>
            <a:xfrm>
              <a:off x="2401951" y="4329100"/>
              <a:ext cx="2018395" cy="367921"/>
            </a:xfrm>
            <a:prstGeom prst="rect">
              <a:avLst/>
            </a:prstGeom>
          </p:spPr>
          <p:txBody>
            <a:bodyPr vert="horz" wrap="none" lIns="0" tIns="0" rIns="0" bIns="0" anchor="b" anchorCtr="0">
              <a:normAutofit/>
            </a:bodyPr>
            <a:lstStyle/>
            <a:p>
              <a:pPr marL="0" indent="0">
                <a:spcBef>
                  <a:spcPct val="0"/>
                </a:spcBef>
                <a:buNone/>
              </a:pPr>
              <a:r>
                <a:rPr lang="zh-CN" altLang="en-US" sz="1600" b="1"/>
                <a:t>标题文本预设</a:t>
              </a:r>
              <a:endParaRPr lang="zh-CN" altLang="en-US" sz="1600" b="1" dirty="0"/>
            </a:p>
          </p:txBody>
        </p:sp>
        <p:sp>
          <p:nvSpPr>
            <p:cNvPr id="25" name="文本框 18"/>
            <p:cNvSpPr txBox="1">
              <a:spLocks/>
            </p:cNvSpPr>
            <p:nvPr/>
          </p:nvSpPr>
          <p:spPr>
            <a:xfrm>
              <a:off x="2401951" y="4697021"/>
              <a:ext cx="2018395" cy="454077"/>
            </a:xfrm>
            <a:prstGeom prst="rect">
              <a:avLst/>
            </a:prstGeom>
          </p:spPr>
          <p:txBody>
            <a:bodyPr vert="horz" wrap="square" lIns="0" tIns="0" rIns="0" bIns="0" anchor="t" anchorCtr="0">
              <a:normAutofit/>
            </a:bodyPr>
            <a:lstStyle/>
            <a:p>
              <a:pPr marL="0" lvl="0" indent="0" defTabSz="914377">
                <a:lnSpc>
                  <a:spcPct val="120000"/>
                </a:lnSpc>
                <a:buNone/>
              </a:pPr>
              <a:r>
                <a:rPr lang="zh-CN" altLang="en-US" sz="1000" dirty="0"/>
                <a:t>此部分内容作为文字排版占位显示</a:t>
              </a:r>
              <a:br>
                <a:rPr lang="zh-CN" altLang="en-US" sz="1000" dirty="0"/>
              </a:br>
              <a:r>
                <a:rPr lang="zh-CN" altLang="en-US" sz="1000" dirty="0"/>
                <a:t>（建议使用主题字体）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5535772" y="4923584"/>
            <a:ext cx="2018395" cy="821998"/>
            <a:chOff x="2401951" y="4329100"/>
            <a:chExt cx="2018395" cy="821998"/>
          </a:xfrm>
        </p:grpSpPr>
        <p:sp>
          <p:nvSpPr>
            <p:cNvPr id="16" name="文本框 61"/>
            <p:cNvSpPr txBox="1">
              <a:spLocks/>
            </p:cNvSpPr>
            <p:nvPr/>
          </p:nvSpPr>
          <p:spPr>
            <a:xfrm>
              <a:off x="2401951" y="4329100"/>
              <a:ext cx="2018395" cy="367921"/>
            </a:xfrm>
            <a:prstGeom prst="rect">
              <a:avLst/>
            </a:prstGeom>
          </p:spPr>
          <p:txBody>
            <a:bodyPr vert="horz" wrap="none" lIns="0" tIns="0" rIns="0" bIns="0" anchor="b" anchorCtr="0">
              <a:normAutofit/>
            </a:bodyPr>
            <a:lstStyle/>
            <a:p>
              <a:pPr marL="0" indent="0">
                <a:spcBef>
                  <a:spcPct val="0"/>
                </a:spcBef>
                <a:buNone/>
              </a:pPr>
              <a:r>
                <a:rPr lang="zh-CN" altLang="en-US" sz="1600" b="1"/>
                <a:t>标题文本预设</a:t>
              </a:r>
              <a:endParaRPr lang="zh-CN" altLang="en-US" sz="1600" b="1" dirty="0"/>
            </a:p>
          </p:txBody>
        </p:sp>
        <p:sp>
          <p:nvSpPr>
            <p:cNvPr id="17" name="文本框 62"/>
            <p:cNvSpPr txBox="1">
              <a:spLocks/>
            </p:cNvSpPr>
            <p:nvPr/>
          </p:nvSpPr>
          <p:spPr>
            <a:xfrm>
              <a:off x="2401951" y="4697021"/>
              <a:ext cx="2018395" cy="454077"/>
            </a:xfrm>
            <a:prstGeom prst="rect">
              <a:avLst/>
            </a:prstGeom>
          </p:spPr>
          <p:txBody>
            <a:bodyPr vert="horz" wrap="square" lIns="0" tIns="0" rIns="0" bIns="0" anchor="t" anchorCtr="0">
              <a:normAutofit/>
            </a:bodyPr>
            <a:lstStyle/>
            <a:p>
              <a:pPr marL="0" lvl="0" indent="0" defTabSz="914377">
                <a:lnSpc>
                  <a:spcPct val="120000"/>
                </a:lnSpc>
                <a:buNone/>
              </a:pPr>
              <a:r>
                <a:rPr lang="zh-CN" altLang="en-US" sz="1000"/>
                <a:t>此部分内容作为文字排版占位显示</a:t>
              </a:r>
              <a:br>
                <a:rPr lang="zh-CN" altLang="en-US" sz="1000"/>
              </a:br>
              <a:r>
                <a:rPr lang="zh-CN" altLang="en-US" sz="1000"/>
                <a:t>（建议使用主题字体）</a:t>
              </a:r>
              <a:endParaRPr lang="zh-CN" altLang="en-US" sz="1000" dirty="0"/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1442198" y="458920"/>
            <a:ext cx="4812425" cy="5570034"/>
            <a:chOff x="3957946" y="1028918"/>
            <a:chExt cx="2577499" cy="2983269"/>
          </a:xfrm>
        </p:grpSpPr>
        <p:grpSp>
          <p:nvGrpSpPr>
            <p:cNvPr id="4" name="组合 3"/>
            <p:cNvGrpSpPr/>
            <p:nvPr/>
          </p:nvGrpSpPr>
          <p:grpSpPr>
            <a:xfrm>
              <a:off x="4567776" y="1028918"/>
              <a:ext cx="1967669" cy="2066125"/>
              <a:chOff x="1107558" y="1701800"/>
              <a:chExt cx="1967669" cy="2066125"/>
            </a:xfrm>
            <a:blipFill>
              <a:blip r:embed="rId3"/>
              <a:stretch>
                <a:fillRect/>
              </a:stretch>
            </a:blipFill>
          </p:grpSpPr>
          <p:sp>
            <p:nvSpPr>
              <p:cNvPr id="46" name="任意多边形 45"/>
              <p:cNvSpPr>
                <a:spLocks/>
              </p:cNvSpPr>
              <p:nvPr/>
            </p:nvSpPr>
            <p:spPr bwMode="auto">
              <a:xfrm>
                <a:off x="1308881" y="3213921"/>
                <a:ext cx="671564" cy="433504"/>
              </a:xfrm>
              <a:custGeom>
                <a:avLst/>
                <a:gdLst/>
                <a:ahLst/>
                <a:cxnLst>
                  <a:cxn ang="0">
                    <a:pos x="474" y="335"/>
                  </a:cxn>
                  <a:cxn ang="0">
                    <a:pos x="525" y="323"/>
                  </a:cxn>
                  <a:cxn ang="0">
                    <a:pos x="512" y="270"/>
                  </a:cxn>
                  <a:cxn ang="0">
                    <a:pos x="61" y="10"/>
                  </a:cxn>
                  <a:cxn ang="0">
                    <a:pos x="11" y="22"/>
                  </a:cxn>
                  <a:cxn ang="0">
                    <a:pos x="23" y="75"/>
                  </a:cxn>
                  <a:cxn ang="0">
                    <a:pos x="474" y="335"/>
                  </a:cxn>
                </a:cxnLst>
                <a:rect l="0" t="0" r="r" b="b"/>
                <a:pathLst>
                  <a:path w="535" h="345">
                    <a:moveTo>
                      <a:pt x="474" y="335"/>
                    </a:moveTo>
                    <a:cubicBezTo>
                      <a:pt x="492" y="345"/>
                      <a:pt x="514" y="341"/>
                      <a:pt x="525" y="323"/>
                    </a:cubicBezTo>
                    <a:cubicBezTo>
                      <a:pt x="535" y="305"/>
                      <a:pt x="530" y="281"/>
                      <a:pt x="512" y="270"/>
                    </a:cubicBezTo>
                    <a:cubicBezTo>
                      <a:pt x="61" y="10"/>
                      <a:pt x="61" y="10"/>
                      <a:pt x="61" y="10"/>
                    </a:cubicBezTo>
                    <a:cubicBezTo>
                      <a:pt x="43" y="0"/>
                      <a:pt x="21" y="5"/>
                      <a:pt x="11" y="22"/>
                    </a:cubicBezTo>
                    <a:cubicBezTo>
                      <a:pt x="0" y="40"/>
                      <a:pt x="5" y="64"/>
                      <a:pt x="23" y="75"/>
                    </a:cubicBezTo>
                    <a:lnTo>
                      <a:pt x="474" y="335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" name="任意多边形 46"/>
              <p:cNvSpPr>
                <a:spLocks/>
              </p:cNvSpPr>
              <p:nvPr/>
            </p:nvSpPr>
            <p:spPr bwMode="auto">
              <a:xfrm>
                <a:off x="1238344" y="3334421"/>
                <a:ext cx="671564" cy="433504"/>
              </a:xfrm>
              <a:custGeom>
                <a:avLst/>
                <a:gdLst/>
                <a:ahLst/>
                <a:cxnLst>
                  <a:cxn ang="0">
                    <a:pos x="24" y="76"/>
                  </a:cxn>
                  <a:cxn ang="0">
                    <a:pos x="474" y="336"/>
                  </a:cxn>
                  <a:cxn ang="0">
                    <a:pos x="525" y="323"/>
                  </a:cxn>
                  <a:cxn ang="0">
                    <a:pos x="512" y="271"/>
                  </a:cxn>
                  <a:cxn ang="0">
                    <a:pos x="61" y="11"/>
                  </a:cxn>
                  <a:cxn ang="0">
                    <a:pos x="11" y="23"/>
                  </a:cxn>
                  <a:cxn ang="0">
                    <a:pos x="24" y="76"/>
                  </a:cxn>
                </a:cxnLst>
                <a:rect l="0" t="0" r="r" b="b"/>
                <a:pathLst>
                  <a:path w="535" h="346">
                    <a:moveTo>
                      <a:pt x="24" y="76"/>
                    </a:moveTo>
                    <a:cubicBezTo>
                      <a:pt x="474" y="336"/>
                      <a:pt x="474" y="336"/>
                      <a:pt x="474" y="336"/>
                    </a:cubicBezTo>
                    <a:cubicBezTo>
                      <a:pt x="492" y="346"/>
                      <a:pt x="514" y="341"/>
                      <a:pt x="525" y="323"/>
                    </a:cubicBezTo>
                    <a:cubicBezTo>
                      <a:pt x="535" y="306"/>
                      <a:pt x="530" y="281"/>
                      <a:pt x="512" y="271"/>
                    </a:cubicBezTo>
                    <a:cubicBezTo>
                      <a:pt x="61" y="11"/>
                      <a:pt x="61" y="11"/>
                      <a:pt x="61" y="11"/>
                    </a:cubicBezTo>
                    <a:cubicBezTo>
                      <a:pt x="43" y="0"/>
                      <a:pt x="21" y="5"/>
                      <a:pt x="11" y="23"/>
                    </a:cubicBezTo>
                    <a:cubicBezTo>
                      <a:pt x="0" y="41"/>
                      <a:pt x="6" y="65"/>
                      <a:pt x="24" y="7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" name="任意多边形 48"/>
              <p:cNvSpPr>
                <a:spLocks/>
              </p:cNvSpPr>
              <p:nvPr/>
            </p:nvSpPr>
            <p:spPr bwMode="auto">
              <a:xfrm>
                <a:off x="2837167" y="2395407"/>
                <a:ext cx="238060" cy="129317"/>
              </a:xfrm>
              <a:custGeom>
                <a:avLst/>
                <a:gdLst/>
                <a:ahLst/>
                <a:cxnLst>
                  <a:cxn ang="0">
                    <a:pos x="33" y="33"/>
                  </a:cxn>
                  <a:cxn ang="0">
                    <a:pos x="5" y="76"/>
                  </a:cxn>
                  <a:cxn ang="0">
                    <a:pos x="51" y="99"/>
                  </a:cxn>
                  <a:cxn ang="0">
                    <a:pos x="155" y="71"/>
                  </a:cxn>
                  <a:cxn ang="0">
                    <a:pos x="184" y="28"/>
                  </a:cxn>
                  <a:cxn ang="0">
                    <a:pos x="138" y="5"/>
                  </a:cxn>
                  <a:cxn ang="0">
                    <a:pos x="33" y="33"/>
                  </a:cxn>
                </a:cxnLst>
                <a:rect l="0" t="0" r="r" b="b"/>
                <a:pathLst>
                  <a:path w="189" h="104">
                    <a:moveTo>
                      <a:pt x="33" y="33"/>
                    </a:moveTo>
                    <a:cubicBezTo>
                      <a:pt x="13" y="39"/>
                      <a:pt x="0" y="58"/>
                      <a:pt x="5" y="76"/>
                    </a:cubicBezTo>
                    <a:cubicBezTo>
                      <a:pt x="10" y="94"/>
                      <a:pt x="31" y="104"/>
                      <a:pt x="51" y="99"/>
                    </a:cubicBezTo>
                    <a:cubicBezTo>
                      <a:pt x="155" y="71"/>
                      <a:pt x="155" y="71"/>
                      <a:pt x="155" y="71"/>
                    </a:cubicBezTo>
                    <a:cubicBezTo>
                      <a:pt x="176" y="65"/>
                      <a:pt x="189" y="46"/>
                      <a:pt x="184" y="28"/>
                    </a:cubicBezTo>
                    <a:cubicBezTo>
                      <a:pt x="179" y="10"/>
                      <a:pt x="158" y="0"/>
                      <a:pt x="138" y="5"/>
                    </a:cubicBezTo>
                    <a:lnTo>
                      <a:pt x="33" y="33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" name="任意多边形 49"/>
              <p:cNvSpPr>
                <a:spLocks/>
              </p:cNvSpPr>
              <p:nvPr/>
            </p:nvSpPr>
            <p:spPr bwMode="auto">
              <a:xfrm>
                <a:off x="1780592" y="1701800"/>
                <a:ext cx="130786" cy="236590"/>
              </a:xfrm>
              <a:custGeom>
                <a:avLst/>
                <a:gdLst/>
                <a:ahLst/>
                <a:cxnLst>
                  <a:cxn ang="0">
                    <a:pos x="99" y="138"/>
                  </a:cxn>
                  <a:cxn ang="0">
                    <a:pos x="76" y="184"/>
                  </a:cxn>
                  <a:cxn ang="0">
                    <a:pos x="33" y="155"/>
                  </a:cxn>
                  <a:cxn ang="0">
                    <a:pos x="5" y="51"/>
                  </a:cxn>
                  <a:cxn ang="0">
                    <a:pos x="28" y="5"/>
                  </a:cxn>
                  <a:cxn ang="0">
                    <a:pos x="71" y="33"/>
                  </a:cxn>
                  <a:cxn ang="0">
                    <a:pos x="99" y="138"/>
                  </a:cxn>
                </a:cxnLst>
                <a:rect l="0" t="0" r="r" b="b"/>
                <a:pathLst>
                  <a:path w="104" h="189">
                    <a:moveTo>
                      <a:pt x="99" y="138"/>
                    </a:moveTo>
                    <a:cubicBezTo>
                      <a:pt x="104" y="158"/>
                      <a:pt x="94" y="179"/>
                      <a:pt x="76" y="184"/>
                    </a:cubicBezTo>
                    <a:cubicBezTo>
                      <a:pt x="58" y="189"/>
                      <a:pt x="39" y="176"/>
                      <a:pt x="33" y="155"/>
                    </a:cubicBezTo>
                    <a:cubicBezTo>
                      <a:pt x="5" y="51"/>
                      <a:pt x="5" y="51"/>
                      <a:pt x="5" y="51"/>
                    </a:cubicBezTo>
                    <a:cubicBezTo>
                      <a:pt x="0" y="31"/>
                      <a:pt x="10" y="10"/>
                      <a:pt x="28" y="5"/>
                    </a:cubicBezTo>
                    <a:cubicBezTo>
                      <a:pt x="46" y="0"/>
                      <a:pt x="65" y="13"/>
                      <a:pt x="71" y="33"/>
                    </a:cubicBezTo>
                    <a:lnTo>
                      <a:pt x="99" y="13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" name="任意多边形 50"/>
              <p:cNvSpPr>
                <a:spLocks/>
              </p:cNvSpPr>
              <p:nvPr/>
            </p:nvSpPr>
            <p:spPr bwMode="auto">
              <a:xfrm>
                <a:off x="2227322" y="3432878"/>
                <a:ext cx="130786" cy="236590"/>
              </a:xfrm>
              <a:custGeom>
                <a:avLst/>
                <a:gdLst/>
                <a:ahLst/>
                <a:cxnLst>
                  <a:cxn ang="0">
                    <a:pos x="5" y="51"/>
                  </a:cxn>
                  <a:cxn ang="0">
                    <a:pos x="28" y="5"/>
                  </a:cxn>
                  <a:cxn ang="0">
                    <a:pos x="71" y="33"/>
                  </a:cxn>
                  <a:cxn ang="0">
                    <a:pos x="99" y="137"/>
                  </a:cxn>
                  <a:cxn ang="0">
                    <a:pos x="76" y="183"/>
                  </a:cxn>
                  <a:cxn ang="0">
                    <a:pos x="33" y="155"/>
                  </a:cxn>
                  <a:cxn ang="0">
                    <a:pos x="5" y="51"/>
                  </a:cxn>
                </a:cxnLst>
                <a:rect l="0" t="0" r="r" b="b"/>
                <a:pathLst>
                  <a:path w="104" h="188">
                    <a:moveTo>
                      <a:pt x="5" y="51"/>
                    </a:moveTo>
                    <a:cubicBezTo>
                      <a:pt x="0" y="30"/>
                      <a:pt x="10" y="10"/>
                      <a:pt x="28" y="5"/>
                    </a:cubicBezTo>
                    <a:cubicBezTo>
                      <a:pt x="46" y="0"/>
                      <a:pt x="65" y="13"/>
                      <a:pt x="71" y="33"/>
                    </a:cubicBezTo>
                    <a:cubicBezTo>
                      <a:pt x="99" y="137"/>
                      <a:pt x="99" y="137"/>
                      <a:pt x="99" y="137"/>
                    </a:cubicBezTo>
                    <a:cubicBezTo>
                      <a:pt x="104" y="158"/>
                      <a:pt x="94" y="179"/>
                      <a:pt x="76" y="183"/>
                    </a:cubicBezTo>
                    <a:cubicBezTo>
                      <a:pt x="58" y="188"/>
                      <a:pt x="39" y="175"/>
                      <a:pt x="33" y="155"/>
                    </a:cubicBezTo>
                    <a:lnTo>
                      <a:pt x="5" y="51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" name="任意多边形 51"/>
              <p:cNvSpPr>
                <a:spLocks/>
              </p:cNvSpPr>
              <p:nvPr/>
            </p:nvSpPr>
            <p:spPr bwMode="auto">
              <a:xfrm>
                <a:off x="1107558" y="2870057"/>
                <a:ext cx="238060" cy="132256"/>
              </a:xfrm>
              <a:custGeom>
                <a:avLst/>
                <a:gdLst/>
                <a:ahLst/>
                <a:cxnLst>
                  <a:cxn ang="0">
                    <a:pos x="155" y="72"/>
                  </a:cxn>
                  <a:cxn ang="0">
                    <a:pos x="184" y="29"/>
                  </a:cxn>
                  <a:cxn ang="0">
                    <a:pos x="138" y="6"/>
                  </a:cxn>
                  <a:cxn ang="0">
                    <a:pos x="34" y="34"/>
                  </a:cxn>
                  <a:cxn ang="0">
                    <a:pos x="5" y="77"/>
                  </a:cxn>
                  <a:cxn ang="0">
                    <a:pos x="51" y="99"/>
                  </a:cxn>
                  <a:cxn ang="0">
                    <a:pos x="155" y="72"/>
                  </a:cxn>
                </a:cxnLst>
                <a:rect l="0" t="0" r="r" b="b"/>
                <a:pathLst>
                  <a:path w="189" h="105">
                    <a:moveTo>
                      <a:pt x="155" y="72"/>
                    </a:moveTo>
                    <a:cubicBezTo>
                      <a:pt x="176" y="66"/>
                      <a:pt x="189" y="47"/>
                      <a:pt x="184" y="29"/>
                    </a:cubicBezTo>
                    <a:cubicBezTo>
                      <a:pt x="179" y="11"/>
                      <a:pt x="158" y="0"/>
                      <a:pt x="138" y="6"/>
                    </a:cubicBezTo>
                    <a:cubicBezTo>
                      <a:pt x="34" y="34"/>
                      <a:pt x="34" y="34"/>
                      <a:pt x="34" y="34"/>
                    </a:cubicBezTo>
                    <a:cubicBezTo>
                      <a:pt x="13" y="39"/>
                      <a:pt x="0" y="59"/>
                      <a:pt x="5" y="77"/>
                    </a:cubicBezTo>
                    <a:cubicBezTo>
                      <a:pt x="10" y="95"/>
                      <a:pt x="31" y="105"/>
                      <a:pt x="51" y="99"/>
                    </a:cubicBezTo>
                    <a:lnTo>
                      <a:pt x="155" y="7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" name="任意多边形 52"/>
              <p:cNvSpPr>
                <a:spLocks/>
              </p:cNvSpPr>
              <p:nvPr/>
            </p:nvSpPr>
            <p:spPr bwMode="auto">
              <a:xfrm>
                <a:off x="2468321" y="1776745"/>
                <a:ext cx="168993" cy="224834"/>
              </a:xfrm>
              <a:custGeom>
                <a:avLst/>
                <a:gdLst/>
                <a:ahLst/>
                <a:cxnLst>
                  <a:cxn ang="0">
                    <a:pos x="10" y="119"/>
                  </a:cxn>
                  <a:cxn ang="0">
                    <a:pos x="21" y="170"/>
                  </a:cxn>
                  <a:cxn ang="0">
                    <a:pos x="69" y="153"/>
                  </a:cxn>
                  <a:cxn ang="0">
                    <a:pos x="123" y="60"/>
                  </a:cxn>
                  <a:cxn ang="0">
                    <a:pos x="113" y="9"/>
                  </a:cxn>
                  <a:cxn ang="0">
                    <a:pos x="64" y="26"/>
                  </a:cxn>
                  <a:cxn ang="0">
                    <a:pos x="10" y="119"/>
                  </a:cxn>
                </a:cxnLst>
                <a:rect l="0" t="0" r="r" b="b"/>
                <a:pathLst>
                  <a:path w="134" h="179">
                    <a:moveTo>
                      <a:pt x="10" y="119"/>
                    </a:moveTo>
                    <a:cubicBezTo>
                      <a:pt x="0" y="138"/>
                      <a:pt x="4" y="160"/>
                      <a:pt x="21" y="170"/>
                    </a:cubicBezTo>
                    <a:cubicBezTo>
                      <a:pt x="37" y="179"/>
                      <a:pt x="59" y="171"/>
                      <a:pt x="69" y="153"/>
                    </a:cubicBezTo>
                    <a:cubicBezTo>
                      <a:pt x="123" y="60"/>
                      <a:pt x="123" y="60"/>
                      <a:pt x="123" y="60"/>
                    </a:cubicBezTo>
                    <a:cubicBezTo>
                      <a:pt x="134" y="41"/>
                      <a:pt x="129" y="19"/>
                      <a:pt x="113" y="9"/>
                    </a:cubicBezTo>
                    <a:cubicBezTo>
                      <a:pt x="97" y="0"/>
                      <a:pt x="75" y="7"/>
                      <a:pt x="64" y="26"/>
                    </a:cubicBezTo>
                    <a:lnTo>
                      <a:pt x="10" y="119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" name="任意多边形 53"/>
              <p:cNvSpPr>
                <a:spLocks/>
              </p:cNvSpPr>
              <p:nvPr/>
            </p:nvSpPr>
            <p:spPr bwMode="auto">
              <a:xfrm>
                <a:off x="1186912" y="2220536"/>
                <a:ext cx="224834" cy="167524"/>
              </a:xfrm>
              <a:custGeom>
                <a:avLst/>
                <a:gdLst/>
                <a:ahLst/>
                <a:cxnLst>
                  <a:cxn ang="0">
                    <a:pos x="59" y="11"/>
                  </a:cxn>
                  <a:cxn ang="0">
                    <a:pos x="9" y="21"/>
                  </a:cxn>
                  <a:cxn ang="0">
                    <a:pos x="25" y="69"/>
                  </a:cxn>
                  <a:cxn ang="0">
                    <a:pos x="119" y="123"/>
                  </a:cxn>
                  <a:cxn ang="0">
                    <a:pos x="169" y="113"/>
                  </a:cxn>
                  <a:cxn ang="0">
                    <a:pos x="153" y="65"/>
                  </a:cxn>
                  <a:cxn ang="0">
                    <a:pos x="59" y="11"/>
                  </a:cxn>
                </a:cxnLst>
                <a:rect l="0" t="0" r="r" b="b"/>
                <a:pathLst>
                  <a:path w="179" h="134">
                    <a:moveTo>
                      <a:pt x="59" y="11"/>
                    </a:moveTo>
                    <a:cubicBezTo>
                      <a:pt x="41" y="0"/>
                      <a:pt x="18" y="5"/>
                      <a:pt x="9" y="21"/>
                    </a:cubicBezTo>
                    <a:cubicBezTo>
                      <a:pt x="0" y="37"/>
                      <a:pt x="7" y="59"/>
                      <a:pt x="25" y="69"/>
                    </a:cubicBezTo>
                    <a:cubicBezTo>
                      <a:pt x="119" y="123"/>
                      <a:pt x="119" y="123"/>
                      <a:pt x="119" y="123"/>
                    </a:cubicBezTo>
                    <a:cubicBezTo>
                      <a:pt x="137" y="134"/>
                      <a:pt x="160" y="129"/>
                      <a:pt x="169" y="113"/>
                    </a:cubicBezTo>
                    <a:cubicBezTo>
                      <a:pt x="179" y="97"/>
                      <a:pt x="171" y="75"/>
                      <a:pt x="153" y="65"/>
                    </a:cubicBezTo>
                    <a:lnTo>
                      <a:pt x="59" y="11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" name="任意多边形 54"/>
              <p:cNvSpPr>
                <a:spLocks/>
              </p:cNvSpPr>
              <p:nvPr/>
            </p:nvSpPr>
            <p:spPr bwMode="auto">
              <a:xfrm>
                <a:off x="2690216" y="3089013"/>
                <a:ext cx="224834" cy="167524"/>
              </a:xfrm>
              <a:custGeom>
                <a:avLst/>
                <a:gdLst/>
                <a:ahLst/>
                <a:cxnLst>
                  <a:cxn ang="0">
                    <a:pos x="60" y="10"/>
                  </a:cxn>
                  <a:cxn ang="0">
                    <a:pos x="9" y="21"/>
                  </a:cxn>
                  <a:cxn ang="0">
                    <a:pos x="26" y="69"/>
                  </a:cxn>
                  <a:cxn ang="0">
                    <a:pos x="119" y="123"/>
                  </a:cxn>
                  <a:cxn ang="0">
                    <a:pos x="169" y="113"/>
                  </a:cxn>
                  <a:cxn ang="0">
                    <a:pos x="153" y="64"/>
                  </a:cxn>
                  <a:cxn ang="0">
                    <a:pos x="60" y="10"/>
                  </a:cxn>
                </a:cxnLst>
                <a:rect l="0" t="0" r="r" b="b"/>
                <a:pathLst>
                  <a:path w="179" h="134">
                    <a:moveTo>
                      <a:pt x="60" y="10"/>
                    </a:moveTo>
                    <a:cubicBezTo>
                      <a:pt x="41" y="0"/>
                      <a:pt x="19" y="4"/>
                      <a:pt x="9" y="21"/>
                    </a:cubicBezTo>
                    <a:cubicBezTo>
                      <a:pt x="0" y="37"/>
                      <a:pt x="7" y="59"/>
                      <a:pt x="26" y="69"/>
                    </a:cubicBezTo>
                    <a:cubicBezTo>
                      <a:pt x="119" y="123"/>
                      <a:pt x="119" y="123"/>
                      <a:pt x="119" y="123"/>
                    </a:cubicBezTo>
                    <a:cubicBezTo>
                      <a:pt x="137" y="134"/>
                      <a:pt x="160" y="129"/>
                      <a:pt x="169" y="113"/>
                    </a:cubicBezTo>
                    <a:cubicBezTo>
                      <a:pt x="179" y="97"/>
                      <a:pt x="171" y="75"/>
                      <a:pt x="153" y="64"/>
                    </a:cubicBezTo>
                    <a:lnTo>
                      <a:pt x="60" y="1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" name="任意多边形 55"/>
              <p:cNvSpPr>
                <a:spLocks/>
              </p:cNvSpPr>
              <p:nvPr/>
            </p:nvSpPr>
            <p:spPr bwMode="auto">
              <a:xfrm>
                <a:off x="1373539" y="1967781"/>
                <a:ext cx="1444524" cy="1575310"/>
              </a:xfrm>
              <a:custGeom>
                <a:avLst/>
                <a:gdLst/>
                <a:ahLst/>
                <a:cxnLst>
                  <a:cxn ang="0">
                    <a:pos x="510" y="1256"/>
                  </a:cxn>
                  <a:cxn ang="0">
                    <a:pos x="0" y="961"/>
                  </a:cxn>
                  <a:cxn ang="0">
                    <a:pos x="13" y="937"/>
                  </a:cxn>
                  <a:cxn ang="0">
                    <a:pos x="32" y="713"/>
                  </a:cxn>
                  <a:cxn ang="0">
                    <a:pos x="73" y="317"/>
                  </a:cxn>
                  <a:cxn ang="0">
                    <a:pos x="373" y="37"/>
                  </a:cxn>
                  <a:cxn ang="0">
                    <a:pos x="616" y="7"/>
                  </a:cxn>
                  <a:cxn ang="0">
                    <a:pos x="848" y="77"/>
                  </a:cxn>
                  <a:cxn ang="0">
                    <a:pos x="852" y="80"/>
                  </a:cxn>
                  <a:cxn ang="0">
                    <a:pos x="853" y="80"/>
                  </a:cxn>
                  <a:cxn ang="0">
                    <a:pos x="1029" y="245"/>
                  </a:cxn>
                  <a:cxn ang="0">
                    <a:pos x="1125" y="470"/>
                  </a:cxn>
                  <a:cxn ang="0">
                    <a:pos x="1032" y="870"/>
                  </a:cxn>
                  <a:cxn ang="0">
                    <a:pos x="710" y="1104"/>
                  </a:cxn>
                  <a:cxn ang="0">
                    <a:pos x="524" y="1232"/>
                  </a:cxn>
                  <a:cxn ang="0">
                    <a:pos x="510" y="1256"/>
                  </a:cxn>
                  <a:cxn ang="0">
                    <a:pos x="75" y="939"/>
                  </a:cxn>
                  <a:cxn ang="0">
                    <a:pos x="492" y="1180"/>
                  </a:cxn>
                  <a:cxn ang="0">
                    <a:pos x="686" y="1053"/>
                  </a:cxn>
                  <a:cxn ang="0">
                    <a:pos x="987" y="836"/>
                  </a:cxn>
                  <a:cxn ang="0">
                    <a:pos x="1069" y="481"/>
                  </a:cxn>
                  <a:cxn ang="0">
                    <a:pos x="824" y="128"/>
                  </a:cxn>
                  <a:cxn ang="0">
                    <a:pos x="820" y="126"/>
                  </a:cxn>
                  <a:cxn ang="0">
                    <a:pos x="392" y="90"/>
                  </a:cxn>
                  <a:cxn ang="0">
                    <a:pos x="125" y="339"/>
                  </a:cxn>
                  <a:cxn ang="0">
                    <a:pos x="88" y="708"/>
                  </a:cxn>
                  <a:cxn ang="0">
                    <a:pos x="75" y="939"/>
                  </a:cxn>
                </a:cxnLst>
                <a:rect l="0" t="0" r="r" b="b"/>
                <a:pathLst>
                  <a:path w="1152" h="1256">
                    <a:moveTo>
                      <a:pt x="510" y="1256"/>
                    </a:moveTo>
                    <a:cubicBezTo>
                      <a:pt x="0" y="961"/>
                      <a:pt x="0" y="961"/>
                      <a:pt x="0" y="961"/>
                    </a:cubicBezTo>
                    <a:cubicBezTo>
                      <a:pt x="13" y="937"/>
                      <a:pt x="13" y="937"/>
                      <a:pt x="13" y="937"/>
                    </a:cubicBezTo>
                    <a:cubicBezTo>
                      <a:pt x="46" y="877"/>
                      <a:pt x="40" y="801"/>
                      <a:pt x="32" y="713"/>
                    </a:cubicBezTo>
                    <a:cubicBezTo>
                      <a:pt x="23" y="604"/>
                      <a:pt x="11" y="468"/>
                      <a:pt x="73" y="317"/>
                    </a:cubicBezTo>
                    <a:cubicBezTo>
                      <a:pt x="128" y="184"/>
                      <a:pt x="234" y="85"/>
                      <a:pt x="373" y="37"/>
                    </a:cubicBezTo>
                    <a:cubicBezTo>
                      <a:pt x="449" y="10"/>
                      <a:pt x="533" y="0"/>
                      <a:pt x="616" y="7"/>
                    </a:cubicBezTo>
                    <a:cubicBezTo>
                      <a:pt x="699" y="14"/>
                      <a:pt x="779" y="38"/>
                      <a:pt x="848" y="77"/>
                    </a:cubicBezTo>
                    <a:cubicBezTo>
                      <a:pt x="852" y="80"/>
                      <a:pt x="852" y="80"/>
                      <a:pt x="852" y="80"/>
                    </a:cubicBezTo>
                    <a:cubicBezTo>
                      <a:pt x="853" y="80"/>
                      <a:pt x="853" y="80"/>
                      <a:pt x="853" y="80"/>
                    </a:cubicBezTo>
                    <a:cubicBezTo>
                      <a:pt x="920" y="120"/>
                      <a:pt x="981" y="177"/>
                      <a:pt x="1029" y="245"/>
                    </a:cubicBezTo>
                    <a:cubicBezTo>
                      <a:pt x="1076" y="313"/>
                      <a:pt x="1109" y="391"/>
                      <a:pt x="1125" y="470"/>
                    </a:cubicBezTo>
                    <a:cubicBezTo>
                      <a:pt x="1152" y="615"/>
                      <a:pt x="1119" y="757"/>
                      <a:pt x="1032" y="870"/>
                    </a:cubicBezTo>
                    <a:cubicBezTo>
                      <a:pt x="932" y="1000"/>
                      <a:pt x="809" y="1057"/>
                      <a:pt x="710" y="1104"/>
                    </a:cubicBezTo>
                    <a:cubicBezTo>
                      <a:pt x="629" y="1141"/>
                      <a:pt x="560" y="1174"/>
                      <a:pt x="524" y="1232"/>
                    </a:cubicBezTo>
                    <a:lnTo>
                      <a:pt x="510" y="1256"/>
                    </a:lnTo>
                    <a:close/>
                    <a:moveTo>
                      <a:pt x="75" y="939"/>
                    </a:moveTo>
                    <a:cubicBezTo>
                      <a:pt x="492" y="1180"/>
                      <a:pt x="492" y="1180"/>
                      <a:pt x="492" y="1180"/>
                    </a:cubicBezTo>
                    <a:cubicBezTo>
                      <a:pt x="538" y="1122"/>
                      <a:pt x="607" y="1090"/>
                      <a:pt x="686" y="1053"/>
                    </a:cubicBezTo>
                    <a:cubicBezTo>
                      <a:pt x="784" y="1007"/>
                      <a:pt x="896" y="955"/>
                      <a:pt x="987" y="836"/>
                    </a:cubicBezTo>
                    <a:cubicBezTo>
                      <a:pt x="1087" y="707"/>
                      <a:pt x="1087" y="572"/>
                      <a:pt x="1069" y="481"/>
                    </a:cubicBezTo>
                    <a:cubicBezTo>
                      <a:pt x="1042" y="337"/>
                      <a:pt x="948" y="201"/>
                      <a:pt x="824" y="128"/>
                    </a:cubicBezTo>
                    <a:cubicBezTo>
                      <a:pt x="820" y="126"/>
                      <a:pt x="820" y="126"/>
                      <a:pt x="820" y="126"/>
                    </a:cubicBezTo>
                    <a:cubicBezTo>
                      <a:pt x="695" y="55"/>
                      <a:pt x="530" y="41"/>
                      <a:pt x="392" y="90"/>
                    </a:cubicBezTo>
                    <a:cubicBezTo>
                      <a:pt x="304" y="120"/>
                      <a:pt x="187" y="188"/>
                      <a:pt x="125" y="339"/>
                    </a:cubicBezTo>
                    <a:cubicBezTo>
                      <a:pt x="68" y="477"/>
                      <a:pt x="79" y="600"/>
                      <a:pt x="88" y="708"/>
                    </a:cubicBezTo>
                    <a:cubicBezTo>
                      <a:pt x="96" y="795"/>
                      <a:pt x="102" y="871"/>
                      <a:pt x="75" y="93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" name="任意多边形 56"/>
              <p:cNvSpPr>
                <a:spLocks/>
              </p:cNvSpPr>
              <p:nvPr/>
            </p:nvSpPr>
            <p:spPr bwMode="auto">
              <a:xfrm>
                <a:off x="2211157" y="2242578"/>
                <a:ext cx="467303" cy="536370"/>
              </a:xfrm>
              <a:custGeom>
                <a:avLst/>
                <a:gdLst/>
                <a:ahLst/>
                <a:cxnLst>
                  <a:cxn ang="0">
                    <a:pos x="90" y="42"/>
                  </a:cxn>
                  <a:cxn ang="0">
                    <a:pos x="16" y="171"/>
                  </a:cxn>
                  <a:cxn ang="0">
                    <a:pos x="15" y="174"/>
                  </a:cxn>
                  <a:cxn ang="0">
                    <a:pos x="4" y="267"/>
                  </a:cxn>
                  <a:cxn ang="0">
                    <a:pos x="40" y="375"/>
                  </a:cxn>
                  <a:cxn ang="0">
                    <a:pos x="44" y="375"/>
                  </a:cxn>
                  <a:cxn ang="0">
                    <a:pos x="112" y="379"/>
                  </a:cxn>
                  <a:cxn ang="0">
                    <a:pos x="149" y="332"/>
                  </a:cxn>
                  <a:cxn ang="0">
                    <a:pos x="149" y="331"/>
                  </a:cxn>
                  <a:cxn ang="0">
                    <a:pos x="148" y="330"/>
                  </a:cxn>
                  <a:cxn ang="0">
                    <a:pos x="131" y="312"/>
                  </a:cxn>
                  <a:cxn ang="0">
                    <a:pos x="134" y="301"/>
                  </a:cxn>
                  <a:cxn ang="0">
                    <a:pos x="145" y="304"/>
                  </a:cxn>
                  <a:cxn ang="0">
                    <a:pos x="192" y="323"/>
                  </a:cxn>
                  <a:cxn ang="0">
                    <a:pos x="202" y="327"/>
                  </a:cxn>
                  <a:cxn ang="0">
                    <a:pos x="197" y="337"/>
                  </a:cxn>
                  <a:cxn ang="0">
                    <a:pos x="171" y="340"/>
                  </a:cxn>
                  <a:cxn ang="0">
                    <a:pos x="137" y="391"/>
                  </a:cxn>
                  <a:cxn ang="0">
                    <a:pos x="254" y="416"/>
                  </a:cxn>
                  <a:cxn ang="0">
                    <a:pos x="319" y="366"/>
                  </a:cxn>
                  <a:cxn ang="0">
                    <a:pos x="320" y="365"/>
                  </a:cxn>
                  <a:cxn ang="0">
                    <a:pos x="312" y="237"/>
                  </a:cxn>
                  <a:cxn ang="0">
                    <a:pos x="306" y="232"/>
                  </a:cxn>
                  <a:cxn ang="0">
                    <a:pos x="307" y="226"/>
                  </a:cxn>
                  <a:cxn ang="0">
                    <a:pos x="247" y="115"/>
                  </a:cxn>
                  <a:cxn ang="0">
                    <a:pos x="227" y="149"/>
                  </a:cxn>
                  <a:cxn ang="0">
                    <a:pos x="180" y="179"/>
                  </a:cxn>
                  <a:cxn ang="0">
                    <a:pos x="108" y="171"/>
                  </a:cxn>
                  <a:cxn ang="0">
                    <a:pos x="106" y="171"/>
                  </a:cxn>
                  <a:cxn ang="0">
                    <a:pos x="104" y="169"/>
                  </a:cxn>
                  <a:cxn ang="0">
                    <a:pos x="85" y="182"/>
                  </a:cxn>
                  <a:cxn ang="0">
                    <a:pos x="78" y="181"/>
                  </a:cxn>
                  <a:cxn ang="0">
                    <a:pos x="75" y="178"/>
                  </a:cxn>
                  <a:cxn ang="0">
                    <a:pos x="79" y="168"/>
                  </a:cxn>
                  <a:cxn ang="0">
                    <a:pos x="106" y="126"/>
                  </a:cxn>
                  <a:cxn ang="0">
                    <a:pos x="114" y="118"/>
                  </a:cxn>
                  <a:cxn ang="0">
                    <a:pos x="122" y="125"/>
                  </a:cxn>
                  <a:cxn ang="0">
                    <a:pos x="118" y="150"/>
                  </a:cxn>
                  <a:cxn ang="0">
                    <a:pos x="210" y="134"/>
                  </a:cxn>
                  <a:cxn ang="0">
                    <a:pos x="229" y="96"/>
                  </a:cxn>
                  <a:cxn ang="0">
                    <a:pos x="192" y="14"/>
                  </a:cxn>
                  <a:cxn ang="0">
                    <a:pos x="164" y="4"/>
                  </a:cxn>
                  <a:cxn ang="0">
                    <a:pos x="110" y="18"/>
                  </a:cxn>
                  <a:cxn ang="0">
                    <a:pos x="90" y="42"/>
                  </a:cxn>
                </a:cxnLst>
                <a:rect l="0" t="0" r="r" b="b"/>
                <a:pathLst>
                  <a:path w="372" h="428">
                    <a:moveTo>
                      <a:pt x="90" y="42"/>
                    </a:moveTo>
                    <a:cubicBezTo>
                      <a:pt x="16" y="171"/>
                      <a:pt x="16" y="171"/>
                      <a:pt x="16" y="171"/>
                    </a:cubicBezTo>
                    <a:cubicBezTo>
                      <a:pt x="16" y="172"/>
                      <a:pt x="16" y="173"/>
                      <a:pt x="15" y="174"/>
                    </a:cubicBezTo>
                    <a:cubicBezTo>
                      <a:pt x="15" y="175"/>
                      <a:pt x="0" y="215"/>
                      <a:pt x="4" y="267"/>
                    </a:cubicBezTo>
                    <a:cubicBezTo>
                      <a:pt x="6" y="307"/>
                      <a:pt x="19" y="343"/>
                      <a:pt x="40" y="375"/>
                    </a:cubicBezTo>
                    <a:cubicBezTo>
                      <a:pt x="42" y="375"/>
                      <a:pt x="43" y="375"/>
                      <a:pt x="44" y="375"/>
                    </a:cubicBezTo>
                    <a:cubicBezTo>
                      <a:pt x="71" y="387"/>
                      <a:pt x="93" y="388"/>
                      <a:pt x="112" y="379"/>
                    </a:cubicBezTo>
                    <a:cubicBezTo>
                      <a:pt x="139" y="366"/>
                      <a:pt x="149" y="333"/>
                      <a:pt x="149" y="332"/>
                    </a:cubicBezTo>
                    <a:cubicBezTo>
                      <a:pt x="149" y="332"/>
                      <a:pt x="149" y="332"/>
                      <a:pt x="149" y="331"/>
                    </a:cubicBezTo>
                    <a:cubicBezTo>
                      <a:pt x="149" y="331"/>
                      <a:pt x="148" y="331"/>
                      <a:pt x="148" y="330"/>
                    </a:cubicBezTo>
                    <a:cubicBezTo>
                      <a:pt x="137" y="322"/>
                      <a:pt x="131" y="312"/>
                      <a:pt x="131" y="312"/>
                    </a:cubicBezTo>
                    <a:cubicBezTo>
                      <a:pt x="129" y="308"/>
                      <a:pt x="130" y="303"/>
                      <a:pt x="134" y="301"/>
                    </a:cubicBezTo>
                    <a:cubicBezTo>
                      <a:pt x="138" y="299"/>
                      <a:pt x="142" y="300"/>
                      <a:pt x="145" y="304"/>
                    </a:cubicBezTo>
                    <a:cubicBezTo>
                      <a:pt x="145" y="305"/>
                      <a:pt x="162" y="334"/>
                      <a:pt x="192" y="323"/>
                    </a:cubicBezTo>
                    <a:cubicBezTo>
                      <a:pt x="196" y="321"/>
                      <a:pt x="200" y="323"/>
                      <a:pt x="202" y="327"/>
                    </a:cubicBezTo>
                    <a:cubicBezTo>
                      <a:pt x="203" y="331"/>
                      <a:pt x="201" y="336"/>
                      <a:pt x="197" y="337"/>
                    </a:cubicBezTo>
                    <a:cubicBezTo>
                      <a:pt x="188" y="341"/>
                      <a:pt x="179" y="342"/>
                      <a:pt x="171" y="340"/>
                    </a:cubicBezTo>
                    <a:cubicBezTo>
                      <a:pt x="168" y="348"/>
                      <a:pt x="159" y="373"/>
                      <a:pt x="137" y="391"/>
                    </a:cubicBezTo>
                    <a:cubicBezTo>
                      <a:pt x="171" y="421"/>
                      <a:pt x="223" y="428"/>
                      <a:pt x="254" y="416"/>
                    </a:cubicBezTo>
                    <a:cubicBezTo>
                      <a:pt x="298" y="400"/>
                      <a:pt x="319" y="366"/>
                      <a:pt x="319" y="366"/>
                    </a:cubicBezTo>
                    <a:cubicBezTo>
                      <a:pt x="320" y="365"/>
                      <a:pt x="320" y="365"/>
                      <a:pt x="320" y="365"/>
                    </a:cubicBezTo>
                    <a:cubicBezTo>
                      <a:pt x="372" y="283"/>
                      <a:pt x="314" y="238"/>
                      <a:pt x="312" y="237"/>
                    </a:cubicBezTo>
                    <a:cubicBezTo>
                      <a:pt x="306" y="232"/>
                      <a:pt x="306" y="232"/>
                      <a:pt x="306" y="232"/>
                    </a:cubicBezTo>
                    <a:cubicBezTo>
                      <a:pt x="307" y="226"/>
                      <a:pt x="307" y="226"/>
                      <a:pt x="307" y="226"/>
                    </a:cubicBezTo>
                    <a:cubicBezTo>
                      <a:pt x="316" y="167"/>
                      <a:pt x="272" y="131"/>
                      <a:pt x="247" y="115"/>
                    </a:cubicBezTo>
                    <a:cubicBezTo>
                      <a:pt x="244" y="125"/>
                      <a:pt x="237" y="137"/>
                      <a:pt x="227" y="149"/>
                    </a:cubicBezTo>
                    <a:cubicBezTo>
                      <a:pt x="214" y="164"/>
                      <a:pt x="198" y="174"/>
                      <a:pt x="180" y="179"/>
                    </a:cubicBezTo>
                    <a:cubicBezTo>
                      <a:pt x="158" y="185"/>
                      <a:pt x="133" y="182"/>
                      <a:pt x="108" y="171"/>
                    </a:cubicBezTo>
                    <a:cubicBezTo>
                      <a:pt x="107" y="171"/>
                      <a:pt x="107" y="171"/>
                      <a:pt x="106" y="171"/>
                    </a:cubicBezTo>
                    <a:cubicBezTo>
                      <a:pt x="106" y="170"/>
                      <a:pt x="105" y="170"/>
                      <a:pt x="104" y="169"/>
                    </a:cubicBezTo>
                    <a:cubicBezTo>
                      <a:pt x="95" y="178"/>
                      <a:pt x="86" y="182"/>
                      <a:pt x="85" y="182"/>
                    </a:cubicBezTo>
                    <a:cubicBezTo>
                      <a:pt x="83" y="183"/>
                      <a:pt x="81" y="183"/>
                      <a:pt x="78" y="181"/>
                    </a:cubicBezTo>
                    <a:cubicBezTo>
                      <a:pt x="77" y="181"/>
                      <a:pt x="76" y="179"/>
                      <a:pt x="75" y="178"/>
                    </a:cubicBezTo>
                    <a:cubicBezTo>
                      <a:pt x="74" y="174"/>
                      <a:pt x="75" y="169"/>
                      <a:pt x="79" y="168"/>
                    </a:cubicBezTo>
                    <a:cubicBezTo>
                      <a:pt x="81" y="167"/>
                      <a:pt x="108" y="155"/>
                      <a:pt x="106" y="126"/>
                    </a:cubicBezTo>
                    <a:cubicBezTo>
                      <a:pt x="106" y="122"/>
                      <a:pt x="109" y="118"/>
                      <a:pt x="114" y="118"/>
                    </a:cubicBezTo>
                    <a:cubicBezTo>
                      <a:pt x="118" y="118"/>
                      <a:pt x="122" y="121"/>
                      <a:pt x="122" y="125"/>
                    </a:cubicBezTo>
                    <a:cubicBezTo>
                      <a:pt x="123" y="135"/>
                      <a:pt x="121" y="143"/>
                      <a:pt x="118" y="150"/>
                    </a:cubicBezTo>
                    <a:cubicBezTo>
                      <a:pt x="167" y="171"/>
                      <a:pt x="196" y="149"/>
                      <a:pt x="210" y="134"/>
                    </a:cubicBezTo>
                    <a:cubicBezTo>
                      <a:pt x="224" y="117"/>
                      <a:pt x="229" y="97"/>
                      <a:pt x="229" y="96"/>
                    </a:cubicBezTo>
                    <a:cubicBezTo>
                      <a:pt x="236" y="63"/>
                      <a:pt x="221" y="31"/>
                      <a:pt x="192" y="14"/>
                    </a:cubicBezTo>
                    <a:cubicBezTo>
                      <a:pt x="183" y="10"/>
                      <a:pt x="174" y="6"/>
                      <a:pt x="164" y="4"/>
                    </a:cubicBezTo>
                    <a:cubicBezTo>
                      <a:pt x="145" y="0"/>
                      <a:pt x="127" y="5"/>
                      <a:pt x="110" y="18"/>
                    </a:cubicBezTo>
                    <a:cubicBezTo>
                      <a:pt x="97" y="29"/>
                      <a:pt x="90" y="42"/>
                      <a:pt x="90" y="4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8" name="任意多边形 57"/>
              <p:cNvSpPr>
                <a:spLocks/>
              </p:cNvSpPr>
              <p:nvPr/>
            </p:nvSpPr>
            <p:spPr bwMode="auto">
              <a:xfrm>
                <a:off x="1927543" y="2533540"/>
                <a:ext cx="700954" cy="646583"/>
              </a:xfrm>
              <a:custGeom>
                <a:avLst/>
                <a:gdLst/>
                <a:ahLst/>
                <a:cxnLst>
                  <a:cxn ang="0">
                    <a:pos x="362" y="381"/>
                  </a:cxn>
                  <a:cxn ang="0">
                    <a:pos x="272" y="324"/>
                  </a:cxn>
                  <a:cxn ang="0">
                    <a:pos x="187" y="270"/>
                  </a:cxn>
                  <a:cxn ang="0">
                    <a:pos x="206" y="257"/>
                  </a:cxn>
                  <a:cxn ang="0">
                    <a:pos x="310" y="296"/>
                  </a:cxn>
                  <a:cxn ang="0">
                    <a:pos x="325" y="302"/>
                  </a:cxn>
                  <a:cxn ang="0">
                    <a:pos x="409" y="373"/>
                  </a:cxn>
                  <a:cxn ang="0">
                    <a:pos x="464" y="367"/>
                  </a:cxn>
                  <a:cxn ang="0">
                    <a:pos x="513" y="267"/>
                  </a:cxn>
                  <a:cxn ang="0">
                    <a:pos x="518" y="254"/>
                  </a:cxn>
                  <a:cxn ang="0">
                    <a:pos x="488" y="206"/>
                  </a:cxn>
                  <a:cxn ang="0">
                    <a:pos x="370" y="192"/>
                  </a:cxn>
                  <a:cxn ang="0">
                    <a:pos x="294" y="175"/>
                  </a:cxn>
                  <a:cxn ang="0">
                    <a:pos x="330" y="218"/>
                  </a:cxn>
                  <a:cxn ang="0">
                    <a:pos x="313" y="221"/>
                  </a:cxn>
                  <a:cxn ang="0">
                    <a:pos x="206" y="36"/>
                  </a:cxn>
                  <a:cxn ang="0">
                    <a:pos x="34" y="300"/>
                  </a:cxn>
                  <a:cxn ang="0">
                    <a:pos x="24" y="452"/>
                  </a:cxn>
                  <a:cxn ang="0">
                    <a:pos x="67" y="488"/>
                  </a:cxn>
                  <a:cxn ang="0">
                    <a:pos x="182" y="495"/>
                  </a:cxn>
                  <a:cxn ang="0">
                    <a:pos x="188" y="492"/>
                  </a:cxn>
                  <a:cxn ang="0">
                    <a:pos x="251" y="369"/>
                  </a:cxn>
                  <a:cxn ang="0">
                    <a:pos x="208" y="383"/>
                  </a:cxn>
                  <a:cxn ang="0">
                    <a:pos x="202" y="374"/>
                  </a:cxn>
                  <a:cxn ang="0">
                    <a:pos x="227" y="366"/>
                  </a:cxn>
                  <a:cxn ang="0">
                    <a:pos x="258" y="336"/>
                  </a:cxn>
                  <a:cxn ang="0">
                    <a:pos x="270" y="346"/>
                  </a:cxn>
                  <a:cxn ang="0">
                    <a:pos x="215" y="502"/>
                  </a:cxn>
                  <a:cxn ang="0">
                    <a:pos x="345" y="463"/>
                  </a:cxn>
                  <a:cxn ang="0">
                    <a:pos x="365" y="414"/>
                  </a:cxn>
                  <a:cxn ang="0">
                    <a:pos x="388" y="414"/>
                  </a:cxn>
                  <a:cxn ang="0">
                    <a:pos x="426" y="416"/>
                  </a:cxn>
                  <a:cxn ang="0">
                    <a:pos x="406" y="396"/>
                  </a:cxn>
                </a:cxnLst>
                <a:rect l="0" t="0" r="r" b="b"/>
                <a:pathLst>
                  <a:path w="559" h="516">
                    <a:moveTo>
                      <a:pt x="406" y="396"/>
                    </a:moveTo>
                    <a:cubicBezTo>
                      <a:pt x="393" y="394"/>
                      <a:pt x="377" y="390"/>
                      <a:pt x="362" y="381"/>
                    </a:cubicBezTo>
                    <a:cubicBezTo>
                      <a:pt x="342" y="370"/>
                      <a:pt x="323" y="351"/>
                      <a:pt x="308" y="321"/>
                    </a:cubicBezTo>
                    <a:cubicBezTo>
                      <a:pt x="300" y="323"/>
                      <a:pt x="287" y="325"/>
                      <a:pt x="272" y="324"/>
                    </a:cubicBezTo>
                    <a:cubicBezTo>
                      <a:pt x="260" y="323"/>
                      <a:pt x="244" y="320"/>
                      <a:pt x="228" y="311"/>
                    </a:cubicBezTo>
                    <a:cubicBezTo>
                      <a:pt x="214" y="303"/>
                      <a:pt x="199" y="290"/>
                      <a:pt x="187" y="270"/>
                    </a:cubicBezTo>
                    <a:cubicBezTo>
                      <a:pt x="183" y="264"/>
                      <a:pt x="185" y="257"/>
                      <a:pt x="190" y="254"/>
                    </a:cubicBezTo>
                    <a:cubicBezTo>
                      <a:pt x="196" y="250"/>
                      <a:pt x="203" y="252"/>
                      <a:pt x="206" y="257"/>
                    </a:cubicBezTo>
                    <a:cubicBezTo>
                      <a:pt x="243" y="315"/>
                      <a:pt x="295" y="301"/>
                      <a:pt x="308" y="297"/>
                    </a:cubicBezTo>
                    <a:cubicBezTo>
                      <a:pt x="308" y="296"/>
                      <a:pt x="309" y="296"/>
                      <a:pt x="310" y="296"/>
                    </a:cubicBezTo>
                    <a:cubicBezTo>
                      <a:pt x="313" y="294"/>
                      <a:pt x="316" y="294"/>
                      <a:pt x="319" y="296"/>
                    </a:cubicBezTo>
                    <a:cubicBezTo>
                      <a:pt x="322" y="297"/>
                      <a:pt x="324" y="299"/>
                      <a:pt x="325" y="302"/>
                    </a:cubicBezTo>
                    <a:cubicBezTo>
                      <a:pt x="326" y="303"/>
                      <a:pt x="326" y="303"/>
                      <a:pt x="326" y="304"/>
                    </a:cubicBezTo>
                    <a:cubicBezTo>
                      <a:pt x="344" y="345"/>
                      <a:pt x="372" y="368"/>
                      <a:pt x="409" y="373"/>
                    </a:cubicBezTo>
                    <a:cubicBezTo>
                      <a:pt x="438" y="376"/>
                      <a:pt x="461" y="368"/>
                      <a:pt x="462" y="368"/>
                    </a:cubicBezTo>
                    <a:cubicBezTo>
                      <a:pt x="462" y="367"/>
                      <a:pt x="463" y="367"/>
                      <a:pt x="464" y="367"/>
                    </a:cubicBezTo>
                    <a:cubicBezTo>
                      <a:pt x="490" y="353"/>
                      <a:pt x="506" y="333"/>
                      <a:pt x="512" y="308"/>
                    </a:cubicBezTo>
                    <a:cubicBezTo>
                      <a:pt x="517" y="285"/>
                      <a:pt x="513" y="267"/>
                      <a:pt x="513" y="267"/>
                    </a:cubicBezTo>
                    <a:cubicBezTo>
                      <a:pt x="511" y="259"/>
                      <a:pt x="511" y="259"/>
                      <a:pt x="511" y="259"/>
                    </a:cubicBezTo>
                    <a:cubicBezTo>
                      <a:pt x="518" y="254"/>
                      <a:pt x="518" y="254"/>
                      <a:pt x="518" y="254"/>
                    </a:cubicBezTo>
                    <a:cubicBezTo>
                      <a:pt x="559" y="224"/>
                      <a:pt x="557" y="186"/>
                      <a:pt x="551" y="163"/>
                    </a:cubicBezTo>
                    <a:cubicBezTo>
                      <a:pt x="539" y="177"/>
                      <a:pt x="518" y="195"/>
                      <a:pt x="488" y="206"/>
                    </a:cubicBezTo>
                    <a:cubicBezTo>
                      <a:pt x="465" y="214"/>
                      <a:pt x="438" y="215"/>
                      <a:pt x="410" y="208"/>
                    </a:cubicBezTo>
                    <a:cubicBezTo>
                      <a:pt x="396" y="205"/>
                      <a:pt x="382" y="199"/>
                      <a:pt x="370" y="192"/>
                    </a:cubicBezTo>
                    <a:cubicBezTo>
                      <a:pt x="359" y="186"/>
                      <a:pt x="350" y="179"/>
                      <a:pt x="342" y="171"/>
                    </a:cubicBezTo>
                    <a:cubicBezTo>
                      <a:pt x="327" y="176"/>
                      <a:pt x="311" y="178"/>
                      <a:pt x="294" y="175"/>
                    </a:cubicBezTo>
                    <a:cubicBezTo>
                      <a:pt x="304" y="184"/>
                      <a:pt x="315" y="193"/>
                      <a:pt x="327" y="202"/>
                    </a:cubicBezTo>
                    <a:cubicBezTo>
                      <a:pt x="332" y="205"/>
                      <a:pt x="333" y="213"/>
                      <a:pt x="330" y="218"/>
                    </a:cubicBezTo>
                    <a:cubicBezTo>
                      <a:pt x="326" y="223"/>
                      <a:pt x="319" y="224"/>
                      <a:pt x="314" y="221"/>
                    </a:cubicBezTo>
                    <a:cubicBezTo>
                      <a:pt x="314" y="221"/>
                      <a:pt x="314" y="221"/>
                      <a:pt x="313" y="221"/>
                    </a:cubicBezTo>
                    <a:cubicBezTo>
                      <a:pt x="277" y="195"/>
                      <a:pt x="249" y="165"/>
                      <a:pt x="231" y="129"/>
                    </a:cubicBezTo>
                    <a:cubicBezTo>
                      <a:pt x="217" y="101"/>
                      <a:pt x="209" y="69"/>
                      <a:pt x="206" y="36"/>
                    </a:cubicBezTo>
                    <a:cubicBezTo>
                      <a:pt x="206" y="23"/>
                      <a:pt x="206" y="11"/>
                      <a:pt x="207" y="0"/>
                    </a:cubicBezTo>
                    <a:cubicBezTo>
                      <a:pt x="34" y="300"/>
                      <a:pt x="34" y="300"/>
                      <a:pt x="34" y="300"/>
                    </a:cubicBezTo>
                    <a:cubicBezTo>
                      <a:pt x="17" y="329"/>
                      <a:pt x="2" y="357"/>
                      <a:pt x="1" y="389"/>
                    </a:cubicBezTo>
                    <a:cubicBezTo>
                      <a:pt x="0" y="427"/>
                      <a:pt x="24" y="452"/>
                      <a:pt x="24" y="452"/>
                    </a:cubicBezTo>
                    <a:cubicBezTo>
                      <a:pt x="24" y="453"/>
                      <a:pt x="24" y="453"/>
                      <a:pt x="24" y="453"/>
                    </a:cubicBezTo>
                    <a:cubicBezTo>
                      <a:pt x="38" y="467"/>
                      <a:pt x="52" y="479"/>
                      <a:pt x="67" y="488"/>
                    </a:cubicBezTo>
                    <a:cubicBezTo>
                      <a:pt x="93" y="502"/>
                      <a:pt x="120" y="508"/>
                      <a:pt x="148" y="505"/>
                    </a:cubicBezTo>
                    <a:cubicBezTo>
                      <a:pt x="169" y="502"/>
                      <a:pt x="182" y="495"/>
                      <a:pt x="182" y="495"/>
                    </a:cubicBezTo>
                    <a:cubicBezTo>
                      <a:pt x="187" y="492"/>
                      <a:pt x="187" y="492"/>
                      <a:pt x="187" y="492"/>
                    </a:cubicBezTo>
                    <a:cubicBezTo>
                      <a:pt x="188" y="492"/>
                      <a:pt x="188" y="492"/>
                      <a:pt x="188" y="492"/>
                    </a:cubicBezTo>
                    <a:cubicBezTo>
                      <a:pt x="193" y="489"/>
                      <a:pt x="202" y="484"/>
                      <a:pt x="210" y="476"/>
                    </a:cubicBezTo>
                    <a:cubicBezTo>
                      <a:pt x="225" y="462"/>
                      <a:pt x="257" y="424"/>
                      <a:pt x="251" y="369"/>
                    </a:cubicBezTo>
                    <a:cubicBezTo>
                      <a:pt x="244" y="375"/>
                      <a:pt x="237" y="379"/>
                      <a:pt x="231" y="381"/>
                    </a:cubicBezTo>
                    <a:cubicBezTo>
                      <a:pt x="219" y="384"/>
                      <a:pt x="209" y="383"/>
                      <a:pt x="208" y="383"/>
                    </a:cubicBezTo>
                    <a:cubicBezTo>
                      <a:pt x="207" y="382"/>
                      <a:pt x="206" y="382"/>
                      <a:pt x="205" y="382"/>
                    </a:cubicBezTo>
                    <a:cubicBezTo>
                      <a:pt x="203" y="380"/>
                      <a:pt x="201" y="377"/>
                      <a:pt x="202" y="374"/>
                    </a:cubicBezTo>
                    <a:cubicBezTo>
                      <a:pt x="202" y="369"/>
                      <a:pt x="206" y="367"/>
                      <a:pt x="211" y="367"/>
                    </a:cubicBezTo>
                    <a:cubicBezTo>
                      <a:pt x="211" y="367"/>
                      <a:pt x="218" y="368"/>
                      <a:pt x="227" y="366"/>
                    </a:cubicBezTo>
                    <a:cubicBezTo>
                      <a:pt x="237" y="362"/>
                      <a:pt x="245" y="354"/>
                      <a:pt x="248" y="341"/>
                    </a:cubicBezTo>
                    <a:cubicBezTo>
                      <a:pt x="249" y="337"/>
                      <a:pt x="254" y="335"/>
                      <a:pt x="258" y="336"/>
                    </a:cubicBezTo>
                    <a:cubicBezTo>
                      <a:pt x="259" y="336"/>
                      <a:pt x="259" y="337"/>
                      <a:pt x="260" y="337"/>
                    </a:cubicBezTo>
                    <a:cubicBezTo>
                      <a:pt x="265" y="338"/>
                      <a:pt x="269" y="341"/>
                      <a:pt x="270" y="346"/>
                    </a:cubicBezTo>
                    <a:cubicBezTo>
                      <a:pt x="289" y="422"/>
                      <a:pt x="246" y="474"/>
                      <a:pt x="226" y="493"/>
                    </a:cubicBezTo>
                    <a:cubicBezTo>
                      <a:pt x="222" y="497"/>
                      <a:pt x="218" y="500"/>
                      <a:pt x="215" y="502"/>
                    </a:cubicBezTo>
                    <a:cubicBezTo>
                      <a:pt x="262" y="516"/>
                      <a:pt x="306" y="503"/>
                      <a:pt x="343" y="465"/>
                    </a:cubicBezTo>
                    <a:cubicBezTo>
                      <a:pt x="343" y="464"/>
                      <a:pt x="344" y="463"/>
                      <a:pt x="345" y="463"/>
                    </a:cubicBezTo>
                    <a:cubicBezTo>
                      <a:pt x="345" y="462"/>
                      <a:pt x="346" y="461"/>
                      <a:pt x="346" y="461"/>
                    </a:cubicBezTo>
                    <a:cubicBezTo>
                      <a:pt x="351" y="456"/>
                      <a:pt x="365" y="436"/>
                      <a:pt x="365" y="414"/>
                    </a:cubicBezTo>
                    <a:cubicBezTo>
                      <a:pt x="365" y="408"/>
                      <a:pt x="370" y="403"/>
                      <a:pt x="377" y="403"/>
                    </a:cubicBezTo>
                    <a:cubicBezTo>
                      <a:pt x="383" y="402"/>
                      <a:pt x="388" y="408"/>
                      <a:pt x="388" y="414"/>
                    </a:cubicBezTo>
                    <a:cubicBezTo>
                      <a:pt x="389" y="428"/>
                      <a:pt x="385" y="441"/>
                      <a:pt x="380" y="451"/>
                    </a:cubicBezTo>
                    <a:cubicBezTo>
                      <a:pt x="398" y="444"/>
                      <a:pt x="413" y="433"/>
                      <a:pt x="426" y="416"/>
                    </a:cubicBezTo>
                    <a:cubicBezTo>
                      <a:pt x="432" y="409"/>
                      <a:pt x="436" y="402"/>
                      <a:pt x="439" y="396"/>
                    </a:cubicBezTo>
                    <a:cubicBezTo>
                      <a:pt x="430" y="397"/>
                      <a:pt x="418" y="397"/>
                      <a:pt x="406" y="39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9" name="任意多边形 58"/>
              <p:cNvSpPr>
                <a:spLocks/>
              </p:cNvSpPr>
              <p:nvPr/>
            </p:nvSpPr>
            <p:spPr bwMode="auto">
              <a:xfrm>
                <a:off x="1561636" y="2130896"/>
                <a:ext cx="752387" cy="869947"/>
              </a:xfrm>
              <a:custGeom>
                <a:avLst/>
                <a:gdLst/>
                <a:ahLst/>
                <a:cxnLst>
                  <a:cxn ang="0">
                    <a:pos x="234" y="325"/>
                  </a:cxn>
                  <a:cxn ang="0">
                    <a:pos x="132" y="258"/>
                  </a:cxn>
                  <a:cxn ang="0">
                    <a:pos x="171" y="259"/>
                  </a:cxn>
                  <a:cxn ang="0">
                    <a:pos x="457" y="297"/>
                  </a:cxn>
                  <a:cxn ang="0">
                    <a:pos x="511" y="248"/>
                  </a:cxn>
                  <a:cxn ang="0">
                    <a:pos x="588" y="117"/>
                  </a:cxn>
                  <a:cxn ang="0">
                    <a:pos x="593" y="106"/>
                  </a:cxn>
                  <a:cxn ang="0">
                    <a:pos x="562" y="16"/>
                  </a:cxn>
                  <a:cxn ang="0">
                    <a:pos x="471" y="25"/>
                  </a:cxn>
                  <a:cxn ang="0">
                    <a:pos x="449" y="107"/>
                  </a:cxn>
                  <a:cxn ang="0">
                    <a:pos x="509" y="138"/>
                  </a:cxn>
                  <a:cxn ang="0">
                    <a:pos x="485" y="180"/>
                  </a:cxn>
                  <a:cxn ang="0">
                    <a:pos x="470" y="191"/>
                  </a:cxn>
                  <a:cxn ang="0">
                    <a:pos x="423" y="100"/>
                  </a:cxn>
                  <a:cxn ang="0">
                    <a:pos x="431" y="10"/>
                  </a:cxn>
                  <a:cxn ang="0">
                    <a:pos x="316" y="25"/>
                  </a:cxn>
                  <a:cxn ang="0">
                    <a:pos x="310" y="23"/>
                  </a:cxn>
                  <a:cxn ang="0">
                    <a:pos x="260" y="21"/>
                  </a:cxn>
                  <a:cxn ang="0">
                    <a:pos x="196" y="83"/>
                  </a:cxn>
                  <a:cxn ang="0">
                    <a:pos x="224" y="164"/>
                  </a:cxn>
                  <a:cxn ang="0">
                    <a:pos x="301" y="139"/>
                  </a:cxn>
                  <a:cxn ang="0">
                    <a:pos x="308" y="109"/>
                  </a:cxn>
                  <a:cxn ang="0">
                    <a:pos x="350" y="139"/>
                  </a:cxn>
                  <a:cxn ang="0">
                    <a:pos x="324" y="149"/>
                  </a:cxn>
                  <a:cxn ang="0">
                    <a:pos x="322" y="151"/>
                  </a:cxn>
                  <a:cxn ang="0">
                    <a:pos x="302" y="213"/>
                  </a:cxn>
                  <a:cxn ang="0">
                    <a:pos x="294" y="251"/>
                  </a:cxn>
                  <a:cxn ang="0">
                    <a:pos x="175" y="131"/>
                  </a:cxn>
                  <a:cxn ang="0">
                    <a:pos x="113" y="134"/>
                  </a:cxn>
                  <a:cxn ang="0">
                    <a:pos x="95" y="175"/>
                  </a:cxn>
                  <a:cxn ang="0">
                    <a:pos x="92" y="176"/>
                  </a:cxn>
                  <a:cxn ang="0">
                    <a:pos x="32" y="268"/>
                  </a:cxn>
                  <a:cxn ang="0">
                    <a:pos x="33" y="274"/>
                  </a:cxn>
                  <a:cxn ang="0">
                    <a:pos x="108" y="350"/>
                  </a:cxn>
                  <a:cxn ang="0">
                    <a:pos x="185" y="332"/>
                  </a:cxn>
                  <a:cxn ang="0">
                    <a:pos x="181" y="386"/>
                  </a:cxn>
                  <a:cxn ang="0">
                    <a:pos x="180" y="400"/>
                  </a:cxn>
                  <a:cxn ang="0">
                    <a:pos x="103" y="373"/>
                  </a:cxn>
                  <a:cxn ang="0">
                    <a:pos x="1" y="357"/>
                  </a:cxn>
                  <a:cxn ang="0">
                    <a:pos x="45" y="361"/>
                  </a:cxn>
                  <a:cxn ang="0">
                    <a:pos x="10" y="417"/>
                  </a:cxn>
                  <a:cxn ang="0">
                    <a:pos x="8" y="421"/>
                  </a:cxn>
                  <a:cxn ang="0">
                    <a:pos x="39" y="551"/>
                  </a:cxn>
                  <a:cxn ang="0">
                    <a:pos x="147" y="425"/>
                  </a:cxn>
                  <a:cxn ang="0">
                    <a:pos x="220" y="424"/>
                  </a:cxn>
                  <a:cxn ang="0">
                    <a:pos x="289" y="498"/>
                  </a:cxn>
                  <a:cxn ang="0">
                    <a:pos x="154" y="448"/>
                  </a:cxn>
                  <a:cxn ang="0">
                    <a:pos x="79" y="505"/>
                  </a:cxn>
                  <a:cxn ang="0">
                    <a:pos x="62" y="576"/>
                  </a:cxn>
                  <a:cxn ang="0">
                    <a:pos x="62" y="576"/>
                  </a:cxn>
                  <a:cxn ang="0">
                    <a:pos x="63" y="578"/>
                  </a:cxn>
                  <a:cxn ang="0">
                    <a:pos x="177" y="692"/>
                  </a:cxn>
                  <a:cxn ang="0">
                    <a:pos x="241" y="681"/>
                  </a:cxn>
                  <a:cxn ang="0">
                    <a:pos x="306" y="607"/>
                  </a:cxn>
                </a:cxnLst>
                <a:rect l="0" t="0" r="r" b="b"/>
                <a:pathLst>
                  <a:path w="600" h="693">
                    <a:moveTo>
                      <a:pt x="475" y="312"/>
                    </a:moveTo>
                    <a:cubicBezTo>
                      <a:pt x="469" y="317"/>
                      <a:pt x="462" y="321"/>
                      <a:pt x="455" y="325"/>
                    </a:cubicBezTo>
                    <a:cubicBezTo>
                      <a:pt x="439" y="334"/>
                      <a:pt x="420" y="341"/>
                      <a:pt x="398" y="346"/>
                    </a:cubicBezTo>
                    <a:cubicBezTo>
                      <a:pt x="370" y="353"/>
                      <a:pt x="337" y="354"/>
                      <a:pt x="300" y="347"/>
                    </a:cubicBezTo>
                    <a:cubicBezTo>
                      <a:pt x="279" y="343"/>
                      <a:pt x="257" y="336"/>
                      <a:pt x="234" y="325"/>
                    </a:cubicBezTo>
                    <a:cubicBezTo>
                      <a:pt x="234" y="325"/>
                      <a:pt x="234" y="325"/>
                      <a:pt x="234" y="325"/>
                    </a:cubicBezTo>
                    <a:cubicBezTo>
                      <a:pt x="234" y="325"/>
                      <a:pt x="234" y="325"/>
                      <a:pt x="234" y="325"/>
                    </a:cubicBezTo>
                    <a:cubicBezTo>
                      <a:pt x="234" y="325"/>
                      <a:pt x="222" y="319"/>
                      <a:pt x="206" y="310"/>
                    </a:cubicBezTo>
                    <a:cubicBezTo>
                      <a:pt x="195" y="304"/>
                      <a:pt x="183" y="296"/>
                      <a:pt x="170" y="287"/>
                    </a:cubicBezTo>
                    <a:cubicBezTo>
                      <a:pt x="157" y="279"/>
                      <a:pt x="144" y="269"/>
                      <a:pt x="132" y="258"/>
                    </a:cubicBezTo>
                    <a:cubicBezTo>
                      <a:pt x="124" y="251"/>
                      <a:pt x="116" y="244"/>
                      <a:pt x="110" y="237"/>
                    </a:cubicBezTo>
                    <a:cubicBezTo>
                      <a:pt x="106" y="232"/>
                      <a:pt x="107" y="224"/>
                      <a:pt x="111" y="220"/>
                    </a:cubicBezTo>
                    <a:cubicBezTo>
                      <a:pt x="116" y="216"/>
                      <a:pt x="124" y="217"/>
                      <a:pt x="128" y="222"/>
                    </a:cubicBezTo>
                    <a:cubicBezTo>
                      <a:pt x="133" y="228"/>
                      <a:pt x="140" y="235"/>
                      <a:pt x="147" y="241"/>
                    </a:cubicBezTo>
                    <a:cubicBezTo>
                      <a:pt x="154" y="247"/>
                      <a:pt x="162" y="254"/>
                      <a:pt x="171" y="259"/>
                    </a:cubicBezTo>
                    <a:cubicBezTo>
                      <a:pt x="187" y="271"/>
                      <a:pt x="204" y="282"/>
                      <a:pt x="217" y="290"/>
                    </a:cubicBezTo>
                    <a:cubicBezTo>
                      <a:pt x="232" y="298"/>
                      <a:pt x="243" y="303"/>
                      <a:pt x="244" y="304"/>
                    </a:cubicBezTo>
                    <a:cubicBezTo>
                      <a:pt x="280" y="321"/>
                      <a:pt x="313" y="328"/>
                      <a:pt x="342" y="328"/>
                    </a:cubicBezTo>
                    <a:cubicBezTo>
                      <a:pt x="371" y="329"/>
                      <a:pt x="396" y="324"/>
                      <a:pt x="418" y="316"/>
                    </a:cubicBezTo>
                    <a:cubicBezTo>
                      <a:pt x="432" y="311"/>
                      <a:pt x="445" y="304"/>
                      <a:pt x="457" y="297"/>
                    </a:cubicBezTo>
                    <a:cubicBezTo>
                      <a:pt x="472" y="287"/>
                      <a:pt x="484" y="277"/>
                      <a:pt x="493" y="269"/>
                    </a:cubicBezTo>
                    <a:cubicBezTo>
                      <a:pt x="505" y="257"/>
                      <a:pt x="511" y="249"/>
                      <a:pt x="511" y="248"/>
                    </a:cubicBezTo>
                    <a:cubicBezTo>
                      <a:pt x="511" y="248"/>
                      <a:pt x="511" y="248"/>
                      <a:pt x="511" y="248"/>
                    </a:cubicBezTo>
                    <a:cubicBezTo>
                      <a:pt x="511" y="248"/>
                      <a:pt x="511" y="248"/>
                      <a:pt x="511" y="248"/>
                    </a:cubicBezTo>
                    <a:cubicBezTo>
                      <a:pt x="511" y="248"/>
                      <a:pt x="511" y="248"/>
                      <a:pt x="511" y="248"/>
                    </a:cubicBezTo>
                    <a:cubicBezTo>
                      <a:pt x="511" y="248"/>
                      <a:pt x="511" y="248"/>
                      <a:pt x="511" y="248"/>
                    </a:cubicBezTo>
                    <a:cubicBezTo>
                      <a:pt x="511" y="248"/>
                      <a:pt x="511" y="248"/>
                      <a:pt x="511" y="248"/>
                    </a:cubicBezTo>
                    <a:cubicBezTo>
                      <a:pt x="512" y="247"/>
                      <a:pt x="513" y="247"/>
                      <a:pt x="514" y="246"/>
                    </a:cubicBezTo>
                    <a:cubicBezTo>
                      <a:pt x="588" y="117"/>
                      <a:pt x="588" y="117"/>
                      <a:pt x="588" y="117"/>
                    </a:cubicBezTo>
                    <a:cubicBezTo>
                      <a:pt x="588" y="117"/>
                      <a:pt x="588" y="117"/>
                      <a:pt x="588" y="117"/>
                    </a:cubicBezTo>
                    <a:cubicBezTo>
                      <a:pt x="588" y="117"/>
                      <a:pt x="588" y="117"/>
                      <a:pt x="588" y="117"/>
                    </a:cubicBezTo>
                    <a:cubicBezTo>
                      <a:pt x="588" y="117"/>
                      <a:pt x="588" y="117"/>
                      <a:pt x="588" y="117"/>
                    </a:cubicBezTo>
                    <a:cubicBezTo>
                      <a:pt x="588" y="117"/>
                      <a:pt x="588" y="117"/>
                      <a:pt x="588" y="117"/>
                    </a:cubicBezTo>
                    <a:cubicBezTo>
                      <a:pt x="588" y="117"/>
                      <a:pt x="588" y="117"/>
                      <a:pt x="588" y="117"/>
                    </a:cubicBezTo>
                    <a:cubicBezTo>
                      <a:pt x="589" y="115"/>
                      <a:pt x="591" y="112"/>
                      <a:pt x="593" y="106"/>
                    </a:cubicBezTo>
                    <a:cubicBezTo>
                      <a:pt x="596" y="101"/>
                      <a:pt x="598" y="94"/>
                      <a:pt x="599" y="86"/>
                    </a:cubicBezTo>
                    <a:cubicBezTo>
                      <a:pt x="600" y="81"/>
                      <a:pt x="600" y="75"/>
                      <a:pt x="600" y="70"/>
                    </a:cubicBezTo>
                    <a:cubicBezTo>
                      <a:pt x="599" y="62"/>
                      <a:pt x="597" y="55"/>
                      <a:pt x="593" y="47"/>
                    </a:cubicBezTo>
                    <a:cubicBezTo>
                      <a:pt x="591" y="43"/>
                      <a:pt x="588" y="38"/>
                      <a:pt x="584" y="34"/>
                    </a:cubicBezTo>
                    <a:cubicBezTo>
                      <a:pt x="577" y="26"/>
                      <a:pt x="570" y="20"/>
                      <a:pt x="562" y="16"/>
                    </a:cubicBezTo>
                    <a:cubicBezTo>
                      <a:pt x="551" y="9"/>
                      <a:pt x="539" y="6"/>
                      <a:pt x="527" y="5"/>
                    </a:cubicBezTo>
                    <a:cubicBezTo>
                      <a:pt x="515" y="4"/>
                      <a:pt x="504" y="6"/>
                      <a:pt x="493" y="11"/>
                    </a:cubicBezTo>
                    <a:cubicBezTo>
                      <a:pt x="486" y="14"/>
                      <a:pt x="479" y="18"/>
                      <a:pt x="472" y="24"/>
                    </a:cubicBezTo>
                    <a:cubicBezTo>
                      <a:pt x="472" y="24"/>
                      <a:pt x="472" y="24"/>
                      <a:pt x="472" y="24"/>
                    </a:cubicBezTo>
                    <a:cubicBezTo>
                      <a:pt x="472" y="24"/>
                      <a:pt x="472" y="24"/>
                      <a:pt x="471" y="25"/>
                    </a:cubicBezTo>
                    <a:cubicBezTo>
                      <a:pt x="470" y="26"/>
                      <a:pt x="469" y="27"/>
                      <a:pt x="467" y="29"/>
                    </a:cubicBezTo>
                    <a:cubicBezTo>
                      <a:pt x="464" y="32"/>
                      <a:pt x="460" y="37"/>
                      <a:pt x="456" y="44"/>
                    </a:cubicBezTo>
                    <a:cubicBezTo>
                      <a:pt x="454" y="49"/>
                      <a:pt x="451" y="54"/>
                      <a:pt x="449" y="60"/>
                    </a:cubicBezTo>
                    <a:cubicBezTo>
                      <a:pt x="447" y="67"/>
                      <a:pt x="445" y="74"/>
                      <a:pt x="445" y="82"/>
                    </a:cubicBezTo>
                    <a:cubicBezTo>
                      <a:pt x="445" y="90"/>
                      <a:pt x="446" y="99"/>
                      <a:pt x="449" y="107"/>
                    </a:cubicBezTo>
                    <a:cubicBezTo>
                      <a:pt x="452" y="113"/>
                      <a:pt x="454" y="119"/>
                      <a:pt x="459" y="125"/>
                    </a:cubicBezTo>
                    <a:cubicBezTo>
                      <a:pt x="464" y="132"/>
                      <a:pt x="471" y="140"/>
                      <a:pt x="481" y="148"/>
                    </a:cubicBezTo>
                    <a:cubicBezTo>
                      <a:pt x="482" y="146"/>
                      <a:pt x="484" y="144"/>
                      <a:pt x="486" y="143"/>
                    </a:cubicBezTo>
                    <a:cubicBezTo>
                      <a:pt x="489" y="139"/>
                      <a:pt x="494" y="136"/>
                      <a:pt x="499" y="134"/>
                    </a:cubicBezTo>
                    <a:cubicBezTo>
                      <a:pt x="503" y="132"/>
                      <a:pt x="508" y="134"/>
                      <a:pt x="509" y="138"/>
                    </a:cubicBezTo>
                    <a:cubicBezTo>
                      <a:pt x="511" y="142"/>
                      <a:pt x="509" y="146"/>
                      <a:pt x="505" y="148"/>
                    </a:cubicBezTo>
                    <a:cubicBezTo>
                      <a:pt x="502" y="150"/>
                      <a:pt x="499" y="152"/>
                      <a:pt x="496" y="154"/>
                    </a:cubicBezTo>
                    <a:cubicBezTo>
                      <a:pt x="494" y="156"/>
                      <a:pt x="492" y="159"/>
                      <a:pt x="490" y="161"/>
                    </a:cubicBezTo>
                    <a:cubicBezTo>
                      <a:pt x="489" y="164"/>
                      <a:pt x="487" y="168"/>
                      <a:pt x="486" y="171"/>
                    </a:cubicBezTo>
                    <a:cubicBezTo>
                      <a:pt x="486" y="174"/>
                      <a:pt x="485" y="177"/>
                      <a:pt x="485" y="180"/>
                    </a:cubicBezTo>
                    <a:cubicBezTo>
                      <a:pt x="484" y="185"/>
                      <a:pt x="485" y="189"/>
                      <a:pt x="485" y="189"/>
                    </a:cubicBezTo>
                    <a:cubicBezTo>
                      <a:pt x="485" y="189"/>
                      <a:pt x="485" y="189"/>
                      <a:pt x="485" y="189"/>
                    </a:cubicBezTo>
                    <a:cubicBezTo>
                      <a:pt x="485" y="189"/>
                      <a:pt x="485" y="189"/>
                      <a:pt x="485" y="189"/>
                    </a:cubicBezTo>
                    <a:cubicBezTo>
                      <a:pt x="486" y="194"/>
                      <a:pt x="483" y="197"/>
                      <a:pt x="478" y="198"/>
                    </a:cubicBezTo>
                    <a:cubicBezTo>
                      <a:pt x="474" y="199"/>
                      <a:pt x="470" y="196"/>
                      <a:pt x="470" y="191"/>
                    </a:cubicBezTo>
                    <a:cubicBezTo>
                      <a:pt x="470" y="191"/>
                      <a:pt x="469" y="188"/>
                      <a:pt x="469" y="184"/>
                    </a:cubicBezTo>
                    <a:cubicBezTo>
                      <a:pt x="469" y="180"/>
                      <a:pt x="470" y="174"/>
                      <a:pt x="471" y="169"/>
                    </a:cubicBezTo>
                    <a:cubicBezTo>
                      <a:pt x="470" y="168"/>
                      <a:pt x="469" y="168"/>
                      <a:pt x="468" y="167"/>
                    </a:cubicBezTo>
                    <a:cubicBezTo>
                      <a:pt x="454" y="157"/>
                      <a:pt x="444" y="146"/>
                      <a:pt x="437" y="135"/>
                    </a:cubicBezTo>
                    <a:cubicBezTo>
                      <a:pt x="430" y="123"/>
                      <a:pt x="425" y="112"/>
                      <a:pt x="423" y="100"/>
                    </a:cubicBezTo>
                    <a:cubicBezTo>
                      <a:pt x="422" y="93"/>
                      <a:pt x="422" y="85"/>
                      <a:pt x="422" y="78"/>
                    </a:cubicBezTo>
                    <a:cubicBezTo>
                      <a:pt x="423" y="69"/>
                      <a:pt x="425" y="60"/>
                      <a:pt x="427" y="52"/>
                    </a:cubicBezTo>
                    <a:cubicBezTo>
                      <a:pt x="430" y="45"/>
                      <a:pt x="433" y="38"/>
                      <a:pt x="436" y="32"/>
                    </a:cubicBezTo>
                    <a:cubicBezTo>
                      <a:pt x="440" y="27"/>
                      <a:pt x="443" y="22"/>
                      <a:pt x="446" y="18"/>
                    </a:cubicBezTo>
                    <a:cubicBezTo>
                      <a:pt x="442" y="15"/>
                      <a:pt x="437" y="13"/>
                      <a:pt x="431" y="10"/>
                    </a:cubicBezTo>
                    <a:cubicBezTo>
                      <a:pt x="421" y="7"/>
                      <a:pt x="410" y="3"/>
                      <a:pt x="399" y="2"/>
                    </a:cubicBezTo>
                    <a:cubicBezTo>
                      <a:pt x="391" y="0"/>
                      <a:pt x="383" y="0"/>
                      <a:pt x="374" y="1"/>
                    </a:cubicBezTo>
                    <a:cubicBezTo>
                      <a:pt x="363" y="1"/>
                      <a:pt x="352" y="4"/>
                      <a:pt x="340" y="9"/>
                    </a:cubicBezTo>
                    <a:cubicBezTo>
                      <a:pt x="334" y="12"/>
                      <a:pt x="327" y="16"/>
                      <a:pt x="321" y="21"/>
                    </a:cubicBezTo>
                    <a:cubicBezTo>
                      <a:pt x="316" y="25"/>
                      <a:pt x="316" y="25"/>
                      <a:pt x="316" y="25"/>
                    </a:cubicBezTo>
                    <a:cubicBezTo>
                      <a:pt x="310" y="23"/>
                      <a:pt x="310" y="23"/>
                      <a:pt x="310" y="23"/>
                    </a:cubicBezTo>
                    <a:cubicBezTo>
                      <a:pt x="310" y="23"/>
                      <a:pt x="310" y="23"/>
                      <a:pt x="310" y="23"/>
                    </a:cubicBezTo>
                    <a:cubicBezTo>
                      <a:pt x="310" y="23"/>
                      <a:pt x="310" y="23"/>
                      <a:pt x="310" y="23"/>
                    </a:cubicBezTo>
                    <a:cubicBezTo>
                      <a:pt x="310" y="23"/>
                      <a:pt x="310" y="23"/>
                      <a:pt x="310" y="23"/>
                    </a:cubicBezTo>
                    <a:cubicBezTo>
                      <a:pt x="310" y="23"/>
                      <a:pt x="310" y="23"/>
                      <a:pt x="310" y="23"/>
                    </a:cubicBezTo>
                    <a:cubicBezTo>
                      <a:pt x="310" y="23"/>
                      <a:pt x="310" y="23"/>
                      <a:pt x="310" y="23"/>
                    </a:cubicBezTo>
                    <a:cubicBezTo>
                      <a:pt x="310" y="23"/>
                      <a:pt x="309" y="23"/>
                      <a:pt x="308" y="23"/>
                    </a:cubicBezTo>
                    <a:cubicBezTo>
                      <a:pt x="307" y="22"/>
                      <a:pt x="305" y="22"/>
                      <a:pt x="302" y="21"/>
                    </a:cubicBezTo>
                    <a:cubicBezTo>
                      <a:pt x="296" y="20"/>
                      <a:pt x="288" y="19"/>
                      <a:pt x="279" y="19"/>
                    </a:cubicBezTo>
                    <a:cubicBezTo>
                      <a:pt x="273" y="19"/>
                      <a:pt x="267" y="20"/>
                      <a:pt x="260" y="21"/>
                    </a:cubicBezTo>
                    <a:cubicBezTo>
                      <a:pt x="252" y="22"/>
                      <a:pt x="243" y="25"/>
                      <a:pt x="235" y="30"/>
                    </a:cubicBezTo>
                    <a:cubicBezTo>
                      <a:pt x="230" y="33"/>
                      <a:pt x="225" y="36"/>
                      <a:pt x="221" y="41"/>
                    </a:cubicBezTo>
                    <a:cubicBezTo>
                      <a:pt x="216" y="45"/>
                      <a:pt x="211" y="51"/>
                      <a:pt x="207" y="59"/>
                    </a:cubicBezTo>
                    <a:cubicBezTo>
                      <a:pt x="203" y="65"/>
                      <a:pt x="200" y="72"/>
                      <a:pt x="197" y="81"/>
                    </a:cubicBezTo>
                    <a:cubicBezTo>
                      <a:pt x="196" y="83"/>
                      <a:pt x="196" y="83"/>
                      <a:pt x="196" y="83"/>
                    </a:cubicBezTo>
                    <a:cubicBezTo>
                      <a:pt x="196" y="83"/>
                      <a:pt x="196" y="83"/>
                      <a:pt x="196" y="83"/>
                    </a:cubicBezTo>
                    <a:cubicBezTo>
                      <a:pt x="196" y="85"/>
                      <a:pt x="195" y="87"/>
                      <a:pt x="195" y="90"/>
                    </a:cubicBezTo>
                    <a:cubicBezTo>
                      <a:pt x="194" y="96"/>
                      <a:pt x="193" y="104"/>
                      <a:pt x="195" y="114"/>
                    </a:cubicBezTo>
                    <a:cubicBezTo>
                      <a:pt x="196" y="120"/>
                      <a:pt x="198" y="127"/>
                      <a:pt x="201" y="134"/>
                    </a:cubicBezTo>
                    <a:cubicBezTo>
                      <a:pt x="206" y="144"/>
                      <a:pt x="213" y="154"/>
                      <a:pt x="224" y="164"/>
                    </a:cubicBezTo>
                    <a:cubicBezTo>
                      <a:pt x="231" y="169"/>
                      <a:pt x="238" y="175"/>
                      <a:pt x="248" y="181"/>
                    </a:cubicBezTo>
                    <a:cubicBezTo>
                      <a:pt x="256" y="185"/>
                      <a:pt x="266" y="190"/>
                      <a:pt x="278" y="195"/>
                    </a:cubicBezTo>
                    <a:cubicBezTo>
                      <a:pt x="278" y="189"/>
                      <a:pt x="279" y="183"/>
                      <a:pt x="280" y="178"/>
                    </a:cubicBezTo>
                    <a:cubicBezTo>
                      <a:pt x="283" y="169"/>
                      <a:pt x="287" y="161"/>
                      <a:pt x="291" y="154"/>
                    </a:cubicBezTo>
                    <a:cubicBezTo>
                      <a:pt x="294" y="148"/>
                      <a:pt x="298" y="143"/>
                      <a:pt x="301" y="139"/>
                    </a:cubicBezTo>
                    <a:cubicBezTo>
                      <a:pt x="302" y="137"/>
                      <a:pt x="304" y="136"/>
                      <a:pt x="304" y="135"/>
                    </a:cubicBezTo>
                    <a:cubicBezTo>
                      <a:pt x="304" y="134"/>
                      <a:pt x="303" y="134"/>
                      <a:pt x="303" y="133"/>
                    </a:cubicBezTo>
                    <a:cubicBezTo>
                      <a:pt x="298" y="128"/>
                      <a:pt x="295" y="121"/>
                      <a:pt x="293" y="113"/>
                    </a:cubicBezTo>
                    <a:cubicBezTo>
                      <a:pt x="292" y="109"/>
                      <a:pt x="295" y="104"/>
                      <a:pt x="299" y="103"/>
                    </a:cubicBezTo>
                    <a:cubicBezTo>
                      <a:pt x="303" y="103"/>
                      <a:pt x="307" y="105"/>
                      <a:pt x="308" y="109"/>
                    </a:cubicBezTo>
                    <a:cubicBezTo>
                      <a:pt x="310" y="115"/>
                      <a:pt x="312" y="120"/>
                      <a:pt x="315" y="123"/>
                    </a:cubicBezTo>
                    <a:cubicBezTo>
                      <a:pt x="318" y="127"/>
                      <a:pt x="321" y="130"/>
                      <a:pt x="325" y="132"/>
                    </a:cubicBezTo>
                    <a:cubicBezTo>
                      <a:pt x="331" y="135"/>
                      <a:pt x="337" y="137"/>
                      <a:pt x="342" y="138"/>
                    </a:cubicBezTo>
                    <a:cubicBezTo>
                      <a:pt x="346" y="139"/>
                      <a:pt x="350" y="139"/>
                      <a:pt x="350" y="139"/>
                    </a:cubicBezTo>
                    <a:cubicBezTo>
                      <a:pt x="350" y="139"/>
                      <a:pt x="350" y="139"/>
                      <a:pt x="350" y="139"/>
                    </a:cubicBezTo>
                    <a:cubicBezTo>
                      <a:pt x="350" y="139"/>
                      <a:pt x="350" y="139"/>
                      <a:pt x="350" y="139"/>
                    </a:cubicBezTo>
                    <a:cubicBezTo>
                      <a:pt x="354" y="139"/>
                      <a:pt x="357" y="143"/>
                      <a:pt x="357" y="147"/>
                    </a:cubicBezTo>
                    <a:cubicBezTo>
                      <a:pt x="357" y="151"/>
                      <a:pt x="354" y="155"/>
                      <a:pt x="349" y="155"/>
                    </a:cubicBezTo>
                    <a:cubicBezTo>
                      <a:pt x="349" y="155"/>
                      <a:pt x="345" y="154"/>
                      <a:pt x="339" y="153"/>
                    </a:cubicBezTo>
                    <a:cubicBezTo>
                      <a:pt x="335" y="152"/>
                      <a:pt x="329" y="151"/>
                      <a:pt x="324" y="149"/>
                    </a:cubicBezTo>
                    <a:cubicBezTo>
                      <a:pt x="323" y="149"/>
                      <a:pt x="323" y="149"/>
                      <a:pt x="323" y="150"/>
                    </a:cubicBezTo>
                    <a:cubicBezTo>
                      <a:pt x="323" y="150"/>
                      <a:pt x="323" y="150"/>
                      <a:pt x="323" y="150"/>
                    </a:cubicBezTo>
                    <a:cubicBezTo>
                      <a:pt x="323" y="150"/>
                      <a:pt x="323" y="150"/>
                      <a:pt x="323" y="150"/>
                    </a:cubicBezTo>
                    <a:cubicBezTo>
                      <a:pt x="323" y="150"/>
                      <a:pt x="323" y="150"/>
                      <a:pt x="322" y="150"/>
                    </a:cubicBezTo>
                    <a:cubicBezTo>
                      <a:pt x="322" y="150"/>
                      <a:pt x="322" y="150"/>
                      <a:pt x="322" y="151"/>
                    </a:cubicBezTo>
                    <a:cubicBezTo>
                      <a:pt x="321" y="151"/>
                      <a:pt x="320" y="152"/>
                      <a:pt x="319" y="154"/>
                    </a:cubicBezTo>
                    <a:cubicBezTo>
                      <a:pt x="317" y="156"/>
                      <a:pt x="314" y="161"/>
                      <a:pt x="311" y="166"/>
                    </a:cubicBezTo>
                    <a:cubicBezTo>
                      <a:pt x="308" y="170"/>
                      <a:pt x="306" y="175"/>
                      <a:pt x="304" y="181"/>
                    </a:cubicBezTo>
                    <a:cubicBezTo>
                      <a:pt x="302" y="187"/>
                      <a:pt x="301" y="193"/>
                      <a:pt x="301" y="200"/>
                    </a:cubicBezTo>
                    <a:cubicBezTo>
                      <a:pt x="301" y="204"/>
                      <a:pt x="301" y="209"/>
                      <a:pt x="302" y="213"/>
                    </a:cubicBezTo>
                    <a:cubicBezTo>
                      <a:pt x="303" y="220"/>
                      <a:pt x="306" y="226"/>
                      <a:pt x="310" y="233"/>
                    </a:cubicBezTo>
                    <a:cubicBezTo>
                      <a:pt x="316" y="242"/>
                      <a:pt x="325" y="252"/>
                      <a:pt x="338" y="262"/>
                    </a:cubicBezTo>
                    <a:cubicBezTo>
                      <a:pt x="343" y="266"/>
                      <a:pt x="344" y="273"/>
                      <a:pt x="340" y="278"/>
                    </a:cubicBezTo>
                    <a:cubicBezTo>
                      <a:pt x="336" y="283"/>
                      <a:pt x="329" y="284"/>
                      <a:pt x="324" y="280"/>
                    </a:cubicBezTo>
                    <a:cubicBezTo>
                      <a:pt x="311" y="271"/>
                      <a:pt x="301" y="261"/>
                      <a:pt x="294" y="251"/>
                    </a:cubicBezTo>
                    <a:cubicBezTo>
                      <a:pt x="287" y="241"/>
                      <a:pt x="282" y="231"/>
                      <a:pt x="280" y="221"/>
                    </a:cubicBezTo>
                    <a:cubicBezTo>
                      <a:pt x="280" y="221"/>
                      <a:pt x="280" y="220"/>
                      <a:pt x="280" y="220"/>
                    </a:cubicBezTo>
                    <a:cubicBezTo>
                      <a:pt x="263" y="214"/>
                      <a:pt x="248" y="208"/>
                      <a:pt x="236" y="201"/>
                    </a:cubicBezTo>
                    <a:cubicBezTo>
                      <a:pt x="218" y="190"/>
                      <a:pt x="205" y="179"/>
                      <a:pt x="195" y="167"/>
                    </a:cubicBezTo>
                    <a:cubicBezTo>
                      <a:pt x="185" y="155"/>
                      <a:pt x="179" y="142"/>
                      <a:pt x="175" y="131"/>
                    </a:cubicBezTo>
                    <a:cubicBezTo>
                      <a:pt x="173" y="123"/>
                      <a:pt x="172" y="116"/>
                      <a:pt x="171" y="109"/>
                    </a:cubicBezTo>
                    <a:cubicBezTo>
                      <a:pt x="171" y="103"/>
                      <a:pt x="171" y="97"/>
                      <a:pt x="171" y="92"/>
                    </a:cubicBezTo>
                    <a:cubicBezTo>
                      <a:pt x="166" y="94"/>
                      <a:pt x="159" y="96"/>
                      <a:pt x="153" y="99"/>
                    </a:cubicBezTo>
                    <a:cubicBezTo>
                      <a:pt x="146" y="102"/>
                      <a:pt x="140" y="106"/>
                      <a:pt x="134" y="110"/>
                    </a:cubicBezTo>
                    <a:cubicBezTo>
                      <a:pt x="126" y="117"/>
                      <a:pt x="119" y="124"/>
                      <a:pt x="113" y="134"/>
                    </a:cubicBezTo>
                    <a:cubicBezTo>
                      <a:pt x="108" y="143"/>
                      <a:pt x="104" y="153"/>
                      <a:pt x="103" y="165"/>
                    </a:cubicBezTo>
                    <a:cubicBezTo>
                      <a:pt x="102" y="173"/>
                      <a:pt x="102" y="173"/>
                      <a:pt x="102" y="173"/>
                    </a:cubicBezTo>
                    <a:cubicBezTo>
                      <a:pt x="95" y="175"/>
                      <a:pt x="95" y="175"/>
                      <a:pt x="95" y="175"/>
                    </a:cubicBezTo>
                    <a:cubicBezTo>
                      <a:pt x="95" y="175"/>
                      <a:pt x="95" y="175"/>
                      <a:pt x="95" y="175"/>
                    </a:cubicBezTo>
                    <a:cubicBezTo>
                      <a:pt x="95" y="175"/>
                      <a:pt x="95" y="175"/>
                      <a:pt x="95" y="175"/>
                    </a:cubicBezTo>
                    <a:cubicBezTo>
                      <a:pt x="95" y="175"/>
                      <a:pt x="95" y="175"/>
                      <a:pt x="95" y="175"/>
                    </a:cubicBezTo>
                    <a:cubicBezTo>
                      <a:pt x="95" y="175"/>
                      <a:pt x="95" y="175"/>
                      <a:pt x="95" y="175"/>
                    </a:cubicBezTo>
                    <a:cubicBezTo>
                      <a:pt x="94" y="175"/>
                      <a:pt x="94" y="175"/>
                      <a:pt x="94" y="175"/>
                    </a:cubicBezTo>
                    <a:cubicBezTo>
                      <a:pt x="94" y="175"/>
                      <a:pt x="94" y="175"/>
                      <a:pt x="94" y="175"/>
                    </a:cubicBezTo>
                    <a:cubicBezTo>
                      <a:pt x="94" y="175"/>
                      <a:pt x="93" y="176"/>
                      <a:pt x="92" y="176"/>
                    </a:cubicBezTo>
                    <a:cubicBezTo>
                      <a:pt x="90" y="177"/>
                      <a:pt x="87" y="178"/>
                      <a:pt x="84" y="180"/>
                    </a:cubicBezTo>
                    <a:cubicBezTo>
                      <a:pt x="77" y="183"/>
                      <a:pt x="68" y="188"/>
                      <a:pt x="59" y="196"/>
                    </a:cubicBezTo>
                    <a:cubicBezTo>
                      <a:pt x="54" y="202"/>
                      <a:pt x="48" y="208"/>
                      <a:pt x="44" y="216"/>
                    </a:cubicBezTo>
                    <a:cubicBezTo>
                      <a:pt x="39" y="224"/>
                      <a:pt x="36" y="232"/>
                      <a:pt x="34" y="243"/>
                    </a:cubicBezTo>
                    <a:cubicBezTo>
                      <a:pt x="32" y="250"/>
                      <a:pt x="32" y="258"/>
                      <a:pt x="32" y="268"/>
                    </a:cubicBezTo>
                    <a:cubicBezTo>
                      <a:pt x="33" y="269"/>
                      <a:pt x="33" y="271"/>
                      <a:pt x="33" y="272"/>
                    </a:cubicBezTo>
                    <a:cubicBezTo>
                      <a:pt x="33" y="272"/>
                      <a:pt x="33" y="272"/>
                      <a:pt x="33" y="272"/>
                    </a:cubicBezTo>
                    <a:cubicBezTo>
                      <a:pt x="33" y="272"/>
                      <a:pt x="33" y="272"/>
                      <a:pt x="33" y="272"/>
                    </a:cubicBezTo>
                    <a:cubicBezTo>
                      <a:pt x="33" y="272"/>
                      <a:pt x="33" y="273"/>
                      <a:pt x="33" y="273"/>
                    </a:cubicBezTo>
                    <a:cubicBezTo>
                      <a:pt x="33" y="273"/>
                      <a:pt x="33" y="273"/>
                      <a:pt x="33" y="274"/>
                    </a:cubicBezTo>
                    <a:cubicBezTo>
                      <a:pt x="33" y="275"/>
                      <a:pt x="33" y="277"/>
                      <a:pt x="33" y="280"/>
                    </a:cubicBezTo>
                    <a:cubicBezTo>
                      <a:pt x="34" y="285"/>
                      <a:pt x="36" y="292"/>
                      <a:pt x="39" y="300"/>
                    </a:cubicBezTo>
                    <a:cubicBezTo>
                      <a:pt x="42" y="305"/>
                      <a:pt x="45" y="311"/>
                      <a:pt x="49" y="316"/>
                    </a:cubicBezTo>
                    <a:cubicBezTo>
                      <a:pt x="55" y="323"/>
                      <a:pt x="62" y="330"/>
                      <a:pt x="73" y="337"/>
                    </a:cubicBezTo>
                    <a:cubicBezTo>
                      <a:pt x="82" y="342"/>
                      <a:pt x="94" y="347"/>
                      <a:pt x="108" y="350"/>
                    </a:cubicBezTo>
                    <a:cubicBezTo>
                      <a:pt x="122" y="353"/>
                      <a:pt x="139" y="355"/>
                      <a:pt x="160" y="355"/>
                    </a:cubicBezTo>
                    <a:cubicBezTo>
                      <a:pt x="161" y="355"/>
                      <a:pt x="162" y="356"/>
                      <a:pt x="163" y="356"/>
                    </a:cubicBezTo>
                    <a:cubicBezTo>
                      <a:pt x="164" y="351"/>
                      <a:pt x="166" y="346"/>
                      <a:pt x="168" y="341"/>
                    </a:cubicBezTo>
                    <a:cubicBezTo>
                      <a:pt x="170" y="338"/>
                      <a:pt x="172" y="336"/>
                      <a:pt x="174" y="333"/>
                    </a:cubicBezTo>
                    <a:cubicBezTo>
                      <a:pt x="177" y="330"/>
                      <a:pt x="182" y="329"/>
                      <a:pt x="185" y="332"/>
                    </a:cubicBezTo>
                    <a:cubicBezTo>
                      <a:pt x="188" y="335"/>
                      <a:pt x="189" y="340"/>
                      <a:pt x="186" y="343"/>
                    </a:cubicBezTo>
                    <a:cubicBezTo>
                      <a:pt x="184" y="345"/>
                      <a:pt x="183" y="347"/>
                      <a:pt x="182" y="349"/>
                    </a:cubicBezTo>
                    <a:cubicBezTo>
                      <a:pt x="180" y="353"/>
                      <a:pt x="178" y="356"/>
                      <a:pt x="178" y="360"/>
                    </a:cubicBezTo>
                    <a:cubicBezTo>
                      <a:pt x="177" y="363"/>
                      <a:pt x="177" y="367"/>
                      <a:pt x="177" y="370"/>
                    </a:cubicBezTo>
                    <a:cubicBezTo>
                      <a:pt x="177" y="377"/>
                      <a:pt x="179" y="382"/>
                      <a:pt x="181" y="386"/>
                    </a:cubicBezTo>
                    <a:cubicBezTo>
                      <a:pt x="182" y="388"/>
                      <a:pt x="183" y="390"/>
                      <a:pt x="183" y="390"/>
                    </a:cubicBezTo>
                    <a:cubicBezTo>
                      <a:pt x="183" y="390"/>
                      <a:pt x="183" y="390"/>
                      <a:pt x="183" y="390"/>
                    </a:cubicBezTo>
                    <a:cubicBezTo>
                      <a:pt x="183" y="390"/>
                      <a:pt x="183" y="390"/>
                      <a:pt x="183" y="390"/>
                    </a:cubicBezTo>
                    <a:cubicBezTo>
                      <a:pt x="183" y="390"/>
                      <a:pt x="183" y="390"/>
                      <a:pt x="183" y="390"/>
                    </a:cubicBezTo>
                    <a:cubicBezTo>
                      <a:pt x="185" y="393"/>
                      <a:pt x="184" y="398"/>
                      <a:pt x="180" y="400"/>
                    </a:cubicBezTo>
                    <a:cubicBezTo>
                      <a:pt x="177" y="403"/>
                      <a:pt x="172" y="402"/>
                      <a:pt x="170" y="398"/>
                    </a:cubicBezTo>
                    <a:cubicBezTo>
                      <a:pt x="169" y="398"/>
                      <a:pt x="168" y="395"/>
                      <a:pt x="166" y="392"/>
                    </a:cubicBezTo>
                    <a:cubicBezTo>
                      <a:pt x="165" y="388"/>
                      <a:pt x="163" y="384"/>
                      <a:pt x="162" y="378"/>
                    </a:cubicBezTo>
                    <a:cubicBezTo>
                      <a:pt x="162" y="379"/>
                      <a:pt x="161" y="379"/>
                      <a:pt x="160" y="379"/>
                    </a:cubicBezTo>
                    <a:cubicBezTo>
                      <a:pt x="138" y="379"/>
                      <a:pt x="119" y="376"/>
                      <a:pt x="103" y="373"/>
                    </a:cubicBezTo>
                    <a:cubicBezTo>
                      <a:pt x="86" y="369"/>
                      <a:pt x="73" y="363"/>
                      <a:pt x="62" y="357"/>
                    </a:cubicBezTo>
                    <a:cubicBezTo>
                      <a:pt x="47" y="348"/>
                      <a:pt x="36" y="338"/>
                      <a:pt x="28" y="327"/>
                    </a:cubicBezTo>
                    <a:cubicBezTo>
                      <a:pt x="23" y="320"/>
                      <a:pt x="20" y="314"/>
                      <a:pt x="17" y="307"/>
                    </a:cubicBezTo>
                    <a:cubicBezTo>
                      <a:pt x="14" y="313"/>
                      <a:pt x="10" y="321"/>
                      <a:pt x="7" y="329"/>
                    </a:cubicBezTo>
                    <a:cubicBezTo>
                      <a:pt x="4" y="337"/>
                      <a:pt x="2" y="347"/>
                      <a:pt x="1" y="357"/>
                    </a:cubicBezTo>
                    <a:cubicBezTo>
                      <a:pt x="0" y="363"/>
                      <a:pt x="0" y="370"/>
                      <a:pt x="1" y="377"/>
                    </a:cubicBezTo>
                    <a:cubicBezTo>
                      <a:pt x="1" y="379"/>
                      <a:pt x="1" y="380"/>
                      <a:pt x="1" y="382"/>
                    </a:cubicBezTo>
                    <a:cubicBezTo>
                      <a:pt x="4" y="379"/>
                      <a:pt x="6" y="376"/>
                      <a:pt x="9" y="373"/>
                    </a:cubicBezTo>
                    <a:cubicBezTo>
                      <a:pt x="14" y="367"/>
                      <a:pt x="21" y="361"/>
                      <a:pt x="29" y="357"/>
                    </a:cubicBezTo>
                    <a:cubicBezTo>
                      <a:pt x="35" y="354"/>
                      <a:pt x="42" y="356"/>
                      <a:pt x="45" y="361"/>
                    </a:cubicBezTo>
                    <a:cubicBezTo>
                      <a:pt x="48" y="367"/>
                      <a:pt x="46" y="374"/>
                      <a:pt x="41" y="377"/>
                    </a:cubicBezTo>
                    <a:cubicBezTo>
                      <a:pt x="35" y="380"/>
                      <a:pt x="30" y="384"/>
                      <a:pt x="26" y="389"/>
                    </a:cubicBezTo>
                    <a:cubicBezTo>
                      <a:pt x="22" y="393"/>
                      <a:pt x="19" y="398"/>
                      <a:pt x="16" y="402"/>
                    </a:cubicBezTo>
                    <a:cubicBezTo>
                      <a:pt x="13" y="407"/>
                      <a:pt x="11" y="412"/>
                      <a:pt x="10" y="415"/>
                    </a:cubicBezTo>
                    <a:cubicBezTo>
                      <a:pt x="10" y="416"/>
                      <a:pt x="10" y="416"/>
                      <a:pt x="10" y="417"/>
                    </a:cubicBezTo>
                    <a:cubicBezTo>
                      <a:pt x="9" y="418"/>
                      <a:pt x="9" y="418"/>
                      <a:pt x="9" y="419"/>
                    </a:cubicBezTo>
                    <a:cubicBezTo>
                      <a:pt x="9" y="419"/>
                      <a:pt x="9" y="419"/>
                      <a:pt x="9" y="419"/>
                    </a:cubicBezTo>
                    <a:cubicBezTo>
                      <a:pt x="9" y="420"/>
                      <a:pt x="9" y="420"/>
                      <a:pt x="8" y="420"/>
                    </a:cubicBezTo>
                    <a:cubicBezTo>
                      <a:pt x="8" y="420"/>
                      <a:pt x="8" y="420"/>
                      <a:pt x="8" y="421"/>
                    </a:cubicBezTo>
                    <a:cubicBezTo>
                      <a:pt x="8" y="421"/>
                      <a:pt x="8" y="421"/>
                      <a:pt x="8" y="421"/>
                    </a:cubicBezTo>
                    <a:cubicBezTo>
                      <a:pt x="7" y="425"/>
                      <a:pt x="5" y="430"/>
                      <a:pt x="4" y="436"/>
                    </a:cubicBezTo>
                    <a:cubicBezTo>
                      <a:pt x="2" y="448"/>
                      <a:pt x="0" y="465"/>
                      <a:pt x="3" y="483"/>
                    </a:cubicBezTo>
                    <a:cubicBezTo>
                      <a:pt x="5" y="495"/>
                      <a:pt x="9" y="508"/>
                      <a:pt x="16" y="520"/>
                    </a:cubicBezTo>
                    <a:cubicBezTo>
                      <a:pt x="19" y="528"/>
                      <a:pt x="24" y="535"/>
                      <a:pt x="31" y="542"/>
                    </a:cubicBezTo>
                    <a:cubicBezTo>
                      <a:pt x="33" y="545"/>
                      <a:pt x="36" y="548"/>
                      <a:pt x="39" y="551"/>
                    </a:cubicBezTo>
                    <a:cubicBezTo>
                      <a:pt x="40" y="547"/>
                      <a:pt x="41" y="542"/>
                      <a:pt x="42" y="537"/>
                    </a:cubicBezTo>
                    <a:cubicBezTo>
                      <a:pt x="45" y="524"/>
                      <a:pt x="51" y="508"/>
                      <a:pt x="59" y="493"/>
                    </a:cubicBezTo>
                    <a:cubicBezTo>
                      <a:pt x="67" y="479"/>
                      <a:pt x="78" y="465"/>
                      <a:pt x="93" y="453"/>
                    </a:cubicBezTo>
                    <a:cubicBezTo>
                      <a:pt x="107" y="441"/>
                      <a:pt x="125" y="431"/>
                      <a:pt x="147" y="425"/>
                    </a:cubicBezTo>
                    <a:cubicBezTo>
                      <a:pt x="147" y="425"/>
                      <a:pt x="147" y="425"/>
                      <a:pt x="147" y="425"/>
                    </a:cubicBezTo>
                    <a:cubicBezTo>
                      <a:pt x="147" y="425"/>
                      <a:pt x="147" y="425"/>
                      <a:pt x="147" y="425"/>
                    </a:cubicBezTo>
                    <a:cubicBezTo>
                      <a:pt x="147" y="425"/>
                      <a:pt x="147" y="425"/>
                      <a:pt x="147" y="425"/>
                    </a:cubicBezTo>
                    <a:cubicBezTo>
                      <a:pt x="147" y="425"/>
                      <a:pt x="147" y="425"/>
                      <a:pt x="147" y="425"/>
                    </a:cubicBezTo>
                    <a:cubicBezTo>
                      <a:pt x="149" y="425"/>
                      <a:pt x="157" y="423"/>
                      <a:pt x="169" y="421"/>
                    </a:cubicBezTo>
                    <a:cubicBezTo>
                      <a:pt x="182" y="420"/>
                      <a:pt x="200" y="420"/>
                      <a:pt x="220" y="424"/>
                    </a:cubicBezTo>
                    <a:cubicBezTo>
                      <a:pt x="233" y="426"/>
                      <a:pt x="247" y="431"/>
                      <a:pt x="260" y="439"/>
                    </a:cubicBezTo>
                    <a:cubicBezTo>
                      <a:pt x="269" y="444"/>
                      <a:pt x="278" y="450"/>
                      <a:pt x="286" y="458"/>
                    </a:cubicBezTo>
                    <a:cubicBezTo>
                      <a:pt x="294" y="466"/>
                      <a:pt x="301" y="475"/>
                      <a:pt x="308" y="486"/>
                    </a:cubicBezTo>
                    <a:cubicBezTo>
                      <a:pt x="312" y="491"/>
                      <a:pt x="310" y="499"/>
                      <a:pt x="305" y="502"/>
                    </a:cubicBezTo>
                    <a:cubicBezTo>
                      <a:pt x="299" y="505"/>
                      <a:pt x="292" y="504"/>
                      <a:pt x="289" y="498"/>
                    </a:cubicBezTo>
                    <a:cubicBezTo>
                      <a:pt x="283" y="489"/>
                      <a:pt x="276" y="481"/>
                      <a:pt x="270" y="475"/>
                    </a:cubicBezTo>
                    <a:cubicBezTo>
                      <a:pt x="263" y="468"/>
                      <a:pt x="256" y="463"/>
                      <a:pt x="249" y="459"/>
                    </a:cubicBezTo>
                    <a:cubicBezTo>
                      <a:pt x="238" y="453"/>
                      <a:pt x="226" y="449"/>
                      <a:pt x="215" y="447"/>
                    </a:cubicBezTo>
                    <a:cubicBezTo>
                      <a:pt x="205" y="444"/>
                      <a:pt x="194" y="444"/>
                      <a:pt x="185" y="444"/>
                    </a:cubicBezTo>
                    <a:cubicBezTo>
                      <a:pt x="167" y="444"/>
                      <a:pt x="154" y="448"/>
                      <a:pt x="154" y="448"/>
                    </a:cubicBezTo>
                    <a:cubicBezTo>
                      <a:pt x="154" y="448"/>
                      <a:pt x="154" y="448"/>
                      <a:pt x="154" y="448"/>
                    </a:cubicBezTo>
                    <a:cubicBezTo>
                      <a:pt x="154" y="448"/>
                      <a:pt x="154" y="448"/>
                      <a:pt x="154" y="448"/>
                    </a:cubicBezTo>
                    <a:cubicBezTo>
                      <a:pt x="154" y="448"/>
                      <a:pt x="154" y="448"/>
                      <a:pt x="154" y="448"/>
                    </a:cubicBezTo>
                    <a:cubicBezTo>
                      <a:pt x="135" y="453"/>
                      <a:pt x="120" y="461"/>
                      <a:pt x="108" y="471"/>
                    </a:cubicBezTo>
                    <a:cubicBezTo>
                      <a:pt x="96" y="481"/>
                      <a:pt x="86" y="493"/>
                      <a:pt x="79" y="505"/>
                    </a:cubicBezTo>
                    <a:cubicBezTo>
                      <a:pt x="72" y="518"/>
                      <a:pt x="67" y="531"/>
                      <a:pt x="65" y="542"/>
                    </a:cubicBezTo>
                    <a:cubicBezTo>
                      <a:pt x="62" y="551"/>
                      <a:pt x="62" y="559"/>
                      <a:pt x="62" y="565"/>
                    </a:cubicBezTo>
                    <a:cubicBezTo>
                      <a:pt x="62" y="566"/>
                      <a:pt x="62" y="568"/>
                      <a:pt x="62" y="569"/>
                    </a:cubicBezTo>
                    <a:cubicBezTo>
                      <a:pt x="62" y="570"/>
                      <a:pt x="62" y="570"/>
                      <a:pt x="62" y="570"/>
                    </a:cubicBezTo>
                    <a:cubicBezTo>
                      <a:pt x="62" y="576"/>
                      <a:pt x="62" y="576"/>
                      <a:pt x="62" y="576"/>
                    </a:cubicBezTo>
                    <a:cubicBezTo>
                      <a:pt x="62" y="576"/>
                      <a:pt x="62" y="576"/>
                      <a:pt x="62" y="576"/>
                    </a:cubicBezTo>
                    <a:cubicBezTo>
                      <a:pt x="62" y="576"/>
                      <a:pt x="62" y="576"/>
                      <a:pt x="62" y="576"/>
                    </a:cubicBezTo>
                    <a:cubicBezTo>
                      <a:pt x="62" y="576"/>
                      <a:pt x="62" y="576"/>
                      <a:pt x="62" y="576"/>
                    </a:cubicBezTo>
                    <a:cubicBezTo>
                      <a:pt x="62" y="576"/>
                      <a:pt x="62" y="576"/>
                      <a:pt x="62" y="576"/>
                    </a:cubicBezTo>
                    <a:cubicBezTo>
                      <a:pt x="62" y="576"/>
                      <a:pt x="62" y="576"/>
                      <a:pt x="62" y="576"/>
                    </a:cubicBezTo>
                    <a:cubicBezTo>
                      <a:pt x="62" y="576"/>
                      <a:pt x="62" y="576"/>
                      <a:pt x="62" y="576"/>
                    </a:cubicBezTo>
                    <a:cubicBezTo>
                      <a:pt x="62" y="576"/>
                      <a:pt x="62" y="576"/>
                      <a:pt x="62" y="576"/>
                    </a:cubicBezTo>
                    <a:cubicBezTo>
                      <a:pt x="62" y="576"/>
                      <a:pt x="62" y="576"/>
                      <a:pt x="62" y="576"/>
                    </a:cubicBezTo>
                    <a:cubicBezTo>
                      <a:pt x="62" y="576"/>
                      <a:pt x="62" y="576"/>
                      <a:pt x="62" y="576"/>
                    </a:cubicBezTo>
                    <a:cubicBezTo>
                      <a:pt x="62" y="577"/>
                      <a:pt x="63" y="577"/>
                      <a:pt x="63" y="578"/>
                    </a:cubicBezTo>
                    <a:cubicBezTo>
                      <a:pt x="63" y="581"/>
                      <a:pt x="63" y="584"/>
                      <a:pt x="64" y="588"/>
                    </a:cubicBezTo>
                    <a:cubicBezTo>
                      <a:pt x="65" y="595"/>
                      <a:pt x="68" y="606"/>
                      <a:pt x="74" y="618"/>
                    </a:cubicBezTo>
                    <a:cubicBezTo>
                      <a:pt x="78" y="626"/>
                      <a:pt x="83" y="634"/>
                      <a:pt x="89" y="642"/>
                    </a:cubicBezTo>
                    <a:cubicBezTo>
                      <a:pt x="98" y="653"/>
                      <a:pt x="110" y="664"/>
                      <a:pt x="126" y="673"/>
                    </a:cubicBezTo>
                    <a:cubicBezTo>
                      <a:pt x="139" y="681"/>
                      <a:pt x="156" y="688"/>
                      <a:pt x="177" y="692"/>
                    </a:cubicBezTo>
                    <a:cubicBezTo>
                      <a:pt x="177" y="692"/>
                      <a:pt x="177" y="692"/>
                      <a:pt x="177" y="692"/>
                    </a:cubicBezTo>
                    <a:cubicBezTo>
                      <a:pt x="178" y="692"/>
                      <a:pt x="178" y="693"/>
                      <a:pt x="180" y="693"/>
                    </a:cubicBezTo>
                    <a:cubicBezTo>
                      <a:pt x="182" y="693"/>
                      <a:pt x="185" y="693"/>
                      <a:pt x="189" y="693"/>
                    </a:cubicBezTo>
                    <a:cubicBezTo>
                      <a:pt x="197" y="693"/>
                      <a:pt x="208" y="693"/>
                      <a:pt x="219" y="690"/>
                    </a:cubicBezTo>
                    <a:cubicBezTo>
                      <a:pt x="227" y="688"/>
                      <a:pt x="234" y="685"/>
                      <a:pt x="241" y="681"/>
                    </a:cubicBezTo>
                    <a:cubicBezTo>
                      <a:pt x="247" y="678"/>
                      <a:pt x="252" y="675"/>
                      <a:pt x="256" y="672"/>
                    </a:cubicBezTo>
                    <a:cubicBezTo>
                      <a:pt x="260" y="669"/>
                      <a:pt x="263" y="666"/>
                      <a:pt x="267" y="662"/>
                    </a:cubicBezTo>
                    <a:cubicBezTo>
                      <a:pt x="270" y="660"/>
                      <a:pt x="272" y="657"/>
                      <a:pt x="275" y="654"/>
                    </a:cubicBezTo>
                    <a:cubicBezTo>
                      <a:pt x="278" y="650"/>
                      <a:pt x="282" y="645"/>
                      <a:pt x="286" y="638"/>
                    </a:cubicBezTo>
                    <a:cubicBezTo>
                      <a:pt x="292" y="630"/>
                      <a:pt x="298" y="620"/>
                      <a:pt x="306" y="607"/>
                    </a:cubicBezTo>
                    <a:cubicBezTo>
                      <a:pt x="306" y="607"/>
                      <a:pt x="306" y="607"/>
                      <a:pt x="306" y="607"/>
                    </a:cubicBezTo>
                    <a:lnTo>
                      <a:pt x="475" y="31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0" name="任意多边形 59"/>
              <p:cNvSpPr>
                <a:spLocks/>
              </p:cNvSpPr>
              <p:nvPr/>
            </p:nvSpPr>
            <p:spPr bwMode="auto">
              <a:xfrm>
                <a:off x="1623355" y="2980270"/>
                <a:ext cx="141073" cy="255694"/>
              </a:xfrm>
              <a:custGeom>
                <a:avLst/>
                <a:gdLst/>
                <a:ahLst/>
                <a:cxnLst>
                  <a:cxn ang="0">
                    <a:pos x="18" y="197"/>
                  </a:cxn>
                  <a:cxn ang="0">
                    <a:pos x="14" y="195"/>
                  </a:cxn>
                  <a:cxn ang="0">
                    <a:pos x="9" y="156"/>
                  </a:cxn>
                  <a:cxn ang="0">
                    <a:pos x="44" y="35"/>
                  </a:cxn>
                  <a:cxn ang="0">
                    <a:pos x="67" y="3"/>
                  </a:cxn>
                  <a:cxn ang="0">
                    <a:pos x="99" y="26"/>
                  </a:cxn>
                  <a:cxn ang="0">
                    <a:pos x="54" y="190"/>
                  </a:cxn>
                  <a:cxn ang="0">
                    <a:pos x="18" y="197"/>
                  </a:cxn>
                </a:cxnLst>
                <a:rect l="0" t="0" r="r" b="b"/>
                <a:pathLst>
                  <a:path w="113" h="204">
                    <a:moveTo>
                      <a:pt x="18" y="197"/>
                    </a:moveTo>
                    <a:cubicBezTo>
                      <a:pt x="17" y="197"/>
                      <a:pt x="16" y="196"/>
                      <a:pt x="14" y="195"/>
                    </a:cubicBezTo>
                    <a:cubicBezTo>
                      <a:pt x="2" y="186"/>
                      <a:pt x="0" y="168"/>
                      <a:pt x="9" y="156"/>
                    </a:cubicBezTo>
                    <a:cubicBezTo>
                      <a:pt x="10" y="155"/>
                      <a:pt x="54" y="97"/>
                      <a:pt x="44" y="35"/>
                    </a:cubicBezTo>
                    <a:cubicBezTo>
                      <a:pt x="41" y="20"/>
                      <a:pt x="52" y="5"/>
                      <a:pt x="67" y="3"/>
                    </a:cubicBezTo>
                    <a:cubicBezTo>
                      <a:pt x="83" y="0"/>
                      <a:pt x="97" y="11"/>
                      <a:pt x="99" y="26"/>
                    </a:cubicBezTo>
                    <a:cubicBezTo>
                      <a:pt x="113" y="112"/>
                      <a:pt x="56" y="187"/>
                      <a:pt x="54" y="190"/>
                    </a:cubicBezTo>
                    <a:cubicBezTo>
                      <a:pt x="45" y="202"/>
                      <a:pt x="30" y="204"/>
                      <a:pt x="18" y="19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1" name="任意多边形 60"/>
              <p:cNvSpPr>
                <a:spLocks/>
              </p:cNvSpPr>
              <p:nvPr/>
            </p:nvSpPr>
            <p:spPr bwMode="auto">
              <a:xfrm>
                <a:off x="1807043" y="3131629"/>
                <a:ext cx="210139" cy="213078"/>
              </a:xfrm>
              <a:custGeom>
                <a:avLst/>
                <a:gdLst/>
                <a:ahLst/>
                <a:cxnLst>
                  <a:cxn ang="0">
                    <a:pos x="18" y="162"/>
                  </a:cxn>
                  <a:cxn ang="0">
                    <a:pos x="6" y="127"/>
                  </a:cxn>
                  <a:cxn ang="0">
                    <a:pos x="125" y="6"/>
                  </a:cxn>
                  <a:cxn ang="0">
                    <a:pos x="161" y="22"/>
                  </a:cxn>
                  <a:cxn ang="0">
                    <a:pos x="145" y="58"/>
                  </a:cxn>
                  <a:cxn ang="0">
                    <a:pos x="58" y="149"/>
                  </a:cxn>
                  <a:cxn ang="0">
                    <a:pos x="21" y="164"/>
                  </a:cxn>
                  <a:cxn ang="0">
                    <a:pos x="18" y="162"/>
                  </a:cxn>
                </a:cxnLst>
                <a:rect l="0" t="0" r="r" b="b"/>
                <a:pathLst>
                  <a:path w="167" h="170">
                    <a:moveTo>
                      <a:pt x="18" y="162"/>
                    </a:moveTo>
                    <a:cubicBezTo>
                      <a:pt x="6" y="155"/>
                      <a:pt x="0" y="140"/>
                      <a:pt x="6" y="127"/>
                    </a:cubicBezTo>
                    <a:cubicBezTo>
                      <a:pt x="7" y="124"/>
                      <a:pt x="44" y="37"/>
                      <a:pt x="125" y="6"/>
                    </a:cubicBezTo>
                    <a:cubicBezTo>
                      <a:pt x="140" y="0"/>
                      <a:pt x="156" y="8"/>
                      <a:pt x="161" y="22"/>
                    </a:cubicBezTo>
                    <a:cubicBezTo>
                      <a:pt x="167" y="37"/>
                      <a:pt x="160" y="53"/>
                      <a:pt x="145" y="58"/>
                    </a:cubicBezTo>
                    <a:cubicBezTo>
                      <a:pt x="87" y="81"/>
                      <a:pt x="58" y="148"/>
                      <a:pt x="58" y="149"/>
                    </a:cubicBezTo>
                    <a:cubicBezTo>
                      <a:pt x="52" y="163"/>
                      <a:pt x="35" y="170"/>
                      <a:pt x="21" y="164"/>
                    </a:cubicBezTo>
                    <a:cubicBezTo>
                      <a:pt x="20" y="163"/>
                      <a:pt x="19" y="163"/>
                      <a:pt x="18" y="16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63" name="musical-note-with-three-lines_27097"/>
            <p:cNvSpPr>
              <a:spLocks noChangeAspect="1"/>
            </p:cNvSpPr>
            <p:nvPr/>
          </p:nvSpPr>
          <p:spPr bwMode="auto">
            <a:xfrm rot="1885744">
              <a:off x="3957946" y="2864966"/>
              <a:ext cx="1087049" cy="1147221"/>
            </a:xfrm>
            <a:custGeom>
              <a:avLst/>
              <a:gdLst>
                <a:gd name="T0" fmla="*/ 407031 w 604011"/>
                <a:gd name="T1" fmla="*/ 407031 w 604011"/>
                <a:gd name="T2" fmla="*/ 407031 w 604011"/>
                <a:gd name="T3" fmla="*/ 407031 w 604011"/>
                <a:gd name="T4" fmla="*/ 407031 w 604011"/>
                <a:gd name="T5" fmla="*/ 407031 w 604011"/>
                <a:gd name="T6" fmla="*/ 407031 w 604011"/>
                <a:gd name="T7" fmla="*/ 407031 w 604011"/>
                <a:gd name="T8" fmla="*/ 407031 w 604011"/>
                <a:gd name="T9" fmla="*/ 407031 w 604011"/>
                <a:gd name="T10" fmla="*/ 407031 w 604011"/>
                <a:gd name="T11" fmla="*/ 407031 w 604011"/>
                <a:gd name="T12" fmla="*/ 407031 w 604011"/>
                <a:gd name="T13" fmla="*/ 407031 w 604011"/>
                <a:gd name="T14" fmla="*/ 407031 w 604011"/>
                <a:gd name="T15" fmla="*/ 407031 w 604011"/>
                <a:gd name="T16" fmla="*/ 407031 w 604011"/>
                <a:gd name="T17" fmla="*/ 407031 w 604011"/>
                <a:gd name="T18" fmla="*/ 407031 w 604011"/>
                <a:gd name="T19" fmla="*/ 407031 w 604011"/>
                <a:gd name="T20" fmla="*/ 407031 w 604011"/>
                <a:gd name="T21" fmla="*/ 407031 w 604011"/>
                <a:gd name="T22" fmla="*/ 407031 w 604011"/>
                <a:gd name="T23" fmla="*/ 407031 w 604011"/>
                <a:gd name="T24" fmla="*/ 407031 w 604011"/>
                <a:gd name="T25" fmla="*/ 407031 w 604011"/>
                <a:gd name="T26" fmla="*/ 407031 w 604011"/>
                <a:gd name="T27" fmla="*/ 407031 w 604011"/>
                <a:gd name="T28" fmla="*/ 407031 w 604011"/>
                <a:gd name="T29" fmla="*/ 407031 w 604011"/>
                <a:gd name="T30" fmla="*/ 407031 w 604011"/>
                <a:gd name="T31" fmla="*/ 407031 w 604011"/>
                <a:gd name="T32" fmla="*/ 407031 w 604011"/>
                <a:gd name="T33" fmla="*/ 407031 w 604011"/>
                <a:gd name="T34" fmla="*/ 407031 w 604011"/>
                <a:gd name="T35" fmla="*/ 407031 w 604011"/>
                <a:gd name="T36" fmla="*/ 407031 w 604011"/>
                <a:gd name="T37" fmla="*/ 407031 w 604011"/>
                <a:gd name="T38" fmla="*/ 407031 w 604011"/>
                <a:gd name="T39" fmla="*/ 407031 w 604011"/>
                <a:gd name="T40" fmla="*/ 407031 w 604011"/>
                <a:gd name="T41" fmla="*/ 407031 w 604011"/>
                <a:gd name="T42" fmla="*/ 407031 w 604011"/>
                <a:gd name="T43" fmla="*/ 407031 w 604011"/>
                <a:gd name="T44" fmla="*/ 407031 w 604011"/>
                <a:gd name="T45" fmla="*/ 407031 w 604011"/>
                <a:gd name="T46" fmla="*/ 407031 w 604011"/>
                <a:gd name="T47" fmla="*/ 407031 w 604011"/>
                <a:gd name="T48" fmla="*/ 407031 w 604011"/>
                <a:gd name="T49" fmla="*/ 407031 w 604011"/>
                <a:gd name="T50" fmla="*/ 407031 w 604011"/>
                <a:gd name="T51" fmla="*/ 407031 w 604011"/>
                <a:gd name="T52" fmla="*/ 407031 w 604011"/>
                <a:gd name="T53" fmla="*/ 407031 w 604011"/>
                <a:gd name="T54" fmla="*/ 407031 w 604011"/>
                <a:gd name="T55" fmla="*/ 407031 w 604011"/>
                <a:gd name="T56" fmla="*/ 407031 w 604011"/>
                <a:gd name="T57" fmla="*/ 407031 w 604011"/>
                <a:gd name="T58" fmla="*/ 407031 w 604011"/>
                <a:gd name="T59" fmla="*/ 407031 w 604011"/>
                <a:gd name="T60" fmla="*/ 407031 w 604011"/>
                <a:gd name="T61" fmla="*/ 407031 w 604011"/>
                <a:gd name="T62" fmla="*/ 407031 w 604011"/>
                <a:gd name="T63" fmla="*/ 407031 w 604011"/>
                <a:gd name="T64" fmla="*/ 407031 w 604011"/>
                <a:gd name="T65" fmla="*/ 407031 w 604011"/>
                <a:gd name="T66" fmla="*/ 407031 w 604011"/>
                <a:gd name="T67" fmla="*/ 407031 w 604011"/>
                <a:gd name="T68" fmla="*/ 407031 w 604011"/>
                <a:gd name="T69" fmla="*/ 407031 w 604011"/>
                <a:gd name="T70" fmla="*/ 407031 w 604011"/>
                <a:gd name="T71" fmla="*/ 407031 w 604011"/>
                <a:gd name="T72" fmla="*/ 407031 w 604011"/>
                <a:gd name="T73" fmla="*/ 407031 w 604011"/>
                <a:gd name="T74" fmla="*/ 407031 w 604011"/>
                <a:gd name="T75" fmla="*/ 407031 w 604011"/>
                <a:gd name="T76" fmla="*/ 407031 w 604011"/>
                <a:gd name="T77" fmla="*/ 407031 w 604011"/>
                <a:gd name="T78" fmla="*/ 407031 w 604011"/>
                <a:gd name="T79" fmla="*/ 407031 w 604011"/>
                <a:gd name="T80" fmla="*/ 407031 w 604011"/>
                <a:gd name="T81" fmla="*/ 407031 w 6040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825" h="2986">
                  <a:moveTo>
                    <a:pt x="1199" y="0"/>
                  </a:moveTo>
                  <a:lnTo>
                    <a:pt x="1002" y="0"/>
                  </a:lnTo>
                  <a:cubicBezTo>
                    <a:pt x="919" y="17"/>
                    <a:pt x="860" y="104"/>
                    <a:pt x="860" y="188"/>
                  </a:cubicBezTo>
                  <a:lnTo>
                    <a:pt x="860" y="728"/>
                  </a:lnTo>
                  <a:lnTo>
                    <a:pt x="860" y="728"/>
                  </a:lnTo>
                  <a:lnTo>
                    <a:pt x="860" y="1983"/>
                  </a:lnTo>
                  <a:cubicBezTo>
                    <a:pt x="760" y="1953"/>
                    <a:pt x="646" y="1947"/>
                    <a:pt x="530" y="1972"/>
                  </a:cubicBezTo>
                  <a:cubicBezTo>
                    <a:pt x="212" y="2040"/>
                    <a:pt x="0" y="2306"/>
                    <a:pt x="55" y="2567"/>
                  </a:cubicBezTo>
                  <a:cubicBezTo>
                    <a:pt x="111" y="2829"/>
                    <a:pt x="413" y="2986"/>
                    <a:pt x="731" y="2919"/>
                  </a:cubicBezTo>
                  <a:cubicBezTo>
                    <a:pt x="1012" y="2859"/>
                    <a:pt x="1210" y="2644"/>
                    <a:pt x="1214" y="2414"/>
                  </a:cubicBezTo>
                  <a:cubicBezTo>
                    <a:pt x="1215" y="2404"/>
                    <a:pt x="1217" y="2394"/>
                    <a:pt x="1217" y="2383"/>
                  </a:cubicBezTo>
                  <a:lnTo>
                    <a:pt x="1217" y="1528"/>
                  </a:lnTo>
                  <a:lnTo>
                    <a:pt x="2469" y="1528"/>
                  </a:lnTo>
                  <a:lnTo>
                    <a:pt x="2469" y="1983"/>
                  </a:lnTo>
                  <a:cubicBezTo>
                    <a:pt x="2368" y="1953"/>
                    <a:pt x="2255" y="1947"/>
                    <a:pt x="2139" y="1972"/>
                  </a:cubicBezTo>
                  <a:cubicBezTo>
                    <a:pt x="1821" y="2040"/>
                    <a:pt x="1609" y="2306"/>
                    <a:pt x="1664" y="2567"/>
                  </a:cubicBezTo>
                  <a:cubicBezTo>
                    <a:pt x="1720" y="2829"/>
                    <a:pt x="2022" y="2986"/>
                    <a:pt x="2340" y="2919"/>
                  </a:cubicBezTo>
                  <a:cubicBezTo>
                    <a:pt x="2620" y="2859"/>
                    <a:pt x="2819" y="2644"/>
                    <a:pt x="2823" y="2414"/>
                  </a:cubicBezTo>
                  <a:cubicBezTo>
                    <a:pt x="2824" y="2404"/>
                    <a:pt x="2825" y="2394"/>
                    <a:pt x="2825" y="2383"/>
                  </a:cubicBezTo>
                  <a:lnTo>
                    <a:pt x="2825" y="1983"/>
                  </a:lnTo>
                  <a:lnTo>
                    <a:pt x="2825" y="870"/>
                  </a:lnTo>
                  <a:lnTo>
                    <a:pt x="2825" y="728"/>
                  </a:lnTo>
                  <a:lnTo>
                    <a:pt x="2825" y="728"/>
                  </a:lnTo>
                  <a:lnTo>
                    <a:pt x="2825" y="188"/>
                  </a:lnTo>
                  <a:cubicBezTo>
                    <a:pt x="2825" y="104"/>
                    <a:pt x="2766" y="17"/>
                    <a:pt x="2684" y="0"/>
                  </a:cubicBezTo>
                  <a:lnTo>
                    <a:pt x="2469" y="0"/>
                  </a:lnTo>
                  <a:lnTo>
                    <a:pt x="2469" y="0"/>
                  </a:lnTo>
                  <a:lnTo>
                    <a:pt x="1199" y="0"/>
                  </a:lnTo>
                  <a:lnTo>
                    <a:pt x="1199" y="0"/>
                  </a:lnTo>
                  <a:close/>
                  <a:moveTo>
                    <a:pt x="1217" y="505"/>
                  </a:moveTo>
                  <a:lnTo>
                    <a:pt x="1217" y="356"/>
                  </a:lnTo>
                  <a:lnTo>
                    <a:pt x="2469" y="356"/>
                  </a:lnTo>
                  <a:lnTo>
                    <a:pt x="2469" y="505"/>
                  </a:lnTo>
                  <a:lnTo>
                    <a:pt x="2469" y="536"/>
                  </a:lnTo>
                  <a:lnTo>
                    <a:pt x="1217" y="536"/>
                  </a:lnTo>
                  <a:lnTo>
                    <a:pt x="1217" y="505"/>
                  </a:lnTo>
                  <a:close/>
                  <a:moveTo>
                    <a:pt x="1217" y="901"/>
                  </a:moveTo>
                  <a:lnTo>
                    <a:pt x="2469" y="901"/>
                  </a:lnTo>
                  <a:lnTo>
                    <a:pt x="2469" y="1094"/>
                  </a:lnTo>
                  <a:lnTo>
                    <a:pt x="1217" y="1094"/>
                  </a:lnTo>
                  <a:lnTo>
                    <a:pt x="1217" y="901"/>
                  </a:lnTo>
                  <a:close/>
                </a:path>
              </a:pathLst>
            </a:custGeom>
            <a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</p:sp>
      </p:grpSp>
      <p:sp>
        <p:nvSpPr>
          <p:cNvPr id="65" name="文本框 64"/>
          <p:cNvSpPr txBox="1"/>
          <p:nvPr/>
        </p:nvSpPr>
        <p:spPr>
          <a:xfrm>
            <a:off x="7818993" y="1351450"/>
            <a:ext cx="3326576" cy="523220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tl"/>
          </a:blip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</a:t>
            </a:r>
          </a:p>
        </p:txBody>
      </p:sp>
      <p:pic>
        <p:nvPicPr>
          <p:cNvPr id="67" name="图片 66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33221" y="1841704"/>
            <a:ext cx="3676839" cy="3676839"/>
          </a:xfrm>
          <a:prstGeom prst="rect">
            <a:avLst/>
          </a:prstGeom>
        </p:spPr>
      </p:pic>
      <p:pic>
        <p:nvPicPr>
          <p:cNvPr id="68" name="图片 67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19327" y="-676790"/>
            <a:ext cx="1632321" cy="1632321"/>
          </a:xfrm>
          <a:prstGeom prst="rect">
            <a:avLst/>
          </a:prstGeom>
        </p:spPr>
      </p:pic>
      <p:pic>
        <p:nvPicPr>
          <p:cNvPr id="69" name="图片 68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924983" y="521358"/>
            <a:ext cx="2242271" cy="22422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2381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4000">
        <p14:switch dir="r"/>
      </p:transition>
    </mc:Choice>
    <mc:Fallback xmlns=""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500"/>
                            </p:stCondLst>
                            <p:childTnLst>
                              <p:par>
                                <p:cTn id="4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-4169"/>
            <a:ext cx="12211295" cy="4114396"/>
          </a:xfrm>
          <a:prstGeom prst="rect">
            <a:avLst/>
          </a:prstGeom>
          <a:blipFill dpi="0"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grpSp>
        <p:nvGrpSpPr>
          <p:cNvPr id="6" name="组合 5"/>
          <p:cNvGrpSpPr/>
          <p:nvPr/>
        </p:nvGrpSpPr>
        <p:grpSpPr>
          <a:xfrm>
            <a:off x="292392" y="2254672"/>
            <a:ext cx="11604491" cy="3678379"/>
            <a:chOff x="318316" y="2254672"/>
            <a:chExt cx="11604491" cy="3678379"/>
          </a:xfrm>
        </p:grpSpPr>
        <p:grpSp>
          <p:nvGrpSpPr>
            <p:cNvPr id="7" name="组合 6"/>
            <p:cNvGrpSpPr/>
            <p:nvPr/>
          </p:nvGrpSpPr>
          <p:grpSpPr>
            <a:xfrm>
              <a:off x="318316" y="2254672"/>
              <a:ext cx="2720186" cy="3678379"/>
              <a:chOff x="1134763" y="2254672"/>
              <a:chExt cx="2720186" cy="3678379"/>
            </a:xfrm>
          </p:grpSpPr>
          <p:sp>
            <p:nvSpPr>
              <p:cNvPr id="26" name="椭圆 25"/>
              <p:cNvSpPr/>
              <p:nvPr/>
            </p:nvSpPr>
            <p:spPr>
              <a:xfrm>
                <a:off x="1166312" y="2254672"/>
                <a:ext cx="2657088" cy="2657088"/>
              </a:xfrm>
              <a:prstGeom prst="ellipse">
                <a:avLst/>
              </a:prstGeom>
              <a:solidFill>
                <a:srgbClr val="A9B0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椭圆 26"/>
              <p:cNvSpPr/>
              <p:nvPr/>
            </p:nvSpPr>
            <p:spPr>
              <a:xfrm>
                <a:off x="1134763" y="2279276"/>
                <a:ext cx="2720186" cy="2607880"/>
              </a:xfrm>
              <a:prstGeom prst="ellipse">
                <a:avLst/>
              </a:prstGeom>
              <a:noFill/>
              <a:ln w="762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椭圆 27"/>
              <p:cNvSpPr/>
              <p:nvPr/>
            </p:nvSpPr>
            <p:spPr>
              <a:xfrm>
                <a:off x="1199456" y="2301278"/>
                <a:ext cx="2590800" cy="2563876"/>
              </a:xfrm>
              <a:prstGeom prst="ellipse">
                <a:avLst/>
              </a:prstGeom>
              <a:blipFill>
                <a:blip r:embed="rId4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文本框 14"/>
              <p:cNvSpPr txBox="1"/>
              <p:nvPr/>
            </p:nvSpPr>
            <p:spPr>
              <a:xfrm>
                <a:off x="1234716" y="5113403"/>
                <a:ext cx="2520280" cy="338554"/>
              </a:xfrm>
              <a:prstGeom prst="rect">
                <a:avLst/>
              </a:prstGeom>
            </p:spPr>
            <p:txBody>
              <a:bodyPr vert="horz" wrap="none" lIns="0">
                <a:normAutofit/>
              </a:bodyPr>
              <a:lstStyle/>
              <a:p>
                <a:pPr algn="ctr"/>
                <a:r>
                  <a:rPr lang="zh-CN" altLang="en-US" sz="1600" b="1" kern="900" dirty="0"/>
                  <a:t>标题文本预设</a:t>
                </a:r>
              </a:p>
            </p:txBody>
          </p:sp>
          <p:sp>
            <p:nvSpPr>
              <p:cNvPr id="30" name="文本框 15"/>
              <p:cNvSpPr txBox="1"/>
              <p:nvPr/>
            </p:nvSpPr>
            <p:spPr>
              <a:xfrm>
                <a:off x="1234716" y="5451957"/>
                <a:ext cx="2520280" cy="481094"/>
              </a:xfrm>
              <a:prstGeom prst="rect">
                <a:avLst/>
              </a:prstGeom>
            </p:spPr>
            <p:txBody>
              <a:bodyPr vert="horz" wrap="square" lIns="0">
                <a:normAutofit lnSpcReduction="10000"/>
              </a:bodyPr>
              <a:lstStyle/>
              <a:p>
                <a:pPr lvl="0" algn="ctr">
                  <a:lnSpc>
                    <a:spcPct val="130000"/>
                  </a:lnSpc>
                </a:pPr>
                <a:r>
                  <a:rPr lang="zh-CN" altLang="en-US" sz="1100">
                    <a:solidFill>
                      <a:schemeClr val="dk1">
                        <a:lumMod val="100000"/>
                      </a:schemeClr>
                    </a:solidFill>
                  </a:rPr>
                  <a:t>此部分内容作为文字排版占位显示</a:t>
                </a:r>
                <a:br>
                  <a:rPr lang="zh-CN" altLang="en-US" sz="1100">
                    <a:solidFill>
                      <a:schemeClr val="dk1">
                        <a:lumMod val="100000"/>
                      </a:schemeClr>
                    </a:solidFill>
                  </a:rPr>
                </a:br>
                <a:r>
                  <a:rPr lang="zh-CN" altLang="en-US" sz="1100">
                    <a:solidFill>
                      <a:schemeClr val="dk1">
                        <a:lumMod val="100000"/>
                      </a:schemeClr>
                    </a:solidFill>
                  </a:rPr>
                  <a:t>（建议使用主题字体）</a:t>
                </a: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3279751" y="2254672"/>
              <a:ext cx="2720186" cy="3678379"/>
              <a:chOff x="4735907" y="2254672"/>
              <a:chExt cx="2720186" cy="3678379"/>
            </a:xfrm>
          </p:grpSpPr>
          <p:sp>
            <p:nvSpPr>
              <p:cNvPr id="21" name="椭圆 20"/>
              <p:cNvSpPr/>
              <p:nvPr/>
            </p:nvSpPr>
            <p:spPr>
              <a:xfrm>
                <a:off x="4767456" y="2254672"/>
                <a:ext cx="2657088" cy="2657088"/>
              </a:xfrm>
              <a:prstGeom prst="ellipse">
                <a:avLst/>
              </a:prstGeom>
              <a:solidFill>
                <a:srgbClr val="A9B0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4735907" y="2279276"/>
                <a:ext cx="2720186" cy="2607880"/>
              </a:xfrm>
              <a:prstGeom prst="ellipse">
                <a:avLst/>
              </a:prstGeom>
              <a:noFill/>
              <a:ln w="762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椭圆 22"/>
              <p:cNvSpPr/>
              <p:nvPr/>
            </p:nvSpPr>
            <p:spPr>
              <a:xfrm>
                <a:off x="4800600" y="2301278"/>
                <a:ext cx="2590800" cy="2563876"/>
              </a:xfrm>
              <a:prstGeom prst="ellipse">
                <a:avLst/>
              </a:prstGeom>
              <a:blipFill>
                <a:blip r:embed="rId5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文本框 16"/>
              <p:cNvSpPr txBox="1"/>
              <p:nvPr/>
            </p:nvSpPr>
            <p:spPr>
              <a:xfrm>
                <a:off x="4835860" y="5113403"/>
                <a:ext cx="2520280" cy="338554"/>
              </a:xfrm>
              <a:prstGeom prst="rect">
                <a:avLst/>
              </a:prstGeom>
            </p:spPr>
            <p:txBody>
              <a:bodyPr vert="horz" wrap="none" lIns="0">
                <a:normAutofit/>
              </a:bodyPr>
              <a:lstStyle/>
              <a:p>
                <a:pPr algn="ctr"/>
                <a:r>
                  <a:rPr lang="zh-CN" altLang="en-US" sz="1600" b="1" kern="900"/>
                  <a:t>标题文本预设</a:t>
                </a:r>
              </a:p>
            </p:txBody>
          </p:sp>
          <p:sp>
            <p:nvSpPr>
              <p:cNvPr id="25" name="文本框 17"/>
              <p:cNvSpPr txBox="1"/>
              <p:nvPr/>
            </p:nvSpPr>
            <p:spPr>
              <a:xfrm>
                <a:off x="4835860" y="5451957"/>
                <a:ext cx="2520280" cy="481094"/>
              </a:xfrm>
              <a:prstGeom prst="rect">
                <a:avLst/>
              </a:prstGeom>
            </p:spPr>
            <p:txBody>
              <a:bodyPr vert="horz" wrap="square" lIns="0">
                <a:normAutofit lnSpcReduction="10000"/>
              </a:bodyPr>
              <a:lstStyle/>
              <a:p>
                <a:pPr lvl="0" algn="ctr">
                  <a:lnSpc>
                    <a:spcPct val="130000"/>
                  </a:lnSpc>
                </a:pPr>
                <a:r>
                  <a:rPr lang="zh-CN" altLang="en-US" sz="1100">
                    <a:solidFill>
                      <a:schemeClr val="dk1">
                        <a:lumMod val="100000"/>
                      </a:schemeClr>
                    </a:solidFill>
                  </a:rPr>
                  <a:t>此部分内容作为文字排版占位显示</a:t>
                </a:r>
                <a:br>
                  <a:rPr lang="zh-CN" altLang="en-US" sz="1100">
                    <a:solidFill>
                      <a:schemeClr val="dk1">
                        <a:lumMod val="100000"/>
                      </a:schemeClr>
                    </a:solidFill>
                  </a:rPr>
                </a:br>
                <a:r>
                  <a:rPr lang="zh-CN" altLang="en-US" sz="1100">
                    <a:solidFill>
                      <a:schemeClr val="dk1">
                        <a:lumMod val="100000"/>
                      </a:schemeClr>
                    </a:solidFill>
                  </a:rPr>
                  <a:t>（建议使用主题字体）</a:t>
                </a:r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6241186" y="2254672"/>
              <a:ext cx="2720186" cy="3678379"/>
              <a:chOff x="8330624" y="2254672"/>
              <a:chExt cx="2720186" cy="3678379"/>
            </a:xfrm>
          </p:grpSpPr>
          <p:sp>
            <p:nvSpPr>
              <p:cNvPr id="16" name="椭圆 15"/>
              <p:cNvSpPr/>
              <p:nvPr/>
            </p:nvSpPr>
            <p:spPr>
              <a:xfrm>
                <a:off x="8362173" y="2254672"/>
                <a:ext cx="2657088" cy="2657088"/>
              </a:xfrm>
              <a:prstGeom prst="ellipse">
                <a:avLst/>
              </a:prstGeom>
              <a:solidFill>
                <a:srgbClr val="A9B0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" name="椭圆 16"/>
              <p:cNvSpPr/>
              <p:nvPr/>
            </p:nvSpPr>
            <p:spPr>
              <a:xfrm>
                <a:off x="8330624" y="2279276"/>
                <a:ext cx="2720186" cy="2607880"/>
              </a:xfrm>
              <a:prstGeom prst="ellipse">
                <a:avLst/>
              </a:prstGeom>
              <a:noFill/>
              <a:ln w="762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" name="椭圆 17"/>
              <p:cNvSpPr/>
              <p:nvPr/>
            </p:nvSpPr>
            <p:spPr>
              <a:xfrm>
                <a:off x="8395317" y="2301278"/>
                <a:ext cx="2590800" cy="2563876"/>
              </a:xfrm>
              <a:prstGeom prst="ellipse">
                <a:avLst/>
              </a:prstGeom>
              <a:blipFill>
                <a:blip r:embed="rId4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" name="文本框 18"/>
              <p:cNvSpPr txBox="1"/>
              <p:nvPr/>
            </p:nvSpPr>
            <p:spPr>
              <a:xfrm>
                <a:off x="8430577" y="5113403"/>
                <a:ext cx="2520280" cy="338554"/>
              </a:xfrm>
              <a:prstGeom prst="rect">
                <a:avLst/>
              </a:prstGeom>
            </p:spPr>
            <p:txBody>
              <a:bodyPr vert="horz" wrap="none" lIns="0">
                <a:normAutofit/>
              </a:bodyPr>
              <a:lstStyle/>
              <a:p>
                <a:pPr algn="ctr"/>
                <a:r>
                  <a:rPr lang="zh-CN" altLang="en-US" sz="1600" b="1" kern="900"/>
                  <a:t>标题文本预设</a:t>
                </a:r>
              </a:p>
            </p:txBody>
          </p:sp>
          <p:sp>
            <p:nvSpPr>
              <p:cNvPr id="20" name="文本框 19"/>
              <p:cNvSpPr txBox="1"/>
              <p:nvPr/>
            </p:nvSpPr>
            <p:spPr>
              <a:xfrm>
                <a:off x="8430577" y="5451957"/>
                <a:ext cx="2520280" cy="481094"/>
              </a:xfrm>
              <a:prstGeom prst="rect">
                <a:avLst/>
              </a:prstGeom>
            </p:spPr>
            <p:txBody>
              <a:bodyPr vert="horz" wrap="square" lIns="0">
                <a:normAutofit lnSpcReduction="10000"/>
              </a:bodyPr>
              <a:lstStyle/>
              <a:p>
                <a:pPr lvl="0" algn="ctr">
                  <a:lnSpc>
                    <a:spcPct val="130000"/>
                  </a:lnSpc>
                </a:pPr>
                <a:r>
                  <a:rPr lang="zh-CN" altLang="en-US" sz="1100">
                    <a:solidFill>
                      <a:schemeClr val="dk1">
                        <a:lumMod val="100000"/>
                      </a:schemeClr>
                    </a:solidFill>
                  </a:rPr>
                  <a:t>此部分内容作为文字排版占位显示</a:t>
                </a:r>
                <a:br>
                  <a:rPr lang="zh-CN" altLang="en-US" sz="1100">
                    <a:solidFill>
                      <a:schemeClr val="dk1">
                        <a:lumMod val="100000"/>
                      </a:schemeClr>
                    </a:solidFill>
                  </a:rPr>
                </a:br>
                <a:r>
                  <a:rPr lang="zh-CN" altLang="en-US" sz="1100">
                    <a:solidFill>
                      <a:schemeClr val="dk1">
                        <a:lumMod val="100000"/>
                      </a:schemeClr>
                    </a:solidFill>
                  </a:rPr>
                  <a:t>（建议使用主题字体）</a:t>
                </a: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9202621" y="2254672"/>
              <a:ext cx="2720186" cy="3678379"/>
              <a:chOff x="8330624" y="2254672"/>
              <a:chExt cx="2720186" cy="3678379"/>
            </a:xfrm>
          </p:grpSpPr>
          <p:sp>
            <p:nvSpPr>
              <p:cNvPr id="11" name="椭圆 10"/>
              <p:cNvSpPr/>
              <p:nvPr/>
            </p:nvSpPr>
            <p:spPr>
              <a:xfrm>
                <a:off x="8362173" y="2254672"/>
                <a:ext cx="2657088" cy="2657088"/>
              </a:xfrm>
              <a:prstGeom prst="ellipse">
                <a:avLst/>
              </a:prstGeom>
              <a:solidFill>
                <a:srgbClr val="A9B0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" name="椭圆 11"/>
              <p:cNvSpPr/>
              <p:nvPr/>
            </p:nvSpPr>
            <p:spPr>
              <a:xfrm>
                <a:off x="8330624" y="2279276"/>
                <a:ext cx="2720186" cy="2607880"/>
              </a:xfrm>
              <a:prstGeom prst="ellipse">
                <a:avLst/>
              </a:prstGeom>
              <a:noFill/>
              <a:ln w="762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8395317" y="2301278"/>
                <a:ext cx="2590800" cy="2563876"/>
              </a:xfrm>
              <a:prstGeom prst="ellipse">
                <a:avLst/>
              </a:prstGeom>
              <a:blipFill>
                <a:blip r:embed="rId5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" name="文本框 27"/>
              <p:cNvSpPr txBox="1"/>
              <p:nvPr/>
            </p:nvSpPr>
            <p:spPr>
              <a:xfrm>
                <a:off x="8430577" y="5113403"/>
                <a:ext cx="2520280" cy="338554"/>
              </a:xfrm>
              <a:prstGeom prst="rect">
                <a:avLst/>
              </a:prstGeom>
            </p:spPr>
            <p:txBody>
              <a:bodyPr vert="horz" wrap="none" lIns="0">
                <a:normAutofit/>
              </a:bodyPr>
              <a:lstStyle/>
              <a:p>
                <a:pPr algn="ctr"/>
                <a:r>
                  <a:rPr lang="zh-CN" altLang="en-US" sz="1600" b="1" kern="900"/>
                  <a:t>标题文本预设</a:t>
                </a:r>
                <a:endParaRPr lang="zh-CN" altLang="en-US" sz="1600" b="1" kern="900" dirty="0"/>
              </a:p>
            </p:txBody>
          </p:sp>
          <p:sp>
            <p:nvSpPr>
              <p:cNvPr id="15" name="文本框 28"/>
              <p:cNvSpPr txBox="1"/>
              <p:nvPr/>
            </p:nvSpPr>
            <p:spPr>
              <a:xfrm>
                <a:off x="8430577" y="5451957"/>
                <a:ext cx="2520280" cy="481094"/>
              </a:xfrm>
              <a:prstGeom prst="rect">
                <a:avLst/>
              </a:prstGeom>
            </p:spPr>
            <p:txBody>
              <a:bodyPr vert="horz" wrap="square" lIns="0">
                <a:normAutofit lnSpcReduction="10000"/>
              </a:bodyPr>
              <a:lstStyle/>
              <a:p>
                <a:pPr lvl="0" algn="ctr">
                  <a:lnSpc>
                    <a:spcPct val="130000"/>
                  </a:lnSpc>
                </a:pPr>
                <a:r>
                  <a:rPr lang="zh-CN" altLang="en-US" sz="1100">
                    <a:solidFill>
                      <a:schemeClr val="dk1">
                        <a:lumMod val="100000"/>
                      </a:schemeClr>
                    </a:solidFill>
                  </a:rPr>
                  <a:t>此部分内容作为文字排版占位显示</a:t>
                </a:r>
                <a:br>
                  <a:rPr lang="zh-CN" altLang="en-US" sz="1100">
                    <a:solidFill>
                      <a:schemeClr val="dk1">
                        <a:lumMod val="100000"/>
                      </a:schemeClr>
                    </a:solidFill>
                  </a:rPr>
                </a:br>
                <a:r>
                  <a:rPr lang="zh-CN" altLang="en-US" sz="1100">
                    <a:solidFill>
                      <a:schemeClr val="dk1">
                        <a:lumMod val="100000"/>
                      </a:schemeClr>
                    </a:solidFill>
                  </a:rPr>
                  <a:t>（建议使用主题字体）</a:t>
                </a:r>
              </a:p>
            </p:txBody>
          </p:sp>
        </p:grpSp>
      </p:grpSp>
      <p:sp>
        <p:nvSpPr>
          <p:cNvPr id="31" name="文本框 30"/>
          <p:cNvSpPr txBox="1"/>
          <p:nvPr/>
        </p:nvSpPr>
        <p:spPr>
          <a:xfrm>
            <a:off x="8651305" y="443131"/>
            <a:ext cx="3151509" cy="584775"/>
          </a:xfrm>
          <a:prstGeom prst="rect">
            <a:avLst/>
          </a:prstGeom>
          <a:blipFill dpi="0" rotWithShape="1">
            <a:blip r:embed="rId6"/>
            <a:srcRect/>
            <a:tile tx="0" ty="0" sx="100000" sy="100000" flip="none" algn="tl"/>
          </a:blip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1074466" y="3009080"/>
            <a:ext cx="10066865" cy="1209083"/>
            <a:chOff x="1074466" y="3009080"/>
            <a:chExt cx="10066865" cy="1209083"/>
          </a:xfrm>
        </p:grpSpPr>
        <p:sp>
          <p:nvSpPr>
            <p:cNvPr id="32" name="headphone-application_73553"/>
            <p:cNvSpPr>
              <a:spLocks noChangeAspect="1"/>
            </p:cNvSpPr>
            <p:nvPr/>
          </p:nvSpPr>
          <p:spPr bwMode="auto">
            <a:xfrm>
              <a:off x="1074466" y="3009081"/>
              <a:ext cx="1209082" cy="1148256"/>
            </a:xfrm>
            <a:custGeom>
              <a:avLst/>
              <a:gdLst>
                <a:gd name="T0" fmla="*/ 2598 w 4800"/>
                <a:gd name="T1" fmla="*/ 0 h 4566"/>
                <a:gd name="T2" fmla="*/ 2202 w 4800"/>
                <a:gd name="T3" fmla="*/ 0 h 4566"/>
                <a:gd name="T4" fmla="*/ 0 w 4800"/>
                <a:gd name="T5" fmla="*/ 2202 h 4566"/>
                <a:gd name="T6" fmla="*/ 0 w 4800"/>
                <a:gd name="T7" fmla="*/ 2909 h 4566"/>
                <a:gd name="T8" fmla="*/ 0 w 4800"/>
                <a:gd name="T9" fmla="*/ 3208 h 4566"/>
                <a:gd name="T10" fmla="*/ 0 w 4800"/>
                <a:gd name="T11" fmla="*/ 3792 h 4566"/>
                <a:gd name="T12" fmla="*/ 774 w 4800"/>
                <a:gd name="T13" fmla="*/ 4566 h 4566"/>
                <a:gd name="T14" fmla="*/ 1190 w 4800"/>
                <a:gd name="T15" fmla="*/ 4566 h 4566"/>
                <a:gd name="T16" fmla="*/ 1457 w 4800"/>
                <a:gd name="T17" fmla="*/ 4299 h 4566"/>
                <a:gd name="T18" fmla="*/ 1457 w 4800"/>
                <a:gd name="T19" fmla="*/ 2402 h 4566"/>
                <a:gd name="T20" fmla="*/ 1190 w 4800"/>
                <a:gd name="T21" fmla="*/ 2135 h 4566"/>
                <a:gd name="T22" fmla="*/ 774 w 4800"/>
                <a:gd name="T23" fmla="*/ 2135 h 4566"/>
                <a:gd name="T24" fmla="*/ 535 w 4800"/>
                <a:gd name="T25" fmla="*/ 2173 h 4566"/>
                <a:gd name="T26" fmla="*/ 2202 w 4800"/>
                <a:gd name="T27" fmla="*/ 534 h 4566"/>
                <a:gd name="T28" fmla="*/ 2598 w 4800"/>
                <a:gd name="T29" fmla="*/ 534 h 4566"/>
                <a:gd name="T30" fmla="*/ 4265 w 4800"/>
                <a:gd name="T31" fmla="*/ 2173 h 4566"/>
                <a:gd name="T32" fmla="*/ 4026 w 4800"/>
                <a:gd name="T33" fmla="*/ 2135 h 4566"/>
                <a:gd name="T34" fmla="*/ 3610 w 4800"/>
                <a:gd name="T35" fmla="*/ 2135 h 4566"/>
                <a:gd name="T36" fmla="*/ 3343 w 4800"/>
                <a:gd name="T37" fmla="*/ 2402 h 4566"/>
                <a:gd name="T38" fmla="*/ 3343 w 4800"/>
                <a:gd name="T39" fmla="*/ 4299 h 4566"/>
                <a:gd name="T40" fmla="*/ 3610 w 4800"/>
                <a:gd name="T41" fmla="*/ 4566 h 4566"/>
                <a:gd name="T42" fmla="*/ 4026 w 4800"/>
                <a:gd name="T43" fmla="*/ 4566 h 4566"/>
                <a:gd name="T44" fmla="*/ 4800 w 4800"/>
                <a:gd name="T45" fmla="*/ 3792 h 4566"/>
                <a:gd name="T46" fmla="*/ 4800 w 4800"/>
                <a:gd name="T47" fmla="*/ 3208 h 4566"/>
                <a:gd name="T48" fmla="*/ 4800 w 4800"/>
                <a:gd name="T49" fmla="*/ 2909 h 4566"/>
                <a:gd name="T50" fmla="*/ 4800 w 4800"/>
                <a:gd name="T51" fmla="*/ 2202 h 4566"/>
                <a:gd name="T52" fmla="*/ 2598 w 4800"/>
                <a:gd name="T53" fmla="*/ 0 h 4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800" h="4566">
                  <a:moveTo>
                    <a:pt x="2598" y="0"/>
                  </a:moveTo>
                  <a:lnTo>
                    <a:pt x="2202" y="0"/>
                  </a:lnTo>
                  <a:cubicBezTo>
                    <a:pt x="988" y="0"/>
                    <a:pt x="0" y="988"/>
                    <a:pt x="0" y="2202"/>
                  </a:cubicBezTo>
                  <a:lnTo>
                    <a:pt x="0" y="2909"/>
                  </a:lnTo>
                  <a:lnTo>
                    <a:pt x="0" y="3208"/>
                  </a:lnTo>
                  <a:lnTo>
                    <a:pt x="0" y="3792"/>
                  </a:lnTo>
                  <a:cubicBezTo>
                    <a:pt x="0" y="4219"/>
                    <a:pt x="347" y="4566"/>
                    <a:pt x="774" y="4566"/>
                  </a:cubicBezTo>
                  <a:lnTo>
                    <a:pt x="1190" y="4566"/>
                  </a:lnTo>
                  <a:cubicBezTo>
                    <a:pt x="1338" y="4566"/>
                    <a:pt x="1457" y="4446"/>
                    <a:pt x="1457" y="4299"/>
                  </a:cubicBezTo>
                  <a:lnTo>
                    <a:pt x="1457" y="2402"/>
                  </a:lnTo>
                  <a:cubicBezTo>
                    <a:pt x="1457" y="2255"/>
                    <a:pt x="1338" y="2135"/>
                    <a:pt x="1190" y="2135"/>
                  </a:cubicBezTo>
                  <a:lnTo>
                    <a:pt x="774" y="2135"/>
                  </a:lnTo>
                  <a:cubicBezTo>
                    <a:pt x="691" y="2135"/>
                    <a:pt x="610" y="2149"/>
                    <a:pt x="535" y="2173"/>
                  </a:cubicBezTo>
                  <a:cubicBezTo>
                    <a:pt x="550" y="1267"/>
                    <a:pt x="1292" y="534"/>
                    <a:pt x="2202" y="534"/>
                  </a:cubicBezTo>
                  <a:lnTo>
                    <a:pt x="2598" y="534"/>
                  </a:lnTo>
                  <a:cubicBezTo>
                    <a:pt x="3508" y="534"/>
                    <a:pt x="4250" y="1267"/>
                    <a:pt x="4265" y="2173"/>
                  </a:cubicBezTo>
                  <a:cubicBezTo>
                    <a:pt x="4190" y="2149"/>
                    <a:pt x="4109" y="2135"/>
                    <a:pt x="4026" y="2135"/>
                  </a:cubicBezTo>
                  <a:lnTo>
                    <a:pt x="3610" y="2135"/>
                  </a:lnTo>
                  <a:cubicBezTo>
                    <a:pt x="3462" y="2135"/>
                    <a:pt x="3343" y="2255"/>
                    <a:pt x="3343" y="2402"/>
                  </a:cubicBezTo>
                  <a:lnTo>
                    <a:pt x="3343" y="4299"/>
                  </a:lnTo>
                  <a:cubicBezTo>
                    <a:pt x="3343" y="4446"/>
                    <a:pt x="3462" y="4566"/>
                    <a:pt x="3610" y="4566"/>
                  </a:cubicBezTo>
                  <a:lnTo>
                    <a:pt x="4026" y="4566"/>
                  </a:lnTo>
                  <a:cubicBezTo>
                    <a:pt x="4453" y="4566"/>
                    <a:pt x="4800" y="4219"/>
                    <a:pt x="4800" y="3792"/>
                  </a:cubicBezTo>
                  <a:lnTo>
                    <a:pt x="4800" y="3208"/>
                  </a:lnTo>
                  <a:lnTo>
                    <a:pt x="4800" y="2909"/>
                  </a:lnTo>
                  <a:lnTo>
                    <a:pt x="4800" y="2202"/>
                  </a:lnTo>
                  <a:cubicBezTo>
                    <a:pt x="4800" y="988"/>
                    <a:pt x="3812" y="0"/>
                    <a:pt x="259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33" name="media-player_91911"/>
            <p:cNvSpPr>
              <a:spLocks noChangeAspect="1"/>
            </p:cNvSpPr>
            <p:nvPr/>
          </p:nvSpPr>
          <p:spPr bwMode="auto">
            <a:xfrm>
              <a:off x="3993566" y="3189126"/>
              <a:ext cx="1209082" cy="936275"/>
            </a:xfrm>
            <a:custGeom>
              <a:avLst/>
              <a:gdLst>
                <a:gd name="T0" fmla="*/ 3920 w 3920"/>
                <a:gd name="T1" fmla="*/ 200 h 3040"/>
                <a:gd name="T2" fmla="*/ 3720 w 3920"/>
                <a:gd name="T3" fmla="*/ 0 h 3040"/>
                <a:gd name="T4" fmla="*/ 200 w 3920"/>
                <a:gd name="T5" fmla="*/ 0 h 3040"/>
                <a:gd name="T6" fmla="*/ 0 w 3920"/>
                <a:gd name="T7" fmla="*/ 200 h 3040"/>
                <a:gd name="T8" fmla="*/ 0 w 3920"/>
                <a:gd name="T9" fmla="*/ 2840 h 3040"/>
                <a:gd name="T10" fmla="*/ 200 w 3920"/>
                <a:gd name="T11" fmla="*/ 3040 h 3040"/>
                <a:gd name="T12" fmla="*/ 3720 w 3920"/>
                <a:gd name="T13" fmla="*/ 3040 h 3040"/>
                <a:gd name="T14" fmla="*/ 3920 w 3920"/>
                <a:gd name="T15" fmla="*/ 2840 h 3040"/>
                <a:gd name="T16" fmla="*/ 3920 w 3920"/>
                <a:gd name="T17" fmla="*/ 200 h 3040"/>
                <a:gd name="T18" fmla="*/ 1653 w 3920"/>
                <a:gd name="T19" fmla="*/ 1068 h 3040"/>
                <a:gd name="T20" fmla="*/ 1706 w 3920"/>
                <a:gd name="T21" fmla="*/ 982 h 3040"/>
                <a:gd name="T22" fmla="*/ 1807 w 3920"/>
                <a:gd name="T23" fmla="*/ 982 h 3040"/>
                <a:gd name="T24" fmla="*/ 2301 w 3920"/>
                <a:gd name="T25" fmla="*/ 1267 h 3040"/>
                <a:gd name="T26" fmla="*/ 2351 w 3920"/>
                <a:gd name="T27" fmla="*/ 1353 h 3040"/>
                <a:gd name="T28" fmla="*/ 2301 w 3920"/>
                <a:gd name="T29" fmla="*/ 1440 h 3040"/>
                <a:gd name="T30" fmla="*/ 1808 w 3920"/>
                <a:gd name="T31" fmla="*/ 1725 h 3040"/>
                <a:gd name="T32" fmla="*/ 1758 w 3920"/>
                <a:gd name="T33" fmla="*/ 1738 h 3040"/>
                <a:gd name="T34" fmla="*/ 1706 w 3920"/>
                <a:gd name="T35" fmla="*/ 1725 h 3040"/>
                <a:gd name="T36" fmla="*/ 1653 w 3920"/>
                <a:gd name="T37" fmla="*/ 1638 h 3040"/>
                <a:gd name="T38" fmla="*/ 1653 w 3920"/>
                <a:gd name="T39" fmla="*/ 1068 h 3040"/>
                <a:gd name="T40" fmla="*/ 3511 w 3920"/>
                <a:gd name="T41" fmla="*/ 2653 h 3040"/>
                <a:gd name="T42" fmla="*/ 1187 w 3920"/>
                <a:gd name="T43" fmla="*/ 2653 h 3040"/>
                <a:gd name="T44" fmla="*/ 1187 w 3920"/>
                <a:gd name="T45" fmla="*/ 2667 h 3040"/>
                <a:gd name="T46" fmla="*/ 1087 w 3920"/>
                <a:gd name="T47" fmla="*/ 2767 h 3040"/>
                <a:gd name="T48" fmla="*/ 987 w 3920"/>
                <a:gd name="T49" fmla="*/ 2667 h 3040"/>
                <a:gd name="T50" fmla="*/ 987 w 3920"/>
                <a:gd name="T51" fmla="*/ 2653 h 3040"/>
                <a:gd name="T52" fmla="*/ 404 w 3920"/>
                <a:gd name="T53" fmla="*/ 2653 h 3040"/>
                <a:gd name="T54" fmla="*/ 304 w 3920"/>
                <a:gd name="T55" fmla="*/ 2553 h 3040"/>
                <a:gd name="T56" fmla="*/ 404 w 3920"/>
                <a:gd name="T57" fmla="*/ 2453 h 3040"/>
                <a:gd name="T58" fmla="*/ 991 w 3920"/>
                <a:gd name="T59" fmla="*/ 2453 h 3040"/>
                <a:gd name="T60" fmla="*/ 1091 w 3920"/>
                <a:gd name="T61" fmla="*/ 2353 h 3040"/>
                <a:gd name="T62" fmla="*/ 1191 w 3920"/>
                <a:gd name="T63" fmla="*/ 2453 h 3040"/>
                <a:gd name="T64" fmla="*/ 3511 w 3920"/>
                <a:gd name="T65" fmla="*/ 2453 h 3040"/>
                <a:gd name="T66" fmla="*/ 3611 w 3920"/>
                <a:gd name="T67" fmla="*/ 2553 h 3040"/>
                <a:gd name="T68" fmla="*/ 3511 w 3920"/>
                <a:gd name="T69" fmla="*/ 2653 h 30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920" h="3040">
                  <a:moveTo>
                    <a:pt x="3920" y="200"/>
                  </a:moveTo>
                  <a:cubicBezTo>
                    <a:pt x="3920" y="90"/>
                    <a:pt x="3830" y="0"/>
                    <a:pt x="3720" y="0"/>
                  </a:cubicBezTo>
                  <a:lnTo>
                    <a:pt x="200" y="0"/>
                  </a:lnTo>
                  <a:cubicBezTo>
                    <a:pt x="90" y="0"/>
                    <a:pt x="0" y="90"/>
                    <a:pt x="0" y="200"/>
                  </a:cubicBezTo>
                  <a:lnTo>
                    <a:pt x="0" y="2840"/>
                  </a:lnTo>
                  <a:cubicBezTo>
                    <a:pt x="0" y="2950"/>
                    <a:pt x="90" y="3040"/>
                    <a:pt x="200" y="3040"/>
                  </a:cubicBezTo>
                  <a:lnTo>
                    <a:pt x="3720" y="3040"/>
                  </a:lnTo>
                  <a:cubicBezTo>
                    <a:pt x="3830" y="3040"/>
                    <a:pt x="3920" y="2950"/>
                    <a:pt x="3920" y="2840"/>
                  </a:cubicBezTo>
                  <a:lnTo>
                    <a:pt x="3920" y="200"/>
                  </a:lnTo>
                  <a:close/>
                  <a:moveTo>
                    <a:pt x="1653" y="1068"/>
                  </a:moveTo>
                  <a:cubicBezTo>
                    <a:pt x="1653" y="1033"/>
                    <a:pt x="1675" y="1000"/>
                    <a:pt x="1706" y="982"/>
                  </a:cubicBezTo>
                  <a:cubicBezTo>
                    <a:pt x="1736" y="964"/>
                    <a:pt x="1776" y="964"/>
                    <a:pt x="1807" y="982"/>
                  </a:cubicBezTo>
                  <a:lnTo>
                    <a:pt x="2301" y="1267"/>
                  </a:lnTo>
                  <a:cubicBezTo>
                    <a:pt x="2332" y="1285"/>
                    <a:pt x="2351" y="1318"/>
                    <a:pt x="2351" y="1353"/>
                  </a:cubicBezTo>
                  <a:cubicBezTo>
                    <a:pt x="2351" y="1389"/>
                    <a:pt x="2332" y="1422"/>
                    <a:pt x="2301" y="1440"/>
                  </a:cubicBezTo>
                  <a:lnTo>
                    <a:pt x="1808" y="1725"/>
                  </a:lnTo>
                  <a:cubicBezTo>
                    <a:pt x="1792" y="1734"/>
                    <a:pt x="1775" y="1738"/>
                    <a:pt x="1758" y="1738"/>
                  </a:cubicBezTo>
                  <a:cubicBezTo>
                    <a:pt x="1740" y="1738"/>
                    <a:pt x="1721" y="1734"/>
                    <a:pt x="1706" y="1725"/>
                  </a:cubicBezTo>
                  <a:cubicBezTo>
                    <a:pt x="1675" y="1707"/>
                    <a:pt x="1653" y="1674"/>
                    <a:pt x="1653" y="1638"/>
                  </a:cubicBezTo>
                  <a:lnTo>
                    <a:pt x="1653" y="1068"/>
                  </a:lnTo>
                  <a:close/>
                  <a:moveTo>
                    <a:pt x="3511" y="2653"/>
                  </a:moveTo>
                  <a:lnTo>
                    <a:pt x="1187" y="2653"/>
                  </a:lnTo>
                  <a:lnTo>
                    <a:pt x="1187" y="2667"/>
                  </a:lnTo>
                  <a:cubicBezTo>
                    <a:pt x="1187" y="2722"/>
                    <a:pt x="1142" y="2767"/>
                    <a:pt x="1087" y="2767"/>
                  </a:cubicBezTo>
                  <a:cubicBezTo>
                    <a:pt x="1031" y="2767"/>
                    <a:pt x="987" y="2722"/>
                    <a:pt x="987" y="2667"/>
                  </a:cubicBezTo>
                  <a:lnTo>
                    <a:pt x="987" y="2653"/>
                  </a:lnTo>
                  <a:lnTo>
                    <a:pt x="404" y="2653"/>
                  </a:lnTo>
                  <a:cubicBezTo>
                    <a:pt x="349" y="2653"/>
                    <a:pt x="304" y="2609"/>
                    <a:pt x="304" y="2553"/>
                  </a:cubicBezTo>
                  <a:cubicBezTo>
                    <a:pt x="304" y="2498"/>
                    <a:pt x="349" y="2453"/>
                    <a:pt x="404" y="2453"/>
                  </a:cubicBezTo>
                  <a:lnTo>
                    <a:pt x="991" y="2453"/>
                  </a:lnTo>
                  <a:cubicBezTo>
                    <a:pt x="991" y="2398"/>
                    <a:pt x="1036" y="2353"/>
                    <a:pt x="1091" y="2353"/>
                  </a:cubicBezTo>
                  <a:cubicBezTo>
                    <a:pt x="1146" y="2353"/>
                    <a:pt x="1191" y="2398"/>
                    <a:pt x="1191" y="2453"/>
                  </a:cubicBezTo>
                  <a:lnTo>
                    <a:pt x="3511" y="2453"/>
                  </a:lnTo>
                  <a:cubicBezTo>
                    <a:pt x="3566" y="2453"/>
                    <a:pt x="3611" y="2498"/>
                    <a:pt x="3611" y="2553"/>
                  </a:cubicBezTo>
                  <a:cubicBezTo>
                    <a:pt x="3611" y="2609"/>
                    <a:pt x="3566" y="2653"/>
                    <a:pt x="3511" y="265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34" name="audio-mixer-controls_17520"/>
            <p:cNvSpPr>
              <a:spLocks noChangeAspect="1"/>
            </p:cNvSpPr>
            <p:nvPr/>
          </p:nvSpPr>
          <p:spPr bwMode="auto">
            <a:xfrm>
              <a:off x="7096101" y="3009081"/>
              <a:ext cx="958508" cy="1209082"/>
            </a:xfrm>
            <a:custGeom>
              <a:avLst/>
              <a:gdLst>
                <a:gd name="connsiteX0" fmla="*/ 387715 w 480480"/>
                <a:gd name="connsiteY0" fmla="*/ 0 h 606087"/>
                <a:gd name="connsiteX1" fmla="*/ 412248 w 480480"/>
                <a:gd name="connsiteY1" fmla="*/ 24499 h 606087"/>
                <a:gd name="connsiteX2" fmla="*/ 412248 w 480480"/>
                <a:gd name="connsiteY2" fmla="*/ 348468 h 606087"/>
                <a:gd name="connsiteX3" fmla="*/ 480480 w 480480"/>
                <a:gd name="connsiteY3" fmla="*/ 437786 h 606087"/>
                <a:gd name="connsiteX4" fmla="*/ 412248 w 480480"/>
                <a:gd name="connsiteY4" fmla="*/ 527104 h 606087"/>
                <a:gd name="connsiteX5" fmla="*/ 412248 w 480480"/>
                <a:gd name="connsiteY5" fmla="*/ 581588 h 606087"/>
                <a:gd name="connsiteX6" fmla="*/ 387715 w 480480"/>
                <a:gd name="connsiteY6" fmla="*/ 606087 h 606087"/>
                <a:gd name="connsiteX7" fmla="*/ 363054 w 480480"/>
                <a:gd name="connsiteY7" fmla="*/ 581588 h 606087"/>
                <a:gd name="connsiteX8" fmla="*/ 363054 w 480480"/>
                <a:gd name="connsiteY8" fmla="*/ 527104 h 606087"/>
                <a:gd name="connsiteX9" fmla="*/ 294822 w 480480"/>
                <a:gd name="connsiteY9" fmla="*/ 437786 h 606087"/>
                <a:gd name="connsiteX10" fmla="*/ 363054 w 480480"/>
                <a:gd name="connsiteY10" fmla="*/ 348468 h 606087"/>
                <a:gd name="connsiteX11" fmla="*/ 363054 w 480480"/>
                <a:gd name="connsiteY11" fmla="*/ 24499 h 606087"/>
                <a:gd name="connsiteX12" fmla="*/ 387715 w 480480"/>
                <a:gd name="connsiteY12" fmla="*/ 0 h 606087"/>
                <a:gd name="connsiteX13" fmla="*/ 240241 w 480480"/>
                <a:gd name="connsiteY13" fmla="*/ 0 h 606087"/>
                <a:gd name="connsiteX14" fmla="*/ 264772 w 480480"/>
                <a:gd name="connsiteY14" fmla="*/ 24499 h 606087"/>
                <a:gd name="connsiteX15" fmla="*/ 264772 w 480480"/>
                <a:gd name="connsiteY15" fmla="*/ 32282 h 606087"/>
                <a:gd name="connsiteX16" fmla="*/ 332999 w 480480"/>
                <a:gd name="connsiteY16" fmla="*/ 121600 h 606087"/>
                <a:gd name="connsiteX17" fmla="*/ 264772 w 480480"/>
                <a:gd name="connsiteY17" fmla="*/ 210918 h 606087"/>
                <a:gd name="connsiteX18" fmla="*/ 264772 w 480480"/>
                <a:gd name="connsiteY18" fmla="*/ 581588 h 606087"/>
                <a:gd name="connsiteX19" fmla="*/ 240241 w 480480"/>
                <a:gd name="connsiteY19" fmla="*/ 606087 h 606087"/>
                <a:gd name="connsiteX20" fmla="*/ 215709 w 480480"/>
                <a:gd name="connsiteY20" fmla="*/ 581588 h 606087"/>
                <a:gd name="connsiteX21" fmla="*/ 215709 w 480480"/>
                <a:gd name="connsiteY21" fmla="*/ 210918 h 606087"/>
                <a:gd name="connsiteX22" fmla="*/ 147482 w 480480"/>
                <a:gd name="connsiteY22" fmla="*/ 121600 h 606087"/>
                <a:gd name="connsiteX23" fmla="*/ 215709 w 480480"/>
                <a:gd name="connsiteY23" fmla="*/ 32282 h 606087"/>
                <a:gd name="connsiteX24" fmla="*/ 215709 w 480480"/>
                <a:gd name="connsiteY24" fmla="*/ 24499 h 606087"/>
                <a:gd name="connsiteX25" fmla="*/ 240241 w 480480"/>
                <a:gd name="connsiteY25" fmla="*/ 0 h 606087"/>
                <a:gd name="connsiteX26" fmla="*/ 92928 w 480480"/>
                <a:gd name="connsiteY26" fmla="*/ 0 h 606087"/>
                <a:gd name="connsiteX27" fmla="*/ 117470 w 480480"/>
                <a:gd name="connsiteY27" fmla="*/ 24499 h 606087"/>
                <a:gd name="connsiteX28" fmla="*/ 117470 w 480480"/>
                <a:gd name="connsiteY28" fmla="*/ 196117 h 606087"/>
                <a:gd name="connsiteX29" fmla="*/ 185728 w 480480"/>
                <a:gd name="connsiteY29" fmla="*/ 285307 h 606087"/>
                <a:gd name="connsiteX30" fmla="*/ 117470 w 480480"/>
                <a:gd name="connsiteY30" fmla="*/ 374626 h 606087"/>
                <a:gd name="connsiteX31" fmla="*/ 117470 w 480480"/>
                <a:gd name="connsiteY31" fmla="*/ 581588 h 606087"/>
                <a:gd name="connsiteX32" fmla="*/ 92928 w 480480"/>
                <a:gd name="connsiteY32" fmla="*/ 606087 h 606087"/>
                <a:gd name="connsiteX33" fmla="*/ 68258 w 480480"/>
                <a:gd name="connsiteY33" fmla="*/ 581588 h 606087"/>
                <a:gd name="connsiteX34" fmla="*/ 68258 w 480480"/>
                <a:gd name="connsiteY34" fmla="*/ 374626 h 606087"/>
                <a:gd name="connsiteX35" fmla="*/ 0 w 480480"/>
                <a:gd name="connsiteY35" fmla="*/ 285307 h 606087"/>
                <a:gd name="connsiteX36" fmla="*/ 68258 w 480480"/>
                <a:gd name="connsiteY36" fmla="*/ 196117 h 606087"/>
                <a:gd name="connsiteX37" fmla="*/ 68258 w 480480"/>
                <a:gd name="connsiteY37" fmla="*/ 24499 h 606087"/>
                <a:gd name="connsiteX38" fmla="*/ 92928 w 480480"/>
                <a:gd name="connsiteY38" fmla="*/ 0 h 6060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480480" h="606087">
                  <a:moveTo>
                    <a:pt x="387715" y="0"/>
                  </a:moveTo>
                  <a:cubicBezTo>
                    <a:pt x="401259" y="0"/>
                    <a:pt x="412248" y="10973"/>
                    <a:pt x="412248" y="24499"/>
                  </a:cubicBezTo>
                  <a:lnTo>
                    <a:pt x="412248" y="348468"/>
                  </a:lnTo>
                  <a:cubicBezTo>
                    <a:pt x="451475" y="359314"/>
                    <a:pt x="480480" y="395169"/>
                    <a:pt x="480480" y="437786"/>
                  </a:cubicBezTo>
                  <a:cubicBezTo>
                    <a:pt x="480480" y="480404"/>
                    <a:pt x="451475" y="516259"/>
                    <a:pt x="412248" y="527104"/>
                  </a:cubicBezTo>
                  <a:lnTo>
                    <a:pt x="412248" y="581588"/>
                  </a:lnTo>
                  <a:cubicBezTo>
                    <a:pt x="412248" y="595114"/>
                    <a:pt x="401259" y="606087"/>
                    <a:pt x="387715" y="606087"/>
                  </a:cubicBezTo>
                  <a:cubicBezTo>
                    <a:pt x="374043" y="606087"/>
                    <a:pt x="363054" y="595114"/>
                    <a:pt x="363054" y="581588"/>
                  </a:cubicBezTo>
                  <a:lnTo>
                    <a:pt x="363054" y="527104"/>
                  </a:lnTo>
                  <a:cubicBezTo>
                    <a:pt x="323827" y="516259"/>
                    <a:pt x="294822" y="480404"/>
                    <a:pt x="294822" y="437786"/>
                  </a:cubicBezTo>
                  <a:cubicBezTo>
                    <a:pt x="294822" y="395169"/>
                    <a:pt x="323827" y="359314"/>
                    <a:pt x="363054" y="348468"/>
                  </a:cubicBezTo>
                  <a:lnTo>
                    <a:pt x="363054" y="24499"/>
                  </a:lnTo>
                  <a:cubicBezTo>
                    <a:pt x="363054" y="10973"/>
                    <a:pt x="374043" y="0"/>
                    <a:pt x="387715" y="0"/>
                  </a:cubicBezTo>
                  <a:close/>
                  <a:moveTo>
                    <a:pt x="240241" y="0"/>
                  </a:moveTo>
                  <a:cubicBezTo>
                    <a:pt x="253784" y="0"/>
                    <a:pt x="264772" y="10973"/>
                    <a:pt x="264772" y="24499"/>
                  </a:cubicBezTo>
                  <a:lnTo>
                    <a:pt x="264772" y="32282"/>
                  </a:lnTo>
                  <a:cubicBezTo>
                    <a:pt x="304124" y="43128"/>
                    <a:pt x="332999" y="78983"/>
                    <a:pt x="332999" y="121600"/>
                  </a:cubicBezTo>
                  <a:cubicBezTo>
                    <a:pt x="332999" y="164218"/>
                    <a:pt x="304124" y="200073"/>
                    <a:pt x="264772" y="210918"/>
                  </a:cubicBezTo>
                  <a:lnTo>
                    <a:pt x="264772" y="581588"/>
                  </a:lnTo>
                  <a:cubicBezTo>
                    <a:pt x="264772" y="595114"/>
                    <a:pt x="253784" y="606087"/>
                    <a:pt x="240241" y="606087"/>
                  </a:cubicBezTo>
                  <a:cubicBezTo>
                    <a:pt x="226697" y="606087"/>
                    <a:pt x="215709" y="595114"/>
                    <a:pt x="215709" y="581588"/>
                  </a:cubicBezTo>
                  <a:lnTo>
                    <a:pt x="215709" y="210918"/>
                  </a:lnTo>
                  <a:cubicBezTo>
                    <a:pt x="176485" y="200073"/>
                    <a:pt x="147482" y="164218"/>
                    <a:pt x="147482" y="121600"/>
                  </a:cubicBezTo>
                  <a:cubicBezTo>
                    <a:pt x="147482" y="78983"/>
                    <a:pt x="176485" y="43128"/>
                    <a:pt x="215709" y="32282"/>
                  </a:cubicBezTo>
                  <a:lnTo>
                    <a:pt x="215709" y="24499"/>
                  </a:lnTo>
                  <a:cubicBezTo>
                    <a:pt x="215709" y="10973"/>
                    <a:pt x="226697" y="0"/>
                    <a:pt x="240241" y="0"/>
                  </a:cubicBezTo>
                  <a:close/>
                  <a:moveTo>
                    <a:pt x="92928" y="0"/>
                  </a:moveTo>
                  <a:cubicBezTo>
                    <a:pt x="106477" y="0"/>
                    <a:pt x="117470" y="10973"/>
                    <a:pt x="117470" y="24499"/>
                  </a:cubicBezTo>
                  <a:lnTo>
                    <a:pt x="117470" y="196117"/>
                  </a:lnTo>
                  <a:cubicBezTo>
                    <a:pt x="156712" y="206835"/>
                    <a:pt x="185728" y="242690"/>
                    <a:pt x="185728" y="285307"/>
                  </a:cubicBezTo>
                  <a:cubicBezTo>
                    <a:pt x="185728" y="327925"/>
                    <a:pt x="156712" y="363780"/>
                    <a:pt x="117470" y="374626"/>
                  </a:cubicBezTo>
                  <a:lnTo>
                    <a:pt x="117470" y="581588"/>
                  </a:lnTo>
                  <a:cubicBezTo>
                    <a:pt x="117470" y="595114"/>
                    <a:pt x="106477" y="606087"/>
                    <a:pt x="92928" y="606087"/>
                  </a:cubicBezTo>
                  <a:cubicBezTo>
                    <a:pt x="79251" y="606087"/>
                    <a:pt x="68258" y="595114"/>
                    <a:pt x="68258" y="581588"/>
                  </a:cubicBezTo>
                  <a:lnTo>
                    <a:pt x="68258" y="374626"/>
                  </a:lnTo>
                  <a:cubicBezTo>
                    <a:pt x="29016" y="363780"/>
                    <a:pt x="0" y="327925"/>
                    <a:pt x="0" y="285307"/>
                  </a:cubicBezTo>
                  <a:cubicBezTo>
                    <a:pt x="0" y="242690"/>
                    <a:pt x="29016" y="206835"/>
                    <a:pt x="68258" y="196117"/>
                  </a:cubicBezTo>
                  <a:lnTo>
                    <a:pt x="68258" y="24499"/>
                  </a:lnTo>
                  <a:cubicBezTo>
                    <a:pt x="68258" y="10973"/>
                    <a:pt x="79251" y="0"/>
                    <a:pt x="9292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35" name="connected-double-note_21522"/>
            <p:cNvSpPr>
              <a:spLocks noChangeAspect="1"/>
            </p:cNvSpPr>
            <p:nvPr/>
          </p:nvSpPr>
          <p:spPr bwMode="auto">
            <a:xfrm>
              <a:off x="9932249" y="3009080"/>
              <a:ext cx="1209082" cy="986649"/>
            </a:xfrm>
            <a:custGeom>
              <a:avLst/>
              <a:gdLst>
                <a:gd name="T0" fmla="*/ 407031 w 604011"/>
                <a:gd name="T1" fmla="*/ 407031 w 604011"/>
                <a:gd name="T2" fmla="*/ 407031 w 604011"/>
                <a:gd name="T3" fmla="*/ 407031 w 604011"/>
                <a:gd name="T4" fmla="*/ 407031 w 604011"/>
                <a:gd name="T5" fmla="*/ 407031 w 604011"/>
                <a:gd name="T6" fmla="*/ 407031 w 604011"/>
                <a:gd name="T7" fmla="*/ 407031 w 604011"/>
                <a:gd name="T8" fmla="*/ 407031 w 604011"/>
                <a:gd name="T9" fmla="*/ 407031 w 604011"/>
                <a:gd name="T10" fmla="*/ 407031 w 604011"/>
                <a:gd name="T11" fmla="*/ 407031 w 604011"/>
                <a:gd name="T12" fmla="*/ 407031 w 604011"/>
                <a:gd name="T13" fmla="*/ 407031 w 604011"/>
                <a:gd name="T14" fmla="*/ 407031 w 604011"/>
                <a:gd name="T15" fmla="*/ 407031 w 604011"/>
                <a:gd name="T16" fmla="*/ 407031 w 604011"/>
                <a:gd name="T17" fmla="*/ 407031 w 604011"/>
                <a:gd name="T18" fmla="*/ 407031 w 604011"/>
                <a:gd name="T19" fmla="*/ 407031 w 604011"/>
                <a:gd name="T20" fmla="*/ 407031 w 604011"/>
                <a:gd name="T21" fmla="*/ 407031 w 604011"/>
                <a:gd name="T22" fmla="*/ 407031 w 604011"/>
                <a:gd name="T23" fmla="*/ 407031 w 604011"/>
                <a:gd name="T24" fmla="*/ 407031 w 604011"/>
                <a:gd name="T25" fmla="*/ 407031 w 604011"/>
                <a:gd name="T26" fmla="*/ 407031 w 604011"/>
                <a:gd name="T27" fmla="*/ 407031 w 604011"/>
                <a:gd name="T28" fmla="*/ 407031 w 604011"/>
                <a:gd name="T29" fmla="*/ 407031 w 604011"/>
                <a:gd name="T30" fmla="*/ 407031 w 604011"/>
                <a:gd name="T31" fmla="*/ 407031 w 604011"/>
                <a:gd name="T32" fmla="*/ 407031 w 604011"/>
                <a:gd name="T33" fmla="*/ 407031 w 604011"/>
                <a:gd name="T34" fmla="*/ 407031 w 604011"/>
                <a:gd name="T35" fmla="*/ 407031 w 604011"/>
                <a:gd name="T36" fmla="*/ 407031 w 604011"/>
                <a:gd name="T37" fmla="*/ 407031 w 604011"/>
                <a:gd name="T38" fmla="*/ 407031 w 604011"/>
                <a:gd name="T39" fmla="*/ 407031 w 6040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33" h="599">
                  <a:moveTo>
                    <a:pt x="211" y="0"/>
                  </a:moveTo>
                  <a:lnTo>
                    <a:pt x="211" y="385"/>
                  </a:lnTo>
                  <a:cubicBezTo>
                    <a:pt x="191" y="376"/>
                    <a:pt x="168" y="370"/>
                    <a:pt x="143" y="370"/>
                  </a:cubicBezTo>
                  <a:cubicBezTo>
                    <a:pt x="64" y="370"/>
                    <a:pt x="0" y="422"/>
                    <a:pt x="0" y="485"/>
                  </a:cubicBezTo>
                  <a:cubicBezTo>
                    <a:pt x="0" y="548"/>
                    <a:pt x="64" y="599"/>
                    <a:pt x="143" y="599"/>
                  </a:cubicBezTo>
                  <a:cubicBezTo>
                    <a:pt x="222" y="599"/>
                    <a:pt x="286" y="548"/>
                    <a:pt x="286" y="485"/>
                  </a:cubicBezTo>
                  <a:lnTo>
                    <a:pt x="286" y="168"/>
                  </a:lnTo>
                  <a:lnTo>
                    <a:pt x="658" y="168"/>
                  </a:lnTo>
                  <a:lnTo>
                    <a:pt x="658" y="385"/>
                  </a:lnTo>
                  <a:cubicBezTo>
                    <a:pt x="638" y="376"/>
                    <a:pt x="615" y="370"/>
                    <a:pt x="590" y="370"/>
                  </a:cubicBezTo>
                  <a:cubicBezTo>
                    <a:pt x="511" y="370"/>
                    <a:pt x="447" y="422"/>
                    <a:pt x="447" y="485"/>
                  </a:cubicBezTo>
                  <a:cubicBezTo>
                    <a:pt x="447" y="548"/>
                    <a:pt x="511" y="599"/>
                    <a:pt x="590" y="599"/>
                  </a:cubicBezTo>
                  <a:cubicBezTo>
                    <a:pt x="669" y="599"/>
                    <a:pt x="733" y="548"/>
                    <a:pt x="733" y="485"/>
                  </a:cubicBezTo>
                  <a:lnTo>
                    <a:pt x="733" y="0"/>
                  </a:lnTo>
                  <a:lnTo>
                    <a:pt x="211" y="0"/>
                  </a:lnTo>
                  <a:close/>
                  <a:moveTo>
                    <a:pt x="286" y="131"/>
                  </a:moveTo>
                  <a:lnTo>
                    <a:pt x="286" y="75"/>
                  </a:lnTo>
                  <a:lnTo>
                    <a:pt x="658" y="75"/>
                  </a:lnTo>
                  <a:lnTo>
                    <a:pt x="658" y="131"/>
                  </a:lnTo>
                  <a:lnTo>
                    <a:pt x="286" y="13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</p:spTree>
    <p:extLst>
      <p:ext uri="{BB962C8B-B14F-4D97-AF65-F5344CB8AC3E}">
        <p14:creationId xmlns:p14="http://schemas.microsoft.com/office/powerpoint/2010/main" val="2102463870"/>
      </p:ext>
    </p:extLst>
  </p:cSld>
  <p:clrMapOvr>
    <a:masterClrMapping/>
  </p:clrMapOvr>
  <p:transition spd="slow" advClick="0" advTm="4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1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6656016" cy="6858000"/>
          </a:xfrm>
          <a:prstGeom prst="rect">
            <a:avLst/>
          </a:prstGeom>
        </p:spPr>
      </p:pic>
      <p:grpSp>
        <p:nvGrpSpPr>
          <p:cNvPr id="50" name="组合 49"/>
          <p:cNvGrpSpPr/>
          <p:nvPr/>
        </p:nvGrpSpPr>
        <p:grpSpPr>
          <a:xfrm>
            <a:off x="4898932" y="324054"/>
            <a:ext cx="7754919" cy="6061506"/>
            <a:chOff x="2948213" y="1192734"/>
            <a:chExt cx="6295574" cy="4920833"/>
          </a:xfrm>
        </p:grpSpPr>
        <p:sp>
          <p:nvSpPr>
            <p:cNvPr id="4" name="Freeform: Shape 26"/>
            <p:cNvSpPr>
              <a:spLocks/>
            </p:cNvSpPr>
            <p:nvPr/>
          </p:nvSpPr>
          <p:spPr bwMode="auto">
            <a:xfrm>
              <a:off x="2956470" y="1525584"/>
              <a:ext cx="3374126" cy="1156893"/>
            </a:xfrm>
            <a:custGeom>
              <a:avLst/>
              <a:gdLst/>
              <a:ahLst/>
              <a:cxnLst>
                <a:cxn ang="0">
                  <a:pos x="56" y="0"/>
                </a:cxn>
                <a:cxn ang="0">
                  <a:pos x="43" y="1"/>
                </a:cxn>
                <a:cxn ang="0">
                  <a:pos x="12" y="4"/>
                </a:cxn>
                <a:cxn ang="0">
                  <a:pos x="0" y="24"/>
                </a:cxn>
                <a:cxn ang="0">
                  <a:pos x="0" y="61"/>
                </a:cxn>
                <a:cxn ang="0">
                  <a:pos x="0" y="97"/>
                </a:cxn>
                <a:cxn ang="0">
                  <a:pos x="0" y="106"/>
                </a:cxn>
                <a:cxn ang="0">
                  <a:pos x="0" y="113"/>
                </a:cxn>
                <a:cxn ang="0">
                  <a:pos x="16" y="137"/>
                </a:cxn>
                <a:cxn ang="0">
                  <a:pos x="51" y="148"/>
                </a:cxn>
                <a:cxn ang="0">
                  <a:pos x="55" y="149"/>
                </a:cxn>
                <a:cxn ang="0">
                  <a:pos x="516" y="149"/>
                </a:cxn>
                <a:cxn ang="0">
                  <a:pos x="516" y="0"/>
                </a:cxn>
                <a:cxn ang="0">
                  <a:pos x="502" y="0"/>
                </a:cxn>
                <a:cxn ang="0">
                  <a:pos x="292" y="0"/>
                </a:cxn>
                <a:cxn ang="0">
                  <a:pos x="164" y="0"/>
                </a:cxn>
                <a:cxn ang="0">
                  <a:pos x="112" y="0"/>
                </a:cxn>
                <a:cxn ang="0">
                  <a:pos x="56" y="0"/>
                </a:cxn>
              </a:cxnLst>
              <a:rect l="0" t="0" r="r" b="b"/>
              <a:pathLst>
                <a:path w="516" h="149">
                  <a:moveTo>
                    <a:pt x="56" y="0"/>
                  </a:moveTo>
                  <a:cubicBezTo>
                    <a:pt x="52" y="0"/>
                    <a:pt x="47" y="1"/>
                    <a:pt x="43" y="1"/>
                  </a:cubicBezTo>
                  <a:cubicBezTo>
                    <a:pt x="32" y="1"/>
                    <a:pt x="22" y="1"/>
                    <a:pt x="12" y="4"/>
                  </a:cubicBezTo>
                  <a:cubicBezTo>
                    <a:pt x="0" y="8"/>
                    <a:pt x="0" y="12"/>
                    <a:pt x="0" y="24"/>
                  </a:cubicBezTo>
                  <a:cubicBezTo>
                    <a:pt x="0" y="36"/>
                    <a:pt x="0" y="48"/>
                    <a:pt x="0" y="61"/>
                  </a:cubicBezTo>
                  <a:cubicBezTo>
                    <a:pt x="0" y="73"/>
                    <a:pt x="0" y="85"/>
                    <a:pt x="0" y="97"/>
                  </a:cubicBezTo>
                  <a:cubicBezTo>
                    <a:pt x="0" y="100"/>
                    <a:pt x="0" y="103"/>
                    <a:pt x="0" y="106"/>
                  </a:cubicBezTo>
                  <a:cubicBezTo>
                    <a:pt x="0" y="108"/>
                    <a:pt x="0" y="110"/>
                    <a:pt x="0" y="113"/>
                  </a:cubicBezTo>
                  <a:cubicBezTo>
                    <a:pt x="1" y="123"/>
                    <a:pt x="8" y="132"/>
                    <a:pt x="16" y="137"/>
                  </a:cubicBezTo>
                  <a:cubicBezTo>
                    <a:pt x="26" y="144"/>
                    <a:pt x="39" y="147"/>
                    <a:pt x="51" y="148"/>
                  </a:cubicBezTo>
                  <a:cubicBezTo>
                    <a:pt x="52" y="149"/>
                    <a:pt x="54" y="149"/>
                    <a:pt x="55" y="149"/>
                  </a:cubicBezTo>
                  <a:cubicBezTo>
                    <a:pt x="516" y="149"/>
                    <a:pt x="516" y="149"/>
                    <a:pt x="516" y="149"/>
                  </a:cubicBezTo>
                  <a:cubicBezTo>
                    <a:pt x="516" y="149"/>
                    <a:pt x="516" y="0"/>
                    <a:pt x="516" y="0"/>
                  </a:cubicBezTo>
                  <a:cubicBezTo>
                    <a:pt x="516" y="0"/>
                    <a:pt x="503" y="0"/>
                    <a:pt x="502" y="0"/>
                  </a:cubicBezTo>
                  <a:cubicBezTo>
                    <a:pt x="432" y="0"/>
                    <a:pt x="362" y="0"/>
                    <a:pt x="292" y="0"/>
                  </a:cubicBezTo>
                  <a:cubicBezTo>
                    <a:pt x="249" y="0"/>
                    <a:pt x="207" y="0"/>
                    <a:pt x="164" y="0"/>
                  </a:cubicBezTo>
                  <a:cubicBezTo>
                    <a:pt x="147" y="0"/>
                    <a:pt x="129" y="0"/>
                    <a:pt x="112" y="0"/>
                  </a:cubicBezTo>
                  <a:cubicBezTo>
                    <a:pt x="93" y="0"/>
                    <a:pt x="75" y="0"/>
                    <a:pt x="56" y="0"/>
                  </a:cubicBezTo>
                  <a:close/>
                </a:path>
              </a:pathLst>
            </a:custGeom>
            <a:blipFill>
              <a:blip r:embed="rId5"/>
              <a:tile tx="0" ty="0" sx="100000" sy="100000" flip="none" algn="tl"/>
            </a:blipFill>
            <a:ln w="57150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" name="Freeform: Shape 27"/>
            <p:cNvSpPr>
              <a:spLocks/>
            </p:cNvSpPr>
            <p:nvPr/>
          </p:nvSpPr>
          <p:spPr bwMode="auto">
            <a:xfrm>
              <a:off x="2956470" y="1192734"/>
              <a:ext cx="966003" cy="1147199"/>
            </a:xfrm>
            <a:custGeom>
              <a:avLst/>
              <a:gdLst/>
              <a:ahLst/>
              <a:cxnLst>
                <a:cxn ang="0">
                  <a:pos x="148" y="0"/>
                </a:cxn>
                <a:cxn ang="0">
                  <a:pos x="75" y="0"/>
                </a:cxn>
                <a:cxn ang="0">
                  <a:pos x="56" y="1"/>
                </a:cxn>
                <a:cxn ang="0">
                  <a:pos x="33" y="5"/>
                </a:cxn>
                <a:cxn ang="0">
                  <a:pos x="23" y="10"/>
                </a:cxn>
                <a:cxn ang="0">
                  <a:pos x="2" y="35"/>
                </a:cxn>
                <a:cxn ang="0">
                  <a:pos x="0" y="44"/>
                </a:cxn>
                <a:cxn ang="0">
                  <a:pos x="0" y="59"/>
                </a:cxn>
                <a:cxn ang="0">
                  <a:pos x="0" y="96"/>
                </a:cxn>
                <a:cxn ang="0">
                  <a:pos x="0" y="133"/>
                </a:cxn>
                <a:cxn ang="0">
                  <a:pos x="0" y="141"/>
                </a:cxn>
                <a:cxn ang="0">
                  <a:pos x="0" y="148"/>
                </a:cxn>
                <a:cxn ang="0">
                  <a:pos x="4" y="134"/>
                </a:cxn>
                <a:cxn ang="0">
                  <a:pos x="7" y="129"/>
                </a:cxn>
                <a:cxn ang="0">
                  <a:pos x="11" y="124"/>
                </a:cxn>
                <a:cxn ang="0">
                  <a:pos x="16" y="120"/>
                </a:cxn>
                <a:cxn ang="0">
                  <a:pos x="34" y="111"/>
                </a:cxn>
                <a:cxn ang="0">
                  <a:pos x="41" y="109"/>
                </a:cxn>
                <a:cxn ang="0">
                  <a:pos x="106" y="105"/>
                </a:cxn>
                <a:cxn ang="0">
                  <a:pos x="111" y="105"/>
                </a:cxn>
                <a:cxn ang="0">
                  <a:pos x="148" y="105"/>
                </a:cxn>
                <a:cxn ang="0">
                  <a:pos x="148" y="0"/>
                </a:cxn>
              </a:cxnLst>
              <a:rect l="0" t="0" r="r" b="b"/>
              <a:pathLst>
                <a:path w="148" h="148">
                  <a:moveTo>
                    <a:pt x="148" y="0"/>
                  </a:moveTo>
                  <a:cubicBezTo>
                    <a:pt x="75" y="0"/>
                    <a:pt x="75" y="0"/>
                    <a:pt x="75" y="0"/>
                  </a:cubicBezTo>
                  <a:cubicBezTo>
                    <a:pt x="69" y="0"/>
                    <a:pt x="63" y="0"/>
                    <a:pt x="56" y="1"/>
                  </a:cubicBezTo>
                  <a:cubicBezTo>
                    <a:pt x="49" y="1"/>
                    <a:pt x="41" y="3"/>
                    <a:pt x="33" y="5"/>
                  </a:cubicBezTo>
                  <a:cubicBezTo>
                    <a:pt x="30" y="7"/>
                    <a:pt x="27" y="8"/>
                    <a:pt x="23" y="10"/>
                  </a:cubicBezTo>
                  <a:cubicBezTo>
                    <a:pt x="13" y="16"/>
                    <a:pt x="5" y="24"/>
                    <a:pt x="2" y="35"/>
                  </a:cubicBezTo>
                  <a:cubicBezTo>
                    <a:pt x="1" y="38"/>
                    <a:pt x="0" y="41"/>
                    <a:pt x="0" y="44"/>
                  </a:cubicBezTo>
                  <a:cubicBezTo>
                    <a:pt x="0" y="49"/>
                    <a:pt x="0" y="54"/>
                    <a:pt x="0" y="59"/>
                  </a:cubicBezTo>
                  <a:cubicBezTo>
                    <a:pt x="0" y="72"/>
                    <a:pt x="0" y="84"/>
                    <a:pt x="0" y="96"/>
                  </a:cubicBezTo>
                  <a:cubicBezTo>
                    <a:pt x="0" y="109"/>
                    <a:pt x="0" y="121"/>
                    <a:pt x="0" y="133"/>
                  </a:cubicBezTo>
                  <a:cubicBezTo>
                    <a:pt x="0" y="136"/>
                    <a:pt x="0" y="139"/>
                    <a:pt x="0" y="141"/>
                  </a:cubicBezTo>
                  <a:cubicBezTo>
                    <a:pt x="0" y="144"/>
                    <a:pt x="0" y="146"/>
                    <a:pt x="0" y="148"/>
                  </a:cubicBezTo>
                  <a:cubicBezTo>
                    <a:pt x="1" y="143"/>
                    <a:pt x="2" y="138"/>
                    <a:pt x="4" y="134"/>
                  </a:cubicBezTo>
                  <a:cubicBezTo>
                    <a:pt x="5" y="132"/>
                    <a:pt x="6" y="131"/>
                    <a:pt x="7" y="129"/>
                  </a:cubicBezTo>
                  <a:cubicBezTo>
                    <a:pt x="8" y="127"/>
                    <a:pt x="10" y="126"/>
                    <a:pt x="11" y="124"/>
                  </a:cubicBezTo>
                  <a:cubicBezTo>
                    <a:pt x="13" y="123"/>
                    <a:pt x="14" y="121"/>
                    <a:pt x="16" y="120"/>
                  </a:cubicBezTo>
                  <a:cubicBezTo>
                    <a:pt x="22" y="116"/>
                    <a:pt x="28" y="113"/>
                    <a:pt x="34" y="111"/>
                  </a:cubicBezTo>
                  <a:cubicBezTo>
                    <a:pt x="36" y="110"/>
                    <a:pt x="39" y="110"/>
                    <a:pt x="41" y="109"/>
                  </a:cubicBezTo>
                  <a:cubicBezTo>
                    <a:pt x="62" y="103"/>
                    <a:pt x="84" y="105"/>
                    <a:pt x="106" y="105"/>
                  </a:cubicBezTo>
                  <a:cubicBezTo>
                    <a:pt x="107" y="105"/>
                    <a:pt x="109" y="105"/>
                    <a:pt x="111" y="105"/>
                  </a:cubicBezTo>
                  <a:cubicBezTo>
                    <a:pt x="131" y="105"/>
                    <a:pt x="148" y="105"/>
                    <a:pt x="148" y="105"/>
                  </a:cubicBezTo>
                  <a:lnTo>
                    <a:pt x="148" y="0"/>
                  </a:lnTo>
                  <a:close/>
                </a:path>
              </a:pathLst>
            </a:custGeom>
            <a:blipFill>
              <a:blip r:embed="rId5"/>
              <a:tile tx="0" ty="0" sx="100000" sy="100000" flip="none" algn="tl"/>
            </a:blipFill>
            <a:ln w="57150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" name="Freeform: Shape 28"/>
            <p:cNvSpPr>
              <a:spLocks/>
            </p:cNvSpPr>
            <p:nvPr/>
          </p:nvSpPr>
          <p:spPr bwMode="auto">
            <a:xfrm>
              <a:off x="2948213" y="1990926"/>
              <a:ext cx="3382383" cy="704477"/>
            </a:xfrm>
            <a:custGeom>
              <a:avLst/>
              <a:gdLst/>
              <a:ahLst/>
              <a:cxnLst>
                <a:cxn ang="0">
                  <a:pos x="517" y="87"/>
                </a:cxn>
                <a:cxn ang="0">
                  <a:pos x="113" y="87"/>
                </a:cxn>
                <a:cxn ang="0">
                  <a:pos x="109" y="87"/>
                </a:cxn>
                <a:cxn ang="0">
                  <a:pos x="85" y="88"/>
                </a:cxn>
                <a:cxn ang="0">
                  <a:pos x="65" y="87"/>
                </a:cxn>
                <a:cxn ang="0">
                  <a:pos x="59" y="87"/>
                </a:cxn>
                <a:cxn ang="0">
                  <a:pos x="55" y="87"/>
                </a:cxn>
                <a:cxn ang="0">
                  <a:pos x="48" y="86"/>
                </a:cxn>
                <a:cxn ang="0">
                  <a:pos x="20" y="77"/>
                </a:cxn>
                <a:cxn ang="0">
                  <a:pos x="5" y="58"/>
                </a:cxn>
                <a:cxn ang="0">
                  <a:pos x="6" y="36"/>
                </a:cxn>
                <a:cxn ang="0">
                  <a:pos x="18" y="19"/>
                </a:cxn>
                <a:cxn ang="0">
                  <a:pos x="22" y="16"/>
                </a:cxn>
                <a:cxn ang="0">
                  <a:pos x="28" y="13"/>
                </a:cxn>
                <a:cxn ang="0">
                  <a:pos x="41" y="8"/>
                </a:cxn>
                <a:cxn ang="0">
                  <a:pos x="69" y="4"/>
                </a:cxn>
                <a:cxn ang="0">
                  <a:pos x="97" y="3"/>
                </a:cxn>
                <a:cxn ang="0">
                  <a:pos x="147" y="4"/>
                </a:cxn>
                <a:cxn ang="0">
                  <a:pos x="147" y="1"/>
                </a:cxn>
                <a:cxn ang="0">
                  <a:pos x="90" y="0"/>
                </a:cxn>
                <a:cxn ang="0">
                  <a:pos x="62" y="1"/>
                </a:cxn>
                <a:cxn ang="0">
                  <a:pos x="34" y="7"/>
                </a:cxn>
                <a:cxn ang="0">
                  <a:pos x="22" y="13"/>
                </a:cxn>
                <a:cxn ang="0">
                  <a:pos x="13" y="20"/>
                </a:cxn>
                <a:cxn ang="0">
                  <a:pos x="2" y="38"/>
                </a:cxn>
                <a:cxn ang="0">
                  <a:pos x="3" y="61"/>
                </a:cxn>
                <a:cxn ang="0">
                  <a:pos x="20" y="81"/>
                </a:cxn>
                <a:cxn ang="0">
                  <a:pos x="49" y="90"/>
                </a:cxn>
                <a:cxn ang="0">
                  <a:pos x="52" y="90"/>
                </a:cxn>
                <a:cxn ang="0">
                  <a:pos x="56" y="90"/>
                </a:cxn>
                <a:cxn ang="0">
                  <a:pos x="61" y="91"/>
                </a:cxn>
                <a:cxn ang="0">
                  <a:pos x="66" y="91"/>
                </a:cxn>
                <a:cxn ang="0">
                  <a:pos x="70" y="91"/>
                </a:cxn>
                <a:cxn ang="0">
                  <a:pos x="73" y="91"/>
                </a:cxn>
                <a:cxn ang="0">
                  <a:pos x="77" y="91"/>
                </a:cxn>
                <a:cxn ang="0">
                  <a:pos x="108" y="91"/>
                </a:cxn>
                <a:cxn ang="0">
                  <a:pos x="112" y="91"/>
                </a:cxn>
                <a:cxn ang="0">
                  <a:pos x="517" y="91"/>
                </a:cxn>
                <a:cxn ang="0">
                  <a:pos x="517" y="87"/>
                </a:cxn>
              </a:cxnLst>
              <a:rect l="0" t="0" r="r" b="b"/>
              <a:pathLst>
                <a:path w="517" h="91">
                  <a:moveTo>
                    <a:pt x="517" y="87"/>
                  </a:moveTo>
                  <a:cubicBezTo>
                    <a:pt x="312" y="87"/>
                    <a:pt x="113" y="87"/>
                    <a:pt x="113" y="87"/>
                  </a:cubicBezTo>
                  <a:cubicBezTo>
                    <a:pt x="112" y="87"/>
                    <a:pt x="111" y="87"/>
                    <a:pt x="109" y="87"/>
                  </a:cubicBezTo>
                  <a:cubicBezTo>
                    <a:pt x="101" y="87"/>
                    <a:pt x="93" y="87"/>
                    <a:pt x="85" y="88"/>
                  </a:cubicBezTo>
                  <a:cubicBezTo>
                    <a:pt x="78" y="88"/>
                    <a:pt x="72" y="88"/>
                    <a:pt x="65" y="87"/>
                  </a:cubicBezTo>
                  <a:cubicBezTo>
                    <a:pt x="63" y="87"/>
                    <a:pt x="61" y="87"/>
                    <a:pt x="59" y="87"/>
                  </a:cubicBezTo>
                  <a:cubicBezTo>
                    <a:pt x="58" y="87"/>
                    <a:pt x="56" y="87"/>
                    <a:pt x="55" y="87"/>
                  </a:cubicBezTo>
                  <a:cubicBezTo>
                    <a:pt x="52" y="87"/>
                    <a:pt x="50" y="87"/>
                    <a:pt x="48" y="86"/>
                  </a:cubicBezTo>
                  <a:cubicBezTo>
                    <a:pt x="38" y="85"/>
                    <a:pt x="28" y="82"/>
                    <a:pt x="20" y="77"/>
                  </a:cubicBezTo>
                  <a:cubicBezTo>
                    <a:pt x="13" y="72"/>
                    <a:pt x="8" y="66"/>
                    <a:pt x="5" y="58"/>
                  </a:cubicBezTo>
                  <a:cubicBezTo>
                    <a:pt x="3" y="51"/>
                    <a:pt x="3" y="43"/>
                    <a:pt x="6" y="36"/>
                  </a:cubicBezTo>
                  <a:cubicBezTo>
                    <a:pt x="8" y="29"/>
                    <a:pt x="13" y="24"/>
                    <a:pt x="18" y="19"/>
                  </a:cubicBezTo>
                  <a:cubicBezTo>
                    <a:pt x="19" y="18"/>
                    <a:pt x="21" y="17"/>
                    <a:pt x="22" y="16"/>
                  </a:cubicBezTo>
                  <a:cubicBezTo>
                    <a:pt x="24" y="15"/>
                    <a:pt x="26" y="14"/>
                    <a:pt x="28" y="13"/>
                  </a:cubicBezTo>
                  <a:cubicBezTo>
                    <a:pt x="32" y="11"/>
                    <a:pt x="36" y="9"/>
                    <a:pt x="41" y="8"/>
                  </a:cubicBezTo>
                  <a:cubicBezTo>
                    <a:pt x="50" y="5"/>
                    <a:pt x="59" y="4"/>
                    <a:pt x="69" y="4"/>
                  </a:cubicBezTo>
                  <a:cubicBezTo>
                    <a:pt x="78" y="3"/>
                    <a:pt x="88" y="3"/>
                    <a:pt x="97" y="3"/>
                  </a:cubicBezTo>
                  <a:cubicBezTo>
                    <a:pt x="114" y="3"/>
                    <a:pt x="131" y="3"/>
                    <a:pt x="147" y="4"/>
                  </a:cubicBezTo>
                  <a:cubicBezTo>
                    <a:pt x="149" y="4"/>
                    <a:pt x="149" y="1"/>
                    <a:pt x="147" y="1"/>
                  </a:cubicBezTo>
                  <a:cubicBezTo>
                    <a:pt x="128" y="0"/>
                    <a:pt x="109" y="0"/>
                    <a:pt x="90" y="0"/>
                  </a:cubicBezTo>
                  <a:cubicBezTo>
                    <a:pt x="81" y="0"/>
                    <a:pt x="71" y="0"/>
                    <a:pt x="62" y="1"/>
                  </a:cubicBezTo>
                  <a:cubicBezTo>
                    <a:pt x="52" y="2"/>
                    <a:pt x="43" y="3"/>
                    <a:pt x="34" y="7"/>
                  </a:cubicBezTo>
                  <a:cubicBezTo>
                    <a:pt x="30" y="8"/>
                    <a:pt x="25" y="10"/>
                    <a:pt x="22" y="13"/>
                  </a:cubicBezTo>
                  <a:cubicBezTo>
                    <a:pt x="18" y="15"/>
                    <a:pt x="15" y="17"/>
                    <a:pt x="13" y="20"/>
                  </a:cubicBezTo>
                  <a:cubicBezTo>
                    <a:pt x="7" y="25"/>
                    <a:pt x="3" y="31"/>
                    <a:pt x="2" y="38"/>
                  </a:cubicBezTo>
                  <a:cubicBezTo>
                    <a:pt x="0" y="46"/>
                    <a:pt x="0" y="54"/>
                    <a:pt x="3" y="61"/>
                  </a:cubicBezTo>
                  <a:cubicBezTo>
                    <a:pt x="6" y="69"/>
                    <a:pt x="12" y="76"/>
                    <a:pt x="20" y="81"/>
                  </a:cubicBezTo>
                  <a:cubicBezTo>
                    <a:pt x="28" y="86"/>
                    <a:pt x="38" y="89"/>
                    <a:pt x="49" y="90"/>
                  </a:cubicBezTo>
                  <a:cubicBezTo>
                    <a:pt x="50" y="90"/>
                    <a:pt x="51" y="90"/>
                    <a:pt x="52" y="90"/>
                  </a:cubicBezTo>
                  <a:cubicBezTo>
                    <a:pt x="54" y="90"/>
                    <a:pt x="55" y="90"/>
                    <a:pt x="56" y="90"/>
                  </a:cubicBezTo>
                  <a:cubicBezTo>
                    <a:pt x="58" y="91"/>
                    <a:pt x="60" y="91"/>
                    <a:pt x="61" y="91"/>
                  </a:cubicBezTo>
                  <a:cubicBezTo>
                    <a:pt x="63" y="91"/>
                    <a:pt x="64" y="91"/>
                    <a:pt x="66" y="91"/>
                  </a:cubicBezTo>
                  <a:cubicBezTo>
                    <a:pt x="67" y="91"/>
                    <a:pt x="68" y="91"/>
                    <a:pt x="70" y="91"/>
                  </a:cubicBezTo>
                  <a:cubicBezTo>
                    <a:pt x="71" y="91"/>
                    <a:pt x="72" y="91"/>
                    <a:pt x="73" y="91"/>
                  </a:cubicBezTo>
                  <a:cubicBezTo>
                    <a:pt x="74" y="91"/>
                    <a:pt x="75" y="91"/>
                    <a:pt x="77" y="91"/>
                  </a:cubicBezTo>
                  <a:cubicBezTo>
                    <a:pt x="87" y="91"/>
                    <a:pt x="98" y="91"/>
                    <a:pt x="108" y="91"/>
                  </a:cubicBezTo>
                  <a:cubicBezTo>
                    <a:pt x="110" y="91"/>
                    <a:pt x="111" y="91"/>
                    <a:pt x="112" y="91"/>
                  </a:cubicBezTo>
                  <a:cubicBezTo>
                    <a:pt x="112" y="91"/>
                    <a:pt x="311" y="91"/>
                    <a:pt x="517" y="91"/>
                  </a:cubicBezTo>
                  <a:lnTo>
                    <a:pt x="517" y="87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TextBox 30"/>
            <p:cNvSpPr txBox="1"/>
            <p:nvPr/>
          </p:nvSpPr>
          <p:spPr>
            <a:xfrm>
              <a:off x="3275586" y="1322084"/>
              <a:ext cx="412292" cy="338554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ar-SA" sz="1600" b="1">
                  <a:solidFill>
                    <a:schemeClr val="bg1"/>
                  </a:solidFill>
                </a:rPr>
                <a:t>01</a:t>
              </a:r>
            </a:p>
          </p:txBody>
        </p:sp>
        <p:grpSp>
          <p:nvGrpSpPr>
            <p:cNvPr id="9" name="Group 33"/>
            <p:cNvGrpSpPr/>
            <p:nvPr/>
          </p:nvGrpSpPr>
          <p:grpSpPr>
            <a:xfrm>
              <a:off x="2948213" y="2332114"/>
              <a:ext cx="3382383" cy="1502673"/>
              <a:chOff x="1733550" y="3700460"/>
              <a:chExt cx="1951038" cy="738190"/>
            </a:xfrm>
            <a:blipFill dpi="0" rotWithShape="1">
              <a:blip r:embed="rId6"/>
              <a:srcRect/>
              <a:tile tx="0" ty="0" sx="100000" sy="100000" flip="none" algn="tl"/>
            </a:blipFill>
          </p:grpSpPr>
          <p:sp>
            <p:nvSpPr>
              <p:cNvPr id="47" name="Freeform: Shape 34"/>
              <p:cNvSpPr>
                <a:spLocks/>
              </p:cNvSpPr>
              <p:nvPr/>
            </p:nvSpPr>
            <p:spPr bwMode="auto">
              <a:xfrm>
                <a:off x="1738313" y="3863973"/>
                <a:ext cx="1946275" cy="568325"/>
              </a:xfrm>
              <a:custGeom>
                <a:avLst/>
                <a:gdLst/>
                <a:ahLst/>
                <a:cxnLst>
                  <a:cxn ang="0">
                    <a:pos x="56" y="0"/>
                  </a:cxn>
                  <a:cxn ang="0">
                    <a:pos x="43" y="1"/>
                  </a:cxn>
                  <a:cxn ang="0">
                    <a:pos x="12" y="4"/>
                  </a:cxn>
                  <a:cxn ang="0">
                    <a:pos x="0" y="24"/>
                  </a:cxn>
                  <a:cxn ang="0">
                    <a:pos x="0" y="61"/>
                  </a:cxn>
                  <a:cxn ang="0">
                    <a:pos x="0" y="97"/>
                  </a:cxn>
                  <a:cxn ang="0">
                    <a:pos x="0" y="106"/>
                  </a:cxn>
                  <a:cxn ang="0">
                    <a:pos x="0" y="113"/>
                  </a:cxn>
                  <a:cxn ang="0">
                    <a:pos x="16" y="137"/>
                  </a:cxn>
                  <a:cxn ang="0">
                    <a:pos x="51" y="148"/>
                  </a:cxn>
                  <a:cxn ang="0">
                    <a:pos x="55" y="149"/>
                  </a:cxn>
                  <a:cxn ang="0">
                    <a:pos x="516" y="149"/>
                  </a:cxn>
                  <a:cxn ang="0">
                    <a:pos x="516" y="0"/>
                  </a:cxn>
                  <a:cxn ang="0">
                    <a:pos x="502" y="0"/>
                  </a:cxn>
                  <a:cxn ang="0">
                    <a:pos x="292" y="0"/>
                  </a:cxn>
                  <a:cxn ang="0">
                    <a:pos x="164" y="0"/>
                  </a:cxn>
                  <a:cxn ang="0">
                    <a:pos x="112" y="0"/>
                  </a:cxn>
                  <a:cxn ang="0">
                    <a:pos x="56" y="0"/>
                  </a:cxn>
                </a:cxnLst>
                <a:rect l="0" t="0" r="r" b="b"/>
                <a:pathLst>
                  <a:path w="516" h="149">
                    <a:moveTo>
                      <a:pt x="56" y="0"/>
                    </a:moveTo>
                    <a:cubicBezTo>
                      <a:pt x="52" y="0"/>
                      <a:pt x="47" y="1"/>
                      <a:pt x="43" y="1"/>
                    </a:cubicBezTo>
                    <a:cubicBezTo>
                      <a:pt x="32" y="1"/>
                      <a:pt x="22" y="1"/>
                      <a:pt x="12" y="4"/>
                    </a:cubicBezTo>
                    <a:cubicBezTo>
                      <a:pt x="0" y="8"/>
                      <a:pt x="0" y="12"/>
                      <a:pt x="0" y="24"/>
                    </a:cubicBezTo>
                    <a:cubicBezTo>
                      <a:pt x="0" y="36"/>
                      <a:pt x="0" y="48"/>
                      <a:pt x="0" y="61"/>
                    </a:cubicBezTo>
                    <a:cubicBezTo>
                      <a:pt x="0" y="73"/>
                      <a:pt x="0" y="85"/>
                      <a:pt x="0" y="97"/>
                    </a:cubicBezTo>
                    <a:cubicBezTo>
                      <a:pt x="0" y="100"/>
                      <a:pt x="0" y="103"/>
                      <a:pt x="0" y="106"/>
                    </a:cubicBezTo>
                    <a:cubicBezTo>
                      <a:pt x="0" y="108"/>
                      <a:pt x="0" y="110"/>
                      <a:pt x="0" y="113"/>
                    </a:cubicBezTo>
                    <a:cubicBezTo>
                      <a:pt x="1" y="123"/>
                      <a:pt x="8" y="132"/>
                      <a:pt x="16" y="137"/>
                    </a:cubicBezTo>
                    <a:cubicBezTo>
                      <a:pt x="26" y="144"/>
                      <a:pt x="39" y="147"/>
                      <a:pt x="51" y="148"/>
                    </a:cubicBezTo>
                    <a:cubicBezTo>
                      <a:pt x="52" y="149"/>
                      <a:pt x="54" y="149"/>
                      <a:pt x="55" y="149"/>
                    </a:cubicBezTo>
                    <a:cubicBezTo>
                      <a:pt x="516" y="149"/>
                      <a:pt x="516" y="149"/>
                      <a:pt x="516" y="149"/>
                    </a:cubicBezTo>
                    <a:cubicBezTo>
                      <a:pt x="516" y="149"/>
                      <a:pt x="516" y="0"/>
                      <a:pt x="516" y="0"/>
                    </a:cubicBezTo>
                    <a:cubicBezTo>
                      <a:pt x="516" y="0"/>
                      <a:pt x="503" y="0"/>
                      <a:pt x="502" y="0"/>
                    </a:cubicBezTo>
                    <a:cubicBezTo>
                      <a:pt x="432" y="0"/>
                      <a:pt x="362" y="0"/>
                      <a:pt x="292" y="0"/>
                    </a:cubicBezTo>
                    <a:cubicBezTo>
                      <a:pt x="249" y="0"/>
                      <a:pt x="207" y="0"/>
                      <a:pt x="164" y="0"/>
                    </a:cubicBezTo>
                    <a:cubicBezTo>
                      <a:pt x="147" y="0"/>
                      <a:pt x="129" y="0"/>
                      <a:pt x="112" y="0"/>
                    </a:cubicBezTo>
                    <a:cubicBezTo>
                      <a:pt x="93" y="0"/>
                      <a:pt x="75" y="0"/>
                      <a:pt x="56" y="0"/>
                    </a:cubicBezTo>
                    <a:close/>
                  </a:path>
                </a:pathLst>
              </a:custGeom>
              <a:grpFill/>
              <a:ln w="571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" name="Freeform: Shape 35"/>
              <p:cNvSpPr>
                <a:spLocks/>
              </p:cNvSpPr>
              <p:nvPr/>
            </p:nvSpPr>
            <p:spPr bwMode="auto">
              <a:xfrm>
                <a:off x="1738313" y="3700460"/>
                <a:ext cx="557213" cy="563563"/>
              </a:xfrm>
              <a:custGeom>
                <a:avLst/>
                <a:gdLst/>
                <a:ahLst/>
                <a:cxnLst>
                  <a:cxn ang="0">
                    <a:pos x="148" y="0"/>
                  </a:cxn>
                  <a:cxn ang="0">
                    <a:pos x="75" y="0"/>
                  </a:cxn>
                  <a:cxn ang="0">
                    <a:pos x="56" y="1"/>
                  </a:cxn>
                  <a:cxn ang="0">
                    <a:pos x="33" y="5"/>
                  </a:cxn>
                  <a:cxn ang="0">
                    <a:pos x="23" y="10"/>
                  </a:cxn>
                  <a:cxn ang="0">
                    <a:pos x="2" y="35"/>
                  </a:cxn>
                  <a:cxn ang="0">
                    <a:pos x="0" y="44"/>
                  </a:cxn>
                  <a:cxn ang="0">
                    <a:pos x="0" y="59"/>
                  </a:cxn>
                  <a:cxn ang="0">
                    <a:pos x="0" y="96"/>
                  </a:cxn>
                  <a:cxn ang="0">
                    <a:pos x="0" y="133"/>
                  </a:cxn>
                  <a:cxn ang="0">
                    <a:pos x="0" y="141"/>
                  </a:cxn>
                  <a:cxn ang="0">
                    <a:pos x="0" y="148"/>
                  </a:cxn>
                  <a:cxn ang="0">
                    <a:pos x="4" y="134"/>
                  </a:cxn>
                  <a:cxn ang="0">
                    <a:pos x="7" y="129"/>
                  </a:cxn>
                  <a:cxn ang="0">
                    <a:pos x="11" y="124"/>
                  </a:cxn>
                  <a:cxn ang="0">
                    <a:pos x="16" y="120"/>
                  </a:cxn>
                  <a:cxn ang="0">
                    <a:pos x="34" y="111"/>
                  </a:cxn>
                  <a:cxn ang="0">
                    <a:pos x="41" y="109"/>
                  </a:cxn>
                  <a:cxn ang="0">
                    <a:pos x="106" y="105"/>
                  </a:cxn>
                  <a:cxn ang="0">
                    <a:pos x="111" y="105"/>
                  </a:cxn>
                  <a:cxn ang="0">
                    <a:pos x="148" y="105"/>
                  </a:cxn>
                  <a:cxn ang="0">
                    <a:pos x="148" y="0"/>
                  </a:cxn>
                </a:cxnLst>
                <a:rect l="0" t="0" r="r" b="b"/>
                <a:pathLst>
                  <a:path w="148" h="148">
                    <a:moveTo>
                      <a:pt x="148" y="0"/>
                    </a:moveTo>
                    <a:cubicBezTo>
                      <a:pt x="75" y="0"/>
                      <a:pt x="75" y="0"/>
                      <a:pt x="75" y="0"/>
                    </a:cubicBezTo>
                    <a:cubicBezTo>
                      <a:pt x="69" y="0"/>
                      <a:pt x="63" y="0"/>
                      <a:pt x="56" y="1"/>
                    </a:cubicBezTo>
                    <a:cubicBezTo>
                      <a:pt x="49" y="1"/>
                      <a:pt x="41" y="3"/>
                      <a:pt x="33" y="5"/>
                    </a:cubicBezTo>
                    <a:cubicBezTo>
                      <a:pt x="30" y="7"/>
                      <a:pt x="27" y="8"/>
                      <a:pt x="23" y="10"/>
                    </a:cubicBezTo>
                    <a:cubicBezTo>
                      <a:pt x="13" y="16"/>
                      <a:pt x="5" y="24"/>
                      <a:pt x="2" y="35"/>
                    </a:cubicBezTo>
                    <a:cubicBezTo>
                      <a:pt x="1" y="38"/>
                      <a:pt x="0" y="41"/>
                      <a:pt x="0" y="44"/>
                    </a:cubicBezTo>
                    <a:cubicBezTo>
                      <a:pt x="0" y="49"/>
                      <a:pt x="0" y="54"/>
                      <a:pt x="0" y="59"/>
                    </a:cubicBezTo>
                    <a:cubicBezTo>
                      <a:pt x="0" y="72"/>
                      <a:pt x="0" y="84"/>
                      <a:pt x="0" y="96"/>
                    </a:cubicBezTo>
                    <a:cubicBezTo>
                      <a:pt x="0" y="109"/>
                      <a:pt x="0" y="121"/>
                      <a:pt x="0" y="133"/>
                    </a:cubicBezTo>
                    <a:cubicBezTo>
                      <a:pt x="0" y="136"/>
                      <a:pt x="0" y="139"/>
                      <a:pt x="0" y="141"/>
                    </a:cubicBezTo>
                    <a:cubicBezTo>
                      <a:pt x="0" y="144"/>
                      <a:pt x="0" y="146"/>
                      <a:pt x="0" y="148"/>
                    </a:cubicBezTo>
                    <a:cubicBezTo>
                      <a:pt x="1" y="143"/>
                      <a:pt x="2" y="138"/>
                      <a:pt x="4" y="134"/>
                    </a:cubicBezTo>
                    <a:cubicBezTo>
                      <a:pt x="5" y="132"/>
                      <a:pt x="6" y="131"/>
                      <a:pt x="7" y="129"/>
                    </a:cubicBezTo>
                    <a:cubicBezTo>
                      <a:pt x="8" y="127"/>
                      <a:pt x="10" y="126"/>
                      <a:pt x="11" y="124"/>
                    </a:cubicBezTo>
                    <a:cubicBezTo>
                      <a:pt x="13" y="123"/>
                      <a:pt x="14" y="121"/>
                      <a:pt x="16" y="120"/>
                    </a:cubicBezTo>
                    <a:cubicBezTo>
                      <a:pt x="22" y="116"/>
                      <a:pt x="28" y="113"/>
                      <a:pt x="34" y="111"/>
                    </a:cubicBezTo>
                    <a:cubicBezTo>
                      <a:pt x="36" y="110"/>
                      <a:pt x="39" y="110"/>
                      <a:pt x="41" y="109"/>
                    </a:cubicBezTo>
                    <a:cubicBezTo>
                      <a:pt x="62" y="103"/>
                      <a:pt x="84" y="105"/>
                      <a:pt x="106" y="105"/>
                    </a:cubicBezTo>
                    <a:cubicBezTo>
                      <a:pt x="107" y="105"/>
                      <a:pt x="109" y="105"/>
                      <a:pt x="111" y="105"/>
                    </a:cubicBezTo>
                    <a:cubicBezTo>
                      <a:pt x="131" y="105"/>
                      <a:pt x="148" y="105"/>
                      <a:pt x="148" y="105"/>
                    </a:cubicBezTo>
                    <a:lnTo>
                      <a:pt x="148" y="0"/>
                    </a:lnTo>
                    <a:close/>
                  </a:path>
                </a:pathLst>
              </a:custGeom>
              <a:grpFill/>
              <a:ln w="571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" name="Freeform: Shape 36"/>
              <p:cNvSpPr>
                <a:spLocks/>
              </p:cNvSpPr>
              <p:nvPr/>
            </p:nvSpPr>
            <p:spPr bwMode="auto">
              <a:xfrm>
                <a:off x="1733550" y="4092575"/>
                <a:ext cx="1951038" cy="346075"/>
              </a:xfrm>
              <a:custGeom>
                <a:avLst/>
                <a:gdLst/>
                <a:ahLst/>
                <a:cxnLst>
                  <a:cxn ang="0">
                    <a:pos x="517" y="87"/>
                  </a:cxn>
                  <a:cxn ang="0">
                    <a:pos x="113" y="87"/>
                  </a:cxn>
                  <a:cxn ang="0">
                    <a:pos x="109" y="87"/>
                  </a:cxn>
                  <a:cxn ang="0">
                    <a:pos x="85" y="88"/>
                  </a:cxn>
                  <a:cxn ang="0">
                    <a:pos x="65" y="87"/>
                  </a:cxn>
                  <a:cxn ang="0">
                    <a:pos x="59" y="87"/>
                  </a:cxn>
                  <a:cxn ang="0">
                    <a:pos x="55" y="87"/>
                  </a:cxn>
                  <a:cxn ang="0">
                    <a:pos x="48" y="86"/>
                  </a:cxn>
                  <a:cxn ang="0">
                    <a:pos x="20" y="77"/>
                  </a:cxn>
                  <a:cxn ang="0">
                    <a:pos x="5" y="58"/>
                  </a:cxn>
                  <a:cxn ang="0">
                    <a:pos x="6" y="36"/>
                  </a:cxn>
                  <a:cxn ang="0">
                    <a:pos x="18" y="19"/>
                  </a:cxn>
                  <a:cxn ang="0">
                    <a:pos x="22" y="16"/>
                  </a:cxn>
                  <a:cxn ang="0">
                    <a:pos x="28" y="13"/>
                  </a:cxn>
                  <a:cxn ang="0">
                    <a:pos x="41" y="8"/>
                  </a:cxn>
                  <a:cxn ang="0">
                    <a:pos x="69" y="4"/>
                  </a:cxn>
                  <a:cxn ang="0">
                    <a:pos x="97" y="3"/>
                  </a:cxn>
                  <a:cxn ang="0">
                    <a:pos x="147" y="4"/>
                  </a:cxn>
                  <a:cxn ang="0">
                    <a:pos x="147" y="1"/>
                  </a:cxn>
                  <a:cxn ang="0">
                    <a:pos x="90" y="0"/>
                  </a:cxn>
                  <a:cxn ang="0">
                    <a:pos x="62" y="1"/>
                  </a:cxn>
                  <a:cxn ang="0">
                    <a:pos x="34" y="7"/>
                  </a:cxn>
                  <a:cxn ang="0">
                    <a:pos x="22" y="13"/>
                  </a:cxn>
                  <a:cxn ang="0">
                    <a:pos x="13" y="20"/>
                  </a:cxn>
                  <a:cxn ang="0">
                    <a:pos x="2" y="38"/>
                  </a:cxn>
                  <a:cxn ang="0">
                    <a:pos x="3" y="61"/>
                  </a:cxn>
                  <a:cxn ang="0">
                    <a:pos x="20" y="81"/>
                  </a:cxn>
                  <a:cxn ang="0">
                    <a:pos x="49" y="90"/>
                  </a:cxn>
                  <a:cxn ang="0">
                    <a:pos x="52" y="90"/>
                  </a:cxn>
                  <a:cxn ang="0">
                    <a:pos x="56" y="90"/>
                  </a:cxn>
                  <a:cxn ang="0">
                    <a:pos x="61" y="91"/>
                  </a:cxn>
                  <a:cxn ang="0">
                    <a:pos x="66" y="91"/>
                  </a:cxn>
                  <a:cxn ang="0">
                    <a:pos x="70" y="91"/>
                  </a:cxn>
                  <a:cxn ang="0">
                    <a:pos x="73" y="91"/>
                  </a:cxn>
                  <a:cxn ang="0">
                    <a:pos x="77" y="91"/>
                  </a:cxn>
                  <a:cxn ang="0">
                    <a:pos x="108" y="91"/>
                  </a:cxn>
                  <a:cxn ang="0">
                    <a:pos x="112" y="91"/>
                  </a:cxn>
                  <a:cxn ang="0">
                    <a:pos x="517" y="91"/>
                  </a:cxn>
                  <a:cxn ang="0">
                    <a:pos x="517" y="87"/>
                  </a:cxn>
                </a:cxnLst>
                <a:rect l="0" t="0" r="r" b="b"/>
                <a:pathLst>
                  <a:path w="517" h="91">
                    <a:moveTo>
                      <a:pt x="517" y="87"/>
                    </a:moveTo>
                    <a:cubicBezTo>
                      <a:pt x="312" y="87"/>
                      <a:pt x="113" y="87"/>
                      <a:pt x="113" y="87"/>
                    </a:cubicBezTo>
                    <a:cubicBezTo>
                      <a:pt x="112" y="87"/>
                      <a:pt x="111" y="87"/>
                      <a:pt x="109" y="87"/>
                    </a:cubicBezTo>
                    <a:cubicBezTo>
                      <a:pt x="101" y="87"/>
                      <a:pt x="93" y="87"/>
                      <a:pt x="85" y="88"/>
                    </a:cubicBezTo>
                    <a:cubicBezTo>
                      <a:pt x="78" y="88"/>
                      <a:pt x="72" y="88"/>
                      <a:pt x="65" y="87"/>
                    </a:cubicBezTo>
                    <a:cubicBezTo>
                      <a:pt x="63" y="87"/>
                      <a:pt x="61" y="87"/>
                      <a:pt x="59" y="87"/>
                    </a:cubicBezTo>
                    <a:cubicBezTo>
                      <a:pt x="58" y="87"/>
                      <a:pt x="56" y="87"/>
                      <a:pt x="55" y="87"/>
                    </a:cubicBezTo>
                    <a:cubicBezTo>
                      <a:pt x="52" y="87"/>
                      <a:pt x="50" y="87"/>
                      <a:pt x="48" y="86"/>
                    </a:cubicBezTo>
                    <a:cubicBezTo>
                      <a:pt x="38" y="85"/>
                      <a:pt x="28" y="82"/>
                      <a:pt x="20" y="77"/>
                    </a:cubicBezTo>
                    <a:cubicBezTo>
                      <a:pt x="13" y="72"/>
                      <a:pt x="8" y="66"/>
                      <a:pt x="5" y="58"/>
                    </a:cubicBezTo>
                    <a:cubicBezTo>
                      <a:pt x="3" y="51"/>
                      <a:pt x="3" y="43"/>
                      <a:pt x="6" y="36"/>
                    </a:cubicBezTo>
                    <a:cubicBezTo>
                      <a:pt x="8" y="29"/>
                      <a:pt x="13" y="24"/>
                      <a:pt x="18" y="19"/>
                    </a:cubicBezTo>
                    <a:cubicBezTo>
                      <a:pt x="19" y="18"/>
                      <a:pt x="21" y="17"/>
                      <a:pt x="22" y="16"/>
                    </a:cubicBezTo>
                    <a:cubicBezTo>
                      <a:pt x="24" y="15"/>
                      <a:pt x="26" y="14"/>
                      <a:pt x="28" y="13"/>
                    </a:cubicBezTo>
                    <a:cubicBezTo>
                      <a:pt x="32" y="11"/>
                      <a:pt x="36" y="9"/>
                      <a:pt x="41" y="8"/>
                    </a:cubicBezTo>
                    <a:cubicBezTo>
                      <a:pt x="50" y="5"/>
                      <a:pt x="59" y="4"/>
                      <a:pt x="69" y="4"/>
                    </a:cubicBezTo>
                    <a:cubicBezTo>
                      <a:pt x="78" y="3"/>
                      <a:pt x="88" y="3"/>
                      <a:pt x="97" y="3"/>
                    </a:cubicBezTo>
                    <a:cubicBezTo>
                      <a:pt x="114" y="3"/>
                      <a:pt x="131" y="3"/>
                      <a:pt x="147" y="4"/>
                    </a:cubicBezTo>
                    <a:cubicBezTo>
                      <a:pt x="149" y="4"/>
                      <a:pt x="149" y="1"/>
                      <a:pt x="147" y="1"/>
                    </a:cubicBezTo>
                    <a:cubicBezTo>
                      <a:pt x="128" y="0"/>
                      <a:pt x="109" y="0"/>
                      <a:pt x="90" y="0"/>
                    </a:cubicBezTo>
                    <a:cubicBezTo>
                      <a:pt x="81" y="0"/>
                      <a:pt x="71" y="0"/>
                      <a:pt x="62" y="1"/>
                    </a:cubicBezTo>
                    <a:cubicBezTo>
                      <a:pt x="52" y="2"/>
                      <a:pt x="43" y="3"/>
                      <a:pt x="34" y="7"/>
                    </a:cubicBezTo>
                    <a:cubicBezTo>
                      <a:pt x="30" y="8"/>
                      <a:pt x="25" y="10"/>
                      <a:pt x="22" y="13"/>
                    </a:cubicBezTo>
                    <a:cubicBezTo>
                      <a:pt x="18" y="15"/>
                      <a:pt x="15" y="17"/>
                      <a:pt x="13" y="20"/>
                    </a:cubicBezTo>
                    <a:cubicBezTo>
                      <a:pt x="7" y="25"/>
                      <a:pt x="3" y="31"/>
                      <a:pt x="2" y="38"/>
                    </a:cubicBezTo>
                    <a:cubicBezTo>
                      <a:pt x="0" y="46"/>
                      <a:pt x="0" y="54"/>
                      <a:pt x="3" y="61"/>
                    </a:cubicBezTo>
                    <a:cubicBezTo>
                      <a:pt x="6" y="69"/>
                      <a:pt x="12" y="76"/>
                      <a:pt x="20" y="81"/>
                    </a:cubicBezTo>
                    <a:cubicBezTo>
                      <a:pt x="28" y="86"/>
                      <a:pt x="38" y="89"/>
                      <a:pt x="49" y="90"/>
                    </a:cubicBezTo>
                    <a:cubicBezTo>
                      <a:pt x="50" y="90"/>
                      <a:pt x="51" y="90"/>
                      <a:pt x="52" y="90"/>
                    </a:cubicBezTo>
                    <a:cubicBezTo>
                      <a:pt x="54" y="90"/>
                      <a:pt x="55" y="90"/>
                      <a:pt x="56" y="90"/>
                    </a:cubicBezTo>
                    <a:cubicBezTo>
                      <a:pt x="58" y="91"/>
                      <a:pt x="60" y="91"/>
                      <a:pt x="61" y="91"/>
                    </a:cubicBezTo>
                    <a:cubicBezTo>
                      <a:pt x="63" y="91"/>
                      <a:pt x="64" y="91"/>
                      <a:pt x="66" y="91"/>
                    </a:cubicBezTo>
                    <a:cubicBezTo>
                      <a:pt x="67" y="91"/>
                      <a:pt x="68" y="91"/>
                      <a:pt x="70" y="91"/>
                    </a:cubicBezTo>
                    <a:cubicBezTo>
                      <a:pt x="71" y="91"/>
                      <a:pt x="72" y="91"/>
                      <a:pt x="73" y="91"/>
                    </a:cubicBezTo>
                    <a:cubicBezTo>
                      <a:pt x="74" y="91"/>
                      <a:pt x="75" y="91"/>
                      <a:pt x="77" y="91"/>
                    </a:cubicBezTo>
                    <a:cubicBezTo>
                      <a:pt x="87" y="91"/>
                      <a:pt x="98" y="91"/>
                      <a:pt x="108" y="91"/>
                    </a:cubicBezTo>
                    <a:cubicBezTo>
                      <a:pt x="110" y="91"/>
                      <a:pt x="111" y="91"/>
                      <a:pt x="112" y="91"/>
                    </a:cubicBezTo>
                    <a:cubicBezTo>
                      <a:pt x="112" y="91"/>
                      <a:pt x="311" y="91"/>
                      <a:pt x="517" y="91"/>
                    </a:cubicBezTo>
                    <a:lnTo>
                      <a:pt x="517" y="87"/>
                    </a:lnTo>
                    <a:close/>
                  </a:path>
                </a:pathLst>
              </a:custGeom>
              <a:grpFill/>
              <a:ln w="571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1" name="TextBox 38"/>
            <p:cNvSpPr txBox="1"/>
            <p:nvPr/>
          </p:nvSpPr>
          <p:spPr>
            <a:xfrm>
              <a:off x="3254743" y="2461468"/>
              <a:ext cx="412292" cy="338554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en-US" sz="1600" b="1">
                  <a:solidFill>
                    <a:schemeClr val="bg1"/>
                  </a:solidFill>
                </a:rPr>
                <a:t>02</a:t>
              </a:r>
            </a:p>
          </p:txBody>
        </p:sp>
        <p:grpSp>
          <p:nvGrpSpPr>
            <p:cNvPr id="12" name="Group 41"/>
            <p:cNvGrpSpPr/>
            <p:nvPr/>
          </p:nvGrpSpPr>
          <p:grpSpPr>
            <a:xfrm>
              <a:off x="2948213" y="3471500"/>
              <a:ext cx="3382383" cy="1502673"/>
              <a:chOff x="1733550" y="3700460"/>
              <a:chExt cx="1951038" cy="738190"/>
            </a:xfrm>
            <a:blipFill>
              <a:blip r:embed="rId5"/>
              <a:tile tx="0" ty="0" sx="100000" sy="100000" flip="none" algn="tl"/>
            </a:blipFill>
          </p:grpSpPr>
          <p:sp>
            <p:nvSpPr>
              <p:cNvPr id="44" name="Freeform: Shape 42"/>
              <p:cNvSpPr>
                <a:spLocks/>
              </p:cNvSpPr>
              <p:nvPr/>
            </p:nvSpPr>
            <p:spPr bwMode="auto">
              <a:xfrm>
                <a:off x="1738313" y="3863973"/>
                <a:ext cx="1946275" cy="568325"/>
              </a:xfrm>
              <a:custGeom>
                <a:avLst/>
                <a:gdLst/>
                <a:ahLst/>
                <a:cxnLst>
                  <a:cxn ang="0">
                    <a:pos x="56" y="0"/>
                  </a:cxn>
                  <a:cxn ang="0">
                    <a:pos x="43" y="1"/>
                  </a:cxn>
                  <a:cxn ang="0">
                    <a:pos x="12" y="4"/>
                  </a:cxn>
                  <a:cxn ang="0">
                    <a:pos x="0" y="24"/>
                  </a:cxn>
                  <a:cxn ang="0">
                    <a:pos x="0" y="61"/>
                  </a:cxn>
                  <a:cxn ang="0">
                    <a:pos x="0" y="97"/>
                  </a:cxn>
                  <a:cxn ang="0">
                    <a:pos x="0" y="106"/>
                  </a:cxn>
                  <a:cxn ang="0">
                    <a:pos x="0" y="113"/>
                  </a:cxn>
                  <a:cxn ang="0">
                    <a:pos x="16" y="137"/>
                  </a:cxn>
                  <a:cxn ang="0">
                    <a:pos x="51" y="148"/>
                  </a:cxn>
                  <a:cxn ang="0">
                    <a:pos x="55" y="149"/>
                  </a:cxn>
                  <a:cxn ang="0">
                    <a:pos x="516" y="149"/>
                  </a:cxn>
                  <a:cxn ang="0">
                    <a:pos x="516" y="0"/>
                  </a:cxn>
                  <a:cxn ang="0">
                    <a:pos x="502" y="0"/>
                  </a:cxn>
                  <a:cxn ang="0">
                    <a:pos x="292" y="0"/>
                  </a:cxn>
                  <a:cxn ang="0">
                    <a:pos x="164" y="0"/>
                  </a:cxn>
                  <a:cxn ang="0">
                    <a:pos x="112" y="0"/>
                  </a:cxn>
                  <a:cxn ang="0">
                    <a:pos x="56" y="0"/>
                  </a:cxn>
                </a:cxnLst>
                <a:rect l="0" t="0" r="r" b="b"/>
                <a:pathLst>
                  <a:path w="516" h="149">
                    <a:moveTo>
                      <a:pt x="56" y="0"/>
                    </a:moveTo>
                    <a:cubicBezTo>
                      <a:pt x="52" y="0"/>
                      <a:pt x="47" y="1"/>
                      <a:pt x="43" y="1"/>
                    </a:cubicBezTo>
                    <a:cubicBezTo>
                      <a:pt x="32" y="1"/>
                      <a:pt x="22" y="1"/>
                      <a:pt x="12" y="4"/>
                    </a:cubicBezTo>
                    <a:cubicBezTo>
                      <a:pt x="0" y="8"/>
                      <a:pt x="0" y="12"/>
                      <a:pt x="0" y="24"/>
                    </a:cubicBezTo>
                    <a:cubicBezTo>
                      <a:pt x="0" y="36"/>
                      <a:pt x="0" y="48"/>
                      <a:pt x="0" y="61"/>
                    </a:cubicBezTo>
                    <a:cubicBezTo>
                      <a:pt x="0" y="73"/>
                      <a:pt x="0" y="85"/>
                      <a:pt x="0" y="97"/>
                    </a:cubicBezTo>
                    <a:cubicBezTo>
                      <a:pt x="0" y="100"/>
                      <a:pt x="0" y="103"/>
                      <a:pt x="0" y="106"/>
                    </a:cubicBezTo>
                    <a:cubicBezTo>
                      <a:pt x="0" y="108"/>
                      <a:pt x="0" y="110"/>
                      <a:pt x="0" y="113"/>
                    </a:cubicBezTo>
                    <a:cubicBezTo>
                      <a:pt x="1" y="123"/>
                      <a:pt x="8" y="132"/>
                      <a:pt x="16" y="137"/>
                    </a:cubicBezTo>
                    <a:cubicBezTo>
                      <a:pt x="26" y="144"/>
                      <a:pt x="39" y="147"/>
                      <a:pt x="51" y="148"/>
                    </a:cubicBezTo>
                    <a:cubicBezTo>
                      <a:pt x="52" y="149"/>
                      <a:pt x="54" y="149"/>
                      <a:pt x="55" y="149"/>
                    </a:cubicBezTo>
                    <a:cubicBezTo>
                      <a:pt x="516" y="149"/>
                      <a:pt x="516" y="149"/>
                      <a:pt x="516" y="149"/>
                    </a:cubicBezTo>
                    <a:cubicBezTo>
                      <a:pt x="516" y="149"/>
                      <a:pt x="516" y="0"/>
                      <a:pt x="516" y="0"/>
                    </a:cubicBezTo>
                    <a:cubicBezTo>
                      <a:pt x="516" y="0"/>
                      <a:pt x="503" y="0"/>
                      <a:pt x="502" y="0"/>
                    </a:cubicBezTo>
                    <a:cubicBezTo>
                      <a:pt x="432" y="0"/>
                      <a:pt x="362" y="0"/>
                      <a:pt x="292" y="0"/>
                    </a:cubicBezTo>
                    <a:cubicBezTo>
                      <a:pt x="249" y="0"/>
                      <a:pt x="207" y="0"/>
                      <a:pt x="164" y="0"/>
                    </a:cubicBezTo>
                    <a:cubicBezTo>
                      <a:pt x="147" y="0"/>
                      <a:pt x="129" y="0"/>
                      <a:pt x="112" y="0"/>
                    </a:cubicBezTo>
                    <a:cubicBezTo>
                      <a:pt x="93" y="0"/>
                      <a:pt x="75" y="0"/>
                      <a:pt x="56" y="0"/>
                    </a:cubicBezTo>
                    <a:close/>
                  </a:path>
                </a:pathLst>
              </a:custGeom>
              <a:grpFill/>
              <a:ln w="571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Freeform: Shape 43"/>
              <p:cNvSpPr>
                <a:spLocks/>
              </p:cNvSpPr>
              <p:nvPr/>
            </p:nvSpPr>
            <p:spPr bwMode="auto">
              <a:xfrm>
                <a:off x="1738313" y="3700460"/>
                <a:ext cx="557213" cy="563563"/>
              </a:xfrm>
              <a:custGeom>
                <a:avLst/>
                <a:gdLst/>
                <a:ahLst/>
                <a:cxnLst>
                  <a:cxn ang="0">
                    <a:pos x="148" y="0"/>
                  </a:cxn>
                  <a:cxn ang="0">
                    <a:pos x="75" y="0"/>
                  </a:cxn>
                  <a:cxn ang="0">
                    <a:pos x="56" y="1"/>
                  </a:cxn>
                  <a:cxn ang="0">
                    <a:pos x="33" y="5"/>
                  </a:cxn>
                  <a:cxn ang="0">
                    <a:pos x="23" y="10"/>
                  </a:cxn>
                  <a:cxn ang="0">
                    <a:pos x="2" y="35"/>
                  </a:cxn>
                  <a:cxn ang="0">
                    <a:pos x="0" y="44"/>
                  </a:cxn>
                  <a:cxn ang="0">
                    <a:pos x="0" y="59"/>
                  </a:cxn>
                  <a:cxn ang="0">
                    <a:pos x="0" y="96"/>
                  </a:cxn>
                  <a:cxn ang="0">
                    <a:pos x="0" y="133"/>
                  </a:cxn>
                  <a:cxn ang="0">
                    <a:pos x="0" y="141"/>
                  </a:cxn>
                  <a:cxn ang="0">
                    <a:pos x="0" y="148"/>
                  </a:cxn>
                  <a:cxn ang="0">
                    <a:pos x="4" y="134"/>
                  </a:cxn>
                  <a:cxn ang="0">
                    <a:pos x="7" y="129"/>
                  </a:cxn>
                  <a:cxn ang="0">
                    <a:pos x="11" y="124"/>
                  </a:cxn>
                  <a:cxn ang="0">
                    <a:pos x="16" y="120"/>
                  </a:cxn>
                  <a:cxn ang="0">
                    <a:pos x="34" y="111"/>
                  </a:cxn>
                  <a:cxn ang="0">
                    <a:pos x="41" y="109"/>
                  </a:cxn>
                  <a:cxn ang="0">
                    <a:pos x="106" y="105"/>
                  </a:cxn>
                  <a:cxn ang="0">
                    <a:pos x="111" y="105"/>
                  </a:cxn>
                  <a:cxn ang="0">
                    <a:pos x="148" y="105"/>
                  </a:cxn>
                  <a:cxn ang="0">
                    <a:pos x="148" y="0"/>
                  </a:cxn>
                </a:cxnLst>
                <a:rect l="0" t="0" r="r" b="b"/>
                <a:pathLst>
                  <a:path w="148" h="148">
                    <a:moveTo>
                      <a:pt x="148" y="0"/>
                    </a:moveTo>
                    <a:cubicBezTo>
                      <a:pt x="75" y="0"/>
                      <a:pt x="75" y="0"/>
                      <a:pt x="75" y="0"/>
                    </a:cubicBezTo>
                    <a:cubicBezTo>
                      <a:pt x="69" y="0"/>
                      <a:pt x="63" y="0"/>
                      <a:pt x="56" y="1"/>
                    </a:cubicBezTo>
                    <a:cubicBezTo>
                      <a:pt x="49" y="1"/>
                      <a:pt x="41" y="3"/>
                      <a:pt x="33" y="5"/>
                    </a:cubicBezTo>
                    <a:cubicBezTo>
                      <a:pt x="30" y="7"/>
                      <a:pt x="27" y="8"/>
                      <a:pt x="23" y="10"/>
                    </a:cubicBezTo>
                    <a:cubicBezTo>
                      <a:pt x="13" y="16"/>
                      <a:pt x="5" y="24"/>
                      <a:pt x="2" y="35"/>
                    </a:cubicBezTo>
                    <a:cubicBezTo>
                      <a:pt x="1" y="38"/>
                      <a:pt x="0" y="41"/>
                      <a:pt x="0" y="44"/>
                    </a:cubicBezTo>
                    <a:cubicBezTo>
                      <a:pt x="0" y="49"/>
                      <a:pt x="0" y="54"/>
                      <a:pt x="0" y="59"/>
                    </a:cubicBezTo>
                    <a:cubicBezTo>
                      <a:pt x="0" y="72"/>
                      <a:pt x="0" y="84"/>
                      <a:pt x="0" y="96"/>
                    </a:cubicBezTo>
                    <a:cubicBezTo>
                      <a:pt x="0" y="109"/>
                      <a:pt x="0" y="121"/>
                      <a:pt x="0" y="133"/>
                    </a:cubicBezTo>
                    <a:cubicBezTo>
                      <a:pt x="0" y="136"/>
                      <a:pt x="0" y="139"/>
                      <a:pt x="0" y="141"/>
                    </a:cubicBezTo>
                    <a:cubicBezTo>
                      <a:pt x="0" y="144"/>
                      <a:pt x="0" y="146"/>
                      <a:pt x="0" y="148"/>
                    </a:cubicBezTo>
                    <a:cubicBezTo>
                      <a:pt x="1" y="143"/>
                      <a:pt x="2" y="138"/>
                      <a:pt x="4" y="134"/>
                    </a:cubicBezTo>
                    <a:cubicBezTo>
                      <a:pt x="5" y="132"/>
                      <a:pt x="6" y="131"/>
                      <a:pt x="7" y="129"/>
                    </a:cubicBezTo>
                    <a:cubicBezTo>
                      <a:pt x="8" y="127"/>
                      <a:pt x="10" y="126"/>
                      <a:pt x="11" y="124"/>
                    </a:cubicBezTo>
                    <a:cubicBezTo>
                      <a:pt x="13" y="123"/>
                      <a:pt x="14" y="121"/>
                      <a:pt x="16" y="120"/>
                    </a:cubicBezTo>
                    <a:cubicBezTo>
                      <a:pt x="22" y="116"/>
                      <a:pt x="28" y="113"/>
                      <a:pt x="34" y="111"/>
                    </a:cubicBezTo>
                    <a:cubicBezTo>
                      <a:pt x="36" y="110"/>
                      <a:pt x="39" y="110"/>
                      <a:pt x="41" y="109"/>
                    </a:cubicBezTo>
                    <a:cubicBezTo>
                      <a:pt x="62" y="103"/>
                      <a:pt x="84" y="105"/>
                      <a:pt x="106" y="105"/>
                    </a:cubicBezTo>
                    <a:cubicBezTo>
                      <a:pt x="107" y="105"/>
                      <a:pt x="109" y="105"/>
                      <a:pt x="111" y="105"/>
                    </a:cubicBezTo>
                    <a:cubicBezTo>
                      <a:pt x="131" y="105"/>
                      <a:pt x="148" y="105"/>
                      <a:pt x="148" y="105"/>
                    </a:cubicBezTo>
                    <a:lnTo>
                      <a:pt x="148" y="0"/>
                    </a:lnTo>
                    <a:close/>
                  </a:path>
                </a:pathLst>
              </a:custGeom>
              <a:grpFill/>
              <a:ln w="571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" name="Freeform: Shape 44"/>
              <p:cNvSpPr>
                <a:spLocks/>
              </p:cNvSpPr>
              <p:nvPr/>
            </p:nvSpPr>
            <p:spPr bwMode="auto">
              <a:xfrm>
                <a:off x="1733550" y="4092575"/>
                <a:ext cx="1951038" cy="346075"/>
              </a:xfrm>
              <a:custGeom>
                <a:avLst/>
                <a:gdLst/>
                <a:ahLst/>
                <a:cxnLst>
                  <a:cxn ang="0">
                    <a:pos x="517" y="87"/>
                  </a:cxn>
                  <a:cxn ang="0">
                    <a:pos x="113" y="87"/>
                  </a:cxn>
                  <a:cxn ang="0">
                    <a:pos x="109" y="87"/>
                  </a:cxn>
                  <a:cxn ang="0">
                    <a:pos x="85" y="88"/>
                  </a:cxn>
                  <a:cxn ang="0">
                    <a:pos x="65" y="87"/>
                  </a:cxn>
                  <a:cxn ang="0">
                    <a:pos x="59" y="87"/>
                  </a:cxn>
                  <a:cxn ang="0">
                    <a:pos x="55" y="87"/>
                  </a:cxn>
                  <a:cxn ang="0">
                    <a:pos x="48" y="86"/>
                  </a:cxn>
                  <a:cxn ang="0">
                    <a:pos x="20" y="77"/>
                  </a:cxn>
                  <a:cxn ang="0">
                    <a:pos x="5" y="58"/>
                  </a:cxn>
                  <a:cxn ang="0">
                    <a:pos x="6" y="36"/>
                  </a:cxn>
                  <a:cxn ang="0">
                    <a:pos x="18" y="19"/>
                  </a:cxn>
                  <a:cxn ang="0">
                    <a:pos x="22" y="16"/>
                  </a:cxn>
                  <a:cxn ang="0">
                    <a:pos x="28" y="13"/>
                  </a:cxn>
                  <a:cxn ang="0">
                    <a:pos x="41" y="8"/>
                  </a:cxn>
                  <a:cxn ang="0">
                    <a:pos x="69" y="4"/>
                  </a:cxn>
                  <a:cxn ang="0">
                    <a:pos x="97" y="3"/>
                  </a:cxn>
                  <a:cxn ang="0">
                    <a:pos x="147" y="4"/>
                  </a:cxn>
                  <a:cxn ang="0">
                    <a:pos x="147" y="1"/>
                  </a:cxn>
                  <a:cxn ang="0">
                    <a:pos x="90" y="0"/>
                  </a:cxn>
                  <a:cxn ang="0">
                    <a:pos x="62" y="1"/>
                  </a:cxn>
                  <a:cxn ang="0">
                    <a:pos x="34" y="7"/>
                  </a:cxn>
                  <a:cxn ang="0">
                    <a:pos x="22" y="13"/>
                  </a:cxn>
                  <a:cxn ang="0">
                    <a:pos x="13" y="20"/>
                  </a:cxn>
                  <a:cxn ang="0">
                    <a:pos x="2" y="38"/>
                  </a:cxn>
                  <a:cxn ang="0">
                    <a:pos x="3" y="61"/>
                  </a:cxn>
                  <a:cxn ang="0">
                    <a:pos x="20" y="81"/>
                  </a:cxn>
                  <a:cxn ang="0">
                    <a:pos x="49" y="90"/>
                  </a:cxn>
                  <a:cxn ang="0">
                    <a:pos x="52" y="90"/>
                  </a:cxn>
                  <a:cxn ang="0">
                    <a:pos x="56" y="90"/>
                  </a:cxn>
                  <a:cxn ang="0">
                    <a:pos x="61" y="91"/>
                  </a:cxn>
                  <a:cxn ang="0">
                    <a:pos x="66" y="91"/>
                  </a:cxn>
                  <a:cxn ang="0">
                    <a:pos x="70" y="91"/>
                  </a:cxn>
                  <a:cxn ang="0">
                    <a:pos x="73" y="91"/>
                  </a:cxn>
                  <a:cxn ang="0">
                    <a:pos x="77" y="91"/>
                  </a:cxn>
                  <a:cxn ang="0">
                    <a:pos x="108" y="91"/>
                  </a:cxn>
                  <a:cxn ang="0">
                    <a:pos x="112" y="91"/>
                  </a:cxn>
                  <a:cxn ang="0">
                    <a:pos x="517" y="91"/>
                  </a:cxn>
                  <a:cxn ang="0">
                    <a:pos x="517" y="87"/>
                  </a:cxn>
                </a:cxnLst>
                <a:rect l="0" t="0" r="r" b="b"/>
                <a:pathLst>
                  <a:path w="517" h="91">
                    <a:moveTo>
                      <a:pt x="517" y="87"/>
                    </a:moveTo>
                    <a:cubicBezTo>
                      <a:pt x="312" y="87"/>
                      <a:pt x="113" y="87"/>
                      <a:pt x="113" y="87"/>
                    </a:cubicBezTo>
                    <a:cubicBezTo>
                      <a:pt x="112" y="87"/>
                      <a:pt x="111" y="87"/>
                      <a:pt x="109" y="87"/>
                    </a:cubicBezTo>
                    <a:cubicBezTo>
                      <a:pt x="101" y="87"/>
                      <a:pt x="93" y="87"/>
                      <a:pt x="85" y="88"/>
                    </a:cubicBezTo>
                    <a:cubicBezTo>
                      <a:pt x="78" y="88"/>
                      <a:pt x="72" y="88"/>
                      <a:pt x="65" y="87"/>
                    </a:cubicBezTo>
                    <a:cubicBezTo>
                      <a:pt x="63" y="87"/>
                      <a:pt x="61" y="87"/>
                      <a:pt x="59" y="87"/>
                    </a:cubicBezTo>
                    <a:cubicBezTo>
                      <a:pt x="58" y="87"/>
                      <a:pt x="56" y="87"/>
                      <a:pt x="55" y="87"/>
                    </a:cubicBezTo>
                    <a:cubicBezTo>
                      <a:pt x="52" y="87"/>
                      <a:pt x="50" y="87"/>
                      <a:pt x="48" y="86"/>
                    </a:cubicBezTo>
                    <a:cubicBezTo>
                      <a:pt x="38" y="85"/>
                      <a:pt x="28" y="82"/>
                      <a:pt x="20" y="77"/>
                    </a:cubicBezTo>
                    <a:cubicBezTo>
                      <a:pt x="13" y="72"/>
                      <a:pt x="8" y="66"/>
                      <a:pt x="5" y="58"/>
                    </a:cubicBezTo>
                    <a:cubicBezTo>
                      <a:pt x="3" y="51"/>
                      <a:pt x="3" y="43"/>
                      <a:pt x="6" y="36"/>
                    </a:cubicBezTo>
                    <a:cubicBezTo>
                      <a:pt x="8" y="29"/>
                      <a:pt x="13" y="24"/>
                      <a:pt x="18" y="19"/>
                    </a:cubicBezTo>
                    <a:cubicBezTo>
                      <a:pt x="19" y="18"/>
                      <a:pt x="21" y="17"/>
                      <a:pt x="22" y="16"/>
                    </a:cubicBezTo>
                    <a:cubicBezTo>
                      <a:pt x="24" y="15"/>
                      <a:pt x="26" y="14"/>
                      <a:pt x="28" y="13"/>
                    </a:cubicBezTo>
                    <a:cubicBezTo>
                      <a:pt x="32" y="11"/>
                      <a:pt x="36" y="9"/>
                      <a:pt x="41" y="8"/>
                    </a:cubicBezTo>
                    <a:cubicBezTo>
                      <a:pt x="50" y="5"/>
                      <a:pt x="59" y="4"/>
                      <a:pt x="69" y="4"/>
                    </a:cubicBezTo>
                    <a:cubicBezTo>
                      <a:pt x="78" y="3"/>
                      <a:pt x="88" y="3"/>
                      <a:pt x="97" y="3"/>
                    </a:cubicBezTo>
                    <a:cubicBezTo>
                      <a:pt x="114" y="3"/>
                      <a:pt x="131" y="3"/>
                      <a:pt x="147" y="4"/>
                    </a:cubicBezTo>
                    <a:cubicBezTo>
                      <a:pt x="149" y="4"/>
                      <a:pt x="149" y="1"/>
                      <a:pt x="147" y="1"/>
                    </a:cubicBezTo>
                    <a:cubicBezTo>
                      <a:pt x="128" y="0"/>
                      <a:pt x="109" y="0"/>
                      <a:pt x="90" y="0"/>
                    </a:cubicBezTo>
                    <a:cubicBezTo>
                      <a:pt x="81" y="0"/>
                      <a:pt x="71" y="0"/>
                      <a:pt x="62" y="1"/>
                    </a:cubicBezTo>
                    <a:cubicBezTo>
                      <a:pt x="52" y="2"/>
                      <a:pt x="43" y="3"/>
                      <a:pt x="34" y="7"/>
                    </a:cubicBezTo>
                    <a:cubicBezTo>
                      <a:pt x="30" y="8"/>
                      <a:pt x="25" y="10"/>
                      <a:pt x="22" y="13"/>
                    </a:cubicBezTo>
                    <a:cubicBezTo>
                      <a:pt x="18" y="15"/>
                      <a:pt x="15" y="17"/>
                      <a:pt x="13" y="20"/>
                    </a:cubicBezTo>
                    <a:cubicBezTo>
                      <a:pt x="7" y="25"/>
                      <a:pt x="3" y="31"/>
                      <a:pt x="2" y="38"/>
                    </a:cubicBezTo>
                    <a:cubicBezTo>
                      <a:pt x="0" y="46"/>
                      <a:pt x="0" y="54"/>
                      <a:pt x="3" y="61"/>
                    </a:cubicBezTo>
                    <a:cubicBezTo>
                      <a:pt x="6" y="69"/>
                      <a:pt x="12" y="76"/>
                      <a:pt x="20" y="81"/>
                    </a:cubicBezTo>
                    <a:cubicBezTo>
                      <a:pt x="28" y="86"/>
                      <a:pt x="38" y="89"/>
                      <a:pt x="49" y="90"/>
                    </a:cubicBezTo>
                    <a:cubicBezTo>
                      <a:pt x="50" y="90"/>
                      <a:pt x="51" y="90"/>
                      <a:pt x="52" y="90"/>
                    </a:cubicBezTo>
                    <a:cubicBezTo>
                      <a:pt x="54" y="90"/>
                      <a:pt x="55" y="90"/>
                      <a:pt x="56" y="90"/>
                    </a:cubicBezTo>
                    <a:cubicBezTo>
                      <a:pt x="58" y="91"/>
                      <a:pt x="60" y="91"/>
                      <a:pt x="61" y="91"/>
                    </a:cubicBezTo>
                    <a:cubicBezTo>
                      <a:pt x="63" y="91"/>
                      <a:pt x="64" y="91"/>
                      <a:pt x="66" y="91"/>
                    </a:cubicBezTo>
                    <a:cubicBezTo>
                      <a:pt x="67" y="91"/>
                      <a:pt x="68" y="91"/>
                      <a:pt x="70" y="91"/>
                    </a:cubicBezTo>
                    <a:cubicBezTo>
                      <a:pt x="71" y="91"/>
                      <a:pt x="72" y="91"/>
                      <a:pt x="73" y="91"/>
                    </a:cubicBezTo>
                    <a:cubicBezTo>
                      <a:pt x="74" y="91"/>
                      <a:pt x="75" y="91"/>
                      <a:pt x="77" y="91"/>
                    </a:cubicBezTo>
                    <a:cubicBezTo>
                      <a:pt x="87" y="91"/>
                      <a:pt x="98" y="91"/>
                      <a:pt x="108" y="91"/>
                    </a:cubicBezTo>
                    <a:cubicBezTo>
                      <a:pt x="110" y="91"/>
                      <a:pt x="111" y="91"/>
                      <a:pt x="112" y="91"/>
                    </a:cubicBezTo>
                    <a:cubicBezTo>
                      <a:pt x="112" y="91"/>
                      <a:pt x="311" y="91"/>
                      <a:pt x="517" y="91"/>
                    </a:cubicBezTo>
                    <a:lnTo>
                      <a:pt x="517" y="87"/>
                    </a:lnTo>
                    <a:close/>
                  </a:path>
                </a:pathLst>
              </a:custGeom>
              <a:grpFill/>
              <a:ln w="571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4" name="TextBox 46"/>
            <p:cNvSpPr txBox="1"/>
            <p:nvPr/>
          </p:nvSpPr>
          <p:spPr>
            <a:xfrm>
              <a:off x="3254743" y="3600855"/>
              <a:ext cx="412292" cy="338554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en-US" sz="1600" b="1">
                  <a:solidFill>
                    <a:schemeClr val="bg1"/>
                  </a:solidFill>
                </a:rPr>
                <a:t>03</a:t>
              </a:r>
            </a:p>
          </p:txBody>
        </p:sp>
        <p:grpSp>
          <p:nvGrpSpPr>
            <p:cNvPr id="15" name="Group 49"/>
            <p:cNvGrpSpPr/>
            <p:nvPr/>
          </p:nvGrpSpPr>
          <p:grpSpPr>
            <a:xfrm>
              <a:off x="2948213" y="4610888"/>
              <a:ext cx="3382383" cy="1502673"/>
              <a:chOff x="1733550" y="3700460"/>
              <a:chExt cx="1951038" cy="738190"/>
            </a:xfrm>
            <a:blipFill dpi="0" rotWithShape="1">
              <a:blip r:embed="rId6"/>
              <a:srcRect/>
              <a:tile tx="0" ty="0" sx="100000" sy="100000" flip="none" algn="tl"/>
            </a:blipFill>
          </p:grpSpPr>
          <p:sp>
            <p:nvSpPr>
              <p:cNvPr id="41" name="Freeform: Shape 50"/>
              <p:cNvSpPr>
                <a:spLocks/>
              </p:cNvSpPr>
              <p:nvPr/>
            </p:nvSpPr>
            <p:spPr bwMode="auto">
              <a:xfrm>
                <a:off x="1738313" y="3863973"/>
                <a:ext cx="1946275" cy="568325"/>
              </a:xfrm>
              <a:custGeom>
                <a:avLst/>
                <a:gdLst/>
                <a:ahLst/>
                <a:cxnLst>
                  <a:cxn ang="0">
                    <a:pos x="56" y="0"/>
                  </a:cxn>
                  <a:cxn ang="0">
                    <a:pos x="43" y="1"/>
                  </a:cxn>
                  <a:cxn ang="0">
                    <a:pos x="12" y="4"/>
                  </a:cxn>
                  <a:cxn ang="0">
                    <a:pos x="0" y="24"/>
                  </a:cxn>
                  <a:cxn ang="0">
                    <a:pos x="0" y="61"/>
                  </a:cxn>
                  <a:cxn ang="0">
                    <a:pos x="0" y="97"/>
                  </a:cxn>
                  <a:cxn ang="0">
                    <a:pos x="0" y="106"/>
                  </a:cxn>
                  <a:cxn ang="0">
                    <a:pos x="0" y="113"/>
                  </a:cxn>
                  <a:cxn ang="0">
                    <a:pos x="16" y="137"/>
                  </a:cxn>
                  <a:cxn ang="0">
                    <a:pos x="51" y="148"/>
                  </a:cxn>
                  <a:cxn ang="0">
                    <a:pos x="55" y="149"/>
                  </a:cxn>
                  <a:cxn ang="0">
                    <a:pos x="516" y="149"/>
                  </a:cxn>
                  <a:cxn ang="0">
                    <a:pos x="516" y="0"/>
                  </a:cxn>
                  <a:cxn ang="0">
                    <a:pos x="502" y="0"/>
                  </a:cxn>
                  <a:cxn ang="0">
                    <a:pos x="292" y="0"/>
                  </a:cxn>
                  <a:cxn ang="0">
                    <a:pos x="164" y="0"/>
                  </a:cxn>
                  <a:cxn ang="0">
                    <a:pos x="112" y="0"/>
                  </a:cxn>
                  <a:cxn ang="0">
                    <a:pos x="56" y="0"/>
                  </a:cxn>
                </a:cxnLst>
                <a:rect l="0" t="0" r="r" b="b"/>
                <a:pathLst>
                  <a:path w="516" h="149">
                    <a:moveTo>
                      <a:pt x="56" y="0"/>
                    </a:moveTo>
                    <a:cubicBezTo>
                      <a:pt x="52" y="0"/>
                      <a:pt x="47" y="1"/>
                      <a:pt x="43" y="1"/>
                    </a:cubicBezTo>
                    <a:cubicBezTo>
                      <a:pt x="32" y="1"/>
                      <a:pt x="22" y="1"/>
                      <a:pt x="12" y="4"/>
                    </a:cubicBezTo>
                    <a:cubicBezTo>
                      <a:pt x="0" y="8"/>
                      <a:pt x="0" y="12"/>
                      <a:pt x="0" y="24"/>
                    </a:cubicBezTo>
                    <a:cubicBezTo>
                      <a:pt x="0" y="36"/>
                      <a:pt x="0" y="48"/>
                      <a:pt x="0" y="61"/>
                    </a:cubicBezTo>
                    <a:cubicBezTo>
                      <a:pt x="0" y="73"/>
                      <a:pt x="0" y="85"/>
                      <a:pt x="0" y="97"/>
                    </a:cubicBezTo>
                    <a:cubicBezTo>
                      <a:pt x="0" y="100"/>
                      <a:pt x="0" y="103"/>
                      <a:pt x="0" y="106"/>
                    </a:cubicBezTo>
                    <a:cubicBezTo>
                      <a:pt x="0" y="108"/>
                      <a:pt x="0" y="110"/>
                      <a:pt x="0" y="113"/>
                    </a:cubicBezTo>
                    <a:cubicBezTo>
                      <a:pt x="1" y="123"/>
                      <a:pt x="8" y="132"/>
                      <a:pt x="16" y="137"/>
                    </a:cubicBezTo>
                    <a:cubicBezTo>
                      <a:pt x="26" y="144"/>
                      <a:pt x="39" y="147"/>
                      <a:pt x="51" y="148"/>
                    </a:cubicBezTo>
                    <a:cubicBezTo>
                      <a:pt x="52" y="149"/>
                      <a:pt x="54" y="149"/>
                      <a:pt x="55" y="149"/>
                    </a:cubicBezTo>
                    <a:cubicBezTo>
                      <a:pt x="516" y="149"/>
                      <a:pt x="516" y="149"/>
                      <a:pt x="516" y="149"/>
                    </a:cubicBezTo>
                    <a:cubicBezTo>
                      <a:pt x="516" y="149"/>
                      <a:pt x="516" y="0"/>
                      <a:pt x="516" y="0"/>
                    </a:cubicBezTo>
                    <a:cubicBezTo>
                      <a:pt x="516" y="0"/>
                      <a:pt x="503" y="0"/>
                      <a:pt x="502" y="0"/>
                    </a:cubicBezTo>
                    <a:cubicBezTo>
                      <a:pt x="432" y="0"/>
                      <a:pt x="362" y="0"/>
                      <a:pt x="292" y="0"/>
                    </a:cubicBezTo>
                    <a:cubicBezTo>
                      <a:pt x="249" y="0"/>
                      <a:pt x="207" y="0"/>
                      <a:pt x="164" y="0"/>
                    </a:cubicBezTo>
                    <a:cubicBezTo>
                      <a:pt x="147" y="0"/>
                      <a:pt x="129" y="0"/>
                      <a:pt x="112" y="0"/>
                    </a:cubicBezTo>
                    <a:cubicBezTo>
                      <a:pt x="93" y="0"/>
                      <a:pt x="75" y="0"/>
                      <a:pt x="56" y="0"/>
                    </a:cubicBezTo>
                    <a:close/>
                  </a:path>
                </a:pathLst>
              </a:custGeom>
              <a:grpFill/>
              <a:ln w="571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Freeform: Shape 51"/>
              <p:cNvSpPr>
                <a:spLocks/>
              </p:cNvSpPr>
              <p:nvPr/>
            </p:nvSpPr>
            <p:spPr bwMode="auto">
              <a:xfrm>
                <a:off x="1738313" y="3700460"/>
                <a:ext cx="557213" cy="563563"/>
              </a:xfrm>
              <a:custGeom>
                <a:avLst/>
                <a:gdLst/>
                <a:ahLst/>
                <a:cxnLst>
                  <a:cxn ang="0">
                    <a:pos x="148" y="0"/>
                  </a:cxn>
                  <a:cxn ang="0">
                    <a:pos x="75" y="0"/>
                  </a:cxn>
                  <a:cxn ang="0">
                    <a:pos x="56" y="1"/>
                  </a:cxn>
                  <a:cxn ang="0">
                    <a:pos x="33" y="5"/>
                  </a:cxn>
                  <a:cxn ang="0">
                    <a:pos x="23" y="10"/>
                  </a:cxn>
                  <a:cxn ang="0">
                    <a:pos x="2" y="35"/>
                  </a:cxn>
                  <a:cxn ang="0">
                    <a:pos x="0" y="44"/>
                  </a:cxn>
                  <a:cxn ang="0">
                    <a:pos x="0" y="59"/>
                  </a:cxn>
                  <a:cxn ang="0">
                    <a:pos x="0" y="96"/>
                  </a:cxn>
                  <a:cxn ang="0">
                    <a:pos x="0" y="133"/>
                  </a:cxn>
                  <a:cxn ang="0">
                    <a:pos x="0" y="141"/>
                  </a:cxn>
                  <a:cxn ang="0">
                    <a:pos x="0" y="148"/>
                  </a:cxn>
                  <a:cxn ang="0">
                    <a:pos x="4" y="134"/>
                  </a:cxn>
                  <a:cxn ang="0">
                    <a:pos x="7" y="129"/>
                  </a:cxn>
                  <a:cxn ang="0">
                    <a:pos x="11" y="124"/>
                  </a:cxn>
                  <a:cxn ang="0">
                    <a:pos x="16" y="120"/>
                  </a:cxn>
                  <a:cxn ang="0">
                    <a:pos x="34" y="111"/>
                  </a:cxn>
                  <a:cxn ang="0">
                    <a:pos x="41" y="109"/>
                  </a:cxn>
                  <a:cxn ang="0">
                    <a:pos x="106" y="105"/>
                  </a:cxn>
                  <a:cxn ang="0">
                    <a:pos x="111" y="105"/>
                  </a:cxn>
                  <a:cxn ang="0">
                    <a:pos x="148" y="105"/>
                  </a:cxn>
                  <a:cxn ang="0">
                    <a:pos x="148" y="0"/>
                  </a:cxn>
                </a:cxnLst>
                <a:rect l="0" t="0" r="r" b="b"/>
                <a:pathLst>
                  <a:path w="148" h="148">
                    <a:moveTo>
                      <a:pt x="148" y="0"/>
                    </a:moveTo>
                    <a:cubicBezTo>
                      <a:pt x="75" y="0"/>
                      <a:pt x="75" y="0"/>
                      <a:pt x="75" y="0"/>
                    </a:cubicBezTo>
                    <a:cubicBezTo>
                      <a:pt x="69" y="0"/>
                      <a:pt x="63" y="0"/>
                      <a:pt x="56" y="1"/>
                    </a:cubicBezTo>
                    <a:cubicBezTo>
                      <a:pt x="49" y="1"/>
                      <a:pt x="41" y="3"/>
                      <a:pt x="33" y="5"/>
                    </a:cubicBezTo>
                    <a:cubicBezTo>
                      <a:pt x="30" y="7"/>
                      <a:pt x="27" y="8"/>
                      <a:pt x="23" y="10"/>
                    </a:cubicBezTo>
                    <a:cubicBezTo>
                      <a:pt x="13" y="16"/>
                      <a:pt x="5" y="24"/>
                      <a:pt x="2" y="35"/>
                    </a:cubicBezTo>
                    <a:cubicBezTo>
                      <a:pt x="1" y="38"/>
                      <a:pt x="0" y="41"/>
                      <a:pt x="0" y="44"/>
                    </a:cubicBezTo>
                    <a:cubicBezTo>
                      <a:pt x="0" y="49"/>
                      <a:pt x="0" y="54"/>
                      <a:pt x="0" y="59"/>
                    </a:cubicBezTo>
                    <a:cubicBezTo>
                      <a:pt x="0" y="72"/>
                      <a:pt x="0" y="84"/>
                      <a:pt x="0" y="96"/>
                    </a:cubicBezTo>
                    <a:cubicBezTo>
                      <a:pt x="0" y="109"/>
                      <a:pt x="0" y="121"/>
                      <a:pt x="0" y="133"/>
                    </a:cubicBezTo>
                    <a:cubicBezTo>
                      <a:pt x="0" y="136"/>
                      <a:pt x="0" y="139"/>
                      <a:pt x="0" y="141"/>
                    </a:cubicBezTo>
                    <a:cubicBezTo>
                      <a:pt x="0" y="144"/>
                      <a:pt x="0" y="146"/>
                      <a:pt x="0" y="148"/>
                    </a:cubicBezTo>
                    <a:cubicBezTo>
                      <a:pt x="1" y="143"/>
                      <a:pt x="2" y="138"/>
                      <a:pt x="4" y="134"/>
                    </a:cubicBezTo>
                    <a:cubicBezTo>
                      <a:pt x="5" y="132"/>
                      <a:pt x="6" y="131"/>
                      <a:pt x="7" y="129"/>
                    </a:cubicBezTo>
                    <a:cubicBezTo>
                      <a:pt x="8" y="127"/>
                      <a:pt x="10" y="126"/>
                      <a:pt x="11" y="124"/>
                    </a:cubicBezTo>
                    <a:cubicBezTo>
                      <a:pt x="13" y="123"/>
                      <a:pt x="14" y="121"/>
                      <a:pt x="16" y="120"/>
                    </a:cubicBezTo>
                    <a:cubicBezTo>
                      <a:pt x="22" y="116"/>
                      <a:pt x="28" y="113"/>
                      <a:pt x="34" y="111"/>
                    </a:cubicBezTo>
                    <a:cubicBezTo>
                      <a:pt x="36" y="110"/>
                      <a:pt x="39" y="110"/>
                      <a:pt x="41" y="109"/>
                    </a:cubicBezTo>
                    <a:cubicBezTo>
                      <a:pt x="62" y="103"/>
                      <a:pt x="84" y="105"/>
                      <a:pt x="106" y="105"/>
                    </a:cubicBezTo>
                    <a:cubicBezTo>
                      <a:pt x="107" y="105"/>
                      <a:pt x="109" y="105"/>
                      <a:pt x="111" y="105"/>
                    </a:cubicBezTo>
                    <a:cubicBezTo>
                      <a:pt x="131" y="105"/>
                      <a:pt x="148" y="105"/>
                      <a:pt x="148" y="105"/>
                    </a:cubicBezTo>
                    <a:lnTo>
                      <a:pt x="148" y="0"/>
                    </a:lnTo>
                    <a:close/>
                  </a:path>
                </a:pathLst>
              </a:custGeom>
              <a:grpFill/>
              <a:ln w="571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Freeform: Shape 55"/>
              <p:cNvSpPr>
                <a:spLocks/>
              </p:cNvSpPr>
              <p:nvPr/>
            </p:nvSpPr>
            <p:spPr bwMode="auto">
              <a:xfrm>
                <a:off x="1733550" y="4092575"/>
                <a:ext cx="1951038" cy="346075"/>
              </a:xfrm>
              <a:custGeom>
                <a:avLst/>
                <a:gdLst/>
                <a:ahLst/>
                <a:cxnLst>
                  <a:cxn ang="0">
                    <a:pos x="517" y="87"/>
                  </a:cxn>
                  <a:cxn ang="0">
                    <a:pos x="113" y="87"/>
                  </a:cxn>
                  <a:cxn ang="0">
                    <a:pos x="109" y="87"/>
                  </a:cxn>
                  <a:cxn ang="0">
                    <a:pos x="85" y="88"/>
                  </a:cxn>
                  <a:cxn ang="0">
                    <a:pos x="65" y="87"/>
                  </a:cxn>
                  <a:cxn ang="0">
                    <a:pos x="59" y="87"/>
                  </a:cxn>
                  <a:cxn ang="0">
                    <a:pos x="55" y="87"/>
                  </a:cxn>
                  <a:cxn ang="0">
                    <a:pos x="48" y="86"/>
                  </a:cxn>
                  <a:cxn ang="0">
                    <a:pos x="20" y="77"/>
                  </a:cxn>
                  <a:cxn ang="0">
                    <a:pos x="5" y="58"/>
                  </a:cxn>
                  <a:cxn ang="0">
                    <a:pos x="6" y="36"/>
                  </a:cxn>
                  <a:cxn ang="0">
                    <a:pos x="18" y="19"/>
                  </a:cxn>
                  <a:cxn ang="0">
                    <a:pos x="22" y="16"/>
                  </a:cxn>
                  <a:cxn ang="0">
                    <a:pos x="28" y="13"/>
                  </a:cxn>
                  <a:cxn ang="0">
                    <a:pos x="41" y="8"/>
                  </a:cxn>
                  <a:cxn ang="0">
                    <a:pos x="69" y="4"/>
                  </a:cxn>
                  <a:cxn ang="0">
                    <a:pos x="97" y="3"/>
                  </a:cxn>
                  <a:cxn ang="0">
                    <a:pos x="147" y="4"/>
                  </a:cxn>
                  <a:cxn ang="0">
                    <a:pos x="147" y="1"/>
                  </a:cxn>
                  <a:cxn ang="0">
                    <a:pos x="90" y="0"/>
                  </a:cxn>
                  <a:cxn ang="0">
                    <a:pos x="62" y="1"/>
                  </a:cxn>
                  <a:cxn ang="0">
                    <a:pos x="34" y="7"/>
                  </a:cxn>
                  <a:cxn ang="0">
                    <a:pos x="22" y="13"/>
                  </a:cxn>
                  <a:cxn ang="0">
                    <a:pos x="13" y="20"/>
                  </a:cxn>
                  <a:cxn ang="0">
                    <a:pos x="2" y="38"/>
                  </a:cxn>
                  <a:cxn ang="0">
                    <a:pos x="3" y="61"/>
                  </a:cxn>
                  <a:cxn ang="0">
                    <a:pos x="20" y="81"/>
                  </a:cxn>
                  <a:cxn ang="0">
                    <a:pos x="49" y="90"/>
                  </a:cxn>
                  <a:cxn ang="0">
                    <a:pos x="52" y="90"/>
                  </a:cxn>
                  <a:cxn ang="0">
                    <a:pos x="56" y="90"/>
                  </a:cxn>
                  <a:cxn ang="0">
                    <a:pos x="61" y="91"/>
                  </a:cxn>
                  <a:cxn ang="0">
                    <a:pos x="66" y="91"/>
                  </a:cxn>
                  <a:cxn ang="0">
                    <a:pos x="70" y="91"/>
                  </a:cxn>
                  <a:cxn ang="0">
                    <a:pos x="73" y="91"/>
                  </a:cxn>
                  <a:cxn ang="0">
                    <a:pos x="77" y="91"/>
                  </a:cxn>
                  <a:cxn ang="0">
                    <a:pos x="108" y="91"/>
                  </a:cxn>
                  <a:cxn ang="0">
                    <a:pos x="112" y="91"/>
                  </a:cxn>
                  <a:cxn ang="0">
                    <a:pos x="517" y="91"/>
                  </a:cxn>
                  <a:cxn ang="0">
                    <a:pos x="517" y="87"/>
                  </a:cxn>
                </a:cxnLst>
                <a:rect l="0" t="0" r="r" b="b"/>
                <a:pathLst>
                  <a:path w="517" h="91">
                    <a:moveTo>
                      <a:pt x="517" y="87"/>
                    </a:moveTo>
                    <a:cubicBezTo>
                      <a:pt x="312" y="87"/>
                      <a:pt x="113" y="87"/>
                      <a:pt x="113" y="87"/>
                    </a:cubicBezTo>
                    <a:cubicBezTo>
                      <a:pt x="112" y="87"/>
                      <a:pt x="111" y="87"/>
                      <a:pt x="109" y="87"/>
                    </a:cubicBezTo>
                    <a:cubicBezTo>
                      <a:pt x="101" y="87"/>
                      <a:pt x="93" y="87"/>
                      <a:pt x="85" y="88"/>
                    </a:cubicBezTo>
                    <a:cubicBezTo>
                      <a:pt x="78" y="88"/>
                      <a:pt x="72" y="88"/>
                      <a:pt x="65" y="87"/>
                    </a:cubicBezTo>
                    <a:cubicBezTo>
                      <a:pt x="63" y="87"/>
                      <a:pt x="61" y="87"/>
                      <a:pt x="59" y="87"/>
                    </a:cubicBezTo>
                    <a:cubicBezTo>
                      <a:pt x="58" y="87"/>
                      <a:pt x="56" y="87"/>
                      <a:pt x="55" y="87"/>
                    </a:cubicBezTo>
                    <a:cubicBezTo>
                      <a:pt x="52" y="87"/>
                      <a:pt x="50" y="87"/>
                      <a:pt x="48" y="86"/>
                    </a:cubicBezTo>
                    <a:cubicBezTo>
                      <a:pt x="38" y="85"/>
                      <a:pt x="28" y="82"/>
                      <a:pt x="20" y="77"/>
                    </a:cubicBezTo>
                    <a:cubicBezTo>
                      <a:pt x="13" y="72"/>
                      <a:pt x="8" y="66"/>
                      <a:pt x="5" y="58"/>
                    </a:cubicBezTo>
                    <a:cubicBezTo>
                      <a:pt x="3" y="51"/>
                      <a:pt x="3" y="43"/>
                      <a:pt x="6" y="36"/>
                    </a:cubicBezTo>
                    <a:cubicBezTo>
                      <a:pt x="8" y="29"/>
                      <a:pt x="13" y="24"/>
                      <a:pt x="18" y="19"/>
                    </a:cubicBezTo>
                    <a:cubicBezTo>
                      <a:pt x="19" y="18"/>
                      <a:pt x="21" y="17"/>
                      <a:pt x="22" y="16"/>
                    </a:cubicBezTo>
                    <a:cubicBezTo>
                      <a:pt x="24" y="15"/>
                      <a:pt x="26" y="14"/>
                      <a:pt x="28" y="13"/>
                    </a:cubicBezTo>
                    <a:cubicBezTo>
                      <a:pt x="32" y="11"/>
                      <a:pt x="36" y="9"/>
                      <a:pt x="41" y="8"/>
                    </a:cubicBezTo>
                    <a:cubicBezTo>
                      <a:pt x="50" y="5"/>
                      <a:pt x="59" y="4"/>
                      <a:pt x="69" y="4"/>
                    </a:cubicBezTo>
                    <a:cubicBezTo>
                      <a:pt x="78" y="3"/>
                      <a:pt x="88" y="3"/>
                      <a:pt x="97" y="3"/>
                    </a:cubicBezTo>
                    <a:cubicBezTo>
                      <a:pt x="114" y="3"/>
                      <a:pt x="131" y="3"/>
                      <a:pt x="147" y="4"/>
                    </a:cubicBezTo>
                    <a:cubicBezTo>
                      <a:pt x="149" y="4"/>
                      <a:pt x="149" y="1"/>
                      <a:pt x="147" y="1"/>
                    </a:cubicBezTo>
                    <a:cubicBezTo>
                      <a:pt x="128" y="0"/>
                      <a:pt x="109" y="0"/>
                      <a:pt x="90" y="0"/>
                    </a:cubicBezTo>
                    <a:cubicBezTo>
                      <a:pt x="81" y="0"/>
                      <a:pt x="71" y="0"/>
                      <a:pt x="62" y="1"/>
                    </a:cubicBezTo>
                    <a:cubicBezTo>
                      <a:pt x="52" y="2"/>
                      <a:pt x="43" y="3"/>
                      <a:pt x="34" y="7"/>
                    </a:cubicBezTo>
                    <a:cubicBezTo>
                      <a:pt x="30" y="8"/>
                      <a:pt x="25" y="10"/>
                      <a:pt x="22" y="13"/>
                    </a:cubicBezTo>
                    <a:cubicBezTo>
                      <a:pt x="18" y="15"/>
                      <a:pt x="15" y="17"/>
                      <a:pt x="13" y="20"/>
                    </a:cubicBezTo>
                    <a:cubicBezTo>
                      <a:pt x="7" y="25"/>
                      <a:pt x="3" y="31"/>
                      <a:pt x="2" y="38"/>
                    </a:cubicBezTo>
                    <a:cubicBezTo>
                      <a:pt x="0" y="46"/>
                      <a:pt x="0" y="54"/>
                      <a:pt x="3" y="61"/>
                    </a:cubicBezTo>
                    <a:cubicBezTo>
                      <a:pt x="6" y="69"/>
                      <a:pt x="12" y="76"/>
                      <a:pt x="20" y="81"/>
                    </a:cubicBezTo>
                    <a:cubicBezTo>
                      <a:pt x="28" y="86"/>
                      <a:pt x="38" y="89"/>
                      <a:pt x="49" y="90"/>
                    </a:cubicBezTo>
                    <a:cubicBezTo>
                      <a:pt x="50" y="90"/>
                      <a:pt x="51" y="90"/>
                      <a:pt x="52" y="90"/>
                    </a:cubicBezTo>
                    <a:cubicBezTo>
                      <a:pt x="54" y="90"/>
                      <a:pt x="55" y="90"/>
                      <a:pt x="56" y="90"/>
                    </a:cubicBezTo>
                    <a:cubicBezTo>
                      <a:pt x="58" y="91"/>
                      <a:pt x="60" y="91"/>
                      <a:pt x="61" y="91"/>
                    </a:cubicBezTo>
                    <a:cubicBezTo>
                      <a:pt x="63" y="91"/>
                      <a:pt x="64" y="91"/>
                      <a:pt x="66" y="91"/>
                    </a:cubicBezTo>
                    <a:cubicBezTo>
                      <a:pt x="67" y="91"/>
                      <a:pt x="68" y="91"/>
                      <a:pt x="70" y="91"/>
                    </a:cubicBezTo>
                    <a:cubicBezTo>
                      <a:pt x="71" y="91"/>
                      <a:pt x="72" y="91"/>
                      <a:pt x="73" y="91"/>
                    </a:cubicBezTo>
                    <a:cubicBezTo>
                      <a:pt x="74" y="91"/>
                      <a:pt x="75" y="91"/>
                      <a:pt x="77" y="91"/>
                    </a:cubicBezTo>
                    <a:cubicBezTo>
                      <a:pt x="87" y="91"/>
                      <a:pt x="98" y="91"/>
                      <a:pt x="108" y="91"/>
                    </a:cubicBezTo>
                    <a:cubicBezTo>
                      <a:pt x="110" y="91"/>
                      <a:pt x="111" y="91"/>
                      <a:pt x="112" y="91"/>
                    </a:cubicBezTo>
                    <a:cubicBezTo>
                      <a:pt x="112" y="91"/>
                      <a:pt x="311" y="91"/>
                      <a:pt x="517" y="91"/>
                    </a:cubicBezTo>
                    <a:lnTo>
                      <a:pt x="517" y="87"/>
                    </a:lnTo>
                    <a:close/>
                  </a:path>
                </a:pathLst>
              </a:custGeom>
              <a:grpFill/>
              <a:ln w="571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7" name="TextBox 57"/>
            <p:cNvSpPr txBox="1"/>
            <p:nvPr/>
          </p:nvSpPr>
          <p:spPr>
            <a:xfrm>
              <a:off x="3254743" y="4740243"/>
              <a:ext cx="412292" cy="338554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en-US" sz="1600" b="1">
                  <a:solidFill>
                    <a:schemeClr val="bg1"/>
                  </a:solidFill>
                </a:rPr>
                <a:t>04</a:t>
              </a:r>
            </a:p>
          </p:txBody>
        </p:sp>
        <p:grpSp>
          <p:nvGrpSpPr>
            <p:cNvPr id="18" name="Group 39"/>
            <p:cNvGrpSpPr/>
            <p:nvPr/>
          </p:nvGrpSpPr>
          <p:grpSpPr>
            <a:xfrm>
              <a:off x="6330596" y="1601876"/>
              <a:ext cx="2913191" cy="856637"/>
              <a:chOff x="1415480" y="1651350"/>
              <a:chExt cx="2913191" cy="856637"/>
            </a:xfrm>
          </p:grpSpPr>
          <p:sp>
            <p:nvSpPr>
              <p:cNvPr id="39" name="TextBox 47"/>
              <p:cNvSpPr txBox="1">
                <a:spLocks/>
              </p:cNvSpPr>
              <p:nvPr/>
            </p:nvSpPr>
            <p:spPr bwMode="auto">
              <a:xfrm>
                <a:off x="1415480" y="1651350"/>
                <a:ext cx="2913191" cy="309958"/>
              </a:xfrm>
              <a:prstGeom prst="rect">
                <a:avLst/>
              </a:prstGeom>
              <a:noFill/>
              <a:extLst/>
            </p:spPr>
            <p:txBody>
              <a:bodyPr wrap="none" lIns="540000" tIns="0" rIns="0" bIns="0" anchor="ctr" anchorCtr="0">
                <a:normAutofit/>
              </a:bodyPr>
              <a:lstStyle/>
              <a:p>
                <a:pPr algn="l" latinLnBrk="0"/>
                <a:r>
                  <a:rPr lang="zh-CN" altLang="en-US" sz="1600" b="1" dirty="0">
                    <a:effectLst/>
                  </a:rPr>
                  <a:t>标题文本预设</a:t>
                </a:r>
              </a:p>
            </p:txBody>
          </p:sp>
          <p:sp>
            <p:nvSpPr>
              <p:cNvPr id="40" name="TextBox 58"/>
              <p:cNvSpPr txBox="1">
                <a:spLocks/>
              </p:cNvSpPr>
              <p:nvPr/>
            </p:nvSpPr>
            <p:spPr bwMode="auto">
              <a:xfrm>
                <a:off x="1415480" y="1951808"/>
                <a:ext cx="2913191" cy="556179"/>
              </a:xfrm>
              <a:prstGeom prst="rect">
                <a:avLst/>
              </a:prstGeom>
              <a:noFill/>
              <a:extLst/>
            </p:spPr>
            <p:txBody>
              <a:bodyPr wrap="square" lIns="540000" tIns="0" rIns="0" bIns="0" anchor="ctr" anchorCtr="0">
                <a:normAutofit/>
              </a:bodyPr>
              <a:lstStyle/>
              <a:p>
                <a:pPr algn="l" latinLnBrk="0">
                  <a:lnSpc>
                    <a:spcPct val="120000"/>
                  </a:lnSpc>
                </a:pPr>
                <a:r>
                  <a:rPr lang="zh-CN" altLang="en-US" sz="1050" b="0">
                    <a:effectLst/>
                  </a:rPr>
                  <a:t>此部分内容作为文字排版占位显示 </a:t>
                </a:r>
                <a:br>
                  <a:rPr lang="zh-CN" altLang="en-US" sz="1050" b="0">
                    <a:effectLst/>
                  </a:rPr>
                </a:br>
                <a:r>
                  <a:rPr lang="zh-CN" altLang="en-US" sz="1050" b="0">
                    <a:effectLst/>
                  </a:rPr>
                  <a:t>（建议使用主题字体）</a:t>
                </a:r>
              </a:p>
            </p:txBody>
          </p:sp>
        </p:grpSp>
        <p:grpSp>
          <p:nvGrpSpPr>
            <p:cNvPr id="19" name="Group 60"/>
            <p:cNvGrpSpPr/>
            <p:nvPr/>
          </p:nvGrpSpPr>
          <p:grpSpPr>
            <a:xfrm>
              <a:off x="6330596" y="2726715"/>
              <a:ext cx="2913191" cy="856637"/>
              <a:chOff x="1415480" y="1651350"/>
              <a:chExt cx="2913191" cy="856637"/>
            </a:xfrm>
          </p:grpSpPr>
          <p:sp>
            <p:nvSpPr>
              <p:cNvPr id="37" name="TextBox 61"/>
              <p:cNvSpPr txBox="1">
                <a:spLocks/>
              </p:cNvSpPr>
              <p:nvPr/>
            </p:nvSpPr>
            <p:spPr bwMode="auto">
              <a:xfrm>
                <a:off x="1415480" y="1651350"/>
                <a:ext cx="2913191" cy="309958"/>
              </a:xfrm>
              <a:prstGeom prst="rect">
                <a:avLst/>
              </a:prstGeom>
              <a:noFill/>
              <a:extLst/>
            </p:spPr>
            <p:txBody>
              <a:bodyPr wrap="none" lIns="540000" tIns="0" rIns="0" bIns="0" anchor="ctr" anchorCtr="0">
                <a:normAutofit/>
              </a:bodyPr>
              <a:lstStyle/>
              <a:p>
                <a:pPr algn="l" latinLnBrk="0"/>
                <a:r>
                  <a:rPr lang="zh-CN" altLang="en-US" sz="1600" b="1" dirty="0">
                    <a:effectLst/>
                  </a:rPr>
                  <a:t>标题文本预设</a:t>
                </a:r>
              </a:p>
            </p:txBody>
          </p:sp>
          <p:sp>
            <p:nvSpPr>
              <p:cNvPr id="38" name="TextBox 62"/>
              <p:cNvSpPr txBox="1">
                <a:spLocks/>
              </p:cNvSpPr>
              <p:nvPr/>
            </p:nvSpPr>
            <p:spPr bwMode="auto">
              <a:xfrm>
                <a:off x="1415480" y="1951808"/>
                <a:ext cx="2913191" cy="556179"/>
              </a:xfrm>
              <a:prstGeom prst="rect">
                <a:avLst/>
              </a:prstGeom>
              <a:noFill/>
              <a:extLst/>
            </p:spPr>
            <p:txBody>
              <a:bodyPr wrap="square" lIns="540000" tIns="0" rIns="0" bIns="0" anchor="ctr" anchorCtr="0">
                <a:normAutofit/>
              </a:bodyPr>
              <a:lstStyle/>
              <a:p>
                <a:pPr algn="l" latinLnBrk="0">
                  <a:lnSpc>
                    <a:spcPct val="120000"/>
                  </a:lnSpc>
                </a:pPr>
                <a:r>
                  <a:rPr lang="zh-CN" altLang="en-US" sz="1050" b="0">
                    <a:effectLst/>
                  </a:rPr>
                  <a:t>此部分内容作为文字排版占位显示 </a:t>
                </a:r>
                <a:br>
                  <a:rPr lang="zh-CN" altLang="en-US" sz="1050" b="0">
                    <a:effectLst/>
                  </a:rPr>
                </a:br>
                <a:r>
                  <a:rPr lang="zh-CN" altLang="en-US" sz="1050" b="0">
                    <a:effectLst/>
                  </a:rPr>
                  <a:t>（建议使用主题字体）</a:t>
                </a:r>
              </a:p>
            </p:txBody>
          </p:sp>
        </p:grpSp>
        <p:grpSp>
          <p:nvGrpSpPr>
            <p:cNvPr id="20" name="Group 63"/>
            <p:cNvGrpSpPr/>
            <p:nvPr/>
          </p:nvGrpSpPr>
          <p:grpSpPr>
            <a:xfrm>
              <a:off x="6330596" y="3887802"/>
              <a:ext cx="2913191" cy="856637"/>
              <a:chOff x="1415480" y="1651350"/>
              <a:chExt cx="2913191" cy="856637"/>
            </a:xfrm>
          </p:grpSpPr>
          <p:sp>
            <p:nvSpPr>
              <p:cNvPr id="35" name="TextBox 64"/>
              <p:cNvSpPr txBox="1">
                <a:spLocks/>
              </p:cNvSpPr>
              <p:nvPr/>
            </p:nvSpPr>
            <p:spPr bwMode="auto">
              <a:xfrm>
                <a:off x="1415480" y="1651350"/>
                <a:ext cx="2913191" cy="309958"/>
              </a:xfrm>
              <a:prstGeom prst="rect">
                <a:avLst/>
              </a:prstGeom>
              <a:noFill/>
              <a:extLst/>
            </p:spPr>
            <p:txBody>
              <a:bodyPr wrap="none" lIns="540000" tIns="0" rIns="0" bIns="0" anchor="ctr" anchorCtr="0">
                <a:normAutofit/>
              </a:bodyPr>
              <a:lstStyle/>
              <a:p>
                <a:pPr algn="l" latinLnBrk="0"/>
                <a:r>
                  <a:rPr lang="zh-CN" altLang="en-US" sz="1600" b="1" dirty="0">
                    <a:effectLst/>
                  </a:rPr>
                  <a:t>标题文本预设</a:t>
                </a:r>
              </a:p>
            </p:txBody>
          </p:sp>
          <p:sp>
            <p:nvSpPr>
              <p:cNvPr id="36" name="TextBox 65"/>
              <p:cNvSpPr txBox="1">
                <a:spLocks/>
              </p:cNvSpPr>
              <p:nvPr/>
            </p:nvSpPr>
            <p:spPr bwMode="auto">
              <a:xfrm>
                <a:off x="1415480" y="1951808"/>
                <a:ext cx="2913191" cy="556179"/>
              </a:xfrm>
              <a:prstGeom prst="rect">
                <a:avLst/>
              </a:prstGeom>
              <a:noFill/>
              <a:extLst/>
            </p:spPr>
            <p:txBody>
              <a:bodyPr wrap="square" lIns="540000" tIns="0" rIns="0" bIns="0" anchor="ctr" anchorCtr="0">
                <a:normAutofit/>
              </a:bodyPr>
              <a:lstStyle/>
              <a:p>
                <a:pPr algn="l" latinLnBrk="0">
                  <a:lnSpc>
                    <a:spcPct val="120000"/>
                  </a:lnSpc>
                </a:pPr>
                <a:r>
                  <a:rPr lang="zh-CN" altLang="en-US" sz="1050" b="0">
                    <a:effectLst/>
                  </a:rPr>
                  <a:t>此部分内容作为文字排版占位显示 </a:t>
                </a:r>
                <a:br>
                  <a:rPr lang="zh-CN" altLang="en-US" sz="1050" b="0">
                    <a:effectLst/>
                  </a:rPr>
                </a:br>
                <a:r>
                  <a:rPr lang="zh-CN" altLang="en-US" sz="1050" b="0">
                    <a:effectLst/>
                  </a:rPr>
                  <a:t>（建议使用主题字体）</a:t>
                </a:r>
              </a:p>
            </p:txBody>
          </p:sp>
        </p:grpSp>
        <p:grpSp>
          <p:nvGrpSpPr>
            <p:cNvPr id="21" name="Group 66"/>
            <p:cNvGrpSpPr/>
            <p:nvPr/>
          </p:nvGrpSpPr>
          <p:grpSpPr>
            <a:xfrm>
              <a:off x="6330596" y="5074365"/>
              <a:ext cx="2913191" cy="856637"/>
              <a:chOff x="1415480" y="1651350"/>
              <a:chExt cx="2913191" cy="856637"/>
            </a:xfrm>
          </p:grpSpPr>
          <p:sp>
            <p:nvSpPr>
              <p:cNvPr id="33" name="TextBox 67"/>
              <p:cNvSpPr txBox="1">
                <a:spLocks/>
              </p:cNvSpPr>
              <p:nvPr/>
            </p:nvSpPr>
            <p:spPr bwMode="auto">
              <a:xfrm>
                <a:off x="1415480" y="1651350"/>
                <a:ext cx="2913191" cy="309958"/>
              </a:xfrm>
              <a:prstGeom prst="rect">
                <a:avLst/>
              </a:prstGeom>
              <a:noFill/>
              <a:extLst/>
            </p:spPr>
            <p:txBody>
              <a:bodyPr wrap="none" lIns="540000" tIns="0" rIns="0" bIns="0" anchor="ctr" anchorCtr="0">
                <a:normAutofit/>
              </a:bodyPr>
              <a:lstStyle/>
              <a:p>
                <a:pPr algn="l" latinLnBrk="0"/>
                <a:r>
                  <a:rPr lang="zh-CN" altLang="en-US" sz="1600" b="1" dirty="0">
                    <a:effectLst/>
                  </a:rPr>
                  <a:t>标题文本预设</a:t>
                </a:r>
              </a:p>
            </p:txBody>
          </p:sp>
          <p:sp>
            <p:nvSpPr>
              <p:cNvPr id="34" name="TextBox 68"/>
              <p:cNvSpPr txBox="1">
                <a:spLocks/>
              </p:cNvSpPr>
              <p:nvPr/>
            </p:nvSpPr>
            <p:spPr bwMode="auto">
              <a:xfrm>
                <a:off x="1415480" y="1951808"/>
                <a:ext cx="2913191" cy="556179"/>
              </a:xfrm>
              <a:prstGeom prst="rect">
                <a:avLst/>
              </a:prstGeom>
              <a:noFill/>
              <a:extLst/>
            </p:spPr>
            <p:txBody>
              <a:bodyPr wrap="square" lIns="540000" tIns="0" rIns="0" bIns="0" anchor="ctr" anchorCtr="0">
                <a:normAutofit/>
              </a:bodyPr>
              <a:lstStyle/>
              <a:p>
                <a:pPr algn="l" latinLnBrk="0">
                  <a:lnSpc>
                    <a:spcPct val="120000"/>
                  </a:lnSpc>
                </a:pPr>
                <a:r>
                  <a:rPr lang="zh-CN" altLang="en-US" sz="1050" b="0">
                    <a:effectLst/>
                  </a:rPr>
                  <a:t>此部分内容作为文字排版占位显示 </a:t>
                </a:r>
                <a:br>
                  <a:rPr lang="zh-CN" altLang="en-US" sz="1050" b="0">
                    <a:effectLst/>
                  </a:rPr>
                </a:br>
                <a:r>
                  <a:rPr lang="zh-CN" altLang="en-US" sz="1050" b="0">
                    <a:effectLst/>
                  </a:rPr>
                  <a:t>（建议使用主题字体）</a:t>
                </a:r>
              </a:p>
            </p:txBody>
          </p:sp>
        </p:grpSp>
        <p:grpSp>
          <p:nvGrpSpPr>
            <p:cNvPr id="22" name="Group 7"/>
            <p:cNvGrpSpPr/>
            <p:nvPr/>
          </p:nvGrpSpPr>
          <p:grpSpPr>
            <a:xfrm>
              <a:off x="3922474" y="1546112"/>
              <a:ext cx="1962275" cy="1149291"/>
              <a:chOff x="1885685" y="1524784"/>
              <a:chExt cx="1962275" cy="1149291"/>
            </a:xfrm>
          </p:grpSpPr>
          <p:sp>
            <p:nvSpPr>
              <p:cNvPr id="31" name="TextBox 70"/>
              <p:cNvSpPr txBox="1">
                <a:spLocks/>
              </p:cNvSpPr>
              <p:nvPr/>
            </p:nvSpPr>
            <p:spPr bwMode="auto">
              <a:xfrm>
                <a:off x="1885685" y="1524784"/>
                <a:ext cx="1962275" cy="409755"/>
              </a:xfrm>
              <a:prstGeom prst="rect">
                <a:avLst/>
              </a:prstGeom>
              <a:noFill/>
              <a:extLst/>
            </p:spPr>
            <p:txBody>
              <a:bodyPr wrap="none" lIns="216000" tIns="0" rIns="0" bIns="0" anchor="ctr" anchorCtr="0">
                <a:normAutofit/>
              </a:bodyPr>
              <a:lstStyle/>
              <a:p>
                <a:pPr algn="l" latinLnBrk="0"/>
                <a:r>
                  <a:rPr lang="zh-CN" altLang="en-US" sz="1400">
                    <a:solidFill>
                      <a:schemeClr val="bg1"/>
                    </a:solidFill>
                    <a:effectLst/>
                  </a:rPr>
                  <a:t>标题文本预设</a:t>
                </a:r>
              </a:p>
            </p:txBody>
          </p:sp>
          <p:sp>
            <p:nvSpPr>
              <p:cNvPr id="32" name="TextBox 71"/>
              <p:cNvSpPr txBox="1">
                <a:spLocks/>
              </p:cNvSpPr>
              <p:nvPr/>
            </p:nvSpPr>
            <p:spPr bwMode="auto">
              <a:xfrm>
                <a:off x="1885685" y="1934539"/>
                <a:ext cx="1962275" cy="739536"/>
              </a:xfrm>
              <a:prstGeom prst="rect">
                <a:avLst/>
              </a:prstGeom>
              <a:noFill/>
              <a:extLst/>
            </p:spPr>
            <p:txBody>
              <a:bodyPr wrap="square" lIns="216000" tIns="0" rIns="216000" bIns="0" anchor="t" anchorCtr="1">
                <a:normAutofit/>
              </a:bodyPr>
              <a:lstStyle/>
              <a:p>
                <a:pPr algn="l" latinLnBrk="0">
                  <a:lnSpc>
                    <a:spcPct val="120000"/>
                  </a:lnSpc>
                </a:pPr>
                <a:r>
                  <a:rPr lang="zh-CN" altLang="en-US" sz="900" b="0">
                    <a:solidFill>
                      <a:schemeClr val="bg1"/>
                    </a:solidFill>
                    <a:effectLst/>
                  </a:rPr>
                  <a:t>此部分内容作为文字排版占位显示 （建议使用主题字体）</a:t>
                </a:r>
              </a:p>
            </p:txBody>
          </p:sp>
        </p:grpSp>
        <p:grpSp>
          <p:nvGrpSpPr>
            <p:cNvPr id="23" name="Group 6"/>
            <p:cNvGrpSpPr/>
            <p:nvPr/>
          </p:nvGrpSpPr>
          <p:grpSpPr>
            <a:xfrm>
              <a:off x="3922474" y="2685497"/>
              <a:ext cx="1962275" cy="1149291"/>
              <a:chOff x="1885685" y="2694603"/>
              <a:chExt cx="1962275" cy="1149291"/>
            </a:xfrm>
          </p:grpSpPr>
          <p:sp>
            <p:nvSpPr>
              <p:cNvPr id="29" name="TextBox 72"/>
              <p:cNvSpPr txBox="1">
                <a:spLocks/>
              </p:cNvSpPr>
              <p:nvPr/>
            </p:nvSpPr>
            <p:spPr bwMode="auto">
              <a:xfrm>
                <a:off x="1885685" y="2694603"/>
                <a:ext cx="1962275" cy="409755"/>
              </a:xfrm>
              <a:prstGeom prst="rect">
                <a:avLst/>
              </a:prstGeom>
              <a:noFill/>
              <a:extLst/>
            </p:spPr>
            <p:txBody>
              <a:bodyPr wrap="none" lIns="216000" tIns="0" rIns="0" bIns="0" anchor="ctr" anchorCtr="0">
                <a:normAutofit/>
              </a:bodyPr>
              <a:lstStyle/>
              <a:p>
                <a:pPr algn="l" latinLnBrk="0"/>
                <a:r>
                  <a:rPr lang="zh-CN" altLang="en-US" sz="1400">
                    <a:solidFill>
                      <a:schemeClr val="bg1"/>
                    </a:solidFill>
                    <a:effectLst/>
                  </a:rPr>
                  <a:t>标题文本预设</a:t>
                </a:r>
              </a:p>
            </p:txBody>
          </p:sp>
          <p:sp>
            <p:nvSpPr>
              <p:cNvPr id="30" name="TextBox 73"/>
              <p:cNvSpPr txBox="1">
                <a:spLocks/>
              </p:cNvSpPr>
              <p:nvPr/>
            </p:nvSpPr>
            <p:spPr bwMode="auto">
              <a:xfrm>
                <a:off x="1885685" y="3104358"/>
                <a:ext cx="1962275" cy="739536"/>
              </a:xfrm>
              <a:prstGeom prst="rect">
                <a:avLst/>
              </a:prstGeom>
              <a:noFill/>
              <a:extLst/>
            </p:spPr>
            <p:txBody>
              <a:bodyPr wrap="square" lIns="216000" tIns="0" rIns="216000" bIns="0" anchor="t" anchorCtr="1">
                <a:normAutofit/>
              </a:bodyPr>
              <a:lstStyle/>
              <a:p>
                <a:pPr algn="l" latinLnBrk="0">
                  <a:lnSpc>
                    <a:spcPct val="120000"/>
                  </a:lnSpc>
                </a:pPr>
                <a:r>
                  <a:rPr lang="zh-CN" altLang="en-US" sz="900" b="0" dirty="0">
                    <a:solidFill>
                      <a:schemeClr val="bg1"/>
                    </a:solidFill>
                    <a:effectLst/>
                  </a:rPr>
                  <a:t>此部分内容作为文字排版占位显示 （建议使用主题字体）</a:t>
                </a:r>
              </a:p>
            </p:txBody>
          </p:sp>
        </p:grpSp>
        <p:sp>
          <p:nvSpPr>
            <p:cNvPr id="24" name="TextBox 75"/>
            <p:cNvSpPr txBox="1">
              <a:spLocks/>
            </p:cNvSpPr>
            <p:nvPr/>
          </p:nvSpPr>
          <p:spPr bwMode="auto">
            <a:xfrm>
              <a:off x="3922474" y="3824883"/>
              <a:ext cx="1962275" cy="409755"/>
            </a:xfrm>
            <a:prstGeom prst="rect">
              <a:avLst/>
            </a:prstGeom>
            <a:noFill/>
            <a:extLst/>
          </p:spPr>
          <p:txBody>
            <a:bodyPr wrap="none" lIns="216000" tIns="0" rIns="0" bIns="0" anchor="ctr" anchorCtr="0">
              <a:normAutofit/>
            </a:bodyPr>
            <a:lstStyle/>
            <a:p>
              <a:pPr algn="l" latinLnBrk="0"/>
              <a:r>
                <a:rPr lang="zh-CN" altLang="en-US" sz="1400">
                  <a:solidFill>
                    <a:schemeClr val="bg1"/>
                  </a:solidFill>
                  <a:effectLst/>
                </a:rPr>
                <a:t>标题文本预设</a:t>
              </a:r>
            </a:p>
          </p:txBody>
        </p:sp>
        <p:sp>
          <p:nvSpPr>
            <p:cNvPr id="25" name="TextBox 76"/>
            <p:cNvSpPr txBox="1">
              <a:spLocks/>
            </p:cNvSpPr>
            <p:nvPr/>
          </p:nvSpPr>
          <p:spPr bwMode="auto">
            <a:xfrm>
              <a:off x="3922474" y="4234638"/>
              <a:ext cx="1962275" cy="739536"/>
            </a:xfrm>
            <a:prstGeom prst="rect">
              <a:avLst/>
            </a:prstGeom>
            <a:noFill/>
            <a:extLst/>
          </p:spPr>
          <p:txBody>
            <a:bodyPr wrap="square" lIns="216000" tIns="0" rIns="216000" bIns="0" anchor="t" anchorCtr="1">
              <a:normAutofit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900" b="0">
                  <a:solidFill>
                    <a:schemeClr val="bg1"/>
                  </a:solidFill>
                  <a:effectLst/>
                </a:rPr>
                <a:t>此部分内容作为文字排版占位显示 （建议使用主题字体）</a:t>
              </a:r>
            </a:p>
          </p:txBody>
        </p:sp>
        <p:grpSp>
          <p:nvGrpSpPr>
            <p:cNvPr id="26" name="Group 8"/>
            <p:cNvGrpSpPr/>
            <p:nvPr/>
          </p:nvGrpSpPr>
          <p:grpSpPr>
            <a:xfrm>
              <a:off x="3922473" y="4964271"/>
              <a:ext cx="1962276" cy="1149296"/>
              <a:chOff x="1885684" y="4934802"/>
              <a:chExt cx="1962276" cy="1149296"/>
            </a:xfrm>
          </p:grpSpPr>
          <p:sp>
            <p:nvSpPr>
              <p:cNvPr id="27" name="TextBox 77"/>
              <p:cNvSpPr txBox="1">
                <a:spLocks/>
              </p:cNvSpPr>
              <p:nvPr/>
            </p:nvSpPr>
            <p:spPr bwMode="auto">
              <a:xfrm>
                <a:off x="1885685" y="4934802"/>
                <a:ext cx="1962275" cy="409755"/>
              </a:xfrm>
              <a:prstGeom prst="rect">
                <a:avLst/>
              </a:prstGeom>
              <a:noFill/>
              <a:extLst/>
            </p:spPr>
            <p:txBody>
              <a:bodyPr wrap="none" lIns="216000" tIns="0" rIns="0" bIns="0" anchor="ctr" anchorCtr="0">
                <a:normAutofit/>
              </a:bodyPr>
              <a:lstStyle/>
              <a:p>
                <a:pPr algn="l" latinLnBrk="0"/>
                <a:r>
                  <a:rPr lang="zh-CN" altLang="en-US" sz="1400">
                    <a:solidFill>
                      <a:schemeClr val="bg1"/>
                    </a:solidFill>
                    <a:effectLst/>
                  </a:rPr>
                  <a:t>标题文本预设</a:t>
                </a:r>
              </a:p>
            </p:txBody>
          </p:sp>
          <p:sp>
            <p:nvSpPr>
              <p:cNvPr id="28" name="TextBox 78"/>
              <p:cNvSpPr txBox="1">
                <a:spLocks/>
              </p:cNvSpPr>
              <p:nvPr/>
            </p:nvSpPr>
            <p:spPr bwMode="auto">
              <a:xfrm>
                <a:off x="1885684" y="5344562"/>
                <a:ext cx="1962275" cy="739536"/>
              </a:xfrm>
              <a:prstGeom prst="rect">
                <a:avLst/>
              </a:prstGeom>
              <a:noFill/>
              <a:extLst/>
            </p:spPr>
            <p:txBody>
              <a:bodyPr wrap="square" lIns="216000" tIns="0" rIns="216000" bIns="0" anchor="t" anchorCtr="1">
                <a:normAutofit/>
              </a:bodyPr>
              <a:lstStyle/>
              <a:p>
                <a:pPr algn="l" latinLnBrk="0">
                  <a:lnSpc>
                    <a:spcPct val="120000"/>
                  </a:lnSpc>
                </a:pPr>
                <a:r>
                  <a:rPr lang="zh-CN" altLang="en-US" sz="900" b="0">
                    <a:solidFill>
                      <a:schemeClr val="bg1"/>
                    </a:solidFill>
                    <a:effectLst/>
                  </a:rPr>
                  <a:t>此部分内容作为文字排版占位显示 （建议使用主题字体）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29843329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4000">
        <p15:prstTrans prst="peelOff"/>
      </p:transition>
    </mc:Choice>
    <mc:Fallback xmlns=""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6595" y="1647709"/>
            <a:ext cx="9817605" cy="4515082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7823388" y="638029"/>
            <a:ext cx="2803148" cy="400110"/>
          </a:xfrm>
          <a:prstGeom prst="rect">
            <a:avLst/>
          </a:prstGeom>
          <a:blipFill dpi="0" rotWithShape="1">
            <a:blip r:embed="rId4"/>
            <a:srcRect/>
            <a:tile tx="0" ty="0" sx="100000" sy="100000" flip="none" algn="tl"/>
          </a:blip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8345298" y="3419475"/>
            <a:ext cx="2624138" cy="690533"/>
            <a:chOff x="8345298" y="3419475"/>
            <a:chExt cx="2624138" cy="690533"/>
          </a:xfrm>
        </p:grpSpPr>
        <p:grpSp>
          <p:nvGrpSpPr>
            <p:cNvPr id="12" name="组合 11"/>
            <p:cNvGrpSpPr/>
            <p:nvPr/>
          </p:nvGrpSpPr>
          <p:grpSpPr>
            <a:xfrm>
              <a:off x="8345298" y="3419475"/>
              <a:ext cx="1581150" cy="161925"/>
              <a:chOff x="8353425" y="3238500"/>
              <a:chExt cx="1581150" cy="161925"/>
            </a:xfrm>
          </p:grpSpPr>
          <p:sp>
            <p:nvSpPr>
              <p:cNvPr id="4" name="椭圆 3"/>
              <p:cNvSpPr/>
              <p:nvPr/>
            </p:nvSpPr>
            <p:spPr>
              <a:xfrm>
                <a:off x="8353425" y="3238500"/>
                <a:ext cx="161925" cy="161925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9" name="直接连接符 8"/>
              <p:cNvCxnSpPr/>
              <p:nvPr/>
            </p:nvCxnSpPr>
            <p:spPr>
              <a:xfrm>
                <a:off x="8515350" y="3319462"/>
                <a:ext cx="1419225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1" name="矩形 10"/>
            <p:cNvSpPr/>
            <p:nvPr/>
          </p:nvSpPr>
          <p:spPr>
            <a:xfrm>
              <a:off x="8883461" y="3532927"/>
              <a:ext cx="2085975" cy="5770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050" dirty="0"/>
                <a:t>只要你喜欢摇滚，只要你对音乐还有激情，就来参加我们的音乐节吧</a:t>
              </a:r>
            </a:p>
          </p:txBody>
        </p:sp>
      </p:grpSp>
      <p:pic>
        <p:nvPicPr>
          <p:cNvPr id="10" name="图片 9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2297" y="-98844"/>
            <a:ext cx="2883536" cy="2883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5748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4000">
        <p14:flip dir="r"/>
      </p:transition>
    </mc:Choice>
    <mc:Fallback xmlns=""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375124" y="0"/>
            <a:ext cx="7343736" cy="7121056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575560" y="3627045"/>
            <a:ext cx="6995160" cy="1432560"/>
          </a:xfrm>
          <a:prstGeom prst="rect">
            <a:avLst/>
          </a:prstGeom>
          <a:blipFill dpi="0" rotWithShape="1">
            <a:blip r:embed="rId4"/>
            <a:srcRect/>
            <a:tile tx="0" ty="-381000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013460" y="4157022"/>
            <a:ext cx="101193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感谢观看 </a:t>
            </a:r>
            <a:r>
              <a:rPr lang="en-US" altLang="zh-CN" sz="4000" b="1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 YOU</a:t>
            </a:r>
            <a:endParaRPr lang="zh-CN" altLang="en-US" sz="4000" b="1" spc="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013460" y="3756912"/>
            <a:ext cx="10119360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900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Watercolor style music festival</a:t>
            </a:r>
            <a:endParaRPr lang="zh-CN" altLang="en-US" sz="1900" spc="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77528" y="1273486"/>
            <a:ext cx="2883536" cy="2883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7913905"/>
      </p:ext>
    </p:extLst>
  </p:cSld>
  <p:clrMapOvr>
    <a:masterClrMapping/>
  </p:clrMapOvr>
  <p:transition spd="slow" advClick="0" advTm="4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57580" y="-1606040"/>
            <a:ext cx="3676839" cy="3676839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992880" y="232380"/>
            <a:ext cx="420624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间隔页面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3992880" y="1049030"/>
            <a:ext cx="42062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b="1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PART01</a:t>
            </a:r>
            <a:endParaRPr lang="zh-CN" altLang="en-US" sz="4000" b="1" spc="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42142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4000">
        <p:blinds dir="vert"/>
      </p:transition>
    </mc:Choice>
    <mc:Fallback xmlns="">
      <p:transition spd="slow" advClick="0" advTm="4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31209" y="585779"/>
            <a:ext cx="8260791" cy="551318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9680" y="35195"/>
            <a:ext cx="2883536" cy="2883536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816746" y="2880876"/>
            <a:ext cx="2877397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/>
              <a:t>2011</a:t>
            </a:r>
            <a:r>
              <a:rPr lang="zh-CN" altLang="en-US" sz="1000" dirty="0"/>
              <a:t>消遣音乐节将至，你做好准备了吗？ </a:t>
            </a:r>
            <a:br>
              <a:rPr lang="zh-CN" altLang="en-US" sz="1000" dirty="0"/>
            </a:br>
            <a:r>
              <a:rPr lang="zh-CN" altLang="en-US" sz="1000" dirty="0"/>
              <a:t>　　 </a:t>
            </a:r>
            <a:br>
              <a:rPr lang="zh-CN" altLang="en-US" sz="1000" dirty="0"/>
            </a:br>
            <a:r>
              <a:rPr lang="zh-CN" altLang="en-US" sz="1000" dirty="0"/>
              <a:t>此次音乐节</a:t>
            </a:r>
            <a:r>
              <a:rPr lang="en-US" altLang="zh-CN" sz="1000" dirty="0"/>
              <a:t>6</a:t>
            </a:r>
            <a:r>
              <a:rPr lang="zh-CN" altLang="en-US" sz="1000" dirty="0"/>
              <a:t>月</a:t>
            </a:r>
            <a:r>
              <a:rPr lang="en-US" altLang="zh-CN" sz="1000" dirty="0"/>
              <a:t>10</a:t>
            </a:r>
            <a:r>
              <a:rPr lang="zh-CN" altLang="en-US" sz="1000" dirty="0"/>
              <a:t>日下午正式唱响，为期三天，届时将有来自全国各地最潮最</a:t>
            </a:r>
            <a:r>
              <a:rPr lang="en-US" altLang="zh-CN" sz="1000" dirty="0"/>
              <a:t>in</a:t>
            </a:r>
            <a:r>
              <a:rPr lang="zh-CN" altLang="en-US" sz="1000" dirty="0"/>
              <a:t>的摇滚乐队，引爆合肥摇滚音乐季！！ </a:t>
            </a:r>
            <a:br>
              <a:rPr lang="zh-CN" altLang="en-US" sz="1000" dirty="0"/>
            </a:br>
            <a:r>
              <a:rPr lang="zh-CN" altLang="en-US" sz="1000" dirty="0"/>
              <a:t>　　 </a:t>
            </a:r>
            <a:br>
              <a:rPr lang="zh-CN" altLang="en-US" sz="1000" dirty="0"/>
            </a:br>
            <a:r>
              <a:rPr lang="zh-CN" altLang="en-US" sz="1000" dirty="0"/>
              <a:t>只要你喜欢摇滚，只要你对音乐还有激情，就来参加我们的音乐节吧，不要门票，只要尖叫！！ </a:t>
            </a:r>
            <a:br>
              <a:rPr lang="zh-CN" altLang="en-US" sz="1000" dirty="0"/>
            </a:br>
            <a:r>
              <a:rPr lang="zh-CN" altLang="en-US" sz="1000" dirty="0"/>
              <a:t>　　 </a:t>
            </a:r>
            <a:endParaRPr lang="en-US" altLang="zh-CN" sz="1000" dirty="0"/>
          </a:p>
          <a:p>
            <a:r>
              <a:rPr lang="zh-CN" altLang="en-US" sz="1000" dirty="0"/>
              <a:t>记住我们的接头暗号：年轻无罪，消遣万岁！ </a:t>
            </a:r>
            <a:br>
              <a:rPr lang="zh-CN" altLang="en-US" sz="1000" dirty="0"/>
            </a:br>
            <a:r>
              <a:rPr lang="zh-CN" altLang="en-US" sz="1000" dirty="0"/>
              <a:t>　　 </a:t>
            </a:r>
            <a:br>
              <a:rPr lang="zh-CN" altLang="en-US" sz="1000" dirty="0"/>
            </a:br>
            <a:r>
              <a:rPr lang="zh-CN" altLang="en-US" sz="1000" dirty="0"/>
              <a:t>大学城超大户外露天舞台 来自北京、上海的神秘摇滚乐队 </a:t>
            </a:r>
            <a:br>
              <a:rPr lang="zh-CN" altLang="en-US" sz="1000" dirty="0"/>
            </a:br>
            <a:r>
              <a:rPr lang="zh-CN" altLang="en-US" sz="1000" dirty="0"/>
              <a:t>　　 </a:t>
            </a:r>
            <a:br>
              <a:rPr lang="zh-CN" altLang="en-US" sz="1000" dirty="0"/>
            </a:br>
            <a:r>
              <a:rPr lang="zh-CN" altLang="en-US" sz="1000" dirty="0"/>
              <a:t>三天超</a:t>
            </a:r>
            <a:r>
              <a:rPr lang="en-US" altLang="zh-CN" sz="1000" dirty="0"/>
              <a:t>HIGH</a:t>
            </a:r>
            <a:r>
              <a:rPr lang="zh-CN" altLang="en-US" sz="1000" dirty="0"/>
              <a:t>摇滚包场 </a:t>
            </a:r>
            <a:br>
              <a:rPr lang="zh-CN" altLang="en-US" sz="1000" dirty="0"/>
            </a:br>
            <a:r>
              <a:rPr lang="zh-CN" altLang="en-US" sz="1000" dirty="0"/>
              <a:t>　　 </a:t>
            </a:r>
            <a:br>
              <a:rPr lang="zh-CN" altLang="en-US" sz="1000" dirty="0"/>
            </a:br>
            <a:r>
              <a:rPr lang="en-US" altLang="zh-CN" sz="1000" dirty="0"/>
              <a:t>Free for All </a:t>
            </a:r>
            <a:r>
              <a:rPr lang="zh-CN" altLang="en-US" sz="1000" dirty="0"/>
              <a:t>完全免费入场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276350" y="2283095"/>
            <a:ext cx="2803148" cy="400110"/>
          </a:xfrm>
          <a:prstGeom prst="rect">
            <a:avLst/>
          </a:prstGeom>
          <a:blipFill dpi="0" rotWithShape="1">
            <a:blip r:embed="rId5"/>
            <a:srcRect/>
            <a:tile tx="0" ty="0" sx="100000" sy="100000" flip="none" algn="tl"/>
          </a:blip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</a:t>
            </a:r>
          </a:p>
        </p:txBody>
      </p:sp>
    </p:spTree>
    <p:extLst>
      <p:ext uri="{BB962C8B-B14F-4D97-AF65-F5344CB8AC3E}">
        <p14:creationId xmlns:p14="http://schemas.microsoft.com/office/powerpoint/2010/main" val="2388641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4000">
        <p14:switch dir="r"/>
      </p:transition>
    </mc:Choice>
    <mc:Fallback xmlns=""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34791" b="31193"/>
          <a:stretch/>
        </p:blipFill>
        <p:spPr>
          <a:xfrm>
            <a:off x="1588" y="4069080"/>
            <a:ext cx="12190411" cy="2773680"/>
          </a:xfrm>
          <a:prstGeom prst="rect">
            <a:avLst/>
          </a:prstGeom>
        </p:spPr>
      </p:pic>
      <p:grpSp>
        <p:nvGrpSpPr>
          <p:cNvPr id="3" name="7359b0f5-205e-4376-ae2e-c0d4cdb2366e">
            <a:extLst>
              <a:ext uri="{FF2B5EF4-FFF2-40B4-BE49-F238E27FC236}">
                <a16:creationId xmlns:a16="http://schemas.microsoft.com/office/drawing/2014/main" id="{135F5E63-3D10-4916-8DA0-66ED186E1C7D}"/>
              </a:ext>
            </a:extLst>
          </p:cNvPr>
          <p:cNvGrpSpPr>
            <a:grpSpLocks noChangeAspect="1"/>
          </p:cNvGrpSpPr>
          <p:nvPr/>
        </p:nvGrpSpPr>
        <p:grpSpPr>
          <a:xfrm>
            <a:off x="1588" y="1"/>
            <a:ext cx="12190411" cy="4076186"/>
            <a:chOff x="1588" y="712269"/>
            <a:chExt cx="12190411" cy="3652835"/>
          </a:xfrm>
        </p:grpSpPr>
        <p:sp>
          <p:nvSpPr>
            <p:cNvPr id="5" name="矩形 4"/>
            <p:cNvSpPr/>
            <p:nvPr/>
          </p:nvSpPr>
          <p:spPr>
            <a:xfrm>
              <a:off x="1588" y="712269"/>
              <a:ext cx="12190411" cy="3652835"/>
            </a:xfrm>
            <a:prstGeom prst="rect">
              <a:avLst/>
            </a:prstGeom>
            <a:blipFill dpi="0" rotWithShape="1">
              <a:blip r:embed="rId5"/>
              <a:srcRect/>
              <a:stretch>
                <a:fillRect/>
              </a:stretch>
            </a:blipFill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677314" y="2780928"/>
              <a:ext cx="2070765" cy="959983"/>
              <a:chOff x="677314" y="2780928"/>
              <a:chExt cx="2070765" cy="959983"/>
            </a:xfrm>
          </p:grpSpPr>
          <p:sp>
            <p:nvSpPr>
              <p:cNvPr id="23" name="文本框 4"/>
              <p:cNvSpPr txBox="1"/>
              <p:nvPr/>
            </p:nvSpPr>
            <p:spPr>
              <a:xfrm>
                <a:off x="677314" y="3186913"/>
                <a:ext cx="2070765" cy="553998"/>
              </a:xfrm>
              <a:prstGeom prst="rect">
                <a:avLst/>
              </a:prstGeom>
              <a:noFill/>
            </p:spPr>
            <p:txBody>
              <a:bodyPr wrap="square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000">
                    <a:solidFill>
                      <a:schemeClr val="bg1"/>
                    </a:solidFill>
                  </a:rPr>
                  <a:t>此部分内容作为文字排版占位显示（建议使用主题字体）</a:t>
                </a:r>
              </a:p>
            </p:txBody>
          </p:sp>
          <p:sp>
            <p:nvSpPr>
              <p:cNvPr id="24" name="文本框 5"/>
              <p:cNvSpPr txBox="1"/>
              <p:nvPr/>
            </p:nvSpPr>
            <p:spPr>
              <a:xfrm>
                <a:off x="677314" y="2780928"/>
                <a:ext cx="2070765" cy="323165"/>
              </a:xfrm>
              <a:prstGeom prst="rect">
                <a:avLst/>
              </a:prstGeom>
              <a:noFill/>
            </p:spPr>
            <p:txBody>
              <a:bodyPr wrap="none">
                <a:normAutofit/>
              </a:bodyPr>
              <a:lstStyle/>
              <a:p>
                <a:pPr algn="ctr"/>
                <a:r>
                  <a:rPr lang="zh-CN" altLang="en-US" sz="1500" b="1">
                    <a:solidFill>
                      <a:schemeClr val="bg1"/>
                    </a:solidFill>
                  </a:rPr>
                  <a:t>标题文本预设</a:t>
                </a: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>
              <a:off x="3575720" y="2780928"/>
              <a:ext cx="2070765" cy="959983"/>
              <a:chOff x="677314" y="2780928"/>
              <a:chExt cx="2070765" cy="959983"/>
            </a:xfrm>
          </p:grpSpPr>
          <p:sp>
            <p:nvSpPr>
              <p:cNvPr id="20" name="文本框 20"/>
              <p:cNvSpPr txBox="1"/>
              <p:nvPr/>
            </p:nvSpPr>
            <p:spPr>
              <a:xfrm>
                <a:off x="677314" y="3186913"/>
                <a:ext cx="2070765" cy="553998"/>
              </a:xfrm>
              <a:prstGeom prst="rect">
                <a:avLst/>
              </a:prstGeom>
              <a:noFill/>
            </p:spPr>
            <p:txBody>
              <a:bodyPr wrap="square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000">
                    <a:solidFill>
                      <a:schemeClr val="bg1"/>
                    </a:solidFill>
                  </a:rPr>
                  <a:t>此部分内容作为文字排版占位显示（建议使用主题字体）</a:t>
                </a:r>
              </a:p>
            </p:txBody>
          </p:sp>
          <p:sp>
            <p:nvSpPr>
              <p:cNvPr id="21" name="文本框 21"/>
              <p:cNvSpPr txBox="1"/>
              <p:nvPr/>
            </p:nvSpPr>
            <p:spPr>
              <a:xfrm>
                <a:off x="677314" y="2780928"/>
                <a:ext cx="2070765" cy="323165"/>
              </a:xfrm>
              <a:prstGeom prst="rect">
                <a:avLst/>
              </a:prstGeom>
              <a:noFill/>
            </p:spPr>
            <p:txBody>
              <a:bodyPr wrap="none">
                <a:normAutofit/>
              </a:bodyPr>
              <a:lstStyle/>
              <a:p>
                <a:pPr algn="ctr"/>
                <a:r>
                  <a:rPr lang="zh-CN" altLang="en-US" sz="1500" b="1">
                    <a:solidFill>
                      <a:schemeClr val="bg1"/>
                    </a:solidFill>
                  </a:rPr>
                  <a:t>标题文本预设</a:t>
                </a: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6474126" y="2780928"/>
              <a:ext cx="2070765" cy="959983"/>
              <a:chOff x="677314" y="2780928"/>
              <a:chExt cx="2070765" cy="959983"/>
            </a:xfrm>
          </p:grpSpPr>
          <p:sp>
            <p:nvSpPr>
              <p:cNvPr id="17" name="文本框 24"/>
              <p:cNvSpPr txBox="1"/>
              <p:nvPr/>
            </p:nvSpPr>
            <p:spPr>
              <a:xfrm>
                <a:off x="677314" y="3186913"/>
                <a:ext cx="2070765" cy="553998"/>
              </a:xfrm>
              <a:prstGeom prst="rect">
                <a:avLst/>
              </a:prstGeom>
              <a:noFill/>
            </p:spPr>
            <p:txBody>
              <a:bodyPr wrap="square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000">
                    <a:solidFill>
                      <a:schemeClr val="bg1"/>
                    </a:solidFill>
                  </a:rPr>
                  <a:t>此部分内容作为文字排版占位显示（建议使用主题字体）</a:t>
                </a:r>
              </a:p>
            </p:txBody>
          </p:sp>
          <p:sp>
            <p:nvSpPr>
              <p:cNvPr id="18" name="文本框 25"/>
              <p:cNvSpPr txBox="1"/>
              <p:nvPr/>
            </p:nvSpPr>
            <p:spPr>
              <a:xfrm>
                <a:off x="677314" y="2780928"/>
                <a:ext cx="2070765" cy="323165"/>
              </a:xfrm>
              <a:prstGeom prst="rect">
                <a:avLst/>
              </a:prstGeom>
              <a:noFill/>
            </p:spPr>
            <p:txBody>
              <a:bodyPr wrap="none">
                <a:normAutofit/>
              </a:bodyPr>
              <a:lstStyle/>
              <a:p>
                <a:pPr algn="ctr"/>
                <a:r>
                  <a:rPr lang="zh-CN" altLang="en-US" sz="1500" b="1">
                    <a:solidFill>
                      <a:schemeClr val="bg1"/>
                    </a:solidFill>
                  </a:rPr>
                  <a:t>标题文本预设</a:t>
                </a:r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9372532" y="2780928"/>
              <a:ext cx="2070765" cy="959983"/>
              <a:chOff x="677314" y="2780928"/>
              <a:chExt cx="2070765" cy="959983"/>
            </a:xfrm>
          </p:grpSpPr>
          <p:sp>
            <p:nvSpPr>
              <p:cNvPr id="14" name="文本框 28"/>
              <p:cNvSpPr txBox="1"/>
              <p:nvPr/>
            </p:nvSpPr>
            <p:spPr>
              <a:xfrm>
                <a:off x="677314" y="3186913"/>
                <a:ext cx="2070765" cy="553998"/>
              </a:xfrm>
              <a:prstGeom prst="rect">
                <a:avLst/>
              </a:prstGeom>
              <a:noFill/>
            </p:spPr>
            <p:txBody>
              <a:bodyPr wrap="square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000">
                    <a:solidFill>
                      <a:schemeClr val="bg1"/>
                    </a:solidFill>
                  </a:rPr>
                  <a:t>此部分内容作为文字排版占位显示（建议使用主题字体）</a:t>
                </a:r>
              </a:p>
            </p:txBody>
          </p:sp>
          <p:sp>
            <p:nvSpPr>
              <p:cNvPr id="15" name="文本框 29"/>
              <p:cNvSpPr txBox="1"/>
              <p:nvPr/>
            </p:nvSpPr>
            <p:spPr>
              <a:xfrm>
                <a:off x="677314" y="2780928"/>
                <a:ext cx="2070765" cy="323165"/>
              </a:xfrm>
              <a:prstGeom prst="rect">
                <a:avLst/>
              </a:prstGeom>
              <a:noFill/>
            </p:spPr>
            <p:txBody>
              <a:bodyPr wrap="none">
                <a:normAutofit/>
              </a:bodyPr>
              <a:lstStyle/>
              <a:p>
                <a:pPr algn="ctr"/>
                <a:r>
                  <a:rPr lang="zh-CN" altLang="en-US" sz="1500" b="1">
                    <a:solidFill>
                      <a:schemeClr val="bg1"/>
                    </a:solidFill>
                  </a:rPr>
                  <a:t>标题文本预设</a:t>
                </a: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3143672" y="2060848"/>
              <a:ext cx="5906242" cy="2016224"/>
              <a:chOff x="3143672" y="2060848"/>
              <a:chExt cx="5906242" cy="2016224"/>
            </a:xfrm>
          </p:grpSpPr>
          <p:cxnSp>
            <p:nvCxnSpPr>
              <p:cNvPr id="11" name="直接连接符 10"/>
              <p:cNvCxnSpPr/>
              <p:nvPr/>
            </p:nvCxnSpPr>
            <p:spPr>
              <a:xfrm>
                <a:off x="3143672" y="2060848"/>
                <a:ext cx="0" cy="2016224"/>
              </a:xfrm>
              <a:prstGeom prst="line">
                <a:avLst/>
              </a:prstGeom>
              <a:ln>
                <a:solidFill>
                  <a:schemeClr val="tx1">
                    <a:lumMod val="20000"/>
                    <a:lumOff val="8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/>
              <p:cNvCxnSpPr/>
              <p:nvPr/>
            </p:nvCxnSpPr>
            <p:spPr>
              <a:xfrm>
                <a:off x="6096793" y="2060848"/>
                <a:ext cx="0" cy="2016224"/>
              </a:xfrm>
              <a:prstGeom prst="line">
                <a:avLst/>
              </a:prstGeom>
              <a:ln>
                <a:solidFill>
                  <a:schemeClr val="tx1">
                    <a:lumMod val="20000"/>
                    <a:lumOff val="8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直接连接符 12"/>
              <p:cNvCxnSpPr/>
              <p:nvPr/>
            </p:nvCxnSpPr>
            <p:spPr>
              <a:xfrm>
                <a:off x="9049914" y="2060848"/>
                <a:ext cx="0" cy="2016224"/>
              </a:xfrm>
              <a:prstGeom prst="line">
                <a:avLst/>
              </a:prstGeom>
              <a:ln>
                <a:solidFill>
                  <a:schemeClr val="tx1">
                    <a:lumMod val="20000"/>
                    <a:lumOff val="8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2" name="headphone-application_73553"/>
          <p:cNvSpPr>
            <a:spLocks noChangeAspect="1"/>
          </p:cNvSpPr>
          <p:nvPr/>
        </p:nvSpPr>
        <p:spPr bwMode="auto">
          <a:xfrm>
            <a:off x="1452357" y="1149071"/>
            <a:ext cx="609685" cy="579013"/>
          </a:xfrm>
          <a:custGeom>
            <a:avLst/>
            <a:gdLst>
              <a:gd name="T0" fmla="*/ 2598 w 4800"/>
              <a:gd name="T1" fmla="*/ 0 h 4566"/>
              <a:gd name="T2" fmla="*/ 2202 w 4800"/>
              <a:gd name="T3" fmla="*/ 0 h 4566"/>
              <a:gd name="T4" fmla="*/ 0 w 4800"/>
              <a:gd name="T5" fmla="*/ 2202 h 4566"/>
              <a:gd name="T6" fmla="*/ 0 w 4800"/>
              <a:gd name="T7" fmla="*/ 2909 h 4566"/>
              <a:gd name="T8" fmla="*/ 0 w 4800"/>
              <a:gd name="T9" fmla="*/ 3208 h 4566"/>
              <a:gd name="T10" fmla="*/ 0 w 4800"/>
              <a:gd name="T11" fmla="*/ 3792 h 4566"/>
              <a:gd name="T12" fmla="*/ 774 w 4800"/>
              <a:gd name="T13" fmla="*/ 4566 h 4566"/>
              <a:gd name="T14" fmla="*/ 1190 w 4800"/>
              <a:gd name="T15" fmla="*/ 4566 h 4566"/>
              <a:gd name="T16" fmla="*/ 1457 w 4800"/>
              <a:gd name="T17" fmla="*/ 4299 h 4566"/>
              <a:gd name="T18" fmla="*/ 1457 w 4800"/>
              <a:gd name="T19" fmla="*/ 2402 h 4566"/>
              <a:gd name="T20" fmla="*/ 1190 w 4800"/>
              <a:gd name="T21" fmla="*/ 2135 h 4566"/>
              <a:gd name="T22" fmla="*/ 774 w 4800"/>
              <a:gd name="T23" fmla="*/ 2135 h 4566"/>
              <a:gd name="T24" fmla="*/ 535 w 4800"/>
              <a:gd name="T25" fmla="*/ 2173 h 4566"/>
              <a:gd name="T26" fmla="*/ 2202 w 4800"/>
              <a:gd name="T27" fmla="*/ 534 h 4566"/>
              <a:gd name="T28" fmla="*/ 2598 w 4800"/>
              <a:gd name="T29" fmla="*/ 534 h 4566"/>
              <a:gd name="T30" fmla="*/ 4265 w 4800"/>
              <a:gd name="T31" fmla="*/ 2173 h 4566"/>
              <a:gd name="T32" fmla="*/ 4026 w 4800"/>
              <a:gd name="T33" fmla="*/ 2135 h 4566"/>
              <a:gd name="T34" fmla="*/ 3610 w 4800"/>
              <a:gd name="T35" fmla="*/ 2135 h 4566"/>
              <a:gd name="T36" fmla="*/ 3343 w 4800"/>
              <a:gd name="T37" fmla="*/ 2402 h 4566"/>
              <a:gd name="T38" fmla="*/ 3343 w 4800"/>
              <a:gd name="T39" fmla="*/ 4299 h 4566"/>
              <a:gd name="T40" fmla="*/ 3610 w 4800"/>
              <a:gd name="T41" fmla="*/ 4566 h 4566"/>
              <a:gd name="T42" fmla="*/ 4026 w 4800"/>
              <a:gd name="T43" fmla="*/ 4566 h 4566"/>
              <a:gd name="T44" fmla="*/ 4800 w 4800"/>
              <a:gd name="T45" fmla="*/ 3792 h 4566"/>
              <a:gd name="T46" fmla="*/ 4800 w 4800"/>
              <a:gd name="T47" fmla="*/ 3208 h 4566"/>
              <a:gd name="T48" fmla="*/ 4800 w 4800"/>
              <a:gd name="T49" fmla="*/ 2909 h 4566"/>
              <a:gd name="T50" fmla="*/ 4800 w 4800"/>
              <a:gd name="T51" fmla="*/ 2202 h 4566"/>
              <a:gd name="T52" fmla="*/ 2598 w 4800"/>
              <a:gd name="T53" fmla="*/ 0 h 45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800" h="4566">
                <a:moveTo>
                  <a:pt x="2598" y="0"/>
                </a:moveTo>
                <a:lnTo>
                  <a:pt x="2202" y="0"/>
                </a:lnTo>
                <a:cubicBezTo>
                  <a:pt x="988" y="0"/>
                  <a:pt x="0" y="988"/>
                  <a:pt x="0" y="2202"/>
                </a:cubicBezTo>
                <a:lnTo>
                  <a:pt x="0" y="2909"/>
                </a:lnTo>
                <a:lnTo>
                  <a:pt x="0" y="3208"/>
                </a:lnTo>
                <a:lnTo>
                  <a:pt x="0" y="3792"/>
                </a:lnTo>
                <a:cubicBezTo>
                  <a:pt x="0" y="4219"/>
                  <a:pt x="347" y="4566"/>
                  <a:pt x="774" y="4566"/>
                </a:cubicBezTo>
                <a:lnTo>
                  <a:pt x="1190" y="4566"/>
                </a:lnTo>
                <a:cubicBezTo>
                  <a:pt x="1338" y="4566"/>
                  <a:pt x="1457" y="4446"/>
                  <a:pt x="1457" y="4299"/>
                </a:cubicBezTo>
                <a:lnTo>
                  <a:pt x="1457" y="2402"/>
                </a:lnTo>
                <a:cubicBezTo>
                  <a:pt x="1457" y="2255"/>
                  <a:pt x="1338" y="2135"/>
                  <a:pt x="1190" y="2135"/>
                </a:cubicBezTo>
                <a:lnTo>
                  <a:pt x="774" y="2135"/>
                </a:lnTo>
                <a:cubicBezTo>
                  <a:pt x="691" y="2135"/>
                  <a:pt x="610" y="2149"/>
                  <a:pt x="535" y="2173"/>
                </a:cubicBezTo>
                <a:cubicBezTo>
                  <a:pt x="550" y="1267"/>
                  <a:pt x="1292" y="534"/>
                  <a:pt x="2202" y="534"/>
                </a:cubicBezTo>
                <a:lnTo>
                  <a:pt x="2598" y="534"/>
                </a:lnTo>
                <a:cubicBezTo>
                  <a:pt x="3508" y="534"/>
                  <a:pt x="4250" y="1267"/>
                  <a:pt x="4265" y="2173"/>
                </a:cubicBezTo>
                <a:cubicBezTo>
                  <a:pt x="4190" y="2149"/>
                  <a:pt x="4109" y="2135"/>
                  <a:pt x="4026" y="2135"/>
                </a:cubicBezTo>
                <a:lnTo>
                  <a:pt x="3610" y="2135"/>
                </a:lnTo>
                <a:cubicBezTo>
                  <a:pt x="3462" y="2135"/>
                  <a:pt x="3343" y="2255"/>
                  <a:pt x="3343" y="2402"/>
                </a:cubicBezTo>
                <a:lnTo>
                  <a:pt x="3343" y="4299"/>
                </a:lnTo>
                <a:cubicBezTo>
                  <a:pt x="3343" y="4446"/>
                  <a:pt x="3462" y="4566"/>
                  <a:pt x="3610" y="4566"/>
                </a:cubicBezTo>
                <a:lnTo>
                  <a:pt x="4026" y="4566"/>
                </a:lnTo>
                <a:cubicBezTo>
                  <a:pt x="4453" y="4566"/>
                  <a:pt x="4800" y="4219"/>
                  <a:pt x="4800" y="3792"/>
                </a:cubicBezTo>
                <a:lnTo>
                  <a:pt x="4800" y="3208"/>
                </a:lnTo>
                <a:lnTo>
                  <a:pt x="4800" y="2909"/>
                </a:lnTo>
                <a:lnTo>
                  <a:pt x="4800" y="2202"/>
                </a:lnTo>
                <a:cubicBezTo>
                  <a:pt x="4800" y="988"/>
                  <a:pt x="3812" y="0"/>
                  <a:pt x="259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25" name="media-player_91911"/>
          <p:cNvSpPr>
            <a:spLocks noChangeAspect="1"/>
          </p:cNvSpPr>
          <p:nvPr/>
        </p:nvSpPr>
        <p:spPr bwMode="auto">
          <a:xfrm>
            <a:off x="4306259" y="1202517"/>
            <a:ext cx="609685" cy="472121"/>
          </a:xfrm>
          <a:custGeom>
            <a:avLst/>
            <a:gdLst>
              <a:gd name="T0" fmla="*/ 3920 w 3920"/>
              <a:gd name="T1" fmla="*/ 200 h 3040"/>
              <a:gd name="T2" fmla="*/ 3720 w 3920"/>
              <a:gd name="T3" fmla="*/ 0 h 3040"/>
              <a:gd name="T4" fmla="*/ 200 w 3920"/>
              <a:gd name="T5" fmla="*/ 0 h 3040"/>
              <a:gd name="T6" fmla="*/ 0 w 3920"/>
              <a:gd name="T7" fmla="*/ 200 h 3040"/>
              <a:gd name="T8" fmla="*/ 0 w 3920"/>
              <a:gd name="T9" fmla="*/ 2840 h 3040"/>
              <a:gd name="T10" fmla="*/ 200 w 3920"/>
              <a:gd name="T11" fmla="*/ 3040 h 3040"/>
              <a:gd name="T12" fmla="*/ 3720 w 3920"/>
              <a:gd name="T13" fmla="*/ 3040 h 3040"/>
              <a:gd name="T14" fmla="*/ 3920 w 3920"/>
              <a:gd name="T15" fmla="*/ 2840 h 3040"/>
              <a:gd name="T16" fmla="*/ 3920 w 3920"/>
              <a:gd name="T17" fmla="*/ 200 h 3040"/>
              <a:gd name="T18" fmla="*/ 1653 w 3920"/>
              <a:gd name="T19" fmla="*/ 1068 h 3040"/>
              <a:gd name="T20" fmla="*/ 1706 w 3920"/>
              <a:gd name="T21" fmla="*/ 982 h 3040"/>
              <a:gd name="T22" fmla="*/ 1807 w 3920"/>
              <a:gd name="T23" fmla="*/ 982 h 3040"/>
              <a:gd name="T24" fmla="*/ 2301 w 3920"/>
              <a:gd name="T25" fmla="*/ 1267 h 3040"/>
              <a:gd name="T26" fmla="*/ 2351 w 3920"/>
              <a:gd name="T27" fmla="*/ 1353 h 3040"/>
              <a:gd name="T28" fmla="*/ 2301 w 3920"/>
              <a:gd name="T29" fmla="*/ 1440 h 3040"/>
              <a:gd name="T30" fmla="*/ 1808 w 3920"/>
              <a:gd name="T31" fmla="*/ 1725 h 3040"/>
              <a:gd name="T32" fmla="*/ 1758 w 3920"/>
              <a:gd name="T33" fmla="*/ 1738 h 3040"/>
              <a:gd name="T34" fmla="*/ 1706 w 3920"/>
              <a:gd name="T35" fmla="*/ 1725 h 3040"/>
              <a:gd name="T36" fmla="*/ 1653 w 3920"/>
              <a:gd name="T37" fmla="*/ 1638 h 3040"/>
              <a:gd name="T38" fmla="*/ 1653 w 3920"/>
              <a:gd name="T39" fmla="*/ 1068 h 3040"/>
              <a:gd name="T40" fmla="*/ 3511 w 3920"/>
              <a:gd name="T41" fmla="*/ 2653 h 3040"/>
              <a:gd name="T42" fmla="*/ 1187 w 3920"/>
              <a:gd name="T43" fmla="*/ 2653 h 3040"/>
              <a:gd name="T44" fmla="*/ 1187 w 3920"/>
              <a:gd name="T45" fmla="*/ 2667 h 3040"/>
              <a:gd name="T46" fmla="*/ 1087 w 3920"/>
              <a:gd name="T47" fmla="*/ 2767 h 3040"/>
              <a:gd name="T48" fmla="*/ 987 w 3920"/>
              <a:gd name="T49" fmla="*/ 2667 h 3040"/>
              <a:gd name="T50" fmla="*/ 987 w 3920"/>
              <a:gd name="T51" fmla="*/ 2653 h 3040"/>
              <a:gd name="T52" fmla="*/ 404 w 3920"/>
              <a:gd name="T53" fmla="*/ 2653 h 3040"/>
              <a:gd name="T54" fmla="*/ 304 w 3920"/>
              <a:gd name="T55" fmla="*/ 2553 h 3040"/>
              <a:gd name="T56" fmla="*/ 404 w 3920"/>
              <a:gd name="T57" fmla="*/ 2453 h 3040"/>
              <a:gd name="T58" fmla="*/ 991 w 3920"/>
              <a:gd name="T59" fmla="*/ 2453 h 3040"/>
              <a:gd name="T60" fmla="*/ 1091 w 3920"/>
              <a:gd name="T61" fmla="*/ 2353 h 3040"/>
              <a:gd name="T62" fmla="*/ 1191 w 3920"/>
              <a:gd name="T63" fmla="*/ 2453 h 3040"/>
              <a:gd name="T64" fmla="*/ 3511 w 3920"/>
              <a:gd name="T65" fmla="*/ 2453 h 3040"/>
              <a:gd name="T66" fmla="*/ 3611 w 3920"/>
              <a:gd name="T67" fmla="*/ 2553 h 3040"/>
              <a:gd name="T68" fmla="*/ 3511 w 3920"/>
              <a:gd name="T69" fmla="*/ 2653 h 30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3920" h="3040">
                <a:moveTo>
                  <a:pt x="3920" y="200"/>
                </a:moveTo>
                <a:cubicBezTo>
                  <a:pt x="3920" y="90"/>
                  <a:pt x="3830" y="0"/>
                  <a:pt x="3720" y="0"/>
                </a:cubicBezTo>
                <a:lnTo>
                  <a:pt x="200" y="0"/>
                </a:lnTo>
                <a:cubicBezTo>
                  <a:pt x="90" y="0"/>
                  <a:pt x="0" y="90"/>
                  <a:pt x="0" y="200"/>
                </a:cubicBezTo>
                <a:lnTo>
                  <a:pt x="0" y="2840"/>
                </a:lnTo>
                <a:cubicBezTo>
                  <a:pt x="0" y="2950"/>
                  <a:pt x="90" y="3040"/>
                  <a:pt x="200" y="3040"/>
                </a:cubicBezTo>
                <a:lnTo>
                  <a:pt x="3720" y="3040"/>
                </a:lnTo>
                <a:cubicBezTo>
                  <a:pt x="3830" y="3040"/>
                  <a:pt x="3920" y="2950"/>
                  <a:pt x="3920" y="2840"/>
                </a:cubicBezTo>
                <a:lnTo>
                  <a:pt x="3920" y="200"/>
                </a:lnTo>
                <a:close/>
                <a:moveTo>
                  <a:pt x="1653" y="1068"/>
                </a:moveTo>
                <a:cubicBezTo>
                  <a:pt x="1653" y="1033"/>
                  <a:pt x="1675" y="1000"/>
                  <a:pt x="1706" y="982"/>
                </a:cubicBezTo>
                <a:cubicBezTo>
                  <a:pt x="1736" y="964"/>
                  <a:pt x="1776" y="964"/>
                  <a:pt x="1807" y="982"/>
                </a:cubicBezTo>
                <a:lnTo>
                  <a:pt x="2301" y="1267"/>
                </a:lnTo>
                <a:cubicBezTo>
                  <a:pt x="2332" y="1285"/>
                  <a:pt x="2351" y="1318"/>
                  <a:pt x="2351" y="1353"/>
                </a:cubicBezTo>
                <a:cubicBezTo>
                  <a:pt x="2351" y="1389"/>
                  <a:pt x="2332" y="1422"/>
                  <a:pt x="2301" y="1440"/>
                </a:cubicBezTo>
                <a:lnTo>
                  <a:pt x="1808" y="1725"/>
                </a:lnTo>
                <a:cubicBezTo>
                  <a:pt x="1792" y="1734"/>
                  <a:pt x="1775" y="1738"/>
                  <a:pt x="1758" y="1738"/>
                </a:cubicBezTo>
                <a:cubicBezTo>
                  <a:pt x="1740" y="1738"/>
                  <a:pt x="1721" y="1734"/>
                  <a:pt x="1706" y="1725"/>
                </a:cubicBezTo>
                <a:cubicBezTo>
                  <a:pt x="1675" y="1707"/>
                  <a:pt x="1653" y="1674"/>
                  <a:pt x="1653" y="1638"/>
                </a:cubicBezTo>
                <a:lnTo>
                  <a:pt x="1653" y="1068"/>
                </a:lnTo>
                <a:close/>
                <a:moveTo>
                  <a:pt x="3511" y="2653"/>
                </a:moveTo>
                <a:lnTo>
                  <a:pt x="1187" y="2653"/>
                </a:lnTo>
                <a:lnTo>
                  <a:pt x="1187" y="2667"/>
                </a:lnTo>
                <a:cubicBezTo>
                  <a:pt x="1187" y="2722"/>
                  <a:pt x="1142" y="2767"/>
                  <a:pt x="1087" y="2767"/>
                </a:cubicBezTo>
                <a:cubicBezTo>
                  <a:pt x="1031" y="2767"/>
                  <a:pt x="987" y="2722"/>
                  <a:pt x="987" y="2667"/>
                </a:cubicBezTo>
                <a:lnTo>
                  <a:pt x="987" y="2653"/>
                </a:lnTo>
                <a:lnTo>
                  <a:pt x="404" y="2653"/>
                </a:lnTo>
                <a:cubicBezTo>
                  <a:pt x="349" y="2653"/>
                  <a:pt x="304" y="2609"/>
                  <a:pt x="304" y="2553"/>
                </a:cubicBezTo>
                <a:cubicBezTo>
                  <a:pt x="304" y="2498"/>
                  <a:pt x="349" y="2453"/>
                  <a:pt x="404" y="2453"/>
                </a:cubicBezTo>
                <a:lnTo>
                  <a:pt x="991" y="2453"/>
                </a:lnTo>
                <a:cubicBezTo>
                  <a:pt x="991" y="2398"/>
                  <a:pt x="1036" y="2353"/>
                  <a:pt x="1091" y="2353"/>
                </a:cubicBezTo>
                <a:cubicBezTo>
                  <a:pt x="1146" y="2353"/>
                  <a:pt x="1191" y="2398"/>
                  <a:pt x="1191" y="2453"/>
                </a:cubicBezTo>
                <a:lnTo>
                  <a:pt x="3511" y="2453"/>
                </a:lnTo>
                <a:cubicBezTo>
                  <a:pt x="3566" y="2453"/>
                  <a:pt x="3611" y="2498"/>
                  <a:pt x="3611" y="2553"/>
                </a:cubicBezTo>
                <a:cubicBezTo>
                  <a:pt x="3611" y="2609"/>
                  <a:pt x="3566" y="2653"/>
                  <a:pt x="3511" y="265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26" name="audio-mixer-controls_17520"/>
          <p:cNvSpPr>
            <a:spLocks noChangeAspect="1"/>
          </p:cNvSpPr>
          <p:nvPr/>
        </p:nvSpPr>
        <p:spPr bwMode="auto">
          <a:xfrm>
            <a:off x="10137625" y="1133735"/>
            <a:ext cx="483332" cy="609685"/>
          </a:xfrm>
          <a:custGeom>
            <a:avLst/>
            <a:gdLst>
              <a:gd name="connsiteX0" fmla="*/ 387715 w 480480"/>
              <a:gd name="connsiteY0" fmla="*/ 0 h 606087"/>
              <a:gd name="connsiteX1" fmla="*/ 412248 w 480480"/>
              <a:gd name="connsiteY1" fmla="*/ 24499 h 606087"/>
              <a:gd name="connsiteX2" fmla="*/ 412248 w 480480"/>
              <a:gd name="connsiteY2" fmla="*/ 348468 h 606087"/>
              <a:gd name="connsiteX3" fmla="*/ 480480 w 480480"/>
              <a:gd name="connsiteY3" fmla="*/ 437786 h 606087"/>
              <a:gd name="connsiteX4" fmla="*/ 412248 w 480480"/>
              <a:gd name="connsiteY4" fmla="*/ 527104 h 606087"/>
              <a:gd name="connsiteX5" fmla="*/ 412248 w 480480"/>
              <a:gd name="connsiteY5" fmla="*/ 581588 h 606087"/>
              <a:gd name="connsiteX6" fmla="*/ 387715 w 480480"/>
              <a:gd name="connsiteY6" fmla="*/ 606087 h 606087"/>
              <a:gd name="connsiteX7" fmla="*/ 363054 w 480480"/>
              <a:gd name="connsiteY7" fmla="*/ 581588 h 606087"/>
              <a:gd name="connsiteX8" fmla="*/ 363054 w 480480"/>
              <a:gd name="connsiteY8" fmla="*/ 527104 h 606087"/>
              <a:gd name="connsiteX9" fmla="*/ 294822 w 480480"/>
              <a:gd name="connsiteY9" fmla="*/ 437786 h 606087"/>
              <a:gd name="connsiteX10" fmla="*/ 363054 w 480480"/>
              <a:gd name="connsiteY10" fmla="*/ 348468 h 606087"/>
              <a:gd name="connsiteX11" fmla="*/ 363054 w 480480"/>
              <a:gd name="connsiteY11" fmla="*/ 24499 h 606087"/>
              <a:gd name="connsiteX12" fmla="*/ 387715 w 480480"/>
              <a:gd name="connsiteY12" fmla="*/ 0 h 606087"/>
              <a:gd name="connsiteX13" fmla="*/ 240241 w 480480"/>
              <a:gd name="connsiteY13" fmla="*/ 0 h 606087"/>
              <a:gd name="connsiteX14" fmla="*/ 264772 w 480480"/>
              <a:gd name="connsiteY14" fmla="*/ 24499 h 606087"/>
              <a:gd name="connsiteX15" fmla="*/ 264772 w 480480"/>
              <a:gd name="connsiteY15" fmla="*/ 32282 h 606087"/>
              <a:gd name="connsiteX16" fmla="*/ 332999 w 480480"/>
              <a:gd name="connsiteY16" fmla="*/ 121600 h 606087"/>
              <a:gd name="connsiteX17" fmla="*/ 264772 w 480480"/>
              <a:gd name="connsiteY17" fmla="*/ 210918 h 606087"/>
              <a:gd name="connsiteX18" fmla="*/ 264772 w 480480"/>
              <a:gd name="connsiteY18" fmla="*/ 581588 h 606087"/>
              <a:gd name="connsiteX19" fmla="*/ 240241 w 480480"/>
              <a:gd name="connsiteY19" fmla="*/ 606087 h 606087"/>
              <a:gd name="connsiteX20" fmla="*/ 215709 w 480480"/>
              <a:gd name="connsiteY20" fmla="*/ 581588 h 606087"/>
              <a:gd name="connsiteX21" fmla="*/ 215709 w 480480"/>
              <a:gd name="connsiteY21" fmla="*/ 210918 h 606087"/>
              <a:gd name="connsiteX22" fmla="*/ 147482 w 480480"/>
              <a:gd name="connsiteY22" fmla="*/ 121600 h 606087"/>
              <a:gd name="connsiteX23" fmla="*/ 215709 w 480480"/>
              <a:gd name="connsiteY23" fmla="*/ 32282 h 606087"/>
              <a:gd name="connsiteX24" fmla="*/ 215709 w 480480"/>
              <a:gd name="connsiteY24" fmla="*/ 24499 h 606087"/>
              <a:gd name="connsiteX25" fmla="*/ 240241 w 480480"/>
              <a:gd name="connsiteY25" fmla="*/ 0 h 606087"/>
              <a:gd name="connsiteX26" fmla="*/ 92928 w 480480"/>
              <a:gd name="connsiteY26" fmla="*/ 0 h 606087"/>
              <a:gd name="connsiteX27" fmla="*/ 117470 w 480480"/>
              <a:gd name="connsiteY27" fmla="*/ 24499 h 606087"/>
              <a:gd name="connsiteX28" fmla="*/ 117470 w 480480"/>
              <a:gd name="connsiteY28" fmla="*/ 196117 h 606087"/>
              <a:gd name="connsiteX29" fmla="*/ 185728 w 480480"/>
              <a:gd name="connsiteY29" fmla="*/ 285307 h 606087"/>
              <a:gd name="connsiteX30" fmla="*/ 117470 w 480480"/>
              <a:gd name="connsiteY30" fmla="*/ 374626 h 606087"/>
              <a:gd name="connsiteX31" fmla="*/ 117470 w 480480"/>
              <a:gd name="connsiteY31" fmla="*/ 581588 h 606087"/>
              <a:gd name="connsiteX32" fmla="*/ 92928 w 480480"/>
              <a:gd name="connsiteY32" fmla="*/ 606087 h 606087"/>
              <a:gd name="connsiteX33" fmla="*/ 68258 w 480480"/>
              <a:gd name="connsiteY33" fmla="*/ 581588 h 606087"/>
              <a:gd name="connsiteX34" fmla="*/ 68258 w 480480"/>
              <a:gd name="connsiteY34" fmla="*/ 374626 h 606087"/>
              <a:gd name="connsiteX35" fmla="*/ 0 w 480480"/>
              <a:gd name="connsiteY35" fmla="*/ 285307 h 606087"/>
              <a:gd name="connsiteX36" fmla="*/ 68258 w 480480"/>
              <a:gd name="connsiteY36" fmla="*/ 196117 h 606087"/>
              <a:gd name="connsiteX37" fmla="*/ 68258 w 480480"/>
              <a:gd name="connsiteY37" fmla="*/ 24499 h 606087"/>
              <a:gd name="connsiteX38" fmla="*/ 92928 w 480480"/>
              <a:gd name="connsiteY38" fmla="*/ 0 h 6060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480480" h="606087">
                <a:moveTo>
                  <a:pt x="387715" y="0"/>
                </a:moveTo>
                <a:cubicBezTo>
                  <a:pt x="401259" y="0"/>
                  <a:pt x="412248" y="10973"/>
                  <a:pt x="412248" y="24499"/>
                </a:cubicBezTo>
                <a:lnTo>
                  <a:pt x="412248" y="348468"/>
                </a:lnTo>
                <a:cubicBezTo>
                  <a:pt x="451475" y="359314"/>
                  <a:pt x="480480" y="395169"/>
                  <a:pt x="480480" y="437786"/>
                </a:cubicBezTo>
                <a:cubicBezTo>
                  <a:pt x="480480" y="480404"/>
                  <a:pt x="451475" y="516259"/>
                  <a:pt x="412248" y="527104"/>
                </a:cubicBezTo>
                <a:lnTo>
                  <a:pt x="412248" y="581588"/>
                </a:lnTo>
                <a:cubicBezTo>
                  <a:pt x="412248" y="595114"/>
                  <a:pt x="401259" y="606087"/>
                  <a:pt x="387715" y="606087"/>
                </a:cubicBezTo>
                <a:cubicBezTo>
                  <a:pt x="374043" y="606087"/>
                  <a:pt x="363054" y="595114"/>
                  <a:pt x="363054" y="581588"/>
                </a:cubicBezTo>
                <a:lnTo>
                  <a:pt x="363054" y="527104"/>
                </a:lnTo>
                <a:cubicBezTo>
                  <a:pt x="323827" y="516259"/>
                  <a:pt x="294822" y="480404"/>
                  <a:pt x="294822" y="437786"/>
                </a:cubicBezTo>
                <a:cubicBezTo>
                  <a:pt x="294822" y="395169"/>
                  <a:pt x="323827" y="359314"/>
                  <a:pt x="363054" y="348468"/>
                </a:cubicBezTo>
                <a:lnTo>
                  <a:pt x="363054" y="24499"/>
                </a:lnTo>
                <a:cubicBezTo>
                  <a:pt x="363054" y="10973"/>
                  <a:pt x="374043" y="0"/>
                  <a:pt x="387715" y="0"/>
                </a:cubicBezTo>
                <a:close/>
                <a:moveTo>
                  <a:pt x="240241" y="0"/>
                </a:moveTo>
                <a:cubicBezTo>
                  <a:pt x="253784" y="0"/>
                  <a:pt x="264772" y="10973"/>
                  <a:pt x="264772" y="24499"/>
                </a:cubicBezTo>
                <a:lnTo>
                  <a:pt x="264772" y="32282"/>
                </a:lnTo>
                <a:cubicBezTo>
                  <a:pt x="304124" y="43128"/>
                  <a:pt x="332999" y="78983"/>
                  <a:pt x="332999" y="121600"/>
                </a:cubicBezTo>
                <a:cubicBezTo>
                  <a:pt x="332999" y="164218"/>
                  <a:pt x="304124" y="200073"/>
                  <a:pt x="264772" y="210918"/>
                </a:cubicBezTo>
                <a:lnTo>
                  <a:pt x="264772" y="581588"/>
                </a:lnTo>
                <a:cubicBezTo>
                  <a:pt x="264772" y="595114"/>
                  <a:pt x="253784" y="606087"/>
                  <a:pt x="240241" y="606087"/>
                </a:cubicBezTo>
                <a:cubicBezTo>
                  <a:pt x="226697" y="606087"/>
                  <a:pt x="215709" y="595114"/>
                  <a:pt x="215709" y="581588"/>
                </a:cubicBezTo>
                <a:lnTo>
                  <a:pt x="215709" y="210918"/>
                </a:lnTo>
                <a:cubicBezTo>
                  <a:pt x="176485" y="200073"/>
                  <a:pt x="147482" y="164218"/>
                  <a:pt x="147482" y="121600"/>
                </a:cubicBezTo>
                <a:cubicBezTo>
                  <a:pt x="147482" y="78983"/>
                  <a:pt x="176485" y="43128"/>
                  <a:pt x="215709" y="32282"/>
                </a:cubicBezTo>
                <a:lnTo>
                  <a:pt x="215709" y="24499"/>
                </a:lnTo>
                <a:cubicBezTo>
                  <a:pt x="215709" y="10973"/>
                  <a:pt x="226697" y="0"/>
                  <a:pt x="240241" y="0"/>
                </a:cubicBezTo>
                <a:close/>
                <a:moveTo>
                  <a:pt x="92928" y="0"/>
                </a:moveTo>
                <a:cubicBezTo>
                  <a:pt x="106477" y="0"/>
                  <a:pt x="117470" y="10973"/>
                  <a:pt x="117470" y="24499"/>
                </a:cubicBezTo>
                <a:lnTo>
                  <a:pt x="117470" y="196117"/>
                </a:lnTo>
                <a:cubicBezTo>
                  <a:pt x="156712" y="206835"/>
                  <a:pt x="185728" y="242690"/>
                  <a:pt x="185728" y="285307"/>
                </a:cubicBezTo>
                <a:cubicBezTo>
                  <a:pt x="185728" y="327925"/>
                  <a:pt x="156712" y="363780"/>
                  <a:pt x="117470" y="374626"/>
                </a:cubicBezTo>
                <a:lnTo>
                  <a:pt x="117470" y="581588"/>
                </a:lnTo>
                <a:cubicBezTo>
                  <a:pt x="117470" y="595114"/>
                  <a:pt x="106477" y="606087"/>
                  <a:pt x="92928" y="606087"/>
                </a:cubicBezTo>
                <a:cubicBezTo>
                  <a:pt x="79251" y="606087"/>
                  <a:pt x="68258" y="595114"/>
                  <a:pt x="68258" y="581588"/>
                </a:cubicBezTo>
                <a:lnTo>
                  <a:pt x="68258" y="374626"/>
                </a:lnTo>
                <a:cubicBezTo>
                  <a:pt x="29016" y="363780"/>
                  <a:pt x="0" y="327925"/>
                  <a:pt x="0" y="285307"/>
                </a:cubicBezTo>
                <a:cubicBezTo>
                  <a:pt x="0" y="242690"/>
                  <a:pt x="29016" y="206835"/>
                  <a:pt x="68258" y="196117"/>
                </a:cubicBezTo>
                <a:lnTo>
                  <a:pt x="68258" y="24499"/>
                </a:lnTo>
                <a:cubicBezTo>
                  <a:pt x="68258" y="10973"/>
                  <a:pt x="79251" y="0"/>
                  <a:pt x="9292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27" name="eighth-note_125120"/>
          <p:cNvSpPr>
            <a:spLocks noChangeAspect="1"/>
          </p:cNvSpPr>
          <p:nvPr/>
        </p:nvSpPr>
        <p:spPr bwMode="auto">
          <a:xfrm>
            <a:off x="7174029" y="1232103"/>
            <a:ext cx="609685" cy="412949"/>
          </a:xfrm>
          <a:custGeom>
            <a:avLst/>
            <a:gdLst>
              <a:gd name="T0" fmla="*/ 407031 w 604011"/>
              <a:gd name="T1" fmla="*/ 407031 w 604011"/>
              <a:gd name="T2" fmla="*/ 407031 w 604011"/>
              <a:gd name="T3" fmla="*/ 407031 w 604011"/>
              <a:gd name="T4" fmla="*/ 407031 w 604011"/>
              <a:gd name="T5" fmla="*/ 407031 w 604011"/>
              <a:gd name="T6" fmla="*/ 407031 w 604011"/>
              <a:gd name="T7" fmla="*/ 407031 w 604011"/>
              <a:gd name="T8" fmla="*/ 407031 w 604011"/>
              <a:gd name="T9" fmla="*/ 407031 w 604011"/>
              <a:gd name="T10" fmla="*/ 407031 w 604011"/>
              <a:gd name="T11" fmla="*/ 407031 w 604011"/>
              <a:gd name="T12" fmla="*/ 407031 w 604011"/>
              <a:gd name="T13" fmla="*/ 407031 w 604011"/>
              <a:gd name="T14" fmla="*/ 407031 w 604011"/>
              <a:gd name="T15" fmla="*/ 407031 w 604011"/>
              <a:gd name="T16" fmla="*/ 407031 w 604011"/>
              <a:gd name="T17" fmla="*/ 407031 w 604011"/>
              <a:gd name="T18" fmla="*/ 407031 w 604011"/>
              <a:gd name="T19" fmla="*/ 407031 w 604011"/>
              <a:gd name="T20" fmla="*/ 407031 w 604011"/>
              <a:gd name="T21" fmla="*/ 407031 w 604011"/>
              <a:gd name="T22" fmla="*/ 407031 w 604011"/>
              <a:gd name="T23" fmla="*/ 407031 w 604011"/>
              <a:gd name="T24" fmla="*/ 407031 w 604011"/>
              <a:gd name="T25" fmla="*/ 407031 w 604011"/>
              <a:gd name="T26" fmla="*/ 407031 w 604011"/>
              <a:gd name="T27" fmla="*/ 407031 w 604011"/>
              <a:gd name="T28" fmla="*/ 407031 w 604011"/>
              <a:gd name="T29" fmla="*/ 407031 w 604011"/>
              <a:gd name="T30" fmla="*/ 407031 w 604011"/>
              <a:gd name="T31" fmla="*/ 407031 w 604011"/>
              <a:gd name="T32" fmla="*/ 407031 w 604011"/>
              <a:gd name="T33" fmla="*/ 407031 w 604011"/>
              <a:gd name="T34" fmla="*/ 407031 w 604011"/>
              <a:gd name="T35" fmla="*/ 407031 w 604011"/>
              <a:gd name="T36" fmla="*/ 407031 w 604011"/>
              <a:gd name="T37" fmla="*/ 407031 w 604011"/>
              <a:gd name="T38" fmla="*/ 407031 w 604011"/>
              <a:gd name="T39" fmla="*/ 407031 w 604011"/>
              <a:gd name="T40" fmla="*/ 407031 w 604011"/>
              <a:gd name="T41" fmla="*/ 407031 w 604011"/>
              <a:gd name="T42" fmla="*/ 407031 w 604011"/>
              <a:gd name="T43" fmla="*/ 407031 w 604011"/>
              <a:gd name="T44" fmla="*/ 407031 w 604011"/>
              <a:gd name="T45" fmla="*/ 407031 w 604011"/>
              <a:gd name="T46" fmla="*/ 407031 w 604011"/>
              <a:gd name="T47" fmla="*/ 407031 w 604011"/>
              <a:gd name="T48" fmla="*/ 407031 w 604011"/>
              <a:gd name="T49" fmla="*/ 407031 w 604011"/>
              <a:gd name="T50" fmla="*/ 407031 w 604011"/>
              <a:gd name="T51" fmla="*/ 407031 w 604011"/>
              <a:gd name="T52" fmla="*/ 407031 w 604011"/>
              <a:gd name="T53" fmla="*/ 407031 w 604011"/>
              <a:gd name="T54" fmla="*/ 407031 w 604011"/>
              <a:gd name="T55" fmla="*/ 407031 w 604011"/>
              <a:gd name="T56" fmla="*/ 407031 w 604011"/>
              <a:gd name="T57" fmla="*/ 407031 w 604011"/>
              <a:gd name="T58" fmla="*/ 407031 w 604011"/>
              <a:gd name="T59" fmla="*/ 407031 w 604011"/>
              <a:gd name="T60" fmla="*/ 407031 w 604011"/>
              <a:gd name="T61" fmla="*/ 407031 w 604011"/>
              <a:gd name="T62" fmla="*/ 407031 w 604011"/>
              <a:gd name="T63" fmla="*/ 407031 w 604011"/>
              <a:gd name="T64" fmla="*/ 407031 w 604011"/>
              <a:gd name="T65" fmla="*/ 407031 w 604011"/>
              <a:gd name="T66" fmla="*/ 407031 w 604011"/>
              <a:gd name="T67" fmla="*/ 407031 w 604011"/>
              <a:gd name="T68" fmla="*/ 407031 w 604011"/>
              <a:gd name="T69" fmla="*/ 407031 w 604011"/>
              <a:gd name="T70" fmla="*/ 407031 w 604011"/>
              <a:gd name="T71" fmla="*/ 407031 w 604011"/>
              <a:gd name="T72" fmla="*/ 407031 w 604011"/>
              <a:gd name="T73" fmla="*/ 407031 w 604011"/>
              <a:gd name="T74" fmla="*/ 407031 w 604011"/>
              <a:gd name="T75" fmla="*/ 407031 w 604011"/>
              <a:gd name="T76" fmla="*/ 407031 w 604011"/>
              <a:gd name="T77" fmla="*/ 407031 w 604011"/>
              <a:gd name="T78" fmla="*/ 407031 w 604011"/>
              <a:gd name="T79" fmla="*/ 407031 w 604011"/>
              <a:gd name="T80" fmla="*/ 407031 w 604011"/>
              <a:gd name="T81" fmla="*/ 407031 w 604011"/>
              <a:gd name="T82" fmla="*/ 407031 w 604011"/>
              <a:gd name="T83" fmla="*/ 407031 w 604011"/>
              <a:gd name="T84" fmla="*/ 407031 w 604011"/>
              <a:gd name="T85" fmla="*/ 407031 w 604011"/>
              <a:gd name="T86" fmla="*/ 407031 w 604011"/>
              <a:gd name="T87" fmla="*/ 40703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5702" h="3868">
                <a:moveTo>
                  <a:pt x="1302" y="0"/>
                </a:moveTo>
                <a:lnTo>
                  <a:pt x="1302" y="2313"/>
                </a:lnTo>
                <a:cubicBezTo>
                  <a:pt x="1219" y="2279"/>
                  <a:pt x="1127" y="2261"/>
                  <a:pt x="1031" y="2261"/>
                </a:cubicBezTo>
                <a:cubicBezTo>
                  <a:pt x="799" y="2261"/>
                  <a:pt x="561" y="2365"/>
                  <a:pt x="380" y="2546"/>
                </a:cubicBezTo>
                <a:cubicBezTo>
                  <a:pt x="42" y="2884"/>
                  <a:pt x="0" y="3391"/>
                  <a:pt x="286" y="3677"/>
                </a:cubicBezTo>
                <a:cubicBezTo>
                  <a:pt x="409" y="3801"/>
                  <a:pt x="579" y="3868"/>
                  <a:pt x="766" y="3868"/>
                </a:cubicBezTo>
                <a:cubicBezTo>
                  <a:pt x="998" y="3868"/>
                  <a:pt x="1236" y="3764"/>
                  <a:pt x="1417" y="3583"/>
                </a:cubicBezTo>
                <a:cubicBezTo>
                  <a:pt x="1575" y="3425"/>
                  <a:pt x="1674" y="3225"/>
                  <a:pt x="1697" y="3020"/>
                </a:cubicBezTo>
                <a:cubicBezTo>
                  <a:pt x="1700" y="2991"/>
                  <a:pt x="1702" y="2962"/>
                  <a:pt x="1702" y="2933"/>
                </a:cubicBezTo>
                <a:lnTo>
                  <a:pt x="1702" y="2933"/>
                </a:lnTo>
                <a:lnTo>
                  <a:pt x="1702" y="1200"/>
                </a:lnTo>
                <a:lnTo>
                  <a:pt x="3302" y="1200"/>
                </a:lnTo>
                <a:lnTo>
                  <a:pt x="3302" y="2313"/>
                </a:lnTo>
                <a:cubicBezTo>
                  <a:pt x="3219" y="2279"/>
                  <a:pt x="3127" y="2261"/>
                  <a:pt x="3031" y="2261"/>
                </a:cubicBezTo>
                <a:cubicBezTo>
                  <a:pt x="2799" y="2261"/>
                  <a:pt x="2561" y="2365"/>
                  <a:pt x="2380" y="2546"/>
                </a:cubicBezTo>
                <a:cubicBezTo>
                  <a:pt x="2042" y="2884"/>
                  <a:pt x="2000" y="3391"/>
                  <a:pt x="2286" y="3677"/>
                </a:cubicBezTo>
                <a:cubicBezTo>
                  <a:pt x="2409" y="3801"/>
                  <a:pt x="2579" y="3868"/>
                  <a:pt x="2766" y="3868"/>
                </a:cubicBezTo>
                <a:cubicBezTo>
                  <a:pt x="2998" y="3868"/>
                  <a:pt x="3236" y="3764"/>
                  <a:pt x="3417" y="3583"/>
                </a:cubicBezTo>
                <a:cubicBezTo>
                  <a:pt x="3575" y="3425"/>
                  <a:pt x="3674" y="3225"/>
                  <a:pt x="3697" y="3020"/>
                </a:cubicBezTo>
                <a:cubicBezTo>
                  <a:pt x="3700" y="2991"/>
                  <a:pt x="3702" y="2962"/>
                  <a:pt x="3702" y="2933"/>
                </a:cubicBezTo>
                <a:lnTo>
                  <a:pt x="3702" y="2933"/>
                </a:lnTo>
                <a:lnTo>
                  <a:pt x="3702" y="1200"/>
                </a:lnTo>
                <a:lnTo>
                  <a:pt x="5302" y="1200"/>
                </a:lnTo>
                <a:lnTo>
                  <a:pt x="5302" y="2313"/>
                </a:lnTo>
                <a:cubicBezTo>
                  <a:pt x="5219" y="2279"/>
                  <a:pt x="5127" y="2261"/>
                  <a:pt x="5031" y="2261"/>
                </a:cubicBezTo>
                <a:cubicBezTo>
                  <a:pt x="4799" y="2261"/>
                  <a:pt x="4561" y="2365"/>
                  <a:pt x="4380" y="2546"/>
                </a:cubicBezTo>
                <a:cubicBezTo>
                  <a:pt x="4042" y="2884"/>
                  <a:pt x="4000" y="3391"/>
                  <a:pt x="4286" y="3677"/>
                </a:cubicBezTo>
                <a:cubicBezTo>
                  <a:pt x="4409" y="3801"/>
                  <a:pt x="4579" y="3868"/>
                  <a:pt x="4766" y="3868"/>
                </a:cubicBezTo>
                <a:cubicBezTo>
                  <a:pt x="4998" y="3868"/>
                  <a:pt x="5236" y="3764"/>
                  <a:pt x="5417" y="3583"/>
                </a:cubicBezTo>
                <a:cubicBezTo>
                  <a:pt x="5575" y="3425"/>
                  <a:pt x="5674" y="3225"/>
                  <a:pt x="5697" y="3020"/>
                </a:cubicBezTo>
                <a:cubicBezTo>
                  <a:pt x="5700" y="2991"/>
                  <a:pt x="5702" y="2962"/>
                  <a:pt x="5702" y="2933"/>
                </a:cubicBezTo>
                <a:lnTo>
                  <a:pt x="5702" y="2933"/>
                </a:lnTo>
                <a:lnTo>
                  <a:pt x="5702" y="0"/>
                </a:lnTo>
                <a:lnTo>
                  <a:pt x="1302" y="0"/>
                </a:lnTo>
                <a:close/>
                <a:moveTo>
                  <a:pt x="1702" y="800"/>
                </a:moveTo>
                <a:lnTo>
                  <a:pt x="1702" y="400"/>
                </a:lnTo>
                <a:lnTo>
                  <a:pt x="3302" y="400"/>
                </a:lnTo>
                <a:lnTo>
                  <a:pt x="3302" y="800"/>
                </a:lnTo>
                <a:lnTo>
                  <a:pt x="1702" y="800"/>
                </a:lnTo>
                <a:close/>
                <a:moveTo>
                  <a:pt x="5302" y="800"/>
                </a:moveTo>
                <a:lnTo>
                  <a:pt x="3702" y="800"/>
                </a:lnTo>
                <a:lnTo>
                  <a:pt x="3702" y="400"/>
                </a:lnTo>
                <a:lnTo>
                  <a:pt x="5302" y="400"/>
                </a:lnTo>
                <a:lnTo>
                  <a:pt x="5302" y="8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26460618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 advTm="4000">
        <p14:pan dir="u"/>
      </p:transition>
    </mc:Choice>
    <mc:Fallback xmlns=""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50405" y="1590580"/>
            <a:ext cx="3683189" cy="3676839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554541" y="1553364"/>
            <a:ext cx="4187157" cy="4100676"/>
            <a:chOff x="6261100" y="3641726"/>
            <a:chExt cx="2951163" cy="2947988"/>
          </a:xfrm>
          <a:solidFill>
            <a:schemeClr val="accent1"/>
          </a:solidFill>
        </p:grpSpPr>
        <p:sp>
          <p:nvSpPr>
            <p:cNvPr id="44" name="任意多边形: 形状 2"/>
            <p:cNvSpPr>
              <a:spLocks/>
            </p:cNvSpPr>
            <p:nvPr/>
          </p:nvSpPr>
          <p:spPr bwMode="auto">
            <a:xfrm>
              <a:off x="7256463" y="4243389"/>
              <a:ext cx="1949450" cy="2336800"/>
            </a:xfrm>
            <a:custGeom>
              <a:avLst/>
              <a:gdLst>
                <a:gd name="T0" fmla="*/ 764 w 804"/>
                <a:gd name="T1" fmla="*/ 744 h 964"/>
                <a:gd name="T2" fmla="*/ 584 w 804"/>
                <a:gd name="T3" fmla="*/ 924 h 964"/>
                <a:gd name="T4" fmla="*/ 0 w 804"/>
                <a:gd name="T5" fmla="*/ 924 h 964"/>
                <a:gd name="T6" fmla="*/ 0 w 804"/>
                <a:gd name="T7" fmla="*/ 964 h 964"/>
                <a:gd name="T8" fmla="*/ 584 w 804"/>
                <a:gd name="T9" fmla="*/ 964 h 964"/>
                <a:gd name="T10" fmla="*/ 804 w 804"/>
                <a:gd name="T11" fmla="*/ 744 h 964"/>
                <a:gd name="T12" fmla="*/ 804 w 804"/>
                <a:gd name="T13" fmla="*/ 0 h 964"/>
                <a:gd name="T14" fmla="*/ 764 w 804"/>
                <a:gd name="T15" fmla="*/ 0 h 964"/>
                <a:gd name="T16" fmla="*/ 764 w 804"/>
                <a:gd name="T17" fmla="*/ 74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04" h="964">
                  <a:moveTo>
                    <a:pt x="764" y="744"/>
                  </a:moveTo>
                  <a:cubicBezTo>
                    <a:pt x="764" y="843"/>
                    <a:pt x="683" y="924"/>
                    <a:pt x="584" y="924"/>
                  </a:cubicBezTo>
                  <a:cubicBezTo>
                    <a:pt x="0" y="924"/>
                    <a:pt x="0" y="924"/>
                    <a:pt x="0" y="924"/>
                  </a:cubicBezTo>
                  <a:cubicBezTo>
                    <a:pt x="0" y="964"/>
                    <a:pt x="0" y="964"/>
                    <a:pt x="0" y="964"/>
                  </a:cubicBezTo>
                  <a:cubicBezTo>
                    <a:pt x="584" y="964"/>
                    <a:pt x="584" y="964"/>
                    <a:pt x="584" y="964"/>
                  </a:cubicBezTo>
                  <a:cubicBezTo>
                    <a:pt x="705" y="964"/>
                    <a:pt x="804" y="865"/>
                    <a:pt x="804" y="744"/>
                  </a:cubicBezTo>
                  <a:cubicBezTo>
                    <a:pt x="804" y="0"/>
                    <a:pt x="804" y="0"/>
                    <a:pt x="804" y="0"/>
                  </a:cubicBezTo>
                  <a:cubicBezTo>
                    <a:pt x="764" y="0"/>
                    <a:pt x="764" y="0"/>
                    <a:pt x="764" y="0"/>
                  </a:cubicBezTo>
                  <a:lnTo>
                    <a:pt x="764" y="744"/>
                  </a:lnTo>
                  <a:close/>
                </a:path>
              </a:pathLst>
            </a:custGeom>
            <a:blipFill dpi="0" rotWithShape="1"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" name="任意多边形: 形状 3"/>
            <p:cNvSpPr>
              <a:spLocks/>
            </p:cNvSpPr>
            <p:nvPr/>
          </p:nvSpPr>
          <p:spPr bwMode="auto">
            <a:xfrm>
              <a:off x="6267450" y="3641726"/>
              <a:ext cx="1949450" cy="2376488"/>
            </a:xfrm>
            <a:custGeom>
              <a:avLst/>
              <a:gdLst>
                <a:gd name="T0" fmla="*/ 40 w 804"/>
                <a:gd name="T1" fmla="*/ 220 h 980"/>
                <a:gd name="T2" fmla="*/ 220 w 804"/>
                <a:gd name="T3" fmla="*/ 40 h 980"/>
                <a:gd name="T4" fmla="*/ 804 w 804"/>
                <a:gd name="T5" fmla="*/ 40 h 980"/>
                <a:gd name="T6" fmla="*/ 804 w 804"/>
                <a:gd name="T7" fmla="*/ 0 h 980"/>
                <a:gd name="T8" fmla="*/ 220 w 804"/>
                <a:gd name="T9" fmla="*/ 0 h 980"/>
                <a:gd name="T10" fmla="*/ 0 w 804"/>
                <a:gd name="T11" fmla="*/ 220 h 980"/>
                <a:gd name="T12" fmla="*/ 0 w 804"/>
                <a:gd name="T13" fmla="*/ 980 h 980"/>
                <a:gd name="T14" fmla="*/ 40 w 804"/>
                <a:gd name="T15" fmla="*/ 980 h 980"/>
                <a:gd name="T16" fmla="*/ 40 w 804"/>
                <a:gd name="T17" fmla="*/ 220 h 9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04" h="980">
                  <a:moveTo>
                    <a:pt x="40" y="220"/>
                  </a:moveTo>
                  <a:cubicBezTo>
                    <a:pt x="40" y="121"/>
                    <a:pt x="121" y="40"/>
                    <a:pt x="220" y="40"/>
                  </a:cubicBezTo>
                  <a:cubicBezTo>
                    <a:pt x="804" y="40"/>
                    <a:pt x="804" y="40"/>
                    <a:pt x="804" y="40"/>
                  </a:cubicBezTo>
                  <a:cubicBezTo>
                    <a:pt x="804" y="0"/>
                    <a:pt x="804" y="0"/>
                    <a:pt x="804" y="0"/>
                  </a:cubicBezTo>
                  <a:cubicBezTo>
                    <a:pt x="220" y="0"/>
                    <a:pt x="220" y="0"/>
                    <a:pt x="220" y="0"/>
                  </a:cubicBezTo>
                  <a:cubicBezTo>
                    <a:pt x="99" y="0"/>
                    <a:pt x="0" y="99"/>
                    <a:pt x="0" y="220"/>
                  </a:cubicBezTo>
                  <a:cubicBezTo>
                    <a:pt x="0" y="980"/>
                    <a:pt x="0" y="980"/>
                    <a:pt x="0" y="980"/>
                  </a:cubicBezTo>
                  <a:cubicBezTo>
                    <a:pt x="40" y="980"/>
                    <a:pt x="40" y="980"/>
                    <a:pt x="40" y="980"/>
                  </a:cubicBezTo>
                  <a:lnTo>
                    <a:pt x="40" y="220"/>
                  </a:lnTo>
                  <a:close/>
                </a:path>
              </a:pathLst>
            </a:custGeom>
            <a:blipFill dpi="0" rotWithShape="1"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" name="任意多边形: 形状 4"/>
            <p:cNvSpPr>
              <a:spLocks/>
            </p:cNvSpPr>
            <p:nvPr/>
          </p:nvSpPr>
          <p:spPr bwMode="auto">
            <a:xfrm>
              <a:off x="6745288" y="6110289"/>
              <a:ext cx="412750" cy="479425"/>
            </a:xfrm>
            <a:custGeom>
              <a:avLst/>
              <a:gdLst>
                <a:gd name="T0" fmla="*/ 170 w 170"/>
                <a:gd name="T1" fmla="*/ 111 h 198"/>
                <a:gd name="T2" fmla="*/ 147 w 170"/>
                <a:gd name="T3" fmla="*/ 52 h 198"/>
                <a:gd name="T4" fmla="*/ 87 w 170"/>
                <a:gd name="T5" fmla="*/ 26 h 198"/>
                <a:gd name="T6" fmla="*/ 87 w 170"/>
                <a:gd name="T7" fmla="*/ 0 h 198"/>
                <a:gd name="T8" fmla="*/ 24 w 170"/>
                <a:gd name="T9" fmla="*/ 41 h 198"/>
                <a:gd name="T10" fmla="*/ 0 w 170"/>
                <a:gd name="T11" fmla="*/ 110 h 198"/>
                <a:gd name="T12" fmla="*/ 24 w 170"/>
                <a:gd name="T13" fmla="*/ 173 h 198"/>
                <a:gd name="T14" fmla="*/ 84 w 170"/>
                <a:gd name="T15" fmla="*/ 198 h 198"/>
                <a:gd name="T16" fmla="*/ 145 w 170"/>
                <a:gd name="T17" fmla="*/ 173 h 198"/>
                <a:gd name="T18" fmla="*/ 170 w 170"/>
                <a:gd name="T19" fmla="*/ 111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0" h="198">
                  <a:moveTo>
                    <a:pt x="170" y="111"/>
                  </a:moveTo>
                  <a:cubicBezTo>
                    <a:pt x="170" y="87"/>
                    <a:pt x="162" y="68"/>
                    <a:pt x="147" y="52"/>
                  </a:cubicBezTo>
                  <a:cubicBezTo>
                    <a:pt x="132" y="36"/>
                    <a:pt x="111" y="28"/>
                    <a:pt x="87" y="26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59" y="7"/>
                    <a:pt x="39" y="21"/>
                    <a:pt x="24" y="41"/>
                  </a:cubicBezTo>
                  <a:cubicBezTo>
                    <a:pt x="8" y="61"/>
                    <a:pt x="0" y="84"/>
                    <a:pt x="0" y="110"/>
                  </a:cubicBezTo>
                  <a:cubicBezTo>
                    <a:pt x="0" y="135"/>
                    <a:pt x="8" y="156"/>
                    <a:pt x="24" y="173"/>
                  </a:cubicBezTo>
                  <a:cubicBezTo>
                    <a:pt x="41" y="190"/>
                    <a:pt x="60" y="198"/>
                    <a:pt x="84" y="198"/>
                  </a:cubicBezTo>
                  <a:cubicBezTo>
                    <a:pt x="109" y="198"/>
                    <a:pt x="129" y="190"/>
                    <a:pt x="145" y="173"/>
                  </a:cubicBezTo>
                  <a:cubicBezTo>
                    <a:pt x="162" y="156"/>
                    <a:pt x="170" y="136"/>
                    <a:pt x="170" y="111"/>
                  </a:cubicBezTo>
                  <a:close/>
                </a:path>
              </a:pathLst>
            </a:custGeom>
            <a:blipFill dpi="0" rotWithShape="1"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" name="任意多边形: 形状 5"/>
            <p:cNvSpPr>
              <a:spLocks/>
            </p:cNvSpPr>
            <p:nvPr/>
          </p:nvSpPr>
          <p:spPr bwMode="auto">
            <a:xfrm>
              <a:off x="6261100" y="6110289"/>
              <a:ext cx="411163" cy="479425"/>
            </a:xfrm>
            <a:custGeom>
              <a:avLst/>
              <a:gdLst>
                <a:gd name="T0" fmla="*/ 146 w 170"/>
                <a:gd name="T1" fmla="*/ 173 h 198"/>
                <a:gd name="T2" fmla="*/ 170 w 170"/>
                <a:gd name="T3" fmla="*/ 111 h 198"/>
                <a:gd name="T4" fmla="*/ 147 w 170"/>
                <a:gd name="T5" fmla="*/ 52 h 198"/>
                <a:gd name="T6" fmla="*/ 87 w 170"/>
                <a:gd name="T7" fmla="*/ 26 h 198"/>
                <a:gd name="T8" fmla="*/ 87 w 170"/>
                <a:gd name="T9" fmla="*/ 0 h 198"/>
                <a:gd name="T10" fmla="*/ 24 w 170"/>
                <a:gd name="T11" fmla="*/ 41 h 198"/>
                <a:gd name="T12" fmla="*/ 0 w 170"/>
                <a:gd name="T13" fmla="*/ 110 h 198"/>
                <a:gd name="T14" fmla="*/ 25 w 170"/>
                <a:gd name="T15" fmla="*/ 173 h 198"/>
                <a:gd name="T16" fmla="*/ 84 w 170"/>
                <a:gd name="T17" fmla="*/ 198 h 198"/>
                <a:gd name="T18" fmla="*/ 146 w 170"/>
                <a:gd name="T19" fmla="*/ 173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0" h="198">
                  <a:moveTo>
                    <a:pt x="146" y="173"/>
                  </a:moveTo>
                  <a:cubicBezTo>
                    <a:pt x="162" y="156"/>
                    <a:pt x="170" y="136"/>
                    <a:pt x="170" y="111"/>
                  </a:cubicBezTo>
                  <a:cubicBezTo>
                    <a:pt x="170" y="87"/>
                    <a:pt x="162" y="68"/>
                    <a:pt x="147" y="52"/>
                  </a:cubicBezTo>
                  <a:cubicBezTo>
                    <a:pt x="132" y="36"/>
                    <a:pt x="111" y="28"/>
                    <a:pt x="87" y="26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63" y="7"/>
                    <a:pt x="40" y="21"/>
                    <a:pt x="24" y="41"/>
                  </a:cubicBezTo>
                  <a:cubicBezTo>
                    <a:pt x="8" y="61"/>
                    <a:pt x="0" y="84"/>
                    <a:pt x="0" y="110"/>
                  </a:cubicBezTo>
                  <a:cubicBezTo>
                    <a:pt x="0" y="135"/>
                    <a:pt x="9" y="156"/>
                    <a:pt x="25" y="173"/>
                  </a:cubicBezTo>
                  <a:cubicBezTo>
                    <a:pt x="41" y="190"/>
                    <a:pt x="61" y="198"/>
                    <a:pt x="84" y="198"/>
                  </a:cubicBezTo>
                  <a:cubicBezTo>
                    <a:pt x="109" y="198"/>
                    <a:pt x="129" y="190"/>
                    <a:pt x="146" y="173"/>
                  </a:cubicBezTo>
                  <a:close/>
                </a:path>
              </a:pathLst>
            </a:custGeom>
            <a:blipFill dpi="0" rotWithShape="1"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" name="任意多边形: 形状 6"/>
            <p:cNvSpPr>
              <a:spLocks/>
            </p:cNvSpPr>
            <p:nvPr/>
          </p:nvSpPr>
          <p:spPr bwMode="auto">
            <a:xfrm>
              <a:off x="8315325" y="3670301"/>
              <a:ext cx="896938" cy="481013"/>
            </a:xfrm>
            <a:custGeom>
              <a:avLst/>
              <a:gdLst>
                <a:gd name="T0" fmla="*/ 146 w 370"/>
                <a:gd name="T1" fmla="*/ 157 h 198"/>
                <a:gd name="T2" fmla="*/ 83 w 370"/>
                <a:gd name="T3" fmla="*/ 198 h 198"/>
                <a:gd name="T4" fmla="*/ 83 w 370"/>
                <a:gd name="T5" fmla="*/ 172 h 198"/>
                <a:gd name="T6" fmla="*/ 23 w 370"/>
                <a:gd name="T7" fmla="*/ 146 h 198"/>
                <a:gd name="T8" fmla="*/ 0 w 370"/>
                <a:gd name="T9" fmla="*/ 87 h 198"/>
                <a:gd name="T10" fmla="*/ 25 w 370"/>
                <a:gd name="T11" fmla="*/ 25 h 198"/>
                <a:gd name="T12" fmla="*/ 86 w 370"/>
                <a:gd name="T13" fmla="*/ 0 h 198"/>
                <a:gd name="T14" fmla="*/ 146 w 370"/>
                <a:gd name="T15" fmla="*/ 25 h 198"/>
                <a:gd name="T16" fmla="*/ 170 w 370"/>
                <a:gd name="T17" fmla="*/ 88 h 198"/>
                <a:gd name="T18" fmla="*/ 146 w 370"/>
                <a:gd name="T19" fmla="*/ 157 h 198"/>
                <a:gd name="T20" fmla="*/ 346 w 370"/>
                <a:gd name="T21" fmla="*/ 157 h 198"/>
                <a:gd name="T22" fmla="*/ 283 w 370"/>
                <a:gd name="T23" fmla="*/ 198 h 198"/>
                <a:gd name="T24" fmla="*/ 283 w 370"/>
                <a:gd name="T25" fmla="*/ 172 h 198"/>
                <a:gd name="T26" fmla="*/ 223 w 370"/>
                <a:gd name="T27" fmla="*/ 146 h 198"/>
                <a:gd name="T28" fmla="*/ 200 w 370"/>
                <a:gd name="T29" fmla="*/ 87 h 198"/>
                <a:gd name="T30" fmla="*/ 224 w 370"/>
                <a:gd name="T31" fmla="*/ 25 h 198"/>
                <a:gd name="T32" fmla="*/ 286 w 370"/>
                <a:gd name="T33" fmla="*/ 0 h 198"/>
                <a:gd name="T34" fmla="*/ 345 w 370"/>
                <a:gd name="T35" fmla="*/ 25 h 198"/>
                <a:gd name="T36" fmla="*/ 370 w 370"/>
                <a:gd name="T37" fmla="*/ 88 h 198"/>
                <a:gd name="T38" fmla="*/ 346 w 370"/>
                <a:gd name="T39" fmla="*/ 157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70" h="198">
                  <a:moveTo>
                    <a:pt x="146" y="157"/>
                  </a:moveTo>
                  <a:cubicBezTo>
                    <a:pt x="131" y="177"/>
                    <a:pt x="111" y="191"/>
                    <a:pt x="83" y="198"/>
                  </a:cubicBezTo>
                  <a:cubicBezTo>
                    <a:pt x="83" y="172"/>
                    <a:pt x="83" y="172"/>
                    <a:pt x="83" y="172"/>
                  </a:cubicBezTo>
                  <a:cubicBezTo>
                    <a:pt x="59" y="170"/>
                    <a:pt x="39" y="162"/>
                    <a:pt x="23" y="146"/>
                  </a:cubicBezTo>
                  <a:cubicBezTo>
                    <a:pt x="8" y="130"/>
                    <a:pt x="0" y="111"/>
                    <a:pt x="0" y="87"/>
                  </a:cubicBezTo>
                  <a:cubicBezTo>
                    <a:pt x="0" y="62"/>
                    <a:pt x="8" y="42"/>
                    <a:pt x="25" y="25"/>
                  </a:cubicBezTo>
                  <a:cubicBezTo>
                    <a:pt x="41" y="8"/>
                    <a:pt x="61" y="0"/>
                    <a:pt x="86" y="0"/>
                  </a:cubicBezTo>
                  <a:cubicBezTo>
                    <a:pt x="110" y="0"/>
                    <a:pt x="129" y="8"/>
                    <a:pt x="146" y="25"/>
                  </a:cubicBezTo>
                  <a:cubicBezTo>
                    <a:pt x="162" y="42"/>
                    <a:pt x="170" y="63"/>
                    <a:pt x="170" y="88"/>
                  </a:cubicBezTo>
                  <a:cubicBezTo>
                    <a:pt x="170" y="114"/>
                    <a:pt x="162" y="137"/>
                    <a:pt x="146" y="157"/>
                  </a:cubicBezTo>
                  <a:close/>
                  <a:moveTo>
                    <a:pt x="346" y="157"/>
                  </a:moveTo>
                  <a:cubicBezTo>
                    <a:pt x="330" y="177"/>
                    <a:pt x="307" y="191"/>
                    <a:pt x="283" y="198"/>
                  </a:cubicBezTo>
                  <a:cubicBezTo>
                    <a:pt x="283" y="172"/>
                    <a:pt x="283" y="172"/>
                    <a:pt x="283" y="172"/>
                  </a:cubicBezTo>
                  <a:cubicBezTo>
                    <a:pt x="259" y="170"/>
                    <a:pt x="238" y="162"/>
                    <a:pt x="223" y="146"/>
                  </a:cubicBezTo>
                  <a:cubicBezTo>
                    <a:pt x="208" y="130"/>
                    <a:pt x="200" y="111"/>
                    <a:pt x="200" y="87"/>
                  </a:cubicBezTo>
                  <a:cubicBezTo>
                    <a:pt x="200" y="62"/>
                    <a:pt x="208" y="42"/>
                    <a:pt x="224" y="25"/>
                  </a:cubicBezTo>
                  <a:cubicBezTo>
                    <a:pt x="241" y="8"/>
                    <a:pt x="261" y="0"/>
                    <a:pt x="286" y="0"/>
                  </a:cubicBezTo>
                  <a:cubicBezTo>
                    <a:pt x="309" y="0"/>
                    <a:pt x="329" y="8"/>
                    <a:pt x="345" y="25"/>
                  </a:cubicBezTo>
                  <a:cubicBezTo>
                    <a:pt x="361" y="42"/>
                    <a:pt x="370" y="63"/>
                    <a:pt x="370" y="88"/>
                  </a:cubicBezTo>
                  <a:cubicBezTo>
                    <a:pt x="370" y="114"/>
                    <a:pt x="362" y="137"/>
                    <a:pt x="346" y="1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9" name="任意多边形: 形状 7"/>
            <p:cNvSpPr>
              <a:spLocks/>
            </p:cNvSpPr>
            <p:nvPr/>
          </p:nvSpPr>
          <p:spPr bwMode="auto">
            <a:xfrm>
              <a:off x="8801100" y="3670301"/>
              <a:ext cx="411163" cy="481013"/>
            </a:xfrm>
            <a:custGeom>
              <a:avLst/>
              <a:gdLst>
                <a:gd name="T0" fmla="*/ 86 w 170"/>
                <a:gd name="T1" fmla="*/ 0 h 198"/>
                <a:gd name="T2" fmla="*/ 24 w 170"/>
                <a:gd name="T3" fmla="*/ 25 h 198"/>
                <a:gd name="T4" fmla="*/ 0 w 170"/>
                <a:gd name="T5" fmla="*/ 87 h 198"/>
                <a:gd name="T6" fmla="*/ 23 w 170"/>
                <a:gd name="T7" fmla="*/ 146 h 198"/>
                <a:gd name="T8" fmla="*/ 83 w 170"/>
                <a:gd name="T9" fmla="*/ 172 h 198"/>
                <a:gd name="T10" fmla="*/ 83 w 170"/>
                <a:gd name="T11" fmla="*/ 198 h 198"/>
                <a:gd name="T12" fmla="*/ 146 w 170"/>
                <a:gd name="T13" fmla="*/ 157 h 198"/>
                <a:gd name="T14" fmla="*/ 170 w 170"/>
                <a:gd name="T15" fmla="*/ 88 h 198"/>
                <a:gd name="T16" fmla="*/ 145 w 170"/>
                <a:gd name="T17" fmla="*/ 25 h 198"/>
                <a:gd name="T18" fmla="*/ 86 w 170"/>
                <a:gd name="T19" fmla="*/ 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0" h="198">
                  <a:moveTo>
                    <a:pt x="86" y="0"/>
                  </a:moveTo>
                  <a:cubicBezTo>
                    <a:pt x="61" y="0"/>
                    <a:pt x="41" y="8"/>
                    <a:pt x="24" y="25"/>
                  </a:cubicBezTo>
                  <a:cubicBezTo>
                    <a:pt x="8" y="42"/>
                    <a:pt x="0" y="62"/>
                    <a:pt x="0" y="87"/>
                  </a:cubicBezTo>
                  <a:cubicBezTo>
                    <a:pt x="0" y="111"/>
                    <a:pt x="8" y="130"/>
                    <a:pt x="23" y="146"/>
                  </a:cubicBezTo>
                  <a:cubicBezTo>
                    <a:pt x="38" y="162"/>
                    <a:pt x="59" y="170"/>
                    <a:pt x="83" y="172"/>
                  </a:cubicBezTo>
                  <a:cubicBezTo>
                    <a:pt x="83" y="198"/>
                    <a:pt x="83" y="198"/>
                    <a:pt x="83" y="198"/>
                  </a:cubicBezTo>
                  <a:cubicBezTo>
                    <a:pt x="107" y="191"/>
                    <a:pt x="130" y="177"/>
                    <a:pt x="146" y="157"/>
                  </a:cubicBezTo>
                  <a:cubicBezTo>
                    <a:pt x="162" y="137"/>
                    <a:pt x="170" y="114"/>
                    <a:pt x="170" y="88"/>
                  </a:cubicBezTo>
                  <a:cubicBezTo>
                    <a:pt x="170" y="63"/>
                    <a:pt x="162" y="42"/>
                    <a:pt x="145" y="25"/>
                  </a:cubicBezTo>
                  <a:cubicBezTo>
                    <a:pt x="129" y="8"/>
                    <a:pt x="109" y="0"/>
                    <a:pt x="86" y="0"/>
                  </a:cubicBezTo>
                  <a:close/>
                </a:path>
              </a:pathLst>
            </a:custGeom>
            <a:blipFill dpi="0" rotWithShape="1"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0" name="任意多边形: 形状 8"/>
            <p:cNvSpPr>
              <a:spLocks/>
            </p:cNvSpPr>
            <p:nvPr/>
          </p:nvSpPr>
          <p:spPr bwMode="auto">
            <a:xfrm>
              <a:off x="8315325" y="3670301"/>
              <a:ext cx="412750" cy="481013"/>
            </a:xfrm>
            <a:custGeom>
              <a:avLst/>
              <a:gdLst>
                <a:gd name="T0" fmla="*/ 146 w 170"/>
                <a:gd name="T1" fmla="*/ 25 h 198"/>
                <a:gd name="T2" fmla="*/ 86 w 170"/>
                <a:gd name="T3" fmla="*/ 0 h 198"/>
                <a:gd name="T4" fmla="*/ 25 w 170"/>
                <a:gd name="T5" fmla="*/ 25 h 198"/>
                <a:gd name="T6" fmla="*/ 0 w 170"/>
                <a:gd name="T7" fmla="*/ 87 h 198"/>
                <a:gd name="T8" fmla="*/ 23 w 170"/>
                <a:gd name="T9" fmla="*/ 146 h 198"/>
                <a:gd name="T10" fmla="*/ 83 w 170"/>
                <a:gd name="T11" fmla="*/ 172 h 198"/>
                <a:gd name="T12" fmla="*/ 83 w 170"/>
                <a:gd name="T13" fmla="*/ 198 h 198"/>
                <a:gd name="T14" fmla="*/ 146 w 170"/>
                <a:gd name="T15" fmla="*/ 157 h 198"/>
                <a:gd name="T16" fmla="*/ 170 w 170"/>
                <a:gd name="T17" fmla="*/ 88 h 198"/>
                <a:gd name="T18" fmla="*/ 146 w 170"/>
                <a:gd name="T19" fmla="*/ 25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0" h="198">
                  <a:moveTo>
                    <a:pt x="146" y="25"/>
                  </a:moveTo>
                  <a:cubicBezTo>
                    <a:pt x="129" y="8"/>
                    <a:pt x="110" y="0"/>
                    <a:pt x="86" y="0"/>
                  </a:cubicBezTo>
                  <a:cubicBezTo>
                    <a:pt x="61" y="0"/>
                    <a:pt x="41" y="8"/>
                    <a:pt x="25" y="25"/>
                  </a:cubicBezTo>
                  <a:cubicBezTo>
                    <a:pt x="8" y="42"/>
                    <a:pt x="0" y="62"/>
                    <a:pt x="0" y="87"/>
                  </a:cubicBezTo>
                  <a:cubicBezTo>
                    <a:pt x="0" y="111"/>
                    <a:pt x="8" y="130"/>
                    <a:pt x="23" y="146"/>
                  </a:cubicBezTo>
                  <a:cubicBezTo>
                    <a:pt x="39" y="162"/>
                    <a:pt x="59" y="170"/>
                    <a:pt x="83" y="172"/>
                  </a:cubicBezTo>
                  <a:cubicBezTo>
                    <a:pt x="83" y="198"/>
                    <a:pt x="83" y="198"/>
                    <a:pt x="83" y="198"/>
                  </a:cubicBezTo>
                  <a:cubicBezTo>
                    <a:pt x="111" y="191"/>
                    <a:pt x="131" y="177"/>
                    <a:pt x="146" y="157"/>
                  </a:cubicBezTo>
                  <a:cubicBezTo>
                    <a:pt x="162" y="137"/>
                    <a:pt x="170" y="114"/>
                    <a:pt x="170" y="88"/>
                  </a:cubicBezTo>
                  <a:cubicBezTo>
                    <a:pt x="170" y="63"/>
                    <a:pt x="162" y="42"/>
                    <a:pt x="146" y="25"/>
                  </a:cubicBezTo>
                  <a:close/>
                </a:path>
              </a:pathLst>
            </a:custGeom>
            <a:blipFill dpi="0" rotWithShape="1"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6873203" y="1034496"/>
            <a:ext cx="5050788" cy="4548158"/>
            <a:chOff x="1042700" y="2120093"/>
            <a:chExt cx="4213490" cy="3794184"/>
          </a:xfrm>
        </p:grpSpPr>
        <p:sp>
          <p:nvSpPr>
            <p:cNvPr id="42" name="矩形: 圆角 42"/>
            <p:cNvSpPr/>
            <p:nvPr/>
          </p:nvSpPr>
          <p:spPr>
            <a:xfrm>
              <a:off x="1042700" y="2958779"/>
              <a:ext cx="577851" cy="577851"/>
            </a:xfrm>
            <a:prstGeom prst="roundRect">
              <a:avLst>
                <a:gd name="adj" fmla="val 15000"/>
              </a:avLst>
            </a:prstGeom>
            <a:blipFill dpi="0" rotWithShape="1"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tile tx="0" ty="0" sx="100000" sy="100000" flip="none" algn="tl"/>
            </a:blip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r>
                <a:rPr lang="en-US" sz="2400" b="1" dirty="0">
                  <a:solidFill>
                    <a:schemeClr val="bg1"/>
                  </a:solidFill>
                  <a:latin typeface="+mj-lt"/>
                </a:rPr>
                <a:t>2</a:t>
              </a:r>
              <a:endParaRPr sz="24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40" name="矩形: 圆角 40"/>
            <p:cNvSpPr/>
            <p:nvPr/>
          </p:nvSpPr>
          <p:spPr>
            <a:xfrm>
              <a:off x="1042700" y="2166229"/>
              <a:ext cx="577851" cy="577851"/>
            </a:xfrm>
            <a:prstGeom prst="roundRect">
              <a:avLst>
                <a:gd name="adj" fmla="val 15000"/>
              </a:avLst>
            </a:prstGeom>
            <a:blipFill dpi="0" rotWithShape="1">
              <a:blip r:embed="rId6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r>
                <a:rPr lang="en-US" sz="2400" b="1" dirty="0">
                  <a:solidFill>
                    <a:schemeClr val="bg1"/>
                  </a:solidFill>
                  <a:latin typeface="+mj-lt"/>
                </a:rPr>
                <a:t>1</a:t>
              </a:r>
              <a:endParaRPr sz="24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38" name="矩形: 圆角 38"/>
            <p:cNvSpPr/>
            <p:nvPr/>
          </p:nvSpPr>
          <p:spPr>
            <a:xfrm>
              <a:off x="1042700" y="4543877"/>
              <a:ext cx="577851" cy="577851"/>
            </a:xfrm>
            <a:prstGeom prst="roundRect">
              <a:avLst>
                <a:gd name="adj" fmla="val 15000"/>
              </a:avLst>
            </a:prstGeom>
            <a:blipFill dpi="0" rotWithShape="1"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tile tx="0" ty="0" sx="100000" sy="100000" flip="none" algn="tl"/>
            </a:blip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r>
                <a:rPr lang="en-US" sz="2400" b="1" dirty="0">
                  <a:solidFill>
                    <a:schemeClr val="bg1"/>
                  </a:solidFill>
                  <a:latin typeface="+mj-lt"/>
                </a:rPr>
                <a:t>4</a:t>
              </a:r>
              <a:endParaRPr sz="24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36" name="矩形: 圆角 36"/>
            <p:cNvSpPr/>
            <p:nvPr/>
          </p:nvSpPr>
          <p:spPr>
            <a:xfrm>
              <a:off x="1042700" y="3751328"/>
              <a:ext cx="577851" cy="577851"/>
            </a:xfrm>
            <a:prstGeom prst="roundRect">
              <a:avLst>
                <a:gd name="adj" fmla="val 15000"/>
              </a:avLst>
            </a:prstGeom>
            <a:blipFill dpi="0" rotWithShape="1">
              <a:blip r:embed="rId6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r>
                <a:rPr lang="en-US" sz="2400" b="1" dirty="0">
                  <a:solidFill>
                    <a:schemeClr val="bg1"/>
                  </a:solidFill>
                  <a:latin typeface="+mj-lt"/>
                </a:rPr>
                <a:t>3</a:t>
              </a:r>
              <a:endParaRPr sz="24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34" name="矩形: 圆角 34"/>
            <p:cNvSpPr/>
            <p:nvPr/>
          </p:nvSpPr>
          <p:spPr>
            <a:xfrm>
              <a:off x="1042700" y="5336426"/>
              <a:ext cx="577851" cy="577851"/>
            </a:xfrm>
            <a:prstGeom prst="roundRect">
              <a:avLst>
                <a:gd name="adj" fmla="val 15000"/>
              </a:avLst>
            </a:prstGeom>
            <a:blipFill dpi="0" rotWithShape="1">
              <a:blip r:embed="rId6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r>
                <a:rPr lang="en-US" sz="2400" b="1" dirty="0">
                  <a:solidFill>
                    <a:schemeClr val="bg1"/>
                  </a:solidFill>
                  <a:latin typeface="+mj-lt"/>
                </a:rPr>
                <a:t>5</a:t>
              </a:r>
              <a:endParaRPr sz="2400" b="1" dirty="0">
                <a:solidFill>
                  <a:schemeClr val="bg1"/>
                </a:solidFill>
                <a:latin typeface="+mj-lt"/>
              </a:endParaRPr>
            </a:p>
          </p:txBody>
        </p:sp>
        <p:grpSp>
          <p:nvGrpSpPr>
            <p:cNvPr id="19" name="组合 18"/>
            <p:cNvGrpSpPr/>
            <p:nvPr/>
          </p:nvGrpSpPr>
          <p:grpSpPr>
            <a:xfrm>
              <a:off x="1620551" y="2120093"/>
              <a:ext cx="3635639" cy="530259"/>
              <a:chOff x="1620551" y="2120093"/>
              <a:chExt cx="3635639" cy="530259"/>
            </a:xfrm>
          </p:grpSpPr>
          <p:sp>
            <p:nvSpPr>
              <p:cNvPr id="32" name="矩形 31"/>
              <p:cNvSpPr/>
              <p:nvPr/>
            </p:nvSpPr>
            <p:spPr>
              <a:xfrm>
                <a:off x="1620551" y="2120093"/>
                <a:ext cx="2073244" cy="297502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:a14="http://schemas.microsoft.com/office/drawing/2010/main" xmlns:p14="http://schemas.microsoft.com/office/powerpoint/2010/main" xmlns:ma14="http://schemas.microsoft.com/office/mac/drawingml/2011/main" xmlns:lc="http://schemas.openxmlformats.org/drawingml/2006/lockedCanvas" xmlns="" val="1"/>
                </a:ext>
              </a:extLst>
            </p:spPr>
            <p:txBody>
              <a:bodyPr wrap="none" lIns="288000" tIns="0" rIns="0" bIns="0" anchor="ctr" anchorCtr="0">
                <a:normAutofit/>
              </a:bodyPr>
              <a:lstStyle/>
              <a:p>
                <a:pPr lvl="0">
                  <a:defRPr sz="1800"/>
                </a:pPr>
                <a:r>
                  <a:rPr lang="zh-CN" altLang="en-US" sz="1400" b="1" dirty="0"/>
                  <a:t>标题文本预设</a:t>
                </a:r>
              </a:p>
            </p:txBody>
          </p:sp>
          <p:sp>
            <p:nvSpPr>
              <p:cNvPr id="33" name="矩形 32"/>
              <p:cNvSpPr/>
              <p:nvPr/>
            </p:nvSpPr>
            <p:spPr>
              <a:xfrm>
                <a:off x="1620551" y="2465686"/>
                <a:ext cx="3635639" cy="184666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:a14="http://schemas.microsoft.com/office/drawing/2010/main" xmlns:p14="http://schemas.microsoft.com/office/powerpoint/2010/main" xmlns:ma14="http://schemas.microsoft.com/office/mac/drawingml/2011/main" xmlns:lc="http://schemas.openxmlformats.org/drawingml/2006/lockedCanvas" xmlns="" val="1"/>
                </a:ext>
              </a:extLst>
            </p:spPr>
            <p:txBody>
              <a:bodyPr wrap="square" lIns="288000" tIns="0" rIns="0" bIns="0">
                <a:normAutofit/>
              </a:bodyPr>
              <a:lstStyle/>
              <a:p>
                <a:pPr lvl="0">
                  <a:lnSpc>
                    <a:spcPct val="120000"/>
                  </a:lnSpc>
                  <a:defRPr sz="1800"/>
                </a:pPr>
                <a:r>
                  <a:rPr lang="zh-CN" altLang="en-US" sz="1000">
                    <a:solidFill>
                      <a:schemeClr val="dk1">
                        <a:lumMod val="100000"/>
                      </a:schemeClr>
                    </a:solidFill>
                  </a:rPr>
                  <a:t>此部分内容作为文字排版占位显示 （建议使用主题字体）</a:t>
                </a:r>
                <a:endParaRPr lang="zh-CN" altLang="en-US" sz="100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1620551" y="2896091"/>
              <a:ext cx="3635639" cy="514357"/>
              <a:chOff x="1620551" y="2120093"/>
              <a:chExt cx="3635639" cy="514357"/>
            </a:xfrm>
          </p:grpSpPr>
          <p:sp>
            <p:nvSpPr>
              <p:cNvPr id="30" name="矩形 29"/>
              <p:cNvSpPr/>
              <p:nvPr/>
            </p:nvSpPr>
            <p:spPr>
              <a:xfrm>
                <a:off x="1620551" y="2120093"/>
                <a:ext cx="2073244" cy="297502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:a14="http://schemas.microsoft.com/office/drawing/2010/main" xmlns:p14="http://schemas.microsoft.com/office/powerpoint/2010/main" xmlns:ma14="http://schemas.microsoft.com/office/mac/drawingml/2011/main" xmlns:lc="http://schemas.openxmlformats.org/drawingml/2006/lockedCanvas" xmlns="" val="1"/>
                </a:ext>
              </a:extLst>
            </p:spPr>
            <p:txBody>
              <a:bodyPr wrap="none" lIns="288000" tIns="0" rIns="0" bIns="0" anchor="ctr" anchorCtr="0">
                <a:normAutofit/>
              </a:bodyPr>
              <a:lstStyle/>
              <a:p>
                <a:pPr lvl="0">
                  <a:defRPr sz="1800"/>
                </a:pPr>
                <a:r>
                  <a:rPr lang="zh-CN" altLang="en-US" sz="1400" b="1"/>
                  <a:t>标题文本预设</a:t>
                </a:r>
                <a:endParaRPr lang="zh-CN" altLang="en-US" sz="1400" b="1" dirty="0"/>
              </a:p>
            </p:txBody>
          </p:sp>
          <p:sp>
            <p:nvSpPr>
              <p:cNvPr id="31" name="矩形 30"/>
              <p:cNvSpPr/>
              <p:nvPr/>
            </p:nvSpPr>
            <p:spPr>
              <a:xfrm>
                <a:off x="1620551" y="2465686"/>
                <a:ext cx="3635639" cy="168764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:a14="http://schemas.microsoft.com/office/drawing/2010/main" xmlns:p14="http://schemas.microsoft.com/office/powerpoint/2010/main" xmlns:ma14="http://schemas.microsoft.com/office/mac/drawingml/2011/main" xmlns:lc="http://schemas.openxmlformats.org/drawingml/2006/lockedCanvas" xmlns="" val="1"/>
                </a:ext>
              </a:extLst>
            </p:spPr>
            <p:txBody>
              <a:bodyPr wrap="square" lIns="288000" tIns="0" rIns="0" bIns="0">
                <a:normAutofit/>
              </a:bodyPr>
              <a:lstStyle/>
              <a:p>
                <a:pPr lvl="0">
                  <a:lnSpc>
                    <a:spcPct val="130000"/>
                  </a:lnSpc>
                  <a:defRPr sz="1800"/>
                </a:pPr>
                <a: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</a:rPr>
                  <a:t>此部分内容作为文字排版占位显示 （建议使用主题字体）</a:t>
                </a: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>
              <a:off x="1620551" y="3711444"/>
              <a:ext cx="3635639" cy="514357"/>
              <a:chOff x="1620551" y="2120093"/>
              <a:chExt cx="3635639" cy="514357"/>
            </a:xfrm>
          </p:grpSpPr>
          <p:sp>
            <p:nvSpPr>
              <p:cNvPr id="28" name="矩形 27"/>
              <p:cNvSpPr/>
              <p:nvPr/>
            </p:nvSpPr>
            <p:spPr>
              <a:xfrm>
                <a:off x="1620551" y="2120093"/>
                <a:ext cx="2073244" cy="297502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:a14="http://schemas.microsoft.com/office/drawing/2010/main" xmlns:p14="http://schemas.microsoft.com/office/powerpoint/2010/main" xmlns:ma14="http://schemas.microsoft.com/office/mac/drawingml/2011/main" xmlns:lc="http://schemas.openxmlformats.org/drawingml/2006/lockedCanvas" xmlns="" val="1"/>
                </a:ext>
              </a:extLst>
            </p:spPr>
            <p:txBody>
              <a:bodyPr wrap="none" lIns="288000" tIns="0" rIns="0" bIns="0" anchor="ctr" anchorCtr="0">
                <a:normAutofit/>
              </a:bodyPr>
              <a:lstStyle/>
              <a:p>
                <a:pPr lvl="0">
                  <a:defRPr sz="1800"/>
                </a:pPr>
                <a:r>
                  <a:rPr lang="zh-CN" altLang="en-US" sz="1400" b="1"/>
                  <a:t>标题文本预设</a:t>
                </a:r>
                <a:endParaRPr lang="zh-CN" altLang="en-US" sz="1400" b="1" dirty="0"/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1620551" y="2465686"/>
                <a:ext cx="3635639" cy="168764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:a14="http://schemas.microsoft.com/office/drawing/2010/main" xmlns:p14="http://schemas.microsoft.com/office/powerpoint/2010/main" xmlns:ma14="http://schemas.microsoft.com/office/mac/drawingml/2011/main" xmlns:lc="http://schemas.openxmlformats.org/drawingml/2006/lockedCanvas" xmlns="" val="1"/>
                </a:ext>
              </a:extLst>
            </p:spPr>
            <p:txBody>
              <a:bodyPr wrap="square" lIns="288000" tIns="0" rIns="0" bIns="0">
                <a:normAutofit/>
              </a:bodyPr>
              <a:lstStyle/>
              <a:p>
                <a:pPr lvl="0">
                  <a:lnSpc>
                    <a:spcPct val="130000"/>
                  </a:lnSpc>
                  <a:defRPr sz="1800"/>
                </a:pPr>
                <a:r>
                  <a:rPr lang="zh-CN" altLang="en-US" sz="1000">
                    <a:solidFill>
                      <a:schemeClr val="dk1">
                        <a:lumMod val="100000"/>
                      </a:schemeClr>
                    </a:solidFill>
                  </a:rPr>
                  <a:t>此部分内容作为文字排版占位显示 （建议使用主题字体）</a:t>
                </a:r>
                <a:endParaRPr lang="zh-CN" altLang="en-US" sz="100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>
              <a:off x="1620551" y="4506924"/>
              <a:ext cx="3635639" cy="514357"/>
              <a:chOff x="1620551" y="2120093"/>
              <a:chExt cx="3635639" cy="514357"/>
            </a:xfrm>
          </p:grpSpPr>
          <p:sp>
            <p:nvSpPr>
              <p:cNvPr id="26" name="矩形 25"/>
              <p:cNvSpPr/>
              <p:nvPr/>
            </p:nvSpPr>
            <p:spPr>
              <a:xfrm>
                <a:off x="1620551" y="2120093"/>
                <a:ext cx="2073244" cy="297502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:a14="http://schemas.microsoft.com/office/drawing/2010/main" xmlns:p14="http://schemas.microsoft.com/office/powerpoint/2010/main" xmlns:ma14="http://schemas.microsoft.com/office/mac/drawingml/2011/main" xmlns:lc="http://schemas.openxmlformats.org/drawingml/2006/lockedCanvas" xmlns="" val="1"/>
                </a:ext>
              </a:extLst>
            </p:spPr>
            <p:txBody>
              <a:bodyPr wrap="none" lIns="288000" tIns="0" rIns="0" bIns="0" anchor="ctr" anchorCtr="0">
                <a:normAutofit/>
              </a:bodyPr>
              <a:lstStyle/>
              <a:p>
                <a:pPr lvl="0">
                  <a:defRPr sz="1800"/>
                </a:pPr>
                <a:r>
                  <a:rPr lang="zh-CN" altLang="en-US" sz="1400" b="1"/>
                  <a:t>标题文本预设</a:t>
                </a:r>
                <a:endParaRPr lang="zh-CN" altLang="en-US" sz="1400" b="1" dirty="0"/>
              </a:p>
            </p:txBody>
          </p:sp>
          <p:sp>
            <p:nvSpPr>
              <p:cNvPr id="27" name="矩形 26"/>
              <p:cNvSpPr/>
              <p:nvPr/>
            </p:nvSpPr>
            <p:spPr>
              <a:xfrm>
                <a:off x="1620551" y="2465686"/>
                <a:ext cx="3635639" cy="168764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:a14="http://schemas.microsoft.com/office/drawing/2010/main" xmlns:p14="http://schemas.microsoft.com/office/powerpoint/2010/main" xmlns:ma14="http://schemas.microsoft.com/office/mac/drawingml/2011/main" xmlns:lc="http://schemas.openxmlformats.org/drawingml/2006/lockedCanvas" xmlns="" val="1"/>
                </a:ext>
              </a:extLst>
            </p:spPr>
            <p:txBody>
              <a:bodyPr wrap="square" lIns="288000" tIns="0" rIns="0" bIns="0">
                <a:normAutofit/>
              </a:bodyPr>
              <a:lstStyle/>
              <a:p>
                <a:pPr lvl="0">
                  <a:lnSpc>
                    <a:spcPct val="130000"/>
                  </a:lnSpc>
                  <a:defRPr sz="1800"/>
                </a:pPr>
                <a:r>
                  <a:rPr lang="zh-CN" altLang="en-US" sz="1000">
                    <a:solidFill>
                      <a:schemeClr val="dk1">
                        <a:lumMod val="100000"/>
                      </a:schemeClr>
                    </a:solidFill>
                  </a:rPr>
                  <a:t>此部分内容作为文字排版占位显示 （建议使用主题字体）</a:t>
                </a:r>
                <a:endParaRPr lang="zh-CN" altLang="en-US" sz="100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1620551" y="5336426"/>
              <a:ext cx="3635639" cy="514357"/>
              <a:chOff x="1620551" y="2120093"/>
              <a:chExt cx="3635639" cy="514357"/>
            </a:xfrm>
          </p:grpSpPr>
          <p:sp>
            <p:nvSpPr>
              <p:cNvPr id="24" name="矩形 23"/>
              <p:cNvSpPr/>
              <p:nvPr/>
            </p:nvSpPr>
            <p:spPr>
              <a:xfrm>
                <a:off x="1620551" y="2120093"/>
                <a:ext cx="2073244" cy="297502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:a14="http://schemas.microsoft.com/office/drawing/2010/main" xmlns:p14="http://schemas.microsoft.com/office/powerpoint/2010/main" xmlns:ma14="http://schemas.microsoft.com/office/mac/drawingml/2011/main" xmlns:lc="http://schemas.openxmlformats.org/drawingml/2006/lockedCanvas" xmlns="" val="1"/>
                </a:ext>
              </a:extLst>
            </p:spPr>
            <p:txBody>
              <a:bodyPr wrap="none" lIns="288000" tIns="0" rIns="0" bIns="0" anchor="ctr" anchorCtr="0">
                <a:normAutofit/>
              </a:bodyPr>
              <a:lstStyle/>
              <a:p>
                <a:pPr lvl="0">
                  <a:defRPr sz="1800"/>
                </a:pPr>
                <a:r>
                  <a:rPr lang="zh-CN" altLang="en-US" sz="1400" b="1"/>
                  <a:t>标题文本预设</a:t>
                </a:r>
                <a:endParaRPr lang="zh-CN" altLang="en-US" sz="1400" b="1" dirty="0"/>
              </a:p>
            </p:txBody>
          </p:sp>
          <p:sp>
            <p:nvSpPr>
              <p:cNvPr id="25" name="矩形 24"/>
              <p:cNvSpPr/>
              <p:nvPr/>
            </p:nvSpPr>
            <p:spPr>
              <a:xfrm>
                <a:off x="1620551" y="2465686"/>
                <a:ext cx="3635639" cy="168764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:a14="http://schemas.microsoft.com/office/drawing/2010/main" xmlns:p14="http://schemas.microsoft.com/office/powerpoint/2010/main" xmlns:ma14="http://schemas.microsoft.com/office/mac/drawingml/2011/main" xmlns:lc="http://schemas.openxmlformats.org/drawingml/2006/lockedCanvas" xmlns="" val="1"/>
                </a:ext>
              </a:extLst>
            </p:spPr>
            <p:txBody>
              <a:bodyPr wrap="square" lIns="288000" tIns="0" rIns="0" bIns="0">
                <a:normAutofit/>
              </a:bodyPr>
              <a:lstStyle/>
              <a:p>
                <a:pPr lvl="0">
                  <a:lnSpc>
                    <a:spcPct val="130000"/>
                  </a:lnSpc>
                  <a:defRPr sz="1800"/>
                </a:pPr>
                <a:r>
                  <a:rPr lang="zh-CN" altLang="en-US" sz="1000">
                    <a:solidFill>
                      <a:schemeClr val="dk1">
                        <a:lumMod val="100000"/>
                      </a:schemeClr>
                    </a:solidFill>
                  </a:rPr>
                  <a:t>此部分内容作为文字排版占位显示 （建议使用主题字体）</a:t>
                </a:r>
                <a:endParaRPr lang="zh-CN" altLang="en-US" sz="100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4741698" y="1436141"/>
            <a:ext cx="2131505" cy="3800173"/>
            <a:chOff x="4741698" y="1436141"/>
            <a:chExt cx="2131505" cy="3800173"/>
          </a:xfrm>
        </p:grpSpPr>
        <p:cxnSp>
          <p:nvCxnSpPr>
            <p:cNvPr id="9" name="连接符: 肘形 45"/>
            <p:cNvCxnSpPr>
              <a:stCxn id="49" idx="7"/>
              <a:endCxn id="40" idx="1"/>
            </p:cNvCxnSpPr>
            <p:nvPr/>
          </p:nvCxnSpPr>
          <p:spPr>
            <a:xfrm flipV="1">
              <a:off x="4741698" y="1436141"/>
              <a:ext cx="2131505" cy="454346"/>
            </a:xfrm>
            <a:prstGeom prst="bentConnector3">
              <a:avLst/>
            </a:prstGeom>
            <a:ln w="12700">
              <a:solidFill>
                <a:schemeClr val="tx1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连接符: 肘形 47"/>
            <p:cNvCxnSpPr>
              <a:stCxn id="49" idx="7"/>
              <a:endCxn id="36" idx="1"/>
            </p:cNvCxnSpPr>
            <p:nvPr/>
          </p:nvCxnSpPr>
          <p:spPr>
            <a:xfrm>
              <a:off x="4741698" y="1890487"/>
              <a:ext cx="2131505" cy="1445741"/>
            </a:xfrm>
            <a:prstGeom prst="bentConnector3">
              <a:avLst/>
            </a:prstGeom>
            <a:ln w="12700">
              <a:solidFill>
                <a:schemeClr val="tx1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连接符: 肘形 48"/>
            <p:cNvCxnSpPr>
              <a:stCxn id="49" idx="7"/>
              <a:endCxn id="42" idx="1"/>
            </p:cNvCxnSpPr>
            <p:nvPr/>
          </p:nvCxnSpPr>
          <p:spPr>
            <a:xfrm>
              <a:off x="4741698" y="1890487"/>
              <a:ext cx="2131505" cy="495698"/>
            </a:xfrm>
            <a:prstGeom prst="bentConnector3">
              <a:avLst/>
            </a:prstGeom>
            <a:ln w="12700">
              <a:solidFill>
                <a:schemeClr val="tx1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连接符: 肘形 49"/>
            <p:cNvCxnSpPr>
              <a:stCxn id="49" idx="7"/>
              <a:endCxn id="38" idx="1"/>
            </p:cNvCxnSpPr>
            <p:nvPr/>
          </p:nvCxnSpPr>
          <p:spPr>
            <a:xfrm>
              <a:off x="4741698" y="1890487"/>
              <a:ext cx="2131505" cy="2395784"/>
            </a:xfrm>
            <a:prstGeom prst="bentConnector3">
              <a:avLst/>
            </a:prstGeom>
            <a:ln w="12700">
              <a:solidFill>
                <a:schemeClr val="tx1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连接符: 肘形 50"/>
            <p:cNvCxnSpPr>
              <a:stCxn id="49" idx="7"/>
              <a:endCxn id="34" idx="1"/>
            </p:cNvCxnSpPr>
            <p:nvPr/>
          </p:nvCxnSpPr>
          <p:spPr>
            <a:xfrm>
              <a:off x="4741698" y="1890487"/>
              <a:ext cx="2131505" cy="3345827"/>
            </a:xfrm>
            <a:prstGeom prst="bentConnector3">
              <a:avLst/>
            </a:prstGeom>
            <a:ln w="12700">
              <a:solidFill>
                <a:schemeClr val="tx1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组合 2"/>
          <p:cNvGrpSpPr/>
          <p:nvPr/>
        </p:nvGrpSpPr>
        <p:grpSpPr>
          <a:xfrm>
            <a:off x="964937" y="2578920"/>
            <a:ext cx="3130066" cy="2340678"/>
            <a:chOff x="964937" y="2578920"/>
            <a:chExt cx="3130066" cy="2340678"/>
          </a:xfrm>
        </p:grpSpPr>
        <p:sp>
          <p:nvSpPr>
            <p:cNvPr id="6" name="文本框 11"/>
            <p:cNvSpPr txBox="1"/>
            <p:nvPr/>
          </p:nvSpPr>
          <p:spPr>
            <a:xfrm>
              <a:off x="964937" y="4310852"/>
              <a:ext cx="3130066" cy="608746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00"/>
                <a:t>此部分内容作为文字排版占位显示</a:t>
              </a:r>
              <a:br>
                <a:rPr lang="zh-CN" altLang="en-US" sz="1000"/>
              </a:br>
              <a:r>
                <a:rPr lang="zh-CN" altLang="en-US" sz="1000"/>
                <a:t>（建议使用主题字体）</a:t>
              </a:r>
            </a:p>
          </p:txBody>
        </p:sp>
        <p:sp>
          <p:nvSpPr>
            <p:cNvPr id="7" name="矩形 6"/>
            <p:cNvSpPr/>
            <p:nvPr/>
          </p:nvSpPr>
          <p:spPr>
            <a:xfrm>
              <a:off x="964937" y="3941914"/>
              <a:ext cx="3130066" cy="368938"/>
            </a:xfrm>
            <a:prstGeom prst="rect">
              <a:avLst/>
            </a:prstGeom>
          </p:spPr>
          <p:txBody>
            <a:bodyPr wrap="none" lIns="0" tIns="0" rIns="0" bIns="0">
              <a:normAutofit/>
            </a:bodyPr>
            <a:lstStyle/>
            <a:p>
              <a:pPr algn="ctr"/>
              <a:r>
                <a:rPr lang="zh-CN" altLang="en-US" sz="1600" b="1" dirty="0"/>
                <a:t>标题文本预设</a:t>
              </a:r>
            </a:p>
          </p:txBody>
        </p:sp>
        <p:sp>
          <p:nvSpPr>
            <p:cNvPr id="41" name="quaver_141518"/>
            <p:cNvSpPr>
              <a:spLocks noChangeAspect="1"/>
            </p:cNvSpPr>
            <p:nvPr/>
          </p:nvSpPr>
          <p:spPr bwMode="auto">
            <a:xfrm>
              <a:off x="2004169" y="2578920"/>
              <a:ext cx="1051602" cy="1111929"/>
            </a:xfrm>
            <a:custGeom>
              <a:avLst/>
              <a:gdLst>
                <a:gd name="T0" fmla="*/ 407031 w 604011"/>
                <a:gd name="T1" fmla="*/ 407031 w 604011"/>
                <a:gd name="T2" fmla="*/ 407031 w 604011"/>
                <a:gd name="T3" fmla="*/ 407031 w 604011"/>
                <a:gd name="T4" fmla="*/ 407031 w 604011"/>
                <a:gd name="T5" fmla="*/ 407031 w 604011"/>
                <a:gd name="T6" fmla="*/ 407031 w 604011"/>
                <a:gd name="T7" fmla="*/ 407031 w 604011"/>
                <a:gd name="T8" fmla="*/ 407031 w 604011"/>
                <a:gd name="T9" fmla="*/ 407031 w 604011"/>
                <a:gd name="T10" fmla="*/ 407031 w 604011"/>
                <a:gd name="T11" fmla="*/ 407031 w 604011"/>
                <a:gd name="T12" fmla="*/ 407031 w 604011"/>
                <a:gd name="T13" fmla="*/ 407031 w 604011"/>
                <a:gd name="T14" fmla="*/ 407031 w 604011"/>
                <a:gd name="T15" fmla="*/ 407031 w 604011"/>
                <a:gd name="T16" fmla="*/ 407031 w 604011"/>
                <a:gd name="T17" fmla="*/ 407031 w 604011"/>
                <a:gd name="T18" fmla="*/ 407031 w 604011"/>
                <a:gd name="T19" fmla="*/ 407031 w 604011"/>
                <a:gd name="T20" fmla="*/ 407031 w 604011"/>
                <a:gd name="T21" fmla="*/ 407031 w 604011"/>
                <a:gd name="T22" fmla="*/ 407031 w 604011"/>
                <a:gd name="T23" fmla="*/ 407031 w 604011"/>
                <a:gd name="T24" fmla="*/ 407031 w 604011"/>
                <a:gd name="T25" fmla="*/ 407031 w 604011"/>
                <a:gd name="T26" fmla="*/ 407031 w 604011"/>
                <a:gd name="T27" fmla="*/ 407031 w 604011"/>
                <a:gd name="T28" fmla="*/ 407031 w 604011"/>
                <a:gd name="T29" fmla="*/ 407031 w 604011"/>
                <a:gd name="T30" fmla="*/ 407031 w 604011"/>
                <a:gd name="T31" fmla="*/ 407031 w 604011"/>
                <a:gd name="T32" fmla="*/ 407031 w 604011"/>
                <a:gd name="T33" fmla="*/ 407031 w 604011"/>
                <a:gd name="T34" fmla="*/ 407031 w 604011"/>
                <a:gd name="T35" fmla="*/ 407031 w 604011"/>
                <a:gd name="T36" fmla="*/ 407031 w 604011"/>
                <a:gd name="T37" fmla="*/ 407031 w 604011"/>
                <a:gd name="T38" fmla="*/ 407031 w 604011"/>
                <a:gd name="T39" fmla="*/ 407031 w 6040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80" h="720">
                  <a:moveTo>
                    <a:pt x="675" y="3"/>
                  </a:moveTo>
                  <a:cubicBezTo>
                    <a:pt x="673" y="1"/>
                    <a:pt x="669" y="0"/>
                    <a:pt x="665" y="0"/>
                  </a:cubicBezTo>
                  <a:lnTo>
                    <a:pt x="252" y="53"/>
                  </a:lnTo>
                  <a:cubicBezTo>
                    <a:pt x="245" y="54"/>
                    <a:pt x="240" y="60"/>
                    <a:pt x="240" y="67"/>
                  </a:cubicBezTo>
                  <a:lnTo>
                    <a:pt x="240" y="147"/>
                  </a:lnTo>
                  <a:lnTo>
                    <a:pt x="240" y="528"/>
                  </a:lnTo>
                  <a:cubicBezTo>
                    <a:pt x="216" y="499"/>
                    <a:pt x="177" y="480"/>
                    <a:pt x="133" y="480"/>
                  </a:cubicBezTo>
                  <a:cubicBezTo>
                    <a:pt x="60" y="480"/>
                    <a:pt x="0" y="534"/>
                    <a:pt x="0" y="600"/>
                  </a:cubicBezTo>
                  <a:cubicBezTo>
                    <a:pt x="0" y="666"/>
                    <a:pt x="60" y="720"/>
                    <a:pt x="133" y="720"/>
                  </a:cubicBezTo>
                  <a:cubicBezTo>
                    <a:pt x="207" y="720"/>
                    <a:pt x="267" y="666"/>
                    <a:pt x="267" y="600"/>
                  </a:cubicBezTo>
                  <a:lnTo>
                    <a:pt x="267" y="158"/>
                  </a:lnTo>
                  <a:lnTo>
                    <a:pt x="653" y="109"/>
                  </a:lnTo>
                  <a:lnTo>
                    <a:pt x="653" y="408"/>
                  </a:lnTo>
                  <a:cubicBezTo>
                    <a:pt x="629" y="379"/>
                    <a:pt x="590" y="360"/>
                    <a:pt x="547" y="360"/>
                  </a:cubicBezTo>
                  <a:cubicBezTo>
                    <a:pt x="473" y="360"/>
                    <a:pt x="413" y="414"/>
                    <a:pt x="413" y="480"/>
                  </a:cubicBezTo>
                  <a:cubicBezTo>
                    <a:pt x="413" y="546"/>
                    <a:pt x="473" y="600"/>
                    <a:pt x="547" y="600"/>
                  </a:cubicBezTo>
                  <a:cubicBezTo>
                    <a:pt x="620" y="600"/>
                    <a:pt x="680" y="546"/>
                    <a:pt x="680" y="480"/>
                  </a:cubicBezTo>
                  <a:lnTo>
                    <a:pt x="680" y="93"/>
                  </a:lnTo>
                  <a:lnTo>
                    <a:pt x="680" y="13"/>
                  </a:lnTo>
                  <a:cubicBezTo>
                    <a:pt x="680" y="9"/>
                    <a:pt x="678" y="6"/>
                    <a:pt x="675" y="3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</p:sp>
      </p:grpSp>
      <p:sp>
        <p:nvSpPr>
          <p:cNvPr id="43" name="文本框 42"/>
          <p:cNvSpPr txBox="1"/>
          <p:nvPr/>
        </p:nvSpPr>
        <p:spPr>
          <a:xfrm>
            <a:off x="610407" y="543541"/>
            <a:ext cx="3151509" cy="584775"/>
          </a:xfrm>
          <a:prstGeom prst="rect">
            <a:avLst/>
          </a:prstGeom>
          <a:blipFill dpi="0" rotWithShape="1">
            <a:blip r:embed="rId7"/>
            <a:srcRect/>
            <a:tile tx="0" ty="0" sx="100000" sy="100000" flip="none" algn="tl"/>
          </a:blip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</a:t>
            </a:r>
          </a:p>
        </p:txBody>
      </p:sp>
    </p:spTree>
    <p:extLst>
      <p:ext uri="{BB962C8B-B14F-4D97-AF65-F5344CB8AC3E}">
        <p14:creationId xmlns:p14="http://schemas.microsoft.com/office/powerpoint/2010/main" val="79257887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4000">
        <p15:prstTrans prst="peelOff"/>
      </p:transition>
    </mc:Choice>
    <mc:Fallback xmlns=""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57580" y="-1606040"/>
            <a:ext cx="3676839" cy="3676839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3992880" y="232380"/>
            <a:ext cx="4206240" cy="1509296"/>
            <a:chOff x="3992880" y="232380"/>
            <a:chExt cx="4206240" cy="1509296"/>
          </a:xfrm>
        </p:grpSpPr>
        <p:sp>
          <p:nvSpPr>
            <p:cNvPr id="6" name="文本框 5"/>
            <p:cNvSpPr txBox="1"/>
            <p:nvPr/>
          </p:nvSpPr>
          <p:spPr>
            <a:xfrm>
              <a:off x="3992880" y="232380"/>
              <a:ext cx="4206240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5400" b="1" spc="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间隔页面</a:t>
              </a: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3992880" y="1033790"/>
              <a:ext cx="420624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b="1" spc="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PART02</a:t>
              </a:r>
              <a:endParaRPr lang="zh-CN" altLang="en-US" sz="4000" b="1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82663376"/>
      </p:ext>
    </p:extLst>
  </p:cSld>
  <p:clrMapOvr>
    <a:masterClrMapping/>
  </p:clrMapOvr>
  <p:transition spd="slow" advClick="0" advTm="400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c85ee328-ddf9-4e32-80c2-2672452709f4"/>
          <p:cNvGrpSpPr>
            <a:grpSpLocks noChangeAspect="1"/>
          </p:cNvGrpSpPr>
          <p:nvPr/>
        </p:nvGrpSpPr>
        <p:grpSpPr>
          <a:xfrm>
            <a:off x="-239475" y="1255720"/>
            <a:ext cx="12670950" cy="3956360"/>
            <a:chOff x="263525" y="1412776"/>
            <a:chExt cx="11664950" cy="3642248"/>
          </a:xfrm>
        </p:grpSpPr>
        <p:sp>
          <p:nvSpPr>
            <p:cNvPr id="4" name="任意多边形 3"/>
            <p:cNvSpPr>
              <a:spLocks/>
            </p:cNvSpPr>
            <p:nvPr/>
          </p:nvSpPr>
          <p:spPr bwMode="auto">
            <a:xfrm>
              <a:off x="263525" y="1412776"/>
              <a:ext cx="11664950" cy="2522785"/>
            </a:xfrm>
            <a:custGeom>
              <a:avLst/>
              <a:gdLst/>
              <a:ahLst/>
              <a:cxnLst>
                <a:cxn ang="0">
                  <a:pos x="3057" y="101"/>
                </a:cxn>
                <a:cxn ang="0">
                  <a:pos x="2947" y="115"/>
                </a:cxn>
                <a:cxn ang="0">
                  <a:pos x="2832" y="115"/>
                </a:cxn>
                <a:cxn ang="0">
                  <a:pos x="2722" y="101"/>
                </a:cxn>
                <a:cxn ang="0">
                  <a:pos x="2625" y="55"/>
                </a:cxn>
                <a:cxn ang="0">
                  <a:pos x="2334" y="55"/>
                </a:cxn>
                <a:cxn ang="0">
                  <a:pos x="2250" y="42"/>
                </a:cxn>
                <a:cxn ang="0">
                  <a:pos x="2172" y="42"/>
                </a:cxn>
                <a:cxn ang="0">
                  <a:pos x="2089" y="55"/>
                </a:cxn>
                <a:cxn ang="0">
                  <a:pos x="1798" y="101"/>
                </a:cxn>
                <a:cxn ang="0">
                  <a:pos x="1688" y="115"/>
                </a:cxn>
                <a:cxn ang="0">
                  <a:pos x="1573" y="115"/>
                </a:cxn>
                <a:cxn ang="0">
                  <a:pos x="1463" y="101"/>
                </a:cxn>
                <a:cxn ang="0">
                  <a:pos x="1366" y="55"/>
                </a:cxn>
                <a:cxn ang="0">
                  <a:pos x="1075" y="55"/>
                </a:cxn>
                <a:cxn ang="0">
                  <a:pos x="992" y="42"/>
                </a:cxn>
                <a:cxn ang="0">
                  <a:pos x="913" y="42"/>
                </a:cxn>
                <a:cxn ang="0">
                  <a:pos x="830" y="55"/>
                </a:cxn>
                <a:cxn ang="0">
                  <a:pos x="539" y="101"/>
                </a:cxn>
                <a:cxn ang="0">
                  <a:pos x="429" y="115"/>
                </a:cxn>
                <a:cxn ang="0">
                  <a:pos x="314" y="115"/>
                </a:cxn>
                <a:cxn ang="0">
                  <a:pos x="204" y="101"/>
                </a:cxn>
                <a:cxn ang="0">
                  <a:pos x="107" y="55"/>
                </a:cxn>
                <a:cxn ang="0">
                  <a:pos x="242" y="711"/>
                </a:cxn>
                <a:cxn ang="0">
                  <a:pos x="326" y="724"/>
                </a:cxn>
                <a:cxn ang="0">
                  <a:pos x="404" y="724"/>
                </a:cxn>
                <a:cxn ang="0">
                  <a:pos x="487" y="711"/>
                </a:cxn>
                <a:cxn ang="0">
                  <a:pos x="584" y="665"/>
                </a:cxn>
                <a:cxn ang="0">
                  <a:pos x="604" y="42"/>
                </a:cxn>
                <a:cxn ang="0">
                  <a:pos x="713" y="652"/>
                </a:cxn>
                <a:cxn ang="0">
                  <a:pos x="733" y="55"/>
                </a:cxn>
                <a:cxn ang="0">
                  <a:pos x="823" y="711"/>
                </a:cxn>
                <a:cxn ang="0">
                  <a:pos x="1017" y="711"/>
                </a:cxn>
                <a:cxn ang="0">
                  <a:pos x="1100" y="724"/>
                </a:cxn>
                <a:cxn ang="0">
                  <a:pos x="1179" y="724"/>
                </a:cxn>
                <a:cxn ang="0">
                  <a:pos x="1262" y="711"/>
                </a:cxn>
                <a:cxn ang="0">
                  <a:pos x="1269" y="55"/>
                </a:cxn>
                <a:cxn ang="0">
                  <a:pos x="1372" y="652"/>
                </a:cxn>
                <a:cxn ang="0">
                  <a:pos x="1488" y="652"/>
                </a:cxn>
                <a:cxn ang="0">
                  <a:pos x="1598" y="665"/>
                </a:cxn>
                <a:cxn ang="0">
                  <a:pos x="1695" y="711"/>
                </a:cxn>
                <a:cxn ang="0">
                  <a:pos x="1888" y="711"/>
                </a:cxn>
                <a:cxn ang="0">
                  <a:pos x="1882" y="115"/>
                </a:cxn>
                <a:cxn ang="0">
                  <a:pos x="1953" y="724"/>
                </a:cxn>
                <a:cxn ang="0">
                  <a:pos x="1947" y="101"/>
                </a:cxn>
                <a:cxn ang="0">
                  <a:pos x="2037" y="665"/>
                </a:cxn>
                <a:cxn ang="0">
                  <a:pos x="2147" y="652"/>
                </a:cxn>
                <a:cxn ang="0">
                  <a:pos x="2262" y="652"/>
                </a:cxn>
                <a:cxn ang="0">
                  <a:pos x="2372" y="665"/>
                </a:cxn>
                <a:cxn ang="0">
                  <a:pos x="2469" y="711"/>
                </a:cxn>
                <a:cxn ang="0">
                  <a:pos x="2573" y="101"/>
                </a:cxn>
                <a:cxn ang="0">
                  <a:pos x="2650" y="724"/>
                </a:cxn>
                <a:cxn ang="0">
                  <a:pos x="2728" y="724"/>
                </a:cxn>
                <a:cxn ang="0">
                  <a:pos x="2812" y="711"/>
                </a:cxn>
                <a:cxn ang="0">
                  <a:pos x="2909" y="665"/>
                </a:cxn>
                <a:cxn ang="0">
                  <a:pos x="3019" y="652"/>
                </a:cxn>
                <a:cxn ang="0">
                  <a:pos x="3134" y="652"/>
                </a:cxn>
                <a:cxn ang="0">
                  <a:pos x="3154" y="55"/>
                </a:cxn>
              </a:cxnLst>
              <a:rect l="0" t="0" r="r" b="b"/>
              <a:pathLst>
                <a:path w="3242" h="754">
                  <a:moveTo>
                    <a:pt x="0" y="0"/>
                  </a:moveTo>
                  <a:cubicBezTo>
                    <a:pt x="0" y="754"/>
                    <a:pt x="0" y="754"/>
                    <a:pt x="0" y="754"/>
                  </a:cubicBezTo>
                  <a:cubicBezTo>
                    <a:pt x="3242" y="754"/>
                    <a:pt x="3242" y="754"/>
                    <a:pt x="3242" y="754"/>
                  </a:cubicBezTo>
                  <a:cubicBezTo>
                    <a:pt x="3242" y="0"/>
                    <a:pt x="3242" y="0"/>
                    <a:pt x="3242" y="0"/>
                  </a:cubicBezTo>
                  <a:lnTo>
                    <a:pt x="0" y="0"/>
                  </a:lnTo>
                  <a:close/>
                  <a:moveTo>
                    <a:pt x="3012" y="55"/>
                  </a:moveTo>
                  <a:cubicBezTo>
                    <a:pt x="3012" y="48"/>
                    <a:pt x="3018" y="42"/>
                    <a:pt x="3025" y="42"/>
                  </a:cubicBezTo>
                  <a:cubicBezTo>
                    <a:pt x="3044" y="42"/>
                    <a:pt x="3044" y="42"/>
                    <a:pt x="3044" y="42"/>
                  </a:cubicBezTo>
                  <a:cubicBezTo>
                    <a:pt x="3051" y="42"/>
                    <a:pt x="3057" y="48"/>
                    <a:pt x="3057" y="55"/>
                  </a:cubicBezTo>
                  <a:cubicBezTo>
                    <a:pt x="3057" y="101"/>
                    <a:pt x="3057" y="101"/>
                    <a:pt x="3057" y="101"/>
                  </a:cubicBezTo>
                  <a:cubicBezTo>
                    <a:pt x="3057" y="109"/>
                    <a:pt x="3051" y="115"/>
                    <a:pt x="3044" y="115"/>
                  </a:cubicBezTo>
                  <a:cubicBezTo>
                    <a:pt x="3025" y="115"/>
                    <a:pt x="3025" y="115"/>
                    <a:pt x="3025" y="115"/>
                  </a:cubicBezTo>
                  <a:cubicBezTo>
                    <a:pt x="3018" y="115"/>
                    <a:pt x="3012" y="109"/>
                    <a:pt x="3012" y="101"/>
                  </a:cubicBezTo>
                  <a:lnTo>
                    <a:pt x="3012" y="55"/>
                  </a:lnTo>
                  <a:close/>
                  <a:moveTo>
                    <a:pt x="2915" y="55"/>
                  </a:moveTo>
                  <a:cubicBezTo>
                    <a:pt x="2915" y="48"/>
                    <a:pt x="2921" y="42"/>
                    <a:pt x="2928" y="42"/>
                  </a:cubicBezTo>
                  <a:cubicBezTo>
                    <a:pt x="2947" y="42"/>
                    <a:pt x="2947" y="42"/>
                    <a:pt x="2947" y="42"/>
                  </a:cubicBezTo>
                  <a:cubicBezTo>
                    <a:pt x="2954" y="42"/>
                    <a:pt x="2960" y="48"/>
                    <a:pt x="2960" y="55"/>
                  </a:cubicBezTo>
                  <a:cubicBezTo>
                    <a:pt x="2960" y="101"/>
                    <a:pt x="2960" y="101"/>
                    <a:pt x="2960" y="101"/>
                  </a:cubicBezTo>
                  <a:cubicBezTo>
                    <a:pt x="2960" y="109"/>
                    <a:pt x="2954" y="115"/>
                    <a:pt x="2947" y="115"/>
                  </a:cubicBezTo>
                  <a:cubicBezTo>
                    <a:pt x="2928" y="115"/>
                    <a:pt x="2928" y="115"/>
                    <a:pt x="2928" y="115"/>
                  </a:cubicBezTo>
                  <a:cubicBezTo>
                    <a:pt x="2921" y="115"/>
                    <a:pt x="2915" y="109"/>
                    <a:pt x="2915" y="101"/>
                  </a:cubicBezTo>
                  <a:lnTo>
                    <a:pt x="2915" y="55"/>
                  </a:lnTo>
                  <a:close/>
                  <a:moveTo>
                    <a:pt x="2818" y="55"/>
                  </a:moveTo>
                  <a:cubicBezTo>
                    <a:pt x="2818" y="48"/>
                    <a:pt x="2824" y="42"/>
                    <a:pt x="2832" y="42"/>
                  </a:cubicBezTo>
                  <a:cubicBezTo>
                    <a:pt x="2850" y="42"/>
                    <a:pt x="2850" y="42"/>
                    <a:pt x="2850" y="42"/>
                  </a:cubicBezTo>
                  <a:cubicBezTo>
                    <a:pt x="2857" y="42"/>
                    <a:pt x="2863" y="48"/>
                    <a:pt x="2863" y="55"/>
                  </a:cubicBezTo>
                  <a:cubicBezTo>
                    <a:pt x="2863" y="101"/>
                    <a:pt x="2863" y="101"/>
                    <a:pt x="2863" y="101"/>
                  </a:cubicBezTo>
                  <a:cubicBezTo>
                    <a:pt x="2863" y="109"/>
                    <a:pt x="2857" y="115"/>
                    <a:pt x="2850" y="115"/>
                  </a:cubicBezTo>
                  <a:cubicBezTo>
                    <a:pt x="2832" y="115"/>
                    <a:pt x="2832" y="115"/>
                    <a:pt x="2832" y="115"/>
                  </a:cubicBezTo>
                  <a:cubicBezTo>
                    <a:pt x="2824" y="115"/>
                    <a:pt x="2818" y="109"/>
                    <a:pt x="2818" y="101"/>
                  </a:cubicBezTo>
                  <a:lnTo>
                    <a:pt x="2818" y="55"/>
                  </a:lnTo>
                  <a:close/>
                  <a:moveTo>
                    <a:pt x="2722" y="55"/>
                  </a:moveTo>
                  <a:cubicBezTo>
                    <a:pt x="2722" y="48"/>
                    <a:pt x="2727" y="42"/>
                    <a:pt x="2735" y="42"/>
                  </a:cubicBezTo>
                  <a:cubicBezTo>
                    <a:pt x="2753" y="42"/>
                    <a:pt x="2753" y="42"/>
                    <a:pt x="2753" y="42"/>
                  </a:cubicBezTo>
                  <a:cubicBezTo>
                    <a:pt x="2761" y="42"/>
                    <a:pt x="2766" y="48"/>
                    <a:pt x="2766" y="55"/>
                  </a:cubicBezTo>
                  <a:cubicBezTo>
                    <a:pt x="2766" y="101"/>
                    <a:pt x="2766" y="101"/>
                    <a:pt x="2766" y="101"/>
                  </a:cubicBezTo>
                  <a:cubicBezTo>
                    <a:pt x="2766" y="109"/>
                    <a:pt x="2761" y="115"/>
                    <a:pt x="2753" y="115"/>
                  </a:cubicBezTo>
                  <a:cubicBezTo>
                    <a:pt x="2735" y="115"/>
                    <a:pt x="2735" y="115"/>
                    <a:pt x="2735" y="115"/>
                  </a:cubicBezTo>
                  <a:cubicBezTo>
                    <a:pt x="2727" y="115"/>
                    <a:pt x="2722" y="109"/>
                    <a:pt x="2722" y="101"/>
                  </a:cubicBezTo>
                  <a:lnTo>
                    <a:pt x="2722" y="55"/>
                  </a:lnTo>
                  <a:close/>
                  <a:moveTo>
                    <a:pt x="2625" y="55"/>
                  </a:moveTo>
                  <a:cubicBezTo>
                    <a:pt x="2625" y="48"/>
                    <a:pt x="2631" y="42"/>
                    <a:pt x="2638" y="42"/>
                  </a:cubicBezTo>
                  <a:cubicBezTo>
                    <a:pt x="2656" y="42"/>
                    <a:pt x="2656" y="42"/>
                    <a:pt x="2656" y="42"/>
                  </a:cubicBezTo>
                  <a:cubicBezTo>
                    <a:pt x="2664" y="42"/>
                    <a:pt x="2670" y="48"/>
                    <a:pt x="2670" y="55"/>
                  </a:cubicBezTo>
                  <a:cubicBezTo>
                    <a:pt x="2670" y="101"/>
                    <a:pt x="2670" y="101"/>
                    <a:pt x="2670" y="101"/>
                  </a:cubicBezTo>
                  <a:cubicBezTo>
                    <a:pt x="2670" y="109"/>
                    <a:pt x="2664" y="115"/>
                    <a:pt x="2656" y="115"/>
                  </a:cubicBezTo>
                  <a:cubicBezTo>
                    <a:pt x="2638" y="115"/>
                    <a:pt x="2638" y="115"/>
                    <a:pt x="2638" y="115"/>
                  </a:cubicBezTo>
                  <a:cubicBezTo>
                    <a:pt x="2631" y="115"/>
                    <a:pt x="2625" y="109"/>
                    <a:pt x="2625" y="101"/>
                  </a:cubicBezTo>
                  <a:lnTo>
                    <a:pt x="2625" y="55"/>
                  </a:lnTo>
                  <a:close/>
                  <a:moveTo>
                    <a:pt x="2431" y="55"/>
                  </a:moveTo>
                  <a:cubicBezTo>
                    <a:pt x="2431" y="48"/>
                    <a:pt x="2437" y="42"/>
                    <a:pt x="2444" y="42"/>
                  </a:cubicBezTo>
                  <a:cubicBezTo>
                    <a:pt x="2463" y="42"/>
                    <a:pt x="2463" y="42"/>
                    <a:pt x="2463" y="42"/>
                  </a:cubicBezTo>
                  <a:cubicBezTo>
                    <a:pt x="2470" y="42"/>
                    <a:pt x="2476" y="48"/>
                    <a:pt x="2476" y="55"/>
                  </a:cubicBezTo>
                  <a:cubicBezTo>
                    <a:pt x="2476" y="101"/>
                    <a:pt x="2476" y="101"/>
                    <a:pt x="2476" y="101"/>
                  </a:cubicBezTo>
                  <a:cubicBezTo>
                    <a:pt x="2476" y="109"/>
                    <a:pt x="2470" y="115"/>
                    <a:pt x="2463" y="115"/>
                  </a:cubicBezTo>
                  <a:cubicBezTo>
                    <a:pt x="2444" y="115"/>
                    <a:pt x="2444" y="115"/>
                    <a:pt x="2444" y="115"/>
                  </a:cubicBezTo>
                  <a:cubicBezTo>
                    <a:pt x="2437" y="115"/>
                    <a:pt x="2431" y="109"/>
                    <a:pt x="2431" y="101"/>
                  </a:cubicBezTo>
                  <a:lnTo>
                    <a:pt x="2431" y="55"/>
                  </a:lnTo>
                  <a:close/>
                  <a:moveTo>
                    <a:pt x="2334" y="55"/>
                  </a:moveTo>
                  <a:cubicBezTo>
                    <a:pt x="2334" y="48"/>
                    <a:pt x="2340" y="42"/>
                    <a:pt x="2347" y="42"/>
                  </a:cubicBezTo>
                  <a:cubicBezTo>
                    <a:pt x="2366" y="42"/>
                    <a:pt x="2366" y="42"/>
                    <a:pt x="2366" y="42"/>
                  </a:cubicBezTo>
                  <a:cubicBezTo>
                    <a:pt x="2373" y="42"/>
                    <a:pt x="2379" y="48"/>
                    <a:pt x="2379" y="55"/>
                  </a:cubicBezTo>
                  <a:cubicBezTo>
                    <a:pt x="2379" y="101"/>
                    <a:pt x="2379" y="101"/>
                    <a:pt x="2379" y="101"/>
                  </a:cubicBezTo>
                  <a:cubicBezTo>
                    <a:pt x="2379" y="109"/>
                    <a:pt x="2373" y="115"/>
                    <a:pt x="2366" y="115"/>
                  </a:cubicBezTo>
                  <a:cubicBezTo>
                    <a:pt x="2347" y="115"/>
                    <a:pt x="2347" y="115"/>
                    <a:pt x="2347" y="115"/>
                  </a:cubicBezTo>
                  <a:cubicBezTo>
                    <a:pt x="2340" y="115"/>
                    <a:pt x="2334" y="109"/>
                    <a:pt x="2334" y="101"/>
                  </a:cubicBezTo>
                  <a:lnTo>
                    <a:pt x="2334" y="55"/>
                  </a:lnTo>
                  <a:close/>
                  <a:moveTo>
                    <a:pt x="2237" y="55"/>
                  </a:moveTo>
                  <a:cubicBezTo>
                    <a:pt x="2237" y="48"/>
                    <a:pt x="2243" y="42"/>
                    <a:pt x="2250" y="42"/>
                  </a:cubicBezTo>
                  <a:cubicBezTo>
                    <a:pt x="2269" y="42"/>
                    <a:pt x="2269" y="42"/>
                    <a:pt x="2269" y="42"/>
                  </a:cubicBezTo>
                  <a:cubicBezTo>
                    <a:pt x="2276" y="42"/>
                    <a:pt x="2282" y="48"/>
                    <a:pt x="2282" y="55"/>
                  </a:cubicBezTo>
                  <a:cubicBezTo>
                    <a:pt x="2282" y="101"/>
                    <a:pt x="2282" y="101"/>
                    <a:pt x="2282" y="101"/>
                  </a:cubicBezTo>
                  <a:cubicBezTo>
                    <a:pt x="2282" y="109"/>
                    <a:pt x="2276" y="115"/>
                    <a:pt x="2269" y="115"/>
                  </a:cubicBezTo>
                  <a:cubicBezTo>
                    <a:pt x="2250" y="115"/>
                    <a:pt x="2250" y="115"/>
                    <a:pt x="2250" y="115"/>
                  </a:cubicBezTo>
                  <a:cubicBezTo>
                    <a:pt x="2243" y="115"/>
                    <a:pt x="2237" y="109"/>
                    <a:pt x="2237" y="101"/>
                  </a:cubicBezTo>
                  <a:lnTo>
                    <a:pt x="2237" y="55"/>
                  </a:lnTo>
                  <a:close/>
                  <a:moveTo>
                    <a:pt x="2140" y="55"/>
                  </a:moveTo>
                  <a:cubicBezTo>
                    <a:pt x="2140" y="48"/>
                    <a:pt x="2146" y="42"/>
                    <a:pt x="2154" y="42"/>
                  </a:cubicBezTo>
                  <a:cubicBezTo>
                    <a:pt x="2172" y="42"/>
                    <a:pt x="2172" y="42"/>
                    <a:pt x="2172" y="42"/>
                  </a:cubicBezTo>
                  <a:cubicBezTo>
                    <a:pt x="2180" y="42"/>
                    <a:pt x="2185" y="48"/>
                    <a:pt x="2185" y="55"/>
                  </a:cubicBezTo>
                  <a:cubicBezTo>
                    <a:pt x="2185" y="101"/>
                    <a:pt x="2185" y="101"/>
                    <a:pt x="2185" y="101"/>
                  </a:cubicBezTo>
                  <a:cubicBezTo>
                    <a:pt x="2185" y="109"/>
                    <a:pt x="2180" y="115"/>
                    <a:pt x="2172" y="115"/>
                  </a:cubicBezTo>
                  <a:cubicBezTo>
                    <a:pt x="2154" y="115"/>
                    <a:pt x="2154" y="115"/>
                    <a:pt x="2154" y="115"/>
                  </a:cubicBezTo>
                  <a:cubicBezTo>
                    <a:pt x="2146" y="115"/>
                    <a:pt x="2140" y="109"/>
                    <a:pt x="2140" y="101"/>
                  </a:cubicBezTo>
                  <a:lnTo>
                    <a:pt x="2140" y="55"/>
                  </a:lnTo>
                  <a:close/>
                  <a:moveTo>
                    <a:pt x="2044" y="55"/>
                  </a:moveTo>
                  <a:cubicBezTo>
                    <a:pt x="2044" y="48"/>
                    <a:pt x="2050" y="42"/>
                    <a:pt x="2057" y="42"/>
                  </a:cubicBezTo>
                  <a:cubicBezTo>
                    <a:pt x="2075" y="42"/>
                    <a:pt x="2075" y="42"/>
                    <a:pt x="2075" y="42"/>
                  </a:cubicBezTo>
                  <a:cubicBezTo>
                    <a:pt x="2083" y="42"/>
                    <a:pt x="2089" y="48"/>
                    <a:pt x="2089" y="55"/>
                  </a:cubicBezTo>
                  <a:cubicBezTo>
                    <a:pt x="2089" y="101"/>
                    <a:pt x="2089" y="101"/>
                    <a:pt x="2089" y="101"/>
                  </a:cubicBezTo>
                  <a:cubicBezTo>
                    <a:pt x="2089" y="109"/>
                    <a:pt x="2083" y="115"/>
                    <a:pt x="2075" y="115"/>
                  </a:cubicBezTo>
                  <a:cubicBezTo>
                    <a:pt x="2057" y="115"/>
                    <a:pt x="2057" y="115"/>
                    <a:pt x="2057" y="115"/>
                  </a:cubicBezTo>
                  <a:cubicBezTo>
                    <a:pt x="2050" y="115"/>
                    <a:pt x="2044" y="109"/>
                    <a:pt x="2044" y="101"/>
                  </a:cubicBezTo>
                  <a:lnTo>
                    <a:pt x="2044" y="55"/>
                  </a:lnTo>
                  <a:close/>
                  <a:moveTo>
                    <a:pt x="1753" y="55"/>
                  </a:moveTo>
                  <a:cubicBezTo>
                    <a:pt x="1753" y="48"/>
                    <a:pt x="1759" y="42"/>
                    <a:pt x="1766" y="42"/>
                  </a:cubicBezTo>
                  <a:cubicBezTo>
                    <a:pt x="1785" y="42"/>
                    <a:pt x="1785" y="42"/>
                    <a:pt x="1785" y="42"/>
                  </a:cubicBezTo>
                  <a:cubicBezTo>
                    <a:pt x="1792" y="42"/>
                    <a:pt x="1798" y="48"/>
                    <a:pt x="1798" y="55"/>
                  </a:cubicBezTo>
                  <a:cubicBezTo>
                    <a:pt x="1798" y="101"/>
                    <a:pt x="1798" y="101"/>
                    <a:pt x="1798" y="101"/>
                  </a:cubicBezTo>
                  <a:cubicBezTo>
                    <a:pt x="1798" y="109"/>
                    <a:pt x="1792" y="115"/>
                    <a:pt x="1785" y="115"/>
                  </a:cubicBezTo>
                  <a:cubicBezTo>
                    <a:pt x="1766" y="115"/>
                    <a:pt x="1766" y="115"/>
                    <a:pt x="1766" y="115"/>
                  </a:cubicBezTo>
                  <a:cubicBezTo>
                    <a:pt x="1759" y="115"/>
                    <a:pt x="1753" y="109"/>
                    <a:pt x="1753" y="101"/>
                  </a:cubicBezTo>
                  <a:lnTo>
                    <a:pt x="1753" y="55"/>
                  </a:lnTo>
                  <a:close/>
                  <a:moveTo>
                    <a:pt x="1656" y="55"/>
                  </a:moveTo>
                  <a:cubicBezTo>
                    <a:pt x="1656" y="48"/>
                    <a:pt x="1662" y="42"/>
                    <a:pt x="1669" y="42"/>
                  </a:cubicBezTo>
                  <a:cubicBezTo>
                    <a:pt x="1688" y="42"/>
                    <a:pt x="1688" y="42"/>
                    <a:pt x="1688" y="42"/>
                  </a:cubicBezTo>
                  <a:cubicBezTo>
                    <a:pt x="1695" y="42"/>
                    <a:pt x="1701" y="48"/>
                    <a:pt x="1701" y="55"/>
                  </a:cubicBezTo>
                  <a:cubicBezTo>
                    <a:pt x="1701" y="101"/>
                    <a:pt x="1701" y="101"/>
                    <a:pt x="1701" y="101"/>
                  </a:cubicBezTo>
                  <a:cubicBezTo>
                    <a:pt x="1701" y="109"/>
                    <a:pt x="1695" y="115"/>
                    <a:pt x="1688" y="115"/>
                  </a:cubicBezTo>
                  <a:cubicBezTo>
                    <a:pt x="1669" y="115"/>
                    <a:pt x="1669" y="115"/>
                    <a:pt x="1669" y="115"/>
                  </a:cubicBezTo>
                  <a:cubicBezTo>
                    <a:pt x="1662" y="115"/>
                    <a:pt x="1656" y="109"/>
                    <a:pt x="1656" y="101"/>
                  </a:cubicBezTo>
                  <a:lnTo>
                    <a:pt x="1656" y="55"/>
                  </a:lnTo>
                  <a:close/>
                  <a:moveTo>
                    <a:pt x="1559" y="55"/>
                  </a:moveTo>
                  <a:cubicBezTo>
                    <a:pt x="1559" y="48"/>
                    <a:pt x="1565" y="42"/>
                    <a:pt x="1573" y="42"/>
                  </a:cubicBezTo>
                  <a:cubicBezTo>
                    <a:pt x="1591" y="42"/>
                    <a:pt x="1591" y="42"/>
                    <a:pt x="1591" y="42"/>
                  </a:cubicBezTo>
                  <a:cubicBezTo>
                    <a:pt x="1598" y="42"/>
                    <a:pt x="1604" y="48"/>
                    <a:pt x="1604" y="55"/>
                  </a:cubicBezTo>
                  <a:cubicBezTo>
                    <a:pt x="1604" y="101"/>
                    <a:pt x="1604" y="101"/>
                    <a:pt x="1604" y="101"/>
                  </a:cubicBezTo>
                  <a:cubicBezTo>
                    <a:pt x="1604" y="109"/>
                    <a:pt x="1598" y="115"/>
                    <a:pt x="1591" y="115"/>
                  </a:cubicBezTo>
                  <a:cubicBezTo>
                    <a:pt x="1573" y="115"/>
                    <a:pt x="1573" y="115"/>
                    <a:pt x="1573" y="115"/>
                  </a:cubicBezTo>
                  <a:cubicBezTo>
                    <a:pt x="1565" y="115"/>
                    <a:pt x="1559" y="109"/>
                    <a:pt x="1559" y="101"/>
                  </a:cubicBezTo>
                  <a:lnTo>
                    <a:pt x="1559" y="55"/>
                  </a:lnTo>
                  <a:close/>
                  <a:moveTo>
                    <a:pt x="1463" y="55"/>
                  </a:moveTo>
                  <a:cubicBezTo>
                    <a:pt x="1463" y="48"/>
                    <a:pt x="1468" y="42"/>
                    <a:pt x="1476" y="42"/>
                  </a:cubicBezTo>
                  <a:cubicBezTo>
                    <a:pt x="1494" y="42"/>
                    <a:pt x="1494" y="42"/>
                    <a:pt x="1494" y="42"/>
                  </a:cubicBezTo>
                  <a:cubicBezTo>
                    <a:pt x="1502" y="42"/>
                    <a:pt x="1508" y="48"/>
                    <a:pt x="1508" y="55"/>
                  </a:cubicBezTo>
                  <a:cubicBezTo>
                    <a:pt x="1508" y="101"/>
                    <a:pt x="1508" y="101"/>
                    <a:pt x="1508" y="101"/>
                  </a:cubicBezTo>
                  <a:cubicBezTo>
                    <a:pt x="1508" y="109"/>
                    <a:pt x="1502" y="115"/>
                    <a:pt x="1494" y="115"/>
                  </a:cubicBezTo>
                  <a:cubicBezTo>
                    <a:pt x="1476" y="115"/>
                    <a:pt x="1476" y="115"/>
                    <a:pt x="1476" y="115"/>
                  </a:cubicBezTo>
                  <a:cubicBezTo>
                    <a:pt x="1468" y="115"/>
                    <a:pt x="1463" y="109"/>
                    <a:pt x="1463" y="101"/>
                  </a:cubicBezTo>
                  <a:lnTo>
                    <a:pt x="1463" y="55"/>
                  </a:lnTo>
                  <a:close/>
                  <a:moveTo>
                    <a:pt x="1366" y="55"/>
                  </a:moveTo>
                  <a:cubicBezTo>
                    <a:pt x="1366" y="48"/>
                    <a:pt x="1372" y="42"/>
                    <a:pt x="1379" y="42"/>
                  </a:cubicBezTo>
                  <a:cubicBezTo>
                    <a:pt x="1398" y="42"/>
                    <a:pt x="1398" y="42"/>
                    <a:pt x="1398" y="42"/>
                  </a:cubicBezTo>
                  <a:cubicBezTo>
                    <a:pt x="1405" y="42"/>
                    <a:pt x="1411" y="48"/>
                    <a:pt x="1411" y="55"/>
                  </a:cubicBezTo>
                  <a:cubicBezTo>
                    <a:pt x="1411" y="101"/>
                    <a:pt x="1411" y="101"/>
                    <a:pt x="1411" y="101"/>
                  </a:cubicBezTo>
                  <a:cubicBezTo>
                    <a:pt x="1411" y="109"/>
                    <a:pt x="1405" y="115"/>
                    <a:pt x="1398" y="115"/>
                  </a:cubicBezTo>
                  <a:cubicBezTo>
                    <a:pt x="1379" y="115"/>
                    <a:pt x="1379" y="115"/>
                    <a:pt x="1379" y="115"/>
                  </a:cubicBezTo>
                  <a:cubicBezTo>
                    <a:pt x="1372" y="115"/>
                    <a:pt x="1366" y="109"/>
                    <a:pt x="1366" y="101"/>
                  </a:cubicBezTo>
                  <a:lnTo>
                    <a:pt x="1366" y="55"/>
                  </a:lnTo>
                  <a:close/>
                  <a:moveTo>
                    <a:pt x="1172" y="55"/>
                  </a:moveTo>
                  <a:cubicBezTo>
                    <a:pt x="1172" y="48"/>
                    <a:pt x="1178" y="42"/>
                    <a:pt x="1185" y="42"/>
                  </a:cubicBezTo>
                  <a:cubicBezTo>
                    <a:pt x="1204" y="42"/>
                    <a:pt x="1204" y="42"/>
                    <a:pt x="1204" y="42"/>
                  </a:cubicBezTo>
                  <a:cubicBezTo>
                    <a:pt x="1211" y="42"/>
                    <a:pt x="1217" y="48"/>
                    <a:pt x="1217" y="55"/>
                  </a:cubicBezTo>
                  <a:cubicBezTo>
                    <a:pt x="1217" y="101"/>
                    <a:pt x="1217" y="101"/>
                    <a:pt x="1217" y="101"/>
                  </a:cubicBezTo>
                  <a:cubicBezTo>
                    <a:pt x="1217" y="109"/>
                    <a:pt x="1211" y="115"/>
                    <a:pt x="1204" y="115"/>
                  </a:cubicBezTo>
                  <a:cubicBezTo>
                    <a:pt x="1185" y="115"/>
                    <a:pt x="1185" y="115"/>
                    <a:pt x="1185" y="115"/>
                  </a:cubicBezTo>
                  <a:cubicBezTo>
                    <a:pt x="1178" y="115"/>
                    <a:pt x="1172" y="109"/>
                    <a:pt x="1172" y="101"/>
                  </a:cubicBezTo>
                  <a:lnTo>
                    <a:pt x="1172" y="55"/>
                  </a:lnTo>
                  <a:close/>
                  <a:moveTo>
                    <a:pt x="1075" y="55"/>
                  </a:moveTo>
                  <a:cubicBezTo>
                    <a:pt x="1075" y="48"/>
                    <a:pt x="1081" y="42"/>
                    <a:pt x="1088" y="42"/>
                  </a:cubicBezTo>
                  <a:cubicBezTo>
                    <a:pt x="1107" y="42"/>
                    <a:pt x="1107" y="42"/>
                    <a:pt x="1107" y="42"/>
                  </a:cubicBezTo>
                  <a:cubicBezTo>
                    <a:pt x="1114" y="42"/>
                    <a:pt x="1120" y="48"/>
                    <a:pt x="1120" y="55"/>
                  </a:cubicBezTo>
                  <a:cubicBezTo>
                    <a:pt x="1120" y="101"/>
                    <a:pt x="1120" y="101"/>
                    <a:pt x="1120" y="101"/>
                  </a:cubicBezTo>
                  <a:cubicBezTo>
                    <a:pt x="1120" y="109"/>
                    <a:pt x="1114" y="115"/>
                    <a:pt x="1107" y="115"/>
                  </a:cubicBezTo>
                  <a:cubicBezTo>
                    <a:pt x="1088" y="115"/>
                    <a:pt x="1088" y="115"/>
                    <a:pt x="1088" y="115"/>
                  </a:cubicBezTo>
                  <a:cubicBezTo>
                    <a:pt x="1081" y="115"/>
                    <a:pt x="1075" y="109"/>
                    <a:pt x="1075" y="101"/>
                  </a:cubicBezTo>
                  <a:lnTo>
                    <a:pt x="1075" y="55"/>
                  </a:lnTo>
                  <a:close/>
                  <a:moveTo>
                    <a:pt x="978" y="55"/>
                  </a:moveTo>
                  <a:cubicBezTo>
                    <a:pt x="978" y="48"/>
                    <a:pt x="984" y="42"/>
                    <a:pt x="992" y="42"/>
                  </a:cubicBezTo>
                  <a:cubicBezTo>
                    <a:pt x="1010" y="42"/>
                    <a:pt x="1010" y="42"/>
                    <a:pt x="1010" y="42"/>
                  </a:cubicBezTo>
                  <a:cubicBezTo>
                    <a:pt x="1017" y="42"/>
                    <a:pt x="1023" y="48"/>
                    <a:pt x="1023" y="55"/>
                  </a:cubicBezTo>
                  <a:cubicBezTo>
                    <a:pt x="1023" y="101"/>
                    <a:pt x="1023" y="101"/>
                    <a:pt x="1023" y="101"/>
                  </a:cubicBezTo>
                  <a:cubicBezTo>
                    <a:pt x="1023" y="109"/>
                    <a:pt x="1017" y="115"/>
                    <a:pt x="1010" y="115"/>
                  </a:cubicBezTo>
                  <a:cubicBezTo>
                    <a:pt x="992" y="115"/>
                    <a:pt x="992" y="115"/>
                    <a:pt x="992" y="115"/>
                  </a:cubicBezTo>
                  <a:cubicBezTo>
                    <a:pt x="984" y="115"/>
                    <a:pt x="978" y="109"/>
                    <a:pt x="978" y="101"/>
                  </a:cubicBezTo>
                  <a:lnTo>
                    <a:pt x="978" y="55"/>
                  </a:lnTo>
                  <a:close/>
                  <a:moveTo>
                    <a:pt x="882" y="55"/>
                  </a:moveTo>
                  <a:cubicBezTo>
                    <a:pt x="882" y="48"/>
                    <a:pt x="887" y="42"/>
                    <a:pt x="895" y="42"/>
                  </a:cubicBezTo>
                  <a:cubicBezTo>
                    <a:pt x="913" y="42"/>
                    <a:pt x="913" y="42"/>
                    <a:pt x="913" y="42"/>
                  </a:cubicBezTo>
                  <a:cubicBezTo>
                    <a:pt x="921" y="42"/>
                    <a:pt x="926" y="48"/>
                    <a:pt x="926" y="55"/>
                  </a:cubicBezTo>
                  <a:cubicBezTo>
                    <a:pt x="926" y="101"/>
                    <a:pt x="926" y="101"/>
                    <a:pt x="926" y="101"/>
                  </a:cubicBezTo>
                  <a:cubicBezTo>
                    <a:pt x="926" y="109"/>
                    <a:pt x="921" y="115"/>
                    <a:pt x="913" y="115"/>
                  </a:cubicBezTo>
                  <a:cubicBezTo>
                    <a:pt x="895" y="115"/>
                    <a:pt x="895" y="115"/>
                    <a:pt x="895" y="115"/>
                  </a:cubicBezTo>
                  <a:cubicBezTo>
                    <a:pt x="887" y="115"/>
                    <a:pt x="882" y="109"/>
                    <a:pt x="882" y="101"/>
                  </a:cubicBezTo>
                  <a:lnTo>
                    <a:pt x="882" y="55"/>
                  </a:lnTo>
                  <a:close/>
                  <a:moveTo>
                    <a:pt x="785" y="55"/>
                  </a:moveTo>
                  <a:cubicBezTo>
                    <a:pt x="785" y="48"/>
                    <a:pt x="791" y="42"/>
                    <a:pt x="798" y="42"/>
                  </a:cubicBezTo>
                  <a:cubicBezTo>
                    <a:pt x="816" y="42"/>
                    <a:pt x="816" y="42"/>
                    <a:pt x="816" y="42"/>
                  </a:cubicBezTo>
                  <a:cubicBezTo>
                    <a:pt x="824" y="42"/>
                    <a:pt x="830" y="48"/>
                    <a:pt x="830" y="55"/>
                  </a:cubicBezTo>
                  <a:cubicBezTo>
                    <a:pt x="830" y="101"/>
                    <a:pt x="830" y="101"/>
                    <a:pt x="830" y="101"/>
                  </a:cubicBezTo>
                  <a:cubicBezTo>
                    <a:pt x="830" y="109"/>
                    <a:pt x="824" y="115"/>
                    <a:pt x="816" y="115"/>
                  </a:cubicBezTo>
                  <a:cubicBezTo>
                    <a:pt x="798" y="115"/>
                    <a:pt x="798" y="115"/>
                    <a:pt x="798" y="115"/>
                  </a:cubicBezTo>
                  <a:cubicBezTo>
                    <a:pt x="791" y="115"/>
                    <a:pt x="785" y="109"/>
                    <a:pt x="785" y="101"/>
                  </a:cubicBezTo>
                  <a:lnTo>
                    <a:pt x="785" y="55"/>
                  </a:lnTo>
                  <a:close/>
                  <a:moveTo>
                    <a:pt x="494" y="55"/>
                  </a:moveTo>
                  <a:cubicBezTo>
                    <a:pt x="494" y="48"/>
                    <a:pt x="500" y="42"/>
                    <a:pt x="507" y="42"/>
                  </a:cubicBezTo>
                  <a:cubicBezTo>
                    <a:pt x="526" y="42"/>
                    <a:pt x="526" y="42"/>
                    <a:pt x="526" y="42"/>
                  </a:cubicBezTo>
                  <a:cubicBezTo>
                    <a:pt x="533" y="42"/>
                    <a:pt x="539" y="48"/>
                    <a:pt x="539" y="55"/>
                  </a:cubicBezTo>
                  <a:cubicBezTo>
                    <a:pt x="539" y="101"/>
                    <a:pt x="539" y="101"/>
                    <a:pt x="539" y="101"/>
                  </a:cubicBezTo>
                  <a:cubicBezTo>
                    <a:pt x="539" y="109"/>
                    <a:pt x="533" y="115"/>
                    <a:pt x="526" y="115"/>
                  </a:cubicBezTo>
                  <a:cubicBezTo>
                    <a:pt x="507" y="115"/>
                    <a:pt x="507" y="115"/>
                    <a:pt x="507" y="115"/>
                  </a:cubicBezTo>
                  <a:cubicBezTo>
                    <a:pt x="500" y="115"/>
                    <a:pt x="494" y="109"/>
                    <a:pt x="494" y="101"/>
                  </a:cubicBezTo>
                  <a:lnTo>
                    <a:pt x="494" y="55"/>
                  </a:lnTo>
                  <a:close/>
                  <a:moveTo>
                    <a:pt x="397" y="55"/>
                  </a:moveTo>
                  <a:cubicBezTo>
                    <a:pt x="397" y="48"/>
                    <a:pt x="403" y="42"/>
                    <a:pt x="410" y="42"/>
                  </a:cubicBezTo>
                  <a:cubicBezTo>
                    <a:pt x="429" y="42"/>
                    <a:pt x="429" y="42"/>
                    <a:pt x="429" y="42"/>
                  </a:cubicBezTo>
                  <a:cubicBezTo>
                    <a:pt x="436" y="42"/>
                    <a:pt x="442" y="48"/>
                    <a:pt x="442" y="55"/>
                  </a:cubicBezTo>
                  <a:cubicBezTo>
                    <a:pt x="442" y="101"/>
                    <a:pt x="442" y="101"/>
                    <a:pt x="442" y="101"/>
                  </a:cubicBezTo>
                  <a:cubicBezTo>
                    <a:pt x="442" y="109"/>
                    <a:pt x="436" y="115"/>
                    <a:pt x="429" y="115"/>
                  </a:cubicBezTo>
                  <a:cubicBezTo>
                    <a:pt x="410" y="115"/>
                    <a:pt x="410" y="115"/>
                    <a:pt x="410" y="115"/>
                  </a:cubicBezTo>
                  <a:cubicBezTo>
                    <a:pt x="403" y="115"/>
                    <a:pt x="397" y="109"/>
                    <a:pt x="397" y="101"/>
                  </a:cubicBezTo>
                  <a:lnTo>
                    <a:pt x="397" y="55"/>
                  </a:lnTo>
                  <a:close/>
                  <a:moveTo>
                    <a:pt x="300" y="55"/>
                  </a:moveTo>
                  <a:cubicBezTo>
                    <a:pt x="300" y="48"/>
                    <a:pt x="306" y="42"/>
                    <a:pt x="314" y="42"/>
                  </a:cubicBezTo>
                  <a:cubicBezTo>
                    <a:pt x="332" y="42"/>
                    <a:pt x="332" y="42"/>
                    <a:pt x="332" y="42"/>
                  </a:cubicBezTo>
                  <a:cubicBezTo>
                    <a:pt x="340" y="42"/>
                    <a:pt x="345" y="48"/>
                    <a:pt x="345" y="55"/>
                  </a:cubicBezTo>
                  <a:cubicBezTo>
                    <a:pt x="345" y="101"/>
                    <a:pt x="345" y="101"/>
                    <a:pt x="345" y="101"/>
                  </a:cubicBezTo>
                  <a:cubicBezTo>
                    <a:pt x="345" y="109"/>
                    <a:pt x="340" y="115"/>
                    <a:pt x="332" y="115"/>
                  </a:cubicBezTo>
                  <a:cubicBezTo>
                    <a:pt x="314" y="115"/>
                    <a:pt x="314" y="115"/>
                    <a:pt x="314" y="115"/>
                  </a:cubicBezTo>
                  <a:cubicBezTo>
                    <a:pt x="306" y="115"/>
                    <a:pt x="300" y="109"/>
                    <a:pt x="300" y="101"/>
                  </a:cubicBezTo>
                  <a:lnTo>
                    <a:pt x="300" y="55"/>
                  </a:lnTo>
                  <a:close/>
                  <a:moveTo>
                    <a:pt x="204" y="55"/>
                  </a:moveTo>
                  <a:cubicBezTo>
                    <a:pt x="204" y="48"/>
                    <a:pt x="210" y="42"/>
                    <a:pt x="217" y="42"/>
                  </a:cubicBezTo>
                  <a:cubicBezTo>
                    <a:pt x="235" y="42"/>
                    <a:pt x="235" y="42"/>
                    <a:pt x="235" y="42"/>
                  </a:cubicBezTo>
                  <a:cubicBezTo>
                    <a:pt x="243" y="42"/>
                    <a:pt x="249" y="48"/>
                    <a:pt x="249" y="55"/>
                  </a:cubicBezTo>
                  <a:cubicBezTo>
                    <a:pt x="249" y="101"/>
                    <a:pt x="249" y="101"/>
                    <a:pt x="249" y="101"/>
                  </a:cubicBezTo>
                  <a:cubicBezTo>
                    <a:pt x="249" y="109"/>
                    <a:pt x="243" y="115"/>
                    <a:pt x="235" y="115"/>
                  </a:cubicBezTo>
                  <a:cubicBezTo>
                    <a:pt x="217" y="115"/>
                    <a:pt x="217" y="115"/>
                    <a:pt x="217" y="115"/>
                  </a:cubicBezTo>
                  <a:cubicBezTo>
                    <a:pt x="210" y="115"/>
                    <a:pt x="204" y="109"/>
                    <a:pt x="204" y="101"/>
                  </a:cubicBezTo>
                  <a:lnTo>
                    <a:pt x="204" y="55"/>
                  </a:lnTo>
                  <a:close/>
                  <a:moveTo>
                    <a:pt x="107" y="55"/>
                  </a:moveTo>
                  <a:cubicBezTo>
                    <a:pt x="107" y="48"/>
                    <a:pt x="113" y="42"/>
                    <a:pt x="120" y="42"/>
                  </a:cubicBezTo>
                  <a:cubicBezTo>
                    <a:pt x="139" y="42"/>
                    <a:pt x="139" y="42"/>
                    <a:pt x="139" y="42"/>
                  </a:cubicBezTo>
                  <a:cubicBezTo>
                    <a:pt x="146" y="42"/>
                    <a:pt x="152" y="48"/>
                    <a:pt x="152" y="55"/>
                  </a:cubicBezTo>
                  <a:cubicBezTo>
                    <a:pt x="152" y="101"/>
                    <a:pt x="152" y="101"/>
                    <a:pt x="152" y="101"/>
                  </a:cubicBezTo>
                  <a:cubicBezTo>
                    <a:pt x="152" y="109"/>
                    <a:pt x="146" y="115"/>
                    <a:pt x="139" y="115"/>
                  </a:cubicBezTo>
                  <a:cubicBezTo>
                    <a:pt x="120" y="115"/>
                    <a:pt x="120" y="115"/>
                    <a:pt x="120" y="115"/>
                  </a:cubicBezTo>
                  <a:cubicBezTo>
                    <a:pt x="113" y="115"/>
                    <a:pt x="107" y="109"/>
                    <a:pt x="107" y="101"/>
                  </a:cubicBezTo>
                  <a:lnTo>
                    <a:pt x="107" y="55"/>
                  </a:lnTo>
                  <a:close/>
                  <a:moveTo>
                    <a:pt x="145" y="711"/>
                  </a:moveTo>
                  <a:cubicBezTo>
                    <a:pt x="145" y="718"/>
                    <a:pt x="139" y="724"/>
                    <a:pt x="132" y="724"/>
                  </a:cubicBezTo>
                  <a:cubicBezTo>
                    <a:pt x="113" y="724"/>
                    <a:pt x="113" y="724"/>
                    <a:pt x="113" y="724"/>
                  </a:cubicBezTo>
                  <a:cubicBezTo>
                    <a:pt x="106" y="724"/>
                    <a:pt x="100" y="718"/>
                    <a:pt x="100" y="711"/>
                  </a:cubicBezTo>
                  <a:cubicBezTo>
                    <a:pt x="100" y="665"/>
                    <a:pt x="100" y="665"/>
                    <a:pt x="100" y="665"/>
                  </a:cubicBezTo>
                  <a:cubicBezTo>
                    <a:pt x="100" y="657"/>
                    <a:pt x="106" y="652"/>
                    <a:pt x="113" y="652"/>
                  </a:cubicBezTo>
                  <a:cubicBezTo>
                    <a:pt x="132" y="652"/>
                    <a:pt x="132" y="652"/>
                    <a:pt x="132" y="652"/>
                  </a:cubicBezTo>
                  <a:cubicBezTo>
                    <a:pt x="139" y="652"/>
                    <a:pt x="145" y="657"/>
                    <a:pt x="145" y="665"/>
                  </a:cubicBezTo>
                  <a:lnTo>
                    <a:pt x="145" y="711"/>
                  </a:lnTo>
                  <a:close/>
                  <a:moveTo>
                    <a:pt x="242" y="711"/>
                  </a:moveTo>
                  <a:cubicBezTo>
                    <a:pt x="242" y="718"/>
                    <a:pt x="236" y="724"/>
                    <a:pt x="229" y="724"/>
                  </a:cubicBezTo>
                  <a:cubicBezTo>
                    <a:pt x="210" y="724"/>
                    <a:pt x="210" y="724"/>
                    <a:pt x="210" y="724"/>
                  </a:cubicBezTo>
                  <a:cubicBezTo>
                    <a:pt x="203" y="724"/>
                    <a:pt x="197" y="718"/>
                    <a:pt x="197" y="711"/>
                  </a:cubicBezTo>
                  <a:cubicBezTo>
                    <a:pt x="197" y="665"/>
                    <a:pt x="197" y="665"/>
                    <a:pt x="197" y="665"/>
                  </a:cubicBezTo>
                  <a:cubicBezTo>
                    <a:pt x="197" y="657"/>
                    <a:pt x="203" y="652"/>
                    <a:pt x="210" y="652"/>
                  </a:cubicBezTo>
                  <a:cubicBezTo>
                    <a:pt x="229" y="652"/>
                    <a:pt x="229" y="652"/>
                    <a:pt x="229" y="652"/>
                  </a:cubicBezTo>
                  <a:cubicBezTo>
                    <a:pt x="236" y="652"/>
                    <a:pt x="242" y="657"/>
                    <a:pt x="242" y="665"/>
                  </a:cubicBezTo>
                  <a:lnTo>
                    <a:pt x="242" y="711"/>
                  </a:lnTo>
                  <a:close/>
                  <a:moveTo>
                    <a:pt x="339" y="711"/>
                  </a:moveTo>
                  <a:cubicBezTo>
                    <a:pt x="339" y="718"/>
                    <a:pt x="333" y="724"/>
                    <a:pt x="326" y="724"/>
                  </a:cubicBezTo>
                  <a:cubicBezTo>
                    <a:pt x="307" y="724"/>
                    <a:pt x="307" y="724"/>
                    <a:pt x="307" y="724"/>
                  </a:cubicBezTo>
                  <a:cubicBezTo>
                    <a:pt x="300" y="724"/>
                    <a:pt x="294" y="718"/>
                    <a:pt x="294" y="711"/>
                  </a:cubicBezTo>
                  <a:cubicBezTo>
                    <a:pt x="294" y="665"/>
                    <a:pt x="294" y="665"/>
                    <a:pt x="294" y="665"/>
                  </a:cubicBezTo>
                  <a:cubicBezTo>
                    <a:pt x="294" y="657"/>
                    <a:pt x="300" y="652"/>
                    <a:pt x="307" y="652"/>
                  </a:cubicBezTo>
                  <a:cubicBezTo>
                    <a:pt x="326" y="652"/>
                    <a:pt x="326" y="652"/>
                    <a:pt x="326" y="652"/>
                  </a:cubicBezTo>
                  <a:cubicBezTo>
                    <a:pt x="333" y="652"/>
                    <a:pt x="339" y="657"/>
                    <a:pt x="339" y="665"/>
                  </a:cubicBezTo>
                  <a:lnTo>
                    <a:pt x="339" y="711"/>
                  </a:lnTo>
                  <a:close/>
                  <a:moveTo>
                    <a:pt x="436" y="711"/>
                  </a:moveTo>
                  <a:cubicBezTo>
                    <a:pt x="436" y="718"/>
                    <a:pt x="430" y="724"/>
                    <a:pt x="422" y="724"/>
                  </a:cubicBezTo>
                  <a:cubicBezTo>
                    <a:pt x="404" y="724"/>
                    <a:pt x="404" y="724"/>
                    <a:pt x="404" y="724"/>
                  </a:cubicBezTo>
                  <a:cubicBezTo>
                    <a:pt x="397" y="724"/>
                    <a:pt x="391" y="718"/>
                    <a:pt x="391" y="711"/>
                  </a:cubicBezTo>
                  <a:cubicBezTo>
                    <a:pt x="391" y="665"/>
                    <a:pt x="391" y="665"/>
                    <a:pt x="391" y="665"/>
                  </a:cubicBezTo>
                  <a:cubicBezTo>
                    <a:pt x="391" y="657"/>
                    <a:pt x="397" y="652"/>
                    <a:pt x="404" y="652"/>
                  </a:cubicBezTo>
                  <a:cubicBezTo>
                    <a:pt x="422" y="652"/>
                    <a:pt x="422" y="652"/>
                    <a:pt x="422" y="652"/>
                  </a:cubicBezTo>
                  <a:cubicBezTo>
                    <a:pt x="430" y="652"/>
                    <a:pt x="436" y="657"/>
                    <a:pt x="436" y="665"/>
                  </a:cubicBezTo>
                  <a:lnTo>
                    <a:pt x="436" y="711"/>
                  </a:lnTo>
                  <a:close/>
                  <a:moveTo>
                    <a:pt x="532" y="711"/>
                  </a:moveTo>
                  <a:cubicBezTo>
                    <a:pt x="532" y="718"/>
                    <a:pt x="527" y="724"/>
                    <a:pt x="519" y="724"/>
                  </a:cubicBezTo>
                  <a:cubicBezTo>
                    <a:pt x="501" y="724"/>
                    <a:pt x="501" y="724"/>
                    <a:pt x="501" y="724"/>
                  </a:cubicBezTo>
                  <a:cubicBezTo>
                    <a:pt x="493" y="724"/>
                    <a:pt x="487" y="718"/>
                    <a:pt x="487" y="711"/>
                  </a:cubicBezTo>
                  <a:cubicBezTo>
                    <a:pt x="487" y="665"/>
                    <a:pt x="487" y="665"/>
                    <a:pt x="487" y="665"/>
                  </a:cubicBezTo>
                  <a:cubicBezTo>
                    <a:pt x="487" y="657"/>
                    <a:pt x="493" y="652"/>
                    <a:pt x="501" y="652"/>
                  </a:cubicBezTo>
                  <a:cubicBezTo>
                    <a:pt x="519" y="652"/>
                    <a:pt x="519" y="652"/>
                    <a:pt x="519" y="652"/>
                  </a:cubicBezTo>
                  <a:cubicBezTo>
                    <a:pt x="527" y="652"/>
                    <a:pt x="532" y="657"/>
                    <a:pt x="532" y="665"/>
                  </a:cubicBezTo>
                  <a:lnTo>
                    <a:pt x="532" y="711"/>
                  </a:lnTo>
                  <a:close/>
                  <a:moveTo>
                    <a:pt x="629" y="711"/>
                  </a:moveTo>
                  <a:cubicBezTo>
                    <a:pt x="629" y="718"/>
                    <a:pt x="623" y="724"/>
                    <a:pt x="616" y="724"/>
                  </a:cubicBezTo>
                  <a:cubicBezTo>
                    <a:pt x="597" y="724"/>
                    <a:pt x="597" y="724"/>
                    <a:pt x="597" y="724"/>
                  </a:cubicBezTo>
                  <a:cubicBezTo>
                    <a:pt x="590" y="724"/>
                    <a:pt x="584" y="718"/>
                    <a:pt x="584" y="711"/>
                  </a:cubicBezTo>
                  <a:cubicBezTo>
                    <a:pt x="584" y="665"/>
                    <a:pt x="584" y="665"/>
                    <a:pt x="584" y="665"/>
                  </a:cubicBezTo>
                  <a:cubicBezTo>
                    <a:pt x="584" y="657"/>
                    <a:pt x="590" y="652"/>
                    <a:pt x="597" y="652"/>
                  </a:cubicBezTo>
                  <a:cubicBezTo>
                    <a:pt x="616" y="652"/>
                    <a:pt x="616" y="652"/>
                    <a:pt x="616" y="652"/>
                  </a:cubicBezTo>
                  <a:cubicBezTo>
                    <a:pt x="623" y="652"/>
                    <a:pt x="629" y="657"/>
                    <a:pt x="629" y="665"/>
                  </a:cubicBezTo>
                  <a:lnTo>
                    <a:pt x="629" y="711"/>
                  </a:lnTo>
                  <a:close/>
                  <a:moveTo>
                    <a:pt x="636" y="101"/>
                  </a:moveTo>
                  <a:cubicBezTo>
                    <a:pt x="636" y="109"/>
                    <a:pt x="630" y="115"/>
                    <a:pt x="623" y="115"/>
                  </a:cubicBezTo>
                  <a:cubicBezTo>
                    <a:pt x="604" y="115"/>
                    <a:pt x="604" y="115"/>
                    <a:pt x="604" y="115"/>
                  </a:cubicBezTo>
                  <a:cubicBezTo>
                    <a:pt x="597" y="115"/>
                    <a:pt x="591" y="109"/>
                    <a:pt x="591" y="101"/>
                  </a:cubicBezTo>
                  <a:cubicBezTo>
                    <a:pt x="591" y="55"/>
                    <a:pt x="591" y="55"/>
                    <a:pt x="591" y="55"/>
                  </a:cubicBezTo>
                  <a:cubicBezTo>
                    <a:pt x="591" y="48"/>
                    <a:pt x="597" y="42"/>
                    <a:pt x="604" y="42"/>
                  </a:cubicBezTo>
                  <a:cubicBezTo>
                    <a:pt x="623" y="42"/>
                    <a:pt x="623" y="42"/>
                    <a:pt x="623" y="42"/>
                  </a:cubicBezTo>
                  <a:cubicBezTo>
                    <a:pt x="630" y="42"/>
                    <a:pt x="636" y="48"/>
                    <a:pt x="636" y="55"/>
                  </a:cubicBezTo>
                  <a:lnTo>
                    <a:pt x="636" y="101"/>
                  </a:lnTo>
                  <a:close/>
                  <a:moveTo>
                    <a:pt x="726" y="711"/>
                  </a:moveTo>
                  <a:cubicBezTo>
                    <a:pt x="726" y="718"/>
                    <a:pt x="720" y="724"/>
                    <a:pt x="713" y="724"/>
                  </a:cubicBezTo>
                  <a:cubicBezTo>
                    <a:pt x="694" y="724"/>
                    <a:pt x="694" y="724"/>
                    <a:pt x="694" y="724"/>
                  </a:cubicBezTo>
                  <a:cubicBezTo>
                    <a:pt x="687" y="724"/>
                    <a:pt x="681" y="718"/>
                    <a:pt x="681" y="711"/>
                  </a:cubicBezTo>
                  <a:cubicBezTo>
                    <a:pt x="681" y="665"/>
                    <a:pt x="681" y="665"/>
                    <a:pt x="681" y="665"/>
                  </a:cubicBezTo>
                  <a:cubicBezTo>
                    <a:pt x="681" y="657"/>
                    <a:pt x="687" y="652"/>
                    <a:pt x="694" y="652"/>
                  </a:cubicBezTo>
                  <a:cubicBezTo>
                    <a:pt x="713" y="652"/>
                    <a:pt x="713" y="652"/>
                    <a:pt x="713" y="652"/>
                  </a:cubicBezTo>
                  <a:cubicBezTo>
                    <a:pt x="720" y="652"/>
                    <a:pt x="726" y="657"/>
                    <a:pt x="726" y="665"/>
                  </a:cubicBezTo>
                  <a:lnTo>
                    <a:pt x="726" y="711"/>
                  </a:lnTo>
                  <a:close/>
                  <a:moveTo>
                    <a:pt x="733" y="101"/>
                  </a:moveTo>
                  <a:cubicBezTo>
                    <a:pt x="733" y="109"/>
                    <a:pt x="727" y="115"/>
                    <a:pt x="720" y="115"/>
                  </a:cubicBezTo>
                  <a:cubicBezTo>
                    <a:pt x="701" y="115"/>
                    <a:pt x="701" y="115"/>
                    <a:pt x="701" y="115"/>
                  </a:cubicBezTo>
                  <a:cubicBezTo>
                    <a:pt x="694" y="115"/>
                    <a:pt x="688" y="109"/>
                    <a:pt x="688" y="101"/>
                  </a:cubicBezTo>
                  <a:cubicBezTo>
                    <a:pt x="688" y="55"/>
                    <a:pt x="688" y="55"/>
                    <a:pt x="688" y="55"/>
                  </a:cubicBezTo>
                  <a:cubicBezTo>
                    <a:pt x="688" y="48"/>
                    <a:pt x="694" y="42"/>
                    <a:pt x="701" y="42"/>
                  </a:cubicBezTo>
                  <a:cubicBezTo>
                    <a:pt x="720" y="42"/>
                    <a:pt x="720" y="42"/>
                    <a:pt x="720" y="42"/>
                  </a:cubicBezTo>
                  <a:cubicBezTo>
                    <a:pt x="727" y="42"/>
                    <a:pt x="733" y="48"/>
                    <a:pt x="733" y="55"/>
                  </a:cubicBezTo>
                  <a:lnTo>
                    <a:pt x="733" y="101"/>
                  </a:lnTo>
                  <a:close/>
                  <a:moveTo>
                    <a:pt x="823" y="711"/>
                  </a:moveTo>
                  <a:cubicBezTo>
                    <a:pt x="823" y="718"/>
                    <a:pt x="817" y="724"/>
                    <a:pt x="810" y="724"/>
                  </a:cubicBezTo>
                  <a:cubicBezTo>
                    <a:pt x="791" y="724"/>
                    <a:pt x="791" y="724"/>
                    <a:pt x="791" y="724"/>
                  </a:cubicBezTo>
                  <a:cubicBezTo>
                    <a:pt x="784" y="724"/>
                    <a:pt x="778" y="718"/>
                    <a:pt x="778" y="711"/>
                  </a:cubicBezTo>
                  <a:cubicBezTo>
                    <a:pt x="778" y="665"/>
                    <a:pt x="778" y="665"/>
                    <a:pt x="778" y="665"/>
                  </a:cubicBezTo>
                  <a:cubicBezTo>
                    <a:pt x="778" y="657"/>
                    <a:pt x="784" y="652"/>
                    <a:pt x="791" y="652"/>
                  </a:cubicBezTo>
                  <a:cubicBezTo>
                    <a:pt x="810" y="652"/>
                    <a:pt x="810" y="652"/>
                    <a:pt x="810" y="652"/>
                  </a:cubicBezTo>
                  <a:cubicBezTo>
                    <a:pt x="817" y="652"/>
                    <a:pt x="823" y="657"/>
                    <a:pt x="823" y="665"/>
                  </a:cubicBezTo>
                  <a:lnTo>
                    <a:pt x="823" y="711"/>
                  </a:lnTo>
                  <a:close/>
                  <a:moveTo>
                    <a:pt x="920" y="711"/>
                  </a:moveTo>
                  <a:cubicBezTo>
                    <a:pt x="920" y="718"/>
                    <a:pt x="914" y="724"/>
                    <a:pt x="907" y="724"/>
                  </a:cubicBezTo>
                  <a:cubicBezTo>
                    <a:pt x="888" y="724"/>
                    <a:pt x="888" y="724"/>
                    <a:pt x="888" y="724"/>
                  </a:cubicBezTo>
                  <a:cubicBezTo>
                    <a:pt x="881" y="724"/>
                    <a:pt x="875" y="718"/>
                    <a:pt x="875" y="711"/>
                  </a:cubicBezTo>
                  <a:cubicBezTo>
                    <a:pt x="875" y="665"/>
                    <a:pt x="875" y="665"/>
                    <a:pt x="875" y="665"/>
                  </a:cubicBezTo>
                  <a:cubicBezTo>
                    <a:pt x="875" y="657"/>
                    <a:pt x="881" y="652"/>
                    <a:pt x="888" y="652"/>
                  </a:cubicBezTo>
                  <a:cubicBezTo>
                    <a:pt x="907" y="652"/>
                    <a:pt x="907" y="652"/>
                    <a:pt x="907" y="652"/>
                  </a:cubicBezTo>
                  <a:cubicBezTo>
                    <a:pt x="914" y="652"/>
                    <a:pt x="920" y="657"/>
                    <a:pt x="920" y="665"/>
                  </a:cubicBezTo>
                  <a:lnTo>
                    <a:pt x="920" y="711"/>
                  </a:lnTo>
                  <a:close/>
                  <a:moveTo>
                    <a:pt x="1017" y="711"/>
                  </a:moveTo>
                  <a:cubicBezTo>
                    <a:pt x="1017" y="718"/>
                    <a:pt x="1011" y="724"/>
                    <a:pt x="1003" y="724"/>
                  </a:cubicBezTo>
                  <a:cubicBezTo>
                    <a:pt x="985" y="724"/>
                    <a:pt x="985" y="724"/>
                    <a:pt x="985" y="724"/>
                  </a:cubicBezTo>
                  <a:cubicBezTo>
                    <a:pt x="978" y="724"/>
                    <a:pt x="972" y="718"/>
                    <a:pt x="972" y="711"/>
                  </a:cubicBezTo>
                  <a:cubicBezTo>
                    <a:pt x="972" y="665"/>
                    <a:pt x="972" y="665"/>
                    <a:pt x="972" y="665"/>
                  </a:cubicBezTo>
                  <a:cubicBezTo>
                    <a:pt x="972" y="657"/>
                    <a:pt x="978" y="652"/>
                    <a:pt x="985" y="652"/>
                  </a:cubicBezTo>
                  <a:cubicBezTo>
                    <a:pt x="1003" y="652"/>
                    <a:pt x="1003" y="652"/>
                    <a:pt x="1003" y="652"/>
                  </a:cubicBezTo>
                  <a:cubicBezTo>
                    <a:pt x="1011" y="652"/>
                    <a:pt x="1017" y="657"/>
                    <a:pt x="1017" y="665"/>
                  </a:cubicBezTo>
                  <a:lnTo>
                    <a:pt x="1017" y="711"/>
                  </a:lnTo>
                  <a:close/>
                  <a:moveTo>
                    <a:pt x="1113" y="711"/>
                  </a:moveTo>
                  <a:cubicBezTo>
                    <a:pt x="1113" y="718"/>
                    <a:pt x="1108" y="724"/>
                    <a:pt x="1100" y="724"/>
                  </a:cubicBezTo>
                  <a:cubicBezTo>
                    <a:pt x="1082" y="724"/>
                    <a:pt x="1082" y="724"/>
                    <a:pt x="1082" y="724"/>
                  </a:cubicBezTo>
                  <a:cubicBezTo>
                    <a:pt x="1074" y="724"/>
                    <a:pt x="1069" y="718"/>
                    <a:pt x="1069" y="711"/>
                  </a:cubicBezTo>
                  <a:cubicBezTo>
                    <a:pt x="1069" y="665"/>
                    <a:pt x="1069" y="665"/>
                    <a:pt x="1069" y="665"/>
                  </a:cubicBezTo>
                  <a:cubicBezTo>
                    <a:pt x="1069" y="657"/>
                    <a:pt x="1074" y="652"/>
                    <a:pt x="1082" y="652"/>
                  </a:cubicBezTo>
                  <a:cubicBezTo>
                    <a:pt x="1100" y="652"/>
                    <a:pt x="1100" y="652"/>
                    <a:pt x="1100" y="652"/>
                  </a:cubicBezTo>
                  <a:cubicBezTo>
                    <a:pt x="1108" y="652"/>
                    <a:pt x="1113" y="657"/>
                    <a:pt x="1113" y="665"/>
                  </a:cubicBezTo>
                  <a:lnTo>
                    <a:pt x="1113" y="711"/>
                  </a:lnTo>
                  <a:close/>
                  <a:moveTo>
                    <a:pt x="1210" y="711"/>
                  </a:moveTo>
                  <a:cubicBezTo>
                    <a:pt x="1210" y="718"/>
                    <a:pt x="1204" y="724"/>
                    <a:pt x="1197" y="724"/>
                  </a:cubicBezTo>
                  <a:cubicBezTo>
                    <a:pt x="1179" y="724"/>
                    <a:pt x="1179" y="724"/>
                    <a:pt x="1179" y="724"/>
                  </a:cubicBezTo>
                  <a:cubicBezTo>
                    <a:pt x="1171" y="724"/>
                    <a:pt x="1165" y="718"/>
                    <a:pt x="1165" y="711"/>
                  </a:cubicBezTo>
                  <a:cubicBezTo>
                    <a:pt x="1165" y="665"/>
                    <a:pt x="1165" y="665"/>
                    <a:pt x="1165" y="665"/>
                  </a:cubicBezTo>
                  <a:cubicBezTo>
                    <a:pt x="1165" y="657"/>
                    <a:pt x="1171" y="652"/>
                    <a:pt x="1179" y="652"/>
                  </a:cubicBezTo>
                  <a:cubicBezTo>
                    <a:pt x="1197" y="652"/>
                    <a:pt x="1197" y="652"/>
                    <a:pt x="1197" y="652"/>
                  </a:cubicBezTo>
                  <a:cubicBezTo>
                    <a:pt x="1204" y="652"/>
                    <a:pt x="1210" y="657"/>
                    <a:pt x="1210" y="665"/>
                  </a:cubicBezTo>
                  <a:lnTo>
                    <a:pt x="1210" y="711"/>
                  </a:lnTo>
                  <a:close/>
                  <a:moveTo>
                    <a:pt x="1307" y="711"/>
                  </a:moveTo>
                  <a:cubicBezTo>
                    <a:pt x="1307" y="718"/>
                    <a:pt x="1301" y="724"/>
                    <a:pt x="1294" y="724"/>
                  </a:cubicBezTo>
                  <a:cubicBezTo>
                    <a:pt x="1275" y="724"/>
                    <a:pt x="1275" y="724"/>
                    <a:pt x="1275" y="724"/>
                  </a:cubicBezTo>
                  <a:cubicBezTo>
                    <a:pt x="1268" y="724"/>
                    <a:pt x="1262" y="718"/>
                    <a:pt x="1262" y="711"/>
                  </a:cubicBezTo>
                  <a:cubicBezTo>
                    <a:pt x="1262" y="665"/>
                    <a:pt x="1262" y="665"/>
                    <a:pt x="1262" y="665"/>
                  </a:cubicBezTo>
                  <a:cubicBezTo>
                    <a:pt x="1262" y="657"/>
                    <a:pt x="1268" y="652"/>
                    <a:pt x="1275" y="652"/>
                  </a:cubicBezTo>
                  <a:cubicBezTo>
                    <a:pt x="1294" y="652"/>
                    <a:pt x="1294" y="652"/>
                    <a:pt x="1294" y="652"/>
                  </a:cubicBezTo>
                  <a:cubicBezTo>
                    <a:pt x="1301" y="652"/>
                    <a:pt x="1307" y="657"/>
                    <a:pt x="1307" y="665"/>
                  </a:cubicBezTo>
                  <a:lnTo>
                    <a:pt x="1307" y="711"/>
                  </a:lnTo>
                  <a:close/>
                  <a:moveTo>
                    <a:pt x="1314" y="101"/>
                  </a:moveTo>
                  <a:cubicBezTo>
                    <a:pt x="1314" y="109"/>
                    <a:pt x="1308" y="115"/>
                    <a:pt x="1301" y="115"/>
                  </a:cubicBezTo>
                  <a:cubicBezTo>
                    <a:pt x="1282" y="115"/>
                    <a:pt x="1282" y="115"/>
                    <a:pt x="1282" y="115"/>
                  </a:cubicBezTo>
                  <a:cubicBezTo>
                    <a:pt x="1275" y="115"/>
                    <a:pt x="1269" y="109"/>
                    <a:pt x="1269" y="101"/>
                  </a:cubicBezTo>
                  <a:cubicBezTo>
                    <a:pt x="1269" y="55"/>
                    <a:pt x="1269" y="55"/>
                    <a:pt x="1269" y="55"/>
                  </a:cubicBezTo>
                  <a:cubicBezTo>
                    <a:pt x="1269" y="48"/>
                    <a:pt x="1275" y="42"/>
                    <a:pt x="1282" y="42"/>
                  </a:cubicBezTo>
                  <a:cubicBezTo>
                    <a:pt x="1301" y="42"/>
                    <a:pt x="1301" y="42"/>
                    <a:pt x="1301" y="42"/>
                  </a:cubicBezTo>
                  <a:cubicBezTo>
                    <a:pt x="1308" y="42"/>
                    <a:pt x="1314" y="48"/>
                    <a:pt x="1314" y="55"/>
                  </a:cubicBezTo>
                  <a:lnTo>
                    <a:pt x="1314" y="101"/>
                  </a:lnTo>
                  <a:close/>
                  <a:moveTo>
                    <a:pt x="1404" y="711"/>
                  </a:moveTo>
                  <a:cubicBezTo>
                    <a:pt x="1404" y="718"/>
                    <a:pt x="1398" y="724"/>
                    <a:pt x="1391" y="724"/>
                  </a:cubicBezTo>
                  <a:cubicBezTo>
                    <a:pt x="1372" y="724"/>
                    <a:pt x="1372" y="724"/>
                    <a:pt x="1372" y="724"/>
                  </a:cubicBezTo>
                  <a:cubicBezTo>
                    <a:pt x="1365" y="724"/>
                    <a:pt x="1359" y="718"/>
                    <a:pt x="1359" y="711"/>
                  </a:cubicBezTo>
                  <a:cubicBezTo>
                    <a:pt x="1359" y="665"/>
                    <a:pt x="1359" y="665"/>
                    <a:pt x="1359" y="665"/>
                  </a:cubicBezTo>
                  <a:cubicBezTo>
                    <a:pt x="1359" y="657"/>
                    <a:pt x="1365" y="652"/>
                    <a:pt x="1372" y="652"/>
                  </a:cubicBezTo>
                  <a:cubicBezTo>
                    <a:pt x="1391" y="652"/>
                    <a:pt x="1391" y="652"/>
                    <a:pt x="1391" y="652"/>
                  </a:cubicBezTo>
                  <a:cubicBezTo>
                    <a:pt x="1398" y="652"/>
                    <a:pt x="1404" y="657"/>
                    <a:pt x="1404" y="665"/>
                  </a:cubicBezTo>
                  <a:lnTo>
                    <a:pt x="1404" y="711"/>
                  </a:lnTo>
                  <a:close/>
                  <a:moveTo>
                    <a:pt x="1501" y="711"/>
                  </a:moveTo>
                  <a:cubicBezTo>
                    <a:pt x="1501" y="718"/>
                    <a:pt x="1495" y="724"/>
                    <a:pt x="1488" y="724"/>
                  </a:cubicBezTo>
                  <a:cubicBezTo>
                    <a:pt x="1469" y="724"/>
                    <a:pt x="1469" y="724"/>
                    <a:pt x="1469" y="724"/>
                  </a:cubicBezTo>
                  <a:cubicBezTo>
                    <a:pt x="1462" y="724"/>
                    <a:pt x="1456" y="718"/>
                    <a:pt x="1456" y="711"/>
                  </a:cubicBezTo>
                  <a:cubicBezTo>
                    <a:pt x="1456" y="665"/>
                    <a:pt x="1456" y="665"/>
                    <a:pt x="1456" y="665"/>
                  </a:cubicBezTo>
                  <a:cubicBezTo>
                    <a:pt x="1456" y="657"/>
                    <a:pt x="1462" y="652"/>
                    <a:pt x="1469" y="652"/>
                  </a:cubicBezTo>
                  <a:cubicBezTo>
                    <a:pt x="1488" y="652"/>
                    <a:pt x="1488" y="652"/>
                    <a:pt x="1488" y="652"/>
                  </a:cubicBezTo>
                  <a:cubicBezTo>
                    <a:pt x="1495" y="652"/>
                    <a:pt x="1501" y="657"/>
                    <a:pt x="1501" y="665"/>
                  </a:cubicBezTo>
                  <a:lnTo>
                    <a:pt x="1501" y="711"/>
                  </a:lnTo>
                  <a:close/>
                  <a:moveTo>
                    <a:pt x="1598" y="711"/>
                  </a:moveTo>
                  <a:cubicBezTo>
                    <a:pt x="1598" y="718"/>
                    <a:pt x="1592" y="724"/>
                    <a:pt x="1585" y="724"/>
                  </a:cubicBezTo>
                  <a:cubicBezTo>
                    <a:pt x="1566" y="724"/>
                    <a:pt x="1566" y="724"/>
                    <a:pt x="1566" y="724"/>
                  </a:cubicBezTo>
                  <a:cubicBezTo>
                    <a:pt x="1559" y="724"/>
                    <a:pt x="1553" y="718"/>
                    <a:pt x="1553" y="711"/>
                  </a:cubicBezTo>
                  <a:cubicBezTo>
                    <a:pt x="1553" y="665"/>
                    <a:pt x="1553" y="665"/>
                    <a:pt x="1553" y="665"/>
                  </a:cubicBezTo>
                  <a:cubicBezTo>
                    <a:pt x="1553" y="657"/>
                    <a:pt x="1559" y="652"/>
                    <a:pt x="1566" y="652"/>
                  </a:cubicBezTo>
                  <a:cubicBezTo>
                    <a:pt x="1585" y="652"/>
                    <a:pt x="1585" y="652"/>
                    <a:pt x="1585" y="652"/>
                  </a:cubicBezTo>
                  <a:cubicBezTo>
                    <a:pt x="1592" y="652"/>
                    <a:pt x="1598" y="657"/>
                    <a:pt x="1598" y="665"/>
                  </a:cubicBezTo>
                  <a:lnTo>
                    <a:pt x="1598" y="711"/>
                  </a:lnTo>
                  <a:close/>
                  <a:moveTo>
                    <a:pt x="1695" y="711"/>
                  </a:moveTo>
                  <a:cubicBezTo>
                    <a:pt x="1695" y="718"/>
                    <a:pt x="1689" y="724"/>
                    <a:pt x="1681" y="724"/>
                  </a:cubicBezTo>
                  <a:cubicBezTo>
                    <a:pt x="1663" y="724"/>
                    <a:pt x="1663" y="724"/>
                    <a:pt x="1663" y="724"/>
                  </a:cubicBezTo>
                  <a:cubicBezTo>
                    <a:pt x="1655" y="724"/>
                    <a:pt x="1650" y="718"/>
                    <a:pt x="1650" y="711"/>
                  </a:cubicBezTo>
                  <a:cubicBezTo>
                    <a:pt x="1650" y="665"/>
                    <a:pt x="1650" y="665"/>
                    <a:pt x="1650" y="665"/>
                  </a:cubicBezTo>
                  <a:cubicBezTo>
                    <a:pt x="1650" y="657"/>
                    <a:pt x="1655" y="652"/>
                    <a:pt x="1663" y="652"/>
                  </a:cubicBezTo>
                  <a:cubicBezTo>
                    <a:pt x="1681" y="652"/>
                    <a:pt x="1681" y="652"/>
                    <a:pt x="1681" y="652"/>
                  </a:cubicBezTo>
                  <a:cubicBezTo>
                    <a:pt x="1689" y="652"/>
                    <a:pt x="1695" y="657"/>
                    <a:pt x="1695" y="665"/>
                  </a:cubicBezTo>
                  <a:lnTo>
                    <a:pt x="1695" y="711"/>
                  </a:lnTo>
                  <a:close/>
                  <a:moveTo>
                    <a:pt x="1791" y="711"/>
                  </a:moveTo>
                  <a:cubicBezTo>
                    <a:pt x="1791" y="718"/>
                    <a:pt x="1785" y="724"/>
                    <a:pt x="1778" y="724"/>
                  </a:cubicBezTo>
                  <a:cubicBezTo>
                    <a:pt x="1760" y="724"/>
                    <a:pt x="1760" y="724"/>
                    <a:pt x="1760" y="724"/>
                  </a:cubicBezTo>
                  <a:cubicBezTo>
                    <a:pt x="1752" y="724"/>
                    <a:pt x="1746" y="718"/>
                    <a:pt x="1746" y="711"/>
                  </a:cubicBezTo>
                  <a:cubicBezTo>
                    <a:pt x="1746" y="665"/>
                    <a:pt x="1746" y="665"/>
                    <a:pt x="1746" y="665"/>
                  </a:cubicBezTo>
                  <a:cubicBezTo>
                    <a:pt x="1746" y="657"/>
                    <a:pt x="1752" y="652"/>
                    <a:pt x="1760" y="652"/>
                  </a:cubicBezTo>
                  <a:cubicBezTo>
                    <a:pt x="1778" y="652"/>
                    <a:pt x="1778" y="652"/>
                    <a:pt x="1778" y="652"/>
                  </a:cubicBezTo>
                  <a:cubicBezTo>
                    <a:pt x="1785" y="652"/>
                    <a:pt x="1791" y="657"/>
                    <a:pt x="1791" y="665"/>
                  </a:cubicBezTo>
                  <a:lnTo>
                    <a:pt x="1791" y="711"/>
                  </a:lnTo>
                  <a:close/>
                  <a:moveTo>
                    <a:pt x="1888" y="711"/>
                  </a:moveTo>
                  <a:cubicBezTo>
                    <a:pt x="1888" y="718"/>
                    <a:pt x="1882" y="724"/>
                    <a:pt x="1875" y="724"/>
                  </a:cubicBezTo>
                  <a:cubicBezTo>
                    <a:pt x="1856" y="724"/>
                    <a:pt x="1856" y="724"/>
                    <a:pt x="1856" y="724"/>
                  </a:cubicBezTo>
                  <a:cubicBezTo>
                    <a:pt x="1849" y="724"/>
                    <a:pt x="1843" y="718"/>
                    <a:pt x="1843" y="711"/>
                  </a:cubicBezTo>
                  <a:cubicBezTo>
                    <a:pt x="1843" y="665"/>
                    <a:pt x="1843" y="665"/>
                    <a:pt x="1843" y="665"/>
                  </a:cubicBezTo>
                  <a:cubicBezTo>
                    <a:pt x="1843" y="657"/>
                    <a:pt x="1849" y="652"/>
                    <a:pt x="1856" y="652"/>
                  </a:cubicBezTo>
                  <a:cubicBezTo>
                    <a:pt x="1875" y="652"/>
                    <a:pt x="1875" y="652"/>
                    <a:pt x="1875" y="652"/>
                  </a:cubicBezTo>
                  <a:cubicBezTo>
                    <a:pt x="1882" y="652"/>
                    <a:pt x="1888" y="657"/>
                    <a:pt x="1888" y="665"/>
                  </a:cubicBezTo>
                  <a:lnTo>
                    <a:pt x="1888" y="711"/>
                  </a:lnTo>
                  <a:close/>
                  <a:moveTo>
                    <a:pt x="1895" y="101"/>
                  </a:moveTo>
                  <a:cubicBezTo>
                    <a:pt x="1895" y="109"/>
                    <a:pt x="1889" y="115"/>
                    <a:pt x="1882" y="115"/>
                  </a:cubicBezTo>
                  <a:cubicBezTo>
                    <a:pt x="1863" y="115"/>
                    <a:pt x="1863" y="115"/>
                    <a:pt x="1863" y="115"/>
                  </a:cubicBezTo>
                  <a:cubicBezTo>
                    <a:pt x="1856" y="115"/>
                    <a:pt x="1850" y="109"/>
                    <a:pt x="1850" y="101"/>
                  </a:cubicBezTo>
                  <a:cubicBezTo>
                    <a:pt x="1850" y="55"/>
                    <a:pt x="1850" y="55"/>
                    <a:pt x="1850" y="55"/>
                  </a:cubicBezTo>
                  <a:cubicBezTo>
                    <a:pt x="1850" y="48"/>
                    <a:pt x="1856" y="42"/>
                    <a:pt x="1863" y="42"/>
                  </a:cubicBezTo>
                  <a:cubicBezTo>
                    <a:pt x="1882" y="42"/>
                    <a:pt x="1882" y="42"/>
                    <a:pt x="1882" y="42"/>
                  </a:cubicBezTo>
                  <a:cubicBezTo>
                    <a:pt x="1889" y="42"/>
                    <a:pt x="1895" y="48"/>
                    <a:pt x="1895" y="55"/>
                  </a:cubicBezTo>
                  <a:lnTo>
                    <a:pt x="1895" y="101"/>
                  </a:lnTo>
                  <a:close/>
                  <a:moveTo>
                    <a:pt x="1985" y="711"/>
                  </a:moveTo>
                  <a:cubicBezTo>
                    <a:pt x="1985" y="718"/>
                    <a:pt x="1979" y="724"/>
                    <a:pt x="1972" y="724"/>
                  </a:cubicBezTo>
                  <a:cubicBezTo>
                    <a:pt x="1953" y="724"/>
                    <a:pt x="1953" y="724"/>
                    <a:pt x="1953" y="724"/>
                  </a:cubicBezTo>
                  <a:cubicBezTo>
                    <a:pt x="1946" y="724"/>
                    <a:pt x="1940" y="718"/>
                    <a:pt x="1940" y="711"/>
                  </a:cubicBezTo>
                  <a:cubicBezTo>
                    <a:pt x="1940" y="665"/>
                    <a:pt x="1940" y="665"/>
                    <a:pt x="1940" y="665"/>
                  </a:cubicBezTo>
                  <a:cubicBezTo>
                    <a:pt x="1940" y="657"/>
                    <a:pt x="1946" y="652"/>
                    <a:pt x="1953" y="652"/>
                  </a:cubicBezTo>
                  <a:cubicBezTo>
                    <a:pt x="1972" y="652"/>
                    <a:pt x="1972" y="652"/>
                    <a:pt x="1972" y="652"/>
                  </a:cubicBezTo>
                  <a:cubicBezTo>
                    <a:pt x="1979" y="652"/>
                    <a:pt x="1985" y="657"/>
                    <a:pt x="1985" y="665"/>
                  </a:cubicBezTo>
                  <a:lnTo>
                    <a:pt x="1985" y="711"/>
                  </a:lnTo>
                  <a:close/>
                  <a:moveTo>
                    <a:pt x="1992" y="101"/>
                  </a:moveTo>
                  <a:cubicBezTo>
                    <a:pt x="1992" y="109"/>
                    <a:pt x="1986" y="115"/>
                    <a:pt x="1979" y="115"/>
                  </a:cubicBezTo>
                  <a:cubicBezTo>
                    <a:pt x="1960" y="115"/>
                    <a:pt x="1960" y="115"/>
                    <a:pt x="1960" y="115"/>
                  </a:cubicBezTo>
                  <a:cubicBezTo>
                    <a:pt x="1953" y="115"/>
                    <a:pt x="1947" y="109"/>
                    <a:pt x="1947" y="101"/>
                  </a:cubicBezTo>
                  <a:cubicBezTo>
                    <a:pt x="1947" y="55"/>
                    <a:pt x="1947" y="55"/>
                    <a:pt x="1947" y="55"/>
                  </a:cubicBezTo>
                  <a:cubicBezTo>
                    <a:pt x="1947" y="48"/>
                    <a:pt x="1953" y="42"/>
                    <a:pt x="1960" y="42"/>
                  </a:cubicBezTo>
                  <a:cubicBezTo>
                    <a:pt x="1979" y="42"/>
                    <a:pt x="1979" y="42"/>
                    <a:pt x="1979" y="42"/>
                  </a:cubicBezTo>
                  <a:cubicBezTo>
                    <a:pt x="1986" y="42"/>
                    <a:pt x="1992" y="48"/>
                    <a:pt x="1992" y="55"/>
                  </a:cubicBezTo>
                  <a:lnTo>
                    <a:pt x="1992" y="101"/>
                  </a:lnTo>
                  <a:close/>
                  <a:moveTo>
                    <a:pt x="2082" y="711"/>
                  </a:moveTo>
                  <a:cubicBezTo>
                    <a:pt x="2082" y="718"/>
                    <a:pt x="2076" y="724"/>
                    <a:pt x="2069" y="724"/>
                  </a:cubicBezTo>
                  <a:cubicBezTo>
                    <a:pt x="2050" y="724"/>
                    <a:pt x="2050" y="724"/>
                    <a:pt x="2050" y="724"/>
                  </a:cubicBezTo>
                  <a:cubicBezTo>
                    <a:pt x="2043" y="724"/>
                    <a:pt x="2037" y="718"/>
                    <a:pt x="2037" y="711"/>
                  </a:cubicBezTo>
                  <a:cubicBezTo>
                    <a:pt x="2037" y="665"/>
                    <a:pt x="2037" y="665"/>
                    <a:pt x="2037" y="665"/>
                  </a:cubicBezTo>
                  <a:cubicBezTo>
                    <a:pt x="2037" y="657"/>
                    <a:pt x="2043" y="652"/>
                    <a:pt x="2050" y="652"/>
                  </a:cubicBezTo>
                  <a:cubicBezTo>
                    <a:pt x="2069" y="652"/>
                    <a:pt x="2069" y="652"/>
                    <a:pt x="2069" y="652"/>
                  </a:cubicBezTo>
                  <a:cubicBezTo>
                    <a:pt x="2076" y="652"/>
                    <a:pt x="2082" y="657"/>
                    <a:pt x="2082" y="665"/>
                  </a:cubicBezTo>
                  <a:lnTo>
                    <a:pt x="2082" y="711"/>
                  </a:lnTo>
                  <a:close/>
                  <a:moveTo>
                    <a:pt x="2179" y="711"/>
                  </a:moveTo>
                  <a:cubicBezTo>
                    <a:pt x="2179" y="718"/>
                    <a:pt x="2173" y="724"/>
                    <a:pt x="2166" y="724"/>
                  </a:cubicBezTo>
                  <a:cubicBezTo>
                    <a:pt x="2147" y="724"/>
                    <a:pt x="2147" y="724"/>
                    <a:pt x="2147" y="724"/>
                  </a:cubicBezTo>
                  <a:cubicBezTo>
                    <a:pt x="2140" y="724"/>
                    <a:pt x="2134" y="718"/>
                    <a:pt x="2134" y="711"/>
                  </a:cubicBezTo>
                  <a:cubicBezTo>
                    <a:pt x="2134" y="665"/>
                    <a:pt x="2134" y="665"/>
                    <a:pt x="2134" y="665"/>
                  </a:cubicBezTo>
                  <a:cubicBezTo>
                    <a:pt x="2134" y="657"/>
                    <a:pt x="2140" y="652"/>
                    <a:pt x="2147" y="652"/>
                  </a:cubicBezTo>
                  <a:cubicBezTo>
                    <a:pt x="2166" y="652"/>
                    <a:pt x="2166" y="652"/>
                    <a:pt x="2166" y="652"/>
                  </a:cubicBezTo>
                  <a:cubicBezTo>
                    <a:pt x="2173" y="652"/>
                    <a:pt x="2179" y="657"/>
                    <a:pt x="2179" y="665"/>
                  </a:cubicBezTo>
                  <a:lnTo>
                    <a:pt x="2179" y="711"/>
                  </a:lnTo>
                  <a:close/>
                  <a:moveTo>
                    <a:pt x="2276" y="711"/>
                  </a:moveTo>
                  <a:cubicBezTo>
                    <a:pt x="2276" y="718"/>
                    <a:pt x="2270" y="724"/>
                    <a:pt x="2262" y="724"/>
                  </a:cubicBezTo>
                  <a:cubicBezTo>
                    <a:pt x="2244" y="724"/>
                    <a:pt x="2244" y="724"/>
                    <a:pt x="2244" y="724"/>
                  </a:cubicBezTo>
                  <a:cubicBezTo>
                    <a:pt x="2237" y="724"/>
                    <a:pt x="2231" y="718"/>
                    <a:pt x="2231" y="711"/>
                  </a:cubicBezTo>
                  <a:cubicBezTo>
                    <a:pt x="2231" y="665"/>
                    <a:pt x="2231" y="665"/>
                    <a:pt x="2231" y="665"/>
                  </a:cubicBezTo>
                  <a:cubicBezTo>
                    <a:pt x="2231" y="657"/>
                    <a:pt x="2237" y="652"/>
                    <a:pt x="2244" y="652"/>
                  </a:cubicBezTo>
                  <a:cubicBezTo>
                    <a:pt x="2262" y="652"/>
                    <a:pt x="2262" y="652"/>
                    <a:pt x="2262" y="652"/>
                  </a:cubicBezTo>
                  <a:cubicBezTo>
                    <a:pt x="2270" y="652"/>
                    <a:pt x="2276" y="657"/>
                    <a:pt x="2276" y="665"/>
                  </a:cubicBezTo>
                  <a:lnTo>
                    <a:pt x="2276" y="711"/>
                  </a:lnTo>
                  <a:close/>
                  <a:moveTo>
                    <a:pt x="2372" y="711"/>
                  </a:moveTo>
                  <a:cubicBezTo>
                    <a:pt x="2372" y="718"/>
                    <a:pt x="2367" y="724"/>
                    <a:pt x="2359" y="724"/>
                  </a:cubicBezTo>
                  <a:cubicBezTo>
                    <a:pt x="2341" y="724"/>
                    <a:pt x="2341" y="724"/>
                    <a:pt x="2341" y="724"/>
                  </a:cubicBezTo>
                  <a:cubicBezTo>
                    <a:pt x="2333" y="724"/>
                    <a:pt x="2327" y="718"/>
                    <a:pt x="2327" y="711"/>
                  </a:cubicBezTo>
                  <a:cubicBezTo>
                    <a:pt x="2327" y="665"/>
                    <a:pt x="2327" y="665"/>
                    <a:pt x="2327" y="665"/>
                  </a:cubicBezTo>
                  <a:cubicBezTo>
                    <a:pt x="2327" y="657"/>
                    <a:pt x="2333" y="652"/>
                    <a:pt x="2341" y="652"/>
                  </a:cubicBezTo>
                  <a:cubicBezTo>
                    <a:pt x="2359" y="652"/>
                    <a:pt x="2359" y="652"/>
                    <a:pt x="2359" y="652"/>
                  </a:cubicBezTo>
                  <a:cubicBezTo>
                    <a:pt x="2367" y="652"/>
                    <a:pt x="2372" y="657"/>
                    <a:pt x="2372" y="665"/>
                  </a:cubicBezTo>
                  <a:lnTo>
                    <a:pt x="2372" y="711"/>
                  </a:lnTo>
                  <a:close/>
                  <a:moveTo>
                    <a:pt x="2469" y="711"/>
                  </a:moveTo>
                  <a:cubicBezTo>
                    <a:pt x="2469" y="718"/>
                    <a:pt x="2463" y="724"/>
                    <a:pt x="2456" y="724"/>
                  </a:cubicBezTo>
                  <a:cubicBezTo>
                    <a:pt x="2437" y="724"/>
                    <a:pt x="2437" y="724"/>
                    <a:pt x="2437" y="724"/>
                  </a:cubicBezTo>
                  <a:cubicBezTo>
                    <a:pt x="2430" y="724"/>
                    <a:pt x="2424" y="718"/>
                    <a:pt x="2424" y="711"/>
                  </a:cubicBezTo>
                  <a:cubicBezTo>
                    <a:pt x="2424" y="665"/>
                    <a:pt x="2424" y="665"/>
                    <a:pt x="2424" y="665"/>
                  </a:cubicBezTo>
                  <a:cubicBezTo>
                    <a:pt x="2424" y="657"/>
                    <a:pt x="2430" y="652"/>
                    <a:pt x="2437" y="652"/>
                  </a:cubicBezTo>
                  <a:cubicBezTo>
                    <a:pt x="2456" y="652"/>
                    <a:pt x="2456" y="652"/>
                    <a:pt x="2456" y="652"/>
                  </a:cubicBezTo>
                  <a:cubicBezTo>
                    <a:pt x="2463" y="652"/>
                    <a:pt x="2469" y="657"/>
                    <a:pt x="2469" y="665"/>
                  </a:cubicBezTo>
                  <a:lnTo>
                    <a:pt x="2469" y="711"/>
                  </a:lnTo>
                  <a:close/>
                  <a:moveTo>
                    <a:pt x="2566" y="711"/>
                  </a:moveTo>
                  <a:cubicBezTo>
                    <a:pt x="2566" y="718"/>
                    <a:pt x="2560" y="724"/>
                    <a:pt x="2553" y="724"/>
                  </a:cubicBezTo>
                  <a:cubicBezTo>
                    <a:pt x="2534" y="724"/>
                    <a:pt x="2534" y="724"/>
                    <a:pt x="2534" y="724"/>
                  </a:cubicBezTo>
                  <a:cubicBezTo>
                    <a:pt x="2527" y="724"/>
                    <a:pt x="2521" y="718"/>
                    <a:pt x="2521" y="711"/>
                  </a:cubicBezTo>
                  <a:cubicBezTo>
                    <a:pt x="2521" y="665"/>
                    <a:pt x="2521" y="665"/>
                    <a:pt x="2521" y="665"/>
                  </a:cubicBezTo>
                  <a:cubicBezTo>
                    <a:pt x="2521" y="657"/>
                    <a:pt x="2527" y="652"/>
                    <a:pt x="2534" y="652"/>
                  </a:cubicBezTo>
                  <a:cubicBezTo>
                    <a:pt x="2553" y="652"/>
                    <a:pt x="2553" y="652"/>
                    <a:pt x="2553" y="652"/>
                  </a:cubicBezTo>
                  <a:cubicBezTo>
                    <a:pt x="2560" y="652"/>
                    <a:pt x="2566" y="657"/>
                    <a:pt x="2566" y="665"/>
                  </a:cubicBezTo>
                  <a:lnTo>
                    <a:pt x="2566" y="711"/>
                  </a:lnTo>
                  <a:close/>
                  <a:moveTo>
                    <a:pt x="2573" y="101"/>
                  </a:moveTo>
                  <a:cubicBezTo>
                    <a:pt x="2573" y="109"/>
                    <a:pt x="2567" y="115"/>
                    <a:pt x="2560" y="115"/>
                  </a:cubicBezTo>
                  <a:cubicBezTo>
                    <a:pt x="2541" y="115"/>
                    <a:pt x="2541" y="115"/>
                    <a:pt x="2541" y="115"/>
                  </a:cubicBezTo>
                  <a:cubicBezTo>
                    <a:pt x="2534" y="115"/>
                    <a:pt x="2528" y="109"/>
                    <a:pt x="2528" y="101"/>
                  </a:cubicBezTo>
                  <a:cubicBezTo>
                    <a:pt x="2528" y="55"/>
                    <a:pt x="2528" y="55"/>
                    <a:pt x="2528" y="55"/>
                  </a:cubicBezTo>
                  <a:cubicBezTo>
                    <a:pt x="2528" y="48"/>
                    <a:pt x="2534" y="42"/>
                    <a:pt x="2541" y="42"/>
                  </a:cubicBezTo>
                  <a:cubicBezTo>
                    <a:pt x="2560" y="42"/>
                    <a:pt x="2560" y="42"/>
                    <a:pt x="2560" y="42"/>
                  </a:cubicBezTo>
                  <a:cubicBezTo>
                    <a:pt x="2567" y="42"/>
                    <a:pt x="2573" y="48"/>
                    <a:pt x="2573" y="55"/>
                  </a:cubicBezTo>
                  <a:lnTo>
                    <a:pt x="2573" y="101"/>
                  </a:lnTo>
                  <a:close/>
                  <a:moveTo>
                    <a:pt x="2663" y="711"/>
                  </a:moveTo>
                  <a:cubicBezTo>
                    <a:pt x="2663" y="718"/>
                    <a:pt x="2657" y="724"/>
                    <a:pt x="2650" y="724"/>
                  </a:cubicBezTo>
                  <a:cubicBezTo>
                    <a:pt x="2631" y="724"/>
                    <a:pt x="2631" y="724"/>
                    <a:pt x="2631" y="724"/>
                  </a:cubicBezTo>
                  <a:cubicBezTo>
                    <a:pt x="2624" y="724"/>
                    <a:pt x="2618" y="718"/>
                    <a:pt x="2618" y="711"/>
                  </a:cubicBezTo>
                  <a:cubicBezTo>
                    <a:pt x="2618" y="665"/>
                    <a:pt x="2618" y="665"/>
                    <a:pt x="2618" y="665"/>
                  </a:cubicBezTo>
                  <a:cubicBezTo>
                    <a:pt x="2618" y="657"/>
                    <a:pt x="2624" y="652"/>
                    <a:pt x="2631" y="652"/>
                  </a:cubicBezTo>
                  <a:cubicBezTo>
                    <a:pt x="2650" y="652"/>
                    <a:pt x="2650" y="652"/>
                    <a:pt x="2650" y="652"/>
                  </a:cubicBezTo>
                  <a:cubicBezTo>
                    <a:pt x="2657" y="652"/>
                    <a:pt x="2663" y="657"/>
                    <a:pt x="2663" y="665"/>
                  </a:cubicBezTo>
                  <a:lnTo>
                    <a:pt x="2663" y="711"/>
                  </a:lnTo>
                  <a:close/>
                  <a:moveTo>
                    <a:pt x="2760" y="711"/>
                  </a:moveTo>
                  <a:cubicBezTo>
                    <a:pt x="2760" y="718"/>
                    <a:pt x="2754" y="724"/>
                    <a:pt x="2747" y="724"/>
                  </a:cubicBezTo>
                  <a:cubicBezTo>
                    <a:pt x="2728" y="724"/>
                    <a:pt x="2728" y="724"/>
                    <a:pt x="2728" y="724"/>
                  </a:cubicBezTo>
                  <a:cubicBezTo>
                    <a:pt x="2721" y="724"/>
                    <a:pt x="2715" y="718"/>
                    <a:pt x="2715" y="711"/>
                  </a:cubicBezTo>
                  <a:cubicBezTo>
                    <a:pt x="2715" y="665"/>
                    <a:pt x="2715" y="665"/>
                    <a:pt x="2715" y="665"/>
                  </a:cubicBezTo>
                  <a:cubicBezTo>
                    <a:pt x="2715" y="657"/>
                    <a:pt x="2721" y="652"/>
                    <a:pt x="2728" y="652"/>
                  </a:cubicBezTo>
                  <a:cubicBezTo>
                    <a:pt x="2747" y="652"/>
                    <a:pt x="2747" y="652"/>
                    <a:pt x="2747" y="652"/>
                  </a:cubicBezTo>
                  <a:cubicBezTo>
                    <a:pt x="2754" y="652"/>
                    <a:pt x="2760" y="657"/>
                    <a:pt x="2760" y="665"/>
                  </a:cubicBezTo>
                  <a:lnTo>
                    <a:pt x="2760" y="711"/>
                  </a:lnTo>
                  <a:close/>
                  <a:moveTo>
                    <a:pt x="2857" y="711"/>
                  </a:moveTo>
                  <a:cubicBezTo>
                    <a:pt x="2857" y="718"/>
                    <a:pt x="2851" y="724"/>
                    <a:pt x="2843" y="724"/>
                  </a:cubicBezTo>
                  <a:cubicBezTo>
                    <a:pt x="2825" y="724"/>
                    <a:pt x="2825" y="724"/>
                    <a:pt x="2825" y="724"/>
                  </a:cubicBezTo>
                  <a:cubicBezTo>
                    <a:pt x="2818" y="724"/>
                    <a:pt x="2812" y="718"/>
                    <a:pt x="2812" y="711"/>
                  </a:cubicBezTo>
                  <a:cubicBezTo>
                    <a:pt x="2812" y="665"/>
                    <a:pt x="2812" y="665"/>
                    <a:pt x="2812" y="665"/>
                  </a:cubicBezTo>
                  <a:cubicBezTo>
                    <a:pt x="2812" y="657"/>
                    <a:pt x="2818" y="652"/>
                    <a:pt x="2825" y="652"/>
                  </a:cubicBezTo>
                  <a:cubicBezTo>
                    <a:pt x="2843" y="652"/>
                    <a:pt x="2843" y="652"/>
                    <a:pt x="2843" y="652"/>
                  </a:cubicBezTo>
                  <a:cubicBezTo>
                    <a:pt x="2851" y="652"/>
                    <a:pt x="2857" y="657"/>
                    <a:pt x="2857" y="665"/>
                  </a:cubicBezTo>
                  <a:lnTo>
                    <a:pt x="2857" y="711"/>
                  </a:lnTo>
                  <a:close/>
                  <a:moveTo>
                    <a:pt x="2953" y="711"/>
                  </a:moveTo>
                  <a:cubicBezTo>
                    <a:pt x="2953" y="718"/>
                    <a:pt x="2948" y="724"/>
                    <a:pt x="2940" y="724"/>
                  </a:cubicBezTo>
                  <a:cubicBezTo>
                    <a:pt x="2922" y="724"/>
                    <a:pt x="2922" y="724"/>
                    <a:pt x="2922" y="724"/>
                  </a:cubicBezTo>
                  <a:cubicBezTo>
                    <a:pt x="2914" y="724"/>
                    <a:pt x="2909" y="718"/>
                    <a:pt x="2909" y="711"/>
                  </a:cubicBezTo>
                  <a:cubicBezTo>
                    <a:pt x="2909" y="665"/>
                    <a:pt x="2909" y="665"/>
                    <a:pt x="2909" y="665"/>
                  </a:cubicBezTo>
                  <a:cubicBezTo>
                    <a:pt x="2909" y="657"/>
                    <a:pt x="2914" y="652"/>
                    <a:pt x="2922" y="652"/>
                  </a:cubicBezTo>
                  <a:cubicBezTo>
                    <a:pt x="2940" y="652"/>
                    <a:pt x="2940" y="652"/>
                    <a:pt x="2940" y="652"/>
                  </a:cubicBezTo>
                  <a:cubicBezTo>
                    <a:pt x="2948" y="652"/>
                    <a:pt x="2953" y="657"/>
                    <a:pt x="2953" y="665"/>
                  </a:cubicBezTo>
                  <a:lnTo>
                    <a:pt x="2953" y="711"/>
                  </a:lnTo>
                  <a:close/>
                  <a:moveTo>
                    <a:pt x="3050" y="711"/>
                  </a:moveTo>
                  <a:cubicBezTo>
                    <a:pt x="3050" y="718"/>
                    <a:pt x="3044" y="724"/>
                    <a:pt x="3037" y="724"/>
                  </a:cubicBezTo>
                  <a:cubicBezTo>
                    <a:pt x="3019" y="724"/>
                    <a:pt x="3019" y="724"/>
                    <a:pt x="3019" y="724"/>
                  </a:cubicBezTo>
                  <a:cubicBezTo>
                    <a:pt x="3011" y="724"/>
                    <a:pt x="3005" y="718"/>
                    <a:pt x="3005" y="711"/>
                  </a:cubicBezTo>
                  <a:cubicBezTo>
                    <a:pt x="3005" y="665"/>
                    <a:pt x="3005" y="665"/>
                    <a:pt x="3005" y="665"/>
                  </a:cubicBezTo>
                  <a:cubicBezTo>
                    <a:pt x="3005" y="657"/>
                    <a:pt x="3011" y="652"/>
                    <a:pt x="3019" y="652"/>
                  </a:cubicBezTo>
                  <a:cubicBezTo>
                    <a:pt x="3037" y="652"/>
                    <a:pt x="3037" y="652"/>
                    <a:pt x="3037" y="652"/>
                  </a:cubicBezTo>
                  <a:cubicBezTo>
                    <a:pt x="3044" y="652"/>
                    <a:pt x="3050" y="657"/>
                    <a:pt x="3050" y="665"/>
                  </a:cubicBezTo>
                  <a:lnTo>
                    <a:pt x="3050" y="711"/>
                  </a:lnTo>
                  <a:close/>
                  <a:moveTo>
                    <a:pt x="3147" y="711"/>
                  </a:moveTo>
                  <a:cubicBezTo>
                    <a:pt x="3147" y="718"/>
                    <a:pt x="3141" y="724"/>
                    <a:pt x="3134" y="724"/>
                  </a:cubicBezTo>
                  <a:cubicBezTo>
                    <a:pt x="3115" y="724"/>
                    <a:pt x="3115" y="724"/>
                    <a:pt x="3115" y="724"/>
                  </a:cubicBezTo>
                  <a:cubicBezTo>
                    <a:pt x="3108" y="724"/>
                    <a:pt x="3102" y="718"/>
                    <a:pt x="3102" y="711"/>
                  </a:cubicBezTo>
                  <a:cubicBezTo>
                    <a:pt x="3102" y="665"/>
                    <a:pt x="3102" y="665"/>
                    <a:pt x="3102" y="665"/>
                  </a:cubicBezTo>
                  <a:cubicBezTo>
                    <a:pt x="3102" y="657"/>
                    <a:pt x="3108" y="652"/>
                    <a:pt x="3115" y="652"/>
                  </a:cubicBezTo>
                  <a:cubicBezTo>
                    <a:pt x="3134" y="652"/>
                    <a:pt x="3134" y="652"/>
                    <a:pt x="3134" y="652"/>
                  </a:cubicBezTo>
                  <a:cubicBezTo>
                    <a:pt x="3141" y="652"/>
                    <a:pt x="3147" y="657"/>
                    <a:pt x="3147" y="665"/>
                  </a:cubicBezTo>
                  <a:lnTo>
                    <a:pt x="3147" y="711"/>
                  </a:lnTo>
                  <a:close/>
                  <a:moveTo>
                    <a:pt x="3154" y="101"/>
                  </a:moveTo>
                  <a:cubicBezTo>
                    <a:pt x="3154" y="109"/>
                    <a:pt x="3148" y="115"/>
                    <a:pt x="3141" y="115"/>
                  </a:cubicBezTo>
                  <a:cubicBezTo>
                    <a:pt x="3122" y="115"/>
                    <a:pt x="3122" y="115"/>
                    <a:pt x="3122" y="115"/>
                  </a:cubicBezTo>
                  <a:cubicBezTo>
                    <a:pt x="3115" y="115"/>
                    <a:pt x="3109" y="109"/>
                    <a:pt x="3109" y="101"/>
                  </a:cubicBezTo>
                  <a:cubicBezTo>
                    <a:pt x="3109" y="55"/>
                    <a:pt x="3109" y="55"/>
                    <a:pt x="3109" y="55"/>
                  </a:cubicBezTo>
                  <a:cubicBezTo>
                    <a:pt x="3109" y="48"/>
                    <a:pt x="3115" y="42"/>
                    <a:pt x="3122" y="42"/>
                  </a:cubicBezTo>
                  <a:cubicBezTo>
                    <a:pt x="3141" y="42"/>
                    <a:pt x="3141" y="42"/>
                    <a:pt x="3141" y="42"/>
                  </a:cubicBezTo>
                  <a:cubicBezTo>
                    <a:pt x="3148" y="42"/>
                    <a:pt x="3154" y="48"/>
                    <a:pt x="3154" y="55"/>
                  </a:cubicBezTo>
                  <a:lnTo>
                    <a:pt x="3154" y="101"/>
                  </a:lnTo>
                  <a:close/>
                </a:path>
              </a:pathLst>
            </a:custGeom>
            <a:blipFill dpi="0" rotWithShape="1">
              <a:blip r:embed="rId3"/>
              <a:srcRect/>
              <a:stretch>
                <a:fillRect/>
              </a:stretch>
            </a:blip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778618" y="1892173"/>
              <a:ext cx="10789993" cy="1563990"/>
              <a:chOff x="1186798" y="2121380"/>
              <a:chExt cx="7879532" cy="1296144"/>
            </a:xfrm>
          </p:grpSpPr>
          <p:sp>
            <p:nvSpPr>
              <p:cNvPr id="18" name="矩形 17"/>
              <p:cNvSpPr/>
              <p:nvPr/>
            </p:nvSpPr>
            <p:spPr>
              <a:xfrm>
                <a:off x="1186798" y="2121380"/>
                <a:ext cx="1722848" cy="1296144"/>
              </a:xfrm>
              <a:prstGeom prst="rect">
                <a:avLst/>
              </a:prstGeom>
              <a:blipFill dpi="0" rotWithShape="1">
                <a:blip r:embed="rId4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" name="矩形 18"/>
              <p:cNvSpPr/>
              <p:nvPr/>
            </p:nvSpPr>
            <p:spPr>
              <a:xfrm>
                <a:off x="3125670" y="2121380"/>
                <a:ext cx="1836204" cy="1296144"/>
              </a:xfrm>
              <a:prstGeom prst="rect">
                <a:avLst/>
              </a:prstGeom>
              <a:blipFill>
                <a:blip r:embed="rId5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" name="矩形 19"/>
              <p:cNvSpPr/>
              <p:nvPr/>
            </p:nvSpPr>
            <p:spPr>
              <a:xfrm>
                <a:off x="5177898" y="2121380"/>
                <a:ext cx="1836204" cy="1296144"/>
              </a:xfrm>
              <a:prstGeom prst="rect">
                <a:avLst/>
              </a:prstGeom>
              <a:blipFill>
                <a:blip r:embed="rId6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" name="矩形 20"/>
              <p:cNvSpPr/>
              <p:nvPr/>
            </p:nvSpPr>
            <p:spPr>
              <a:xfrm>
                <a:off x="7230126" y="2121380"/>
                <a:ext cx="1836204" cy="1296144"/>
              </a:xfrm>
              <a:prstGeom prst="rect">
                <a:avLst/>
              </a:prstGeom>
              <a:blipFill>
                <a:blip r:embed="rId7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>
              <a:off x="924395" y="4149080"/>
              <a:ext cx="1912436" cy="905944"/>
              <a:chOff x="2015356" y="3062810"/>
              <a:chExt cx="2261912" cy="905944"/>
            </a:xfrm>
          </p:grpSpPr>
          <p:sp>
            <p:nvSpPr>
              <p:cNvPr id="16" name="文本框 23"/>
              <p:cNvSpPr txBox="1"/>
              <p:nvPr/>
            </p:nvSpPr>
            <p:spPr>
              <a:xfrm>
                <a:off x="2084790" y="3062810"/>
                <a:ext cx="2123043" cy="28302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>
                        <a:lumMod val="100000"/>
                      </a:schemeClr>
                    </a:solidFill>
                  </a14:hiddenFill>
                </a:ext>
              </a:extLst>
            </p:spPr>
            <p:txBody>
              <a:bodyPr wrap="none" lIns="144000" tIns="0" rIns="0" bIns="0" anchor="b" anchorCtr="0">
                <a:normAutofit/>
              </a:bodyPr>
              <a:lstStyle/>
              <a:p>
                <a:pPr algn="ctr"/>
                <a:r>
                  <a:rPr lang="zh-CN" altLang="en-US" sz="1400" b="1" dirty="0"/>
                  <a:t>标题文本预设</a:t>
                </a:r>
              </a:p>
            </p:txBody>
          </p:sp>
          <p:sp>
            <p:nvSpPr>
              <p:cNvPr id="17" name="文本框 24"/>
              <p:cNvSpPr txBox="1"/>
              <p:nvPr/>
            </p:nvSpPr>
            <p:spPr>
              <a:xfrm>
                <a:off x="2015356" y="3345832"/>
                <a:ext cx="2261912" cy="62292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>
                        <a:lumMod val="100000"/>
                      </a:schemeClr>
                    </a:solidFill>
                  </a14:hiddenFill>
                </a:ext>
              </a:extLst>
            </p:spPr>
            <p:txBody>
              <a:bodyPr wrap="square" lIns="144000" tIns="0" rIns="0" bIns="0" anchor="t" anchorCtr="0">
                <a:normAutofit/>
              </a:bodyPr>
              <a:lstStyle/>
              <a:p>
                <a:pPr lvl="0" algn="ctr">
                  <a:lnSpc>
                    <a:spcPct val="120000"/>
                  </a:lnSpc>
                </a:pPr>
                <a:r>
                  <a:rPr lang="zh-CN" altLang="en-US" sz="900">
                    <a:solidFill>
                      <a:srgbClr val="000000">
                        <a:lumMod val="100000"/>
                      </a:srgbClr>
                    </a:solidFill>
                  </a:rPr>
                  <a:t>此部分内容作为文字排版占位显示</a:t>
                </a:r>
                <a:br>
                  <a:rPr lang="zh-CN" altLang="en-US" sz="900">
                    <a:solidFill>
                      <a:srgbClr val="000000">
                        <a:lumMod val="100000"/>
                      </a:srgbClr>
                    </a:solidFill>
                  </a:rPr>
                </a:br>
                <a:r>
                  <a:rPr lang="zh-CN" altLang="en-US" sz="900">
                    <a:solidFill>
                      <a:srgbClr val="000000">
                        <a:lumMod val="100000"/>
                      </a:srgbClr>
                    </a:solidFill>
                  </a:rPr>
                  <a:t>（建议使用主题字体）</a:t>
                </a:r>
                <a:endParaRPr lang="zh-CN" altLang="en-US" sz="900" dirty="0">
                  <a:solidFill>
                    <a:srgbClr val="000000">
                      <a:lumMod val="100000"/>
                    </a:srgbClr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>
              <a:off x="3734653" y="4149080"/>
              <a:ext cx="1912436" cy="905944"/>
              <a:chOff x="2015356" y="3062810"/>
              <a:chExt cx="2261912" cy="905944"/>
            </a:xfrm>
          </p:grpSpPr>
          <p:sp>
            <p:nvSpPr>
              <p:cNvPr id="14" name="文本框 21"/>
              <p:cNvSpPr txBox="1"/>
              <p:nvPr/>
            </p:nvSpPr>
            <p:spPr>
              <a:xfrm>
                <a:off x="2084790" y="3062810"/>
                <a:ext cx="2123043" cy="28302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>
                        <a:lumMod val="100000"/>
                      </a:schemeClr>
                    </a:solidFill>
                  </a14:hiddenFill>
                </a:ext>
              </a:extLst>
            </p:spPr>
            <p:txBody>
              <a:bodyPr wrap="none" lIns="144000" tIns="0" rIns="0" bIns="0" anchor="b" anchorCtr="0">
                <a:normAutofit/>
              </a:bodyPr>
              <a:lstStyle/>
              <a:p>
                <a:pPr algn="ctr"/>
                <a:r>
                  <a:rPr lang="zh-CN" altLang="en-US" sz="1400" b="1" dirty="0"/>
                  <a:t>标题文本预设</a:t>
                </a:r>
              </a:p>
            </p:txBody>
          </p:sp>
          <p:sp>
            <p:nvSpPr>
              <p:cNvPr id="15" name="文本框 22"/>
              <p:cNvSpPr txBox="1"/>
              <p:nvPr/>
            </p:nvSpPr>
            <p:spPr>
              <a:xfrm>
                <a:off x="2015356" y="3345832"/>
                <a:ext cx="2261912" cy="62292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>
                        <a:lumMod val="100000"/>
                      </a:schemeClr>
                    </a:solidFill>
                  </a14:hiddenFill>
                </a:ext>
              </a:extLst>
            </p:spPr>
            <p:txBody>
              <a:bodyPr wrap="square" lIns="144000" tIns="0" rIns="0" bIns="0" anchor="t" anchorCtr="0">
                <a:normAutofit/>
              </a:bodyPr>
              <a:lstStyle/>
              <a:p>
                <a:pPr lvl="0" algn="ctr">
                  <a:lnSpc>
                    <a:spcPct val="120000"/>
                  </a:lnSpc>
                </a:pPr>
                <a:r>
                  <a:rPr lang="zh-CN" altLang="en-US" sz="900">
                    <a:solidFill>
                      <a:srgbClr val="000000">
                        <a:lumMod val="100000"/>
                      </a:srgbClr>
                    </a:solidFill>
                  </a:rPr>
                  <a:t>此部分内容作为文字排版占位显示</a:t>
                </a:r>
                <a:br>
                  <a:rPr lang="zh-CN" altLang="en-US" sz="900">
                    <a:solidFill>
                      <a:srgbClr val="000000">
                        <a:lumMod val="100000"/>
                      </a:srgbClr>
                    </a:solidFill>
                  </a:rPr>
                </a:br>
                <a:r>
                  <a:rPr lang="zh-CN" altLang="en-US" sz="900">
                    <a:solidFill>
                      <a:srgbClr val="000000">
                        <a:lumMod val="100000"/>
                      </a:srgbClr>
                    </a:solidFill>
                  </a:rPr>
                  <a:t>（建议使用主题字体）</a:t>
                </a: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6544911" y="4149080"/>
              <a:ext cx="1912436" cy="905944"/>
              <a:chOff x="2015356" y="3062810"/>
              <a:chExt cx="2261912" cy="905944"/>
            </a:xfrm>
          </p:grpSpPr>
          <p:sp>
            <p:nvSpPr>
              <p:cNvPr id="12" name="文本框 19"/>
              <p:cNvSpPr txBox="1"/>
              <p:nvPr/>
            </p:nvSpPr>
            <p:spPr>
              <a:xfrm>
                <a:off x="2084790" y="3062810"/>
                <a:ext cx="2123043" cy="28302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>
                        <a:lumMod val="100000"/>
                      </a:schemeClr>
                    </a:solidFill>
                  </a14:hiddenFill>
                </a:ext>
              </a:extLst>
            </p:spPr>
            <p:txBody>
              <a:bodyPr wrap="none" lIns="144000" tIns="0" rIns="0" bIns="0" anchor="b" anchorCtr="0">
                <a:normAutofit/>
              </a:bodyPr>
              <a:lstStyle/>
              <a:p>
                <a:pPr algn="ctr"/>
                <a:r>
                  <a:rPr lang="zh-CN" altLang="en-US" sz="1400" b="1"/>
                  <a:t>标题文本预设</a:t>
                </a:r>
              </a:p>
            </p:txBody>
          </p:sp>
          <p:sp>
            <p:nvSpPr>
              <p:cNvPr id="13" name="文本框 20"/>
              <p:cNvSpPr txBox="1"/>
              <p:nvPr/>
            </p:nvSpPr>
            <p:spPr>
              <a:xfrm>
                <a:off x="2015356" y="3345832"/>
                <a:ext cx="2261912" cy="62292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>
                        <a:lumMod val="100000"/>
                      </a:schemeClr>
                    </a:solidFill>
                  </a14:hiddenFill>
                </a:ext>
              </a:extLst>
            </p:spPr>
            <p:txBody>
              <a:bodyPr wrap="square" lIns="144000" tIns="0" rIns="0" bIns="0" anchor="t" anchorCtr="0">
                <a:normAutofit/>
              </a:bodyPr>
              <a:lstStyle/>
              <a:p>
                <a:pPr lvl="0" algn="ctr">
                  <a:lnSpc>
                    <a:spcPct val="120000"/>
                  </a:lnSpc>
                </a:pPr>
                <a:r>
                  <a:rPr lang="zh-CN" altLang="en-US" sz="900">
                    <a:solidFill>
                      <a:srgbClr val="000000">
                        <a:lumMod val="100000"/>
                      </a:srgbClr>
                    </a:solidFill>
                  </a:rPr>
                  <a:t>此部分内容作为文字排版占位显示</a:t>
                </a:r>
                <a:br>
                  <a:rPr lang="zh-CN" altLang="en-US" sz="900">
                    <a:solidFill>
                      <a:srgbClr val="000000">
                        <a:lumMod val="100000"/>
                      </a:srgbClr>
                    </a:solidFill>
                  </a:rPr>
                </a:br>
                <a:r>
                  <a:rPr lang="zh-CN" altLang="en-US" sz="900">
                    <a:solidFill>
                      <a:srgbClr val="000000">
                        <a:lumMod val="100000"/>
                      </a:srgbClr>
                    </a:solidFill>
                  </a:rPr>
                  <a:t>（建议使用主题字体）</a:t>
                </a:r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9355169" y="4149080"/>
              <a:ext cx="1912436" cy="905944"/>
              <a:chOff x="2015356" y="3062810"/>
              <a:chExt cx="2261912" cy="905944"/>
            </a:xfrm>
          </p:grpSpPr>
          <p:sp>
            <p:nvSpPr>
              <p:cNvPr id="10" name="文本框 17"/>
              <p:cNvSpPr txBox="1"/>
              <p:nvPr/>
            </p:nvSpPr>
            <p:spPr>
              <a:xfrm>
                <a:off x="2084790" y="3062810"/>
                <a:ext cx="2123043" cy="28302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>
                        <a:lumMod val="100000"/>
                      </a:schemeClr>
                    </a:solidFill>
                  </a14:hiddenFill>
                </a:ext>
              </a:extLst>
            </p:spPr>
            <p:txBody>
              <a:bodyPr wrap="none" lIns="144000" tIns="0" rIns="0" bIns="0" anchor="b" anchorCtr="0">
                <a:normAutofit/>
              </a:bodyPr>
              <a:lstStyle/>
              <a:p>
                <a:pPr algn="ctr"/>
                <a:r>
                  <a:rPr lang="zh-CN" altLang="en-US" sz="1400" b="1"/>
                  <a:t>标题文本预设</a:t>
                </a:r>
              </a:p>
            </p:txBody>
          </p:sp>
          <p:sp>
            <p:nvSpPr>
              <p:cNvPr id="11" name="文本框 18"/>
              <p:cNvSpPr txBox="1"/>
              <p:nvPr/>
            </p:nvSpPr>
            <p:spPr>
              <a:xfrm>
                <a:off x="2015356" y="3345832"/>
                <a:ext cx="2261912" cy="62292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>
                        <a:lumMod val="100000"/>
                      </a:schemeClr>
                    </a:solidFill>
                  </a14:hiddenFill>
                </a:ext>
              </a:extLst>
            </p:spPr>
            <p:txBody>
              <a:bodyPr wrap="square" lIns="144000" tIns="0" rIns="0" bIns="0" anchor="t" anchorCtr="0">
                <a:normAutofit/>
              </a:bodyPr>
              <a:lstStyle/>
              <a:p>
                <a:pPr lvl="0" algn="ctr">
                  <a:lnSpc>
                    <a:spcPct val="120000"/>
                  </a:lnSpc>
                </a:pPr>
                <a:r>
                  <a:rPr lang="zh-CN" altLang="en-US" sz="900">
                    <a:solidFill>
                      <a:srgbClr val="000000">
                        <a:lumMod val="100000"/>
                      </a:srgbClr>
                    </a:solidFill>
                  </a:rPr>
                  <a:t>此部分内容作为文字排版占位显示</a:t>
                </a:r>
                <a:br>
                  <a:rPr lang="zh-CN" altLang="en-US" sz="900">
                    <a:solidFill>
                      <a:srgbClr val="000000">
                        <a:lumMod val="100000"/>
                      </a:srgbClr>
                    </a:solidFill>
                  </a:rPr>
                </a:br>
                <a:r>
                  <a:rPr lang="zh-CN" altLang="en-US" sz="900">
                    <a:solidFill>
                      <a:srgbClr val="000000">
                        <a:lumMod val="100000"/>
                      </a:srgbClr>
                    </a:solidFill>
                  </a:rPr>
                  <a:t>（建议使用主题字体）</a:t>
                </a:r>
                <a:endParaRPr lang="zh-CN" altLang="en-US" sz="900" dirty="0">
                  <a:solidFill>
                    <a:srgbClr val="000000">
                      <a:lumMod val="100000"/>
                    </a:srgbClr>
                  </a:solidFill>
                </a:endParaRPr>
              </a:p>
            </p:txBody>
          </p:sp>
        </p:grpSp>
      </p:grpSp>
      <p:pic>
        <p:nvPicPr>
          <p:cNvPr id="22" name="图片 21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88413" y="5276233"/>
            <a:ext cx="3683189" cy="3676839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1700000">
            <a:off x="3445841" y="5540132"/>
            <a:ext cx="2347815" cy="2343767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9900000">
            <a:off x="9429454" y="-1507849"/>
            <a:ext cx="2347815" cy="2343767"/>
          </a:xfrm>
          <a:prstGeom prst="rect">
            <a:avLst/>
          </a:prstGeom>
        </p:spPr>
      </p:pic>
      <p:sp>
        <p:nvSpPr>
          <p:cNvPr id="25" name="文本框 24"/>
          <p:cNvSpPr txBox="1"/>
          <p:nvPr/>
        </p:nvSpPr>
        <p:spPr>
          <a:xfrm>
            <a:off x="320040" y="386412"/>
            <a:ext cx="3151509" cy="584775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tl"/>
          </a:blip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</a:t>
            </a:r>
          </a:p>
        </p:txBody>
      </p:sp>
    </p:spTree>
    <p:extLst>
      <p:ext uri="{BB962C8B-B14F-4D97-AF65-F5344CB8AC3E}">
        <p14:creationId xmlns:p14="http://schemas.microsoft.com/office/powerpoint/2010/main" val="2062680470"/>
      </p:ext>
    </p:extLst>
  </p:cSld>
  <p:clrMapOvr>
    <a:masterClrMapping/>
  </p:clrMapOvr>
  <p:transition spd="slow" advClick="0" advTm="4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a1528caa-7853-4537-9eac-65bfc07689bb"/>
          <p:cNvGrpSpPr>
            <a:grpSpLocks noChangeAspect="1"/>
          </p:cNvGrpSpPr>
          <p:nvPr/>
        </p:nvGrpSpPr>
        <p:grpSpPr>
          <a:xfrm>
            <a:off x="192411" y="1751058"/>
            <a:ext cx="11807179" cy="4209325"/>
            <a:chOff x="192411" y="1324337"/>
            <a:chExt cx="11807179" cy="4209325"/>
          </a:xfrm>
        </p:grpSpPr>
        <p:grpSp>
          <p:nvGrpSpPr>
            <p:cNvPr id="4" name="组合 3"/>
            <p:cNvGrpSpPr/>
            <p:nvPr/>
          </p:nvGrpSpPr>
          <p:grpSpPr>
            <a:xfrm>
              <a:off x="192411" y="1324337"/>
              <a:ext cx="2806042" cy="4209325"/>
              <a:chOff x="265485" y="1131242"/>
              <a:chExt cx="3063486" cy="4595516"/>
            </a:xfrm>
          </p:grpSpPr>
          <p:sp>
            <p:nvSpPr>
              <p:cNvPr id="20" name="任意多边形 19"/>
              <p:cNvSpPr>
                <a:spLocks/>
              </p:cNvSpPr>
              <p:nvPr/>
            </p:nvSpPr>
            <p:spPr bwMode="auto">
              <a:xfrm>
                <a:off x="265485" y="1131242"/>
                <a:ext cx="3063486" cy="3024336"/>
              </a:xfrm>
              <a:custGeom>
                <a:avLst/>
                <a:gdLst>
                  <a:gd name="T0" fmla="*/ 93 w 299"/>
                  <a:gd name="T1" fmla="*/ 65 h 295"/>
                  <a:gd name="T2" fmla="*/ 90 w 299"/>
                  <a:gd name="T3" fmla="*/ 159 h 295"/>
                  <a:gd name="T4" fmla="*/ 132 w 299"/>
                  <a:gd name="T5" fmla="*/ 69 h 295"/>
                  <a:gd name="T6" fmla="*/ 292 w 299"/>
                  <a:gd name="T7" fmla="*/ 107 h 295"/>
                  <a:gd name="T8" fmla="*/ 279 w 299"/>
                  <a:gd name="T9" fmla="*/ 170 h 295"/>
                  <a:gd name="T10" fmla="*/ 271 w 299"/>
                  <a:gd name="T11" fmla="*/ 51 h 295"/>
                  <a:gd name="T12" fmla="*/ 244 w 299"/>
                  <a:gd name="T13" fmla="*/ 213 h 295"/>
                  <a:gd name="T14" fmla="*/ 236 w 299"/>
                  <a:gd name="T15" fmla="*/ 219 h 295"/>
                  <a:gd name="T16" fmla="*/ 224 w 299"/>
                  <a:gd name="T17" fmla="*/ 244 h 295"/>
                  <a:gd name="T18" fmla="*/ 200 w 299"/>
                  <a:gd name="T19" fmla="*/ 59 h 295"/>
                  <a:gd name="T20" fmla="*/ 182 w 299"/>
                  <a:gd name="T21" fmla="*/ 36 h 295"/>
                  <a:gd name="T22" fmla="*/ 160 w 299"/>
                  <a:gd name="T23" fmla="*/ 240 h 295"/>
                  <a:gd name="T24" fmla="*/ 177 w 299"/>
                  <a:gd name="T25" fmla="*/ 42 h 295"/>
                  <a:gd name="T26" fmla="*/ 144 w 299"/>
                  <a:gd name="T27" fmla="*/ 245 h 295"/>
                  <a:gd name="T28" fmla="*/ 127 w 299"/>
                  <a:gd name="T29" fmla="*/ 295 h 295"/>
                  <a:gd name="T30" fmla="*/ 109 w 299"/>
                  <a:gd name="T31" fmla="*/ 50 h 295"/>
                  <a:gd name="T32" fmla="*/ 94 w 299"/>
                  <a:gd name="T33" fmla="*/ 40 h 295"/>
                  <a:gd name="T34" fmla="*/ 81 w 299"/>
                  <a:gd name="T35" fmla="*/ 31 h 295"/>
                  <a:gd name="T36" fmla="*/ 78 w 299"/>
                  <a:gd name="T37" fmla="*/ 155 h 295"/>
                  <a:gd name="T38" fmla="*/ 70 w 299"/>
                  <a:gd name="T39" fmla="*/ 43 h 295"/>
                  <a:gd name="T40" fmla="*/ 64 w 299"/>
                  <a:gd name="T41" fmla="*/ 33 h 295"/>
                  <a:gd name="T42" fmla="*/ 54 w 299"/>
                  <a:gd name="T43" fmla="*/ 90 h 295"/>
                  <a:gd name="T44" fmla="*/ 51 w 299"/>
                  <a:gd name="T45" fmla="*/ 154 h 295"/>
                  <a:gd name="T46" fmla="*/ 51 w 299"/>
                  <a:gd name="T47" fmla="*/ 66 h 295"/>
                  <a:gd name="T48" fmla="*/ 39 w 299"/>
                  <a:gd name="T49" fmla="*/ 166 h 295"/>
                  <a:gd name="T50" fmla="*/ 25 w 299"/>
                  <a:gd name="T51" fmla="*/ 104 h 295"/>
                  <a:gd name="T52" fmla="*/ 263 w 299"/>
                  <a:gd name="T53" fmla="*/ 159 h 295"/>
                  <a:gd name="T54" fmla="*/ 251 w 299"/>
                  <a:gd name="T55" fmla="*/ 78 h 295"/>
                  <a:gd name="T56" fmla="*/ 247 w 299"/>
                  <a:gd name="T57" fmla="*/ 75 h 295"/>
                  <a:gd name="T58" fmla="*/ 230 w 299"/>
                  <a:gd name="T59" fmla="*/ 84 h 295"/>
                  <a:gd name="T60" fmla="*/ 233 w 299"/>
                  <a:gd name="T61" fmla="*/ 209 h 295"/>
                  <a:gd name="T62" fmla="*/ 207 w 299"/>
                  <a:gd name="T63" fmla="*/ 85 h 295"/>
                  <a:gd name="T64" fmla="*/ 136 w 299"/>
                  <a:gd name="T65" fmla="*/ 232 h 295"/>
                  <a:gd name="T66" fmla="*/ 133 w 299"/>
                  <a:gd name="T67" fmla="*/ 67 h 295"/>
                  <a:gd name="T68" fmla="*/ 109 w 299"/>
                  <a:gd name="T69" fmla="*/ 62 h 295"/>
                  <a:gd name="T70" fmla="*/ 89 w 299"/>
                  <a:gd name="T71" fmla="*/ 170 h 295"/>
                  <a:gd name="T72" fmla="*/ 77 w 299"/>
                  <a:gd name="T73" fmla="*/ 59 h 295"/>
                  <a:gd name="T74" fmla="*/ 98 w 299"/>
                  <a:gd name="T75" fmla="*/ 192 h 295"/>
                  <a:gd name="T76" fmla="*/ 74 w 299"/>
                  <a:gd name="T77" fmla="*/ 69 h 295"/>
                  <a:gd name="T78" fmla="*/ 61 w 299"/>
                  <a:gd name="T79" fmla="*/ 205 h 295"/>
                  <a:gd name="T80" fmla="*/ 59 w 299"/>
                  <a:gd name="T81" fmla="*/ 206 h 295"/>
                  <a:gd name="T82" fmla="*/ 104 w 299"/>
                  <a:gd name="T83" fmla="*/ 217 h 295"/>
                  <a:gd name="T84" fmla="*/ 136 w 299"/>
                  <a:gd name="T85" fmla="*/ 255 h 295"/>
                  <a:gd name="T86" fmla="*/ 165 w 299"/>
                  <a:gd name="T87" fmla="*/ 214 h 295"/>
                  <a:gd name="T88" fmla="*/ 222 w 299"/>
                  <a:gd name="T89" fmla="*/ 247 h 295"/>
                  <a:gd name="T90" fmla="*/ 262 w 299"/>
                  <a:gd name="T91" fmla="*/ 182 h 295"/>
                  <a:gd name="T92" fmla="*/ 281 w 299"/>
                  <a:gd name="T93" fmla="*/ 151 h 295"/>
                  <a:gd name="T94" fmla="*/ 249 w 299"/>
                  <a:gd name="T95" fmla="*/ 123 h 295"/>
                  <a:gd name="T96" fmla="*/ 261 w 299"/>
                  <a:gd name="T97" fmla="*/ 64 h 295"/>
                  <a:gd name="T98" fmla="*/ 218 w 299"/>
                  <a:gd name="T99" fmla="*/ 86 h 295"/>
                  <a:gd name="T100" fmla="*/ 205 w 299"/>
                  <a:gd name="T101" fmla="*/ 54 h 295"/>
                  <a:gd name="T102" fmla="*/ 182 w 299"/>
                  <a:gd name="T103" fmla="*/ 65 h 295"/>
                  <a:gd name="T104" fmla="*/ 99 w 299"/>
                  <a:gd name="T105" fmla="*/ 53 h 295"/>
                  <a:gd name="T106" fmla="*/ 56 w 299"/>
                  <a:gd name="T107" fmla="*/ 33 h 295"/>
                  <a:gd name="T108" fmla="*/ 46 w 299"/>
                  <a:gd name="T109" fmla="*/ 48 h 295"/>
                  <a:gd name="T110" fmla="*/ 60 w 299"/>
                  <a:gd name="T111" fmla="*/ 80 h 295"/>
                  <a:gd name="T112" fmla="*/ 71 w 299"/>
                  <a:gd name="T113" fmla="*/ 105 h 295"/>
                  <a:gd name="T114" fmla="*/ 66 w 299"/>
                  <a:gd name="T115" fmla="*/ 166 h 295"/>
                  <a:gd name="T116" fmla="*/ 190 w 299"/>
                  <a:gd name="T117" fmla="*/ 210 h 295"/>
                  <a:gd name="T118" fmla="*/ 18 w 299"/>
                  <a:gd name="T119" fmla="*/ 206 h 295"/>
                  <a:gd name="T120" fmla="*/ 7 w 299"/>
                  <a:gd name="T121" fmla="*/ 228 h 295"/>
                  <a:gd name="T122" fmla="*/ 68 w 299"/>
                  <a:gd name="T123" fmla="*/ 57 h 295"/>
                  <a:gd name="T124" fmla="*/ 112 w 299"/>
                  <a:gd name="T125" fmla="*/ 162 h 2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99" h="295">
                    <a:moveTo>
                      <a:pt x="75" y="62"/>
                    </a:moveTo>
                    <a:cubicBezTo>
                      <a:pt x="72" y="65"/>
                      <a:pt x="68" y="61"/>
                      <a:pt x="66" y="58"/>
                    </a:cubicBezTo>
                    <a:cubicBezTo>
                      <a:pt x="66" y="57"/>
                      <a:pt x="66" y="57"/>
                      <a:pt x="66" y="57"/>
                    </a:cubicBezTo>
                    <a:cubicBezTo>
                      <a:pt x="67" y="57"/>
                      <a:pt x="67" y="57"/>
                      <a:pt x="67" y="57"/>
                    </a:cubicBezTo>
                    <a:cubicBezTo>
                      <a:pt x="67" y="60"/>
                      <a:pt x="70" y="61"/>
                      <a:pt x="73" y="61"/>
                    </a:cubicBezTo>
                    <a:cubicBezTo>
                      <a:pt x="74" y="62"/>
                      <a:pt x="74" y="62"/>
                      <a:pt x="75" y="62"/>
                    </a:cubicBezTo>
                    <a:close/>
                    <a:moveTo>
                      <a:pt x="82" y="59"/>
                    </a:moveTo>
                    <a:cubicBezTo>
                      <a:pt x="81" y="57"/>
                      <a:pt x="82" y="55"/>
                      <a:pt x="81" y="54"/>
                    </a:cubicBezTo>
                    <a:cubicBezTo>
                      <a:pt x="81" y="56"/>
                      <a:pt x="79" y="54"/>
                      <a:pt x="79" y="56"/>
                    </a:cubicBezTo>
                    <a:cubicBezTo>
                      <a:pt x="80" y="57"/>
                      <a:pt x="80" y="59"/>
                      <a:pt x="82" y="59"/>
                    </a:cubicBezTo>
                    <a:close/>
                    <a:moveTo>
                      <a:pt x="79" y="63"/>
                    </a:moveTo>
                    <a:cubicBezTo>
                      <a:pt x="78" y="63"/>
                      <a:pt x="78" y="64"/>
                      <a:pt x="79" y="64"/>
                    </a:cubicBezTo>
                    <a:cubicBezTo>
                      <a:pt x="78" y="62"/>
                      <a:pt x="79" y="61"/>
                      <a:pt x="81" y="61"/>
                    </a:cubicBezTo>
                    <a:cubicBezTo>
                      <a:pt x="81" y="59"/>
                      <a:pt x="80" y="58"/>
                      <a:pt x="79" y="58"/>
                    </a:cubicBezTo>
                    <a:cubicBezTo>
                      <a:pt x="78" y="59"/>
                      <a:pt x="81" y="59"/>
                      <a:pt x="79" y="60"/>
                    </a:cubicBezTo>
                    <a:cubicBezTo>
                      <a:pt x="77" y="60"/>
                      <a:pt x="78" y="58"/>
                      <a:pt x="77" y="59"/>
                    </a:cubicBezTo>
                    <a:cubicBezTo>
                      <a:pt x="76" y="60"/>
                      <a:pt x="80" y="62"/>
                      <a:pt x="77" y="63"/>
                    </a:cubicBezTo>
                    <a:cubicBezTo>
                      <a:pt x="78" y="63"/>
                      <a:pt x="79" y="63"/>
                      <a:pt x="79" y="63"/>
                    </a:cubicBezTo>
                    <a:close/>
                    <a:moveTo>
                      <a:pt x="86" y="65"/>
                    </a:moveTo>
                    <a:cubicBezTo>
                      <a:pt x="86" y="65"/>
                      <a:pt x="86" y="66"/>
                      <a:pt x="86" y="65"/>
                    </a:cubicBezTo>
                    <a:cubicBezTo>
                      <a:pt x="85" y="64"/>
                      <a:pt x="83" y="63"/>
                      <a:pt x="81" y="62"/>
                    </a:cubicBezTo>
                    <a:cubicBezTo>
                      <a:pt x="82" y="63"/>
                      <a:pt x="79" y="62"/>
                      <a:pt x="80" y="64"/>
                    </a:cubicBezTo>
                    <a:cubicBezTo>
                      <a:pt x="82" y="64"/>
                      <a:pt x="82" y="65"/>
                      <a:pt x="85" y="66"/>
                    </a:cubicBezTo>
                    <a:cubicBezTo>
                      <a:pt x="85" y="65"/>
                      <a:pt x="85" y="65"/>
                      <a:pt x="86" y="65"/>
                    </a:cubicBezTo>
                    <a:close/>
                    <a:moveTo>
                      <a:pt x="96" y="62"/>
                    </a:moveTo>
                    <a:cubicBezTo>
                      <a:pt x="97" y="61"/>
                      <a:pt x="97" y="62"/>
                      <a:pt x="97" y="61"/>
                    </a:cubicBezTo>
                    <a:cubicBezTo>
                      <a:pt x="96" y="61"/>
                      <a:pt x="96" y="62"/>
                      <a:pt x="95" y="62"/>
                    </a:cubicBezTo>
                    <a:cubicBezTo>
                      <a:pt x="95" y="63"/>
                      <a:pt x="97" y="64"/>
                      <a:pt x="98" y="63"/>
                    </a:cubicBezTo>
                    <a:cubicBezTo>
                      <a:pt x="97" y="63"/>
                      <a:pt x="96" y="62"/>
                      <a:pt x="96" y="62"/>
                    </a:cubicBezTo>
                    <a:close/>
                    <a:moveTo>
                      <a:pt x="94" y="64"/>
                    </a:moveTo>
                    <a:cubicBezTo>
                      <a:pt x="95" y="65"/>
                      <a:pt x="94" y="66"/>
                      <a:pt x="93" y="65"/>
                    </a:cubicBezTo>
                    <a:cubicBezTo>
                      <a:pt x="94" y="60"/>
                      <a:pt x="88" y="62"/>
                      <a:pt x="88" y="60"/>
                    </a:cubicBezTo>
                    <a:cubicBezTo>
                      <a:pt x="88" y="61"/>
                      <a:pt x="87" y="61"/>
                      <a:pt x="86" y="62"/>
                    </a:cubicBezTo>
                    <a:cubicBezTo>
                      <a:pt x="88" y="65"/>
                      <a:pt x="93" y="67"/>
                      <a:pt x="97" y="67"/>
                    </a:cubicBezTo>
                    <a:cubicBezTo>
                      <a:pt x="94" y="66"/>
                      <a:pt x="96" y="64"/>
                      <a:pt x="94" y="64"/>
                    </a:cubicBezTo>
                    <a:close/>
                    <a:moveTo>
                      <a:pt x="103" y="65"/>
                    </a:moveTo>
                    <a:cubicBezTo>
                      <a:pt x="102" y="65"/>
                      <a:pt x="101" y="65"/>
                      <a:pt x="100" y="66"/>
                    </a:cubicBezTo>
                    <a:cubicBezTo>
                      <a:pt x="102" y="67"/>
                      <a:pt x="103" y="67"/>
                      <a:pt x="103" y="65"/>
                    </a:cubicBezTo>
                    <a:close/>
                    <a:moveTo>
                      <a:pt x="92" y="72"/>
                    </a:moveTo>
                    <a:cubicBezTo>
                      <a:pt x="91" y="71"/>
                      <a:pt x="89" y="69"/>
                      <a:pt x="88" y="71"/>
                    </a:cubicBezTo>
                    <a:cubicBezTo>
                      <a:pt x="89" y="71"/>
                      <a:pt x="90" y="74"/>
                      <a:pt x="92" y="72"/>
                    </a:cubicBezTo>
                    <a:close/>
                    <a:moveTo>
                      <a:pt x="100" y="71"/>
                    </a:moveTo>
                    <a:cubicBezTo>
                      <a:pt x="98" y="71"/>
                      <a:pt x="96" y="69"/>
                      <a:pt x="95" y="70"/>
                    </a:cubicBezTo>
                    <a:cubicBezTo>
                      <a:pt x="97" y="70"/>
                      <a:pt x="99" y="73"/>
                      <a:pt x="100" y="71"/>
                    </a:cubicBezTo>
                    <a:close/>
                    <a:moveTo>
                      <a:pt x="79" y="98"/>
                    </a:moveTo>
                    <a:cubicBezTo>
                      <a:pt x="78" y="96"/>
                      <a:pt x="80" y="96"/>
                      <a:pt x="81" y="95"/>
                    </a:cubicBezTo>
                    <a:cubicBezTo>
                      <a:pt x="79" y="96"/>
                      <a:pt x="79" y="94"/>
                      <a:pt x="79" y="95"/>
                    </a:cubicBezTo>
                    <a:cubicBezTo>
                      <a:pt x="80" y="96"/>
                      <a:pt x="76" y="97"/>
                      <a:pt x="76" y="95"/>
                    </a:cubicBezTo>
                    <a:cubicBezTo>
                      <a:pt x="76" y="96"/>
                      <a:pt x="73" y="96"/>
                      <a:pt x="76" y="97"/>
                    </a:cubicBezTo>
                    <a:cubicBezTo>
                      <a:pt x="76" y="95"/>
                      <a:pt x="78" y="98"/>
                      <a:pt x="79" y="98"/>
                    </a:cubicBezTo>
                    <a:close/>
                    <a:moveTo>
                      <a:pt x="89" y="170"/>
                    </a:moveTo>
                    <a:cubicBezTo>
                      <a:pt x="89" y="170"/>
                      <a:pt x="87" y="173"/>
                      <a:pt x="89" y="174"/>
                    </a:cubicBezTo>
                    <a:cubicBezTo>
                      <a:pt x="90" y="172"/>
                      <a:pt x="91" y="171"/>
                      <a:pt x="93" y="169"/>
                    </a:cubicBezTo>
                    <a:cubicBezTo>
                      <a:pt x="92" y="169"/>
                      <a:pt x="90" y="170"/>
                      <a:pt x="89" y="170"/>
                    </a:cubicBezTo>
                    <a:close/>
                    <a:moveTo>
                      <a:pt x="82" y="162"/>
                    </a:moveTo>
                    <a:cubicBezTo>
                      <a:pt x="85" y="162"/>
                      <a:pt x="85" y="162"/>
                      <a:pt x="85" y="162"/>
                    </a:cubicBezTo>
                    <a:cubicBezTo>
                      <a:pt x="84" y="161"/>
                      <a:pt x="87" y="160"/>
                      <a:pt x="85" y="160"/>
                    </a:cubicBezTo>
                    <a:cubicBezTo>
                      <a:pt x="85" y="161"/>
                      <a:pt x="83" y="160"/>
                      <a:pt x="82" y="162"/>
                    </a:cubicBezTo>
                    <a:close/>
                    <a:moveTo>
                      <a:pt x="93" y="160"/>
                    </a:moveTo>
                    <a:cubicBezTo>
                      <a:pt x="91" y="160"/>
                      <a:pt x="91" y="162"/>
                      <a:pt x="91" y="163"/>
                    </a:cubicBezTo>
                    <a:cubicBezTo>
                      <a:pt x="92" y="163"/>
                      <a:pt x="92" y="162"/>
                      <a:pt x="93" y="160"/>
                    </a:cubicBezTo>
                    <a:close/>
                    <a:moveTo>
                      <a:pt x="90" y="159"/>
                    </a:moveTo>
                    <a:cubicBezTo>
                      <a:pt x="91" y="157"/>
                      <a:pt x="95" y="156"/>
                      <a:pt x="92" y="154"/>
                    </a:cubicBezTo>
                    <a:cubicBezTo>
                      <a:pt x="92" y="156"/>
                      <a:pt x="88" y="156"/>
                      <a:pt x="90" y="159"/>
                    </a:cubicBezTo>
                    <a:close/>
                    <a:moveTo>
                      <a:pt x="111" y="162"/>
                    </a:moveTo>
                    <a:cubicBezTo>
                      <a:pt x="111" y="161"/>
                      <a:pt x="112" y="159"/>
                      <a:pt x="110" y="159"/>
                    </a:cubicBezTo>
                    <a:cubicBezTo>
                      <a:pt x="110" y="161"/>
                      <a:pt x="109" y="162"/>
                      <a:pt x="111" y="162"/>
                    </a:cubicBezTo>
                    <a:close/>
                    <a:moveTo>
                      <a:pt x="122" y="171"/>
                    </a:moveTo>
                    <a:cubicBezTo>
                      <a:pt x="122" y="172"/>
                      <a:pt x="122" y="174"/>
                      <a:pt x="123" y="173"/>
                    </a:cubicBezTo>
                    <a:cubicBezTo>
                      <a:pt x="123" y="172"/>
                      <a:pt x="123" y="171"/>
                      <a:pt x="122" y="171"/>
                    </a:cubicBezTo>
                    <a:close/>
                    <a:moveTo>
                      <a:pt x="118" y="170"/>
                    </a:moveTo>
                    <a:cubicBezTo>
                      <a:pt x="117" y="171"/>
                      <a:pt x="117" y="172"/>
                      <a:pt x="119" y="172"/>
                    </a:cubicBezTo>
                    <a:cubicBezTo>
                      <a:pt x="118" y="171"/>
                      <a:pt x="120" y="172"/>
                      <a:pt x="120" y="171"/>
                    </a:cubicBezTo>
                    <a:cubicBezTo>
                      <a:pt x="119" y="171"/>
                      <a:pt x="120" y="169"/>
                      <a:pt x="119" y="169"/>
                    </a:cubicBezTo>
                    <a:cubicBezTo>
                      <a:pt x="117" y="170"/>
                      <a:pt x="116" y="168"/>
                      <a:pt x="114" y="170"/>
                    </a:cubicBezTo>
                    <a:cubicBezTo>
                      <a:pt x="113" y="169"/>
                      <a:pt x="114" y="166"/>
                      <a:pt x="111" y="166"/>
                    </a:cubicBezTo>
                    <a:cubicBezTo>
                      <a:pt x="112" y="170"/>
                      <a:pt x="111" y="170"/>
                      <a:pt x="114" y="172"/>
                    </a:cubicBezTo>
                    <a:cubicBezTo>
                      <a:pt x="116" y="172"/>
                      <a:pt x="116" y="170"/>
                      <a:pt x="118" y="170"/>
                    </a:cubicBezTo>
                    <a:close/>
                    <a:moveTo>
                      <a:pt x="207" y="221"/>
                    </a:moveTo>
                    <a:cubicBezTo>
                      <a:pt x="206" y="222"/>
                      <a:pt x="205" y="223"/>
                      <a:pt x="206" y="225"/>
                    </a:cubicBezTo>
                    <a:cubicBezTo>
                      <a:pt x="207" y="224"/>
                      <a:pt x="208" y="227"/>
                      <a:pt x="208" y="225"/>
                    </a:cubicBezTo>
                    <a:cubicBezTo>
                      <a:pt x="207" y="225"/>
                      <a:pt x="209" y="222"/>
                      <a:pt x="207" y="220"/>
                    </a:cubicBezTo>
                    <a:lnTo>
                      <a:pt x="207" y="221"/>
                    </a:lnTo>
                    <a:close/>
                    <a:moveTo>
                      <a:pt x="213" y="204"/>
                    </a:moveTo>
                    <a:cubicBezTo>
                      <a:pt x="208" y="204"/>
                      <a:pt x="209" y="210"/>
                      <a:pt x="209" y="214"/>
                    </a:cubicBezTo>
                    <a:cubicBezTo>
                      <a:pt x="214" y="213"/>
                      <a:pt x="213" y="208"/>
                      <a:pt x="213" y="204"/>
                    </a:cubicBezTo>
                    <a:close/>
                    <a:moveTo>
                      <a:pt x="190" y="210"/>
                    </a:moveTo>
                    <a:cubicBezTo>
                      <a:pt x="192" y="209"/>
                      <a:pt x="194" y="208"/>
                      <a:pt x="195" y="206"/>
                    </a:cubicBezTo>
                    <a:cubicBezTo>
                      <a:pt x="193" y="208"/>
                      <a:pt x="193" y="203"/>
                      <a:pt x="192" y="204"/>
                    </a:cubicBezTo>
                    <a:cubicBezTo>
                      <a:pt x="192" y="205"/>
                      <a:pt x="191" y="208"/>
                      <a:pt x="190" y="210"/>
                    </a:cubicBezTo>
                    <a:close/>
                    <a:moveTo>
                      <a:pt x="131" y="68"/>
                    </a:moveTo>
                    <a:cubicBezTo>
                      <a:pt x="131" y="69"/>
                      <a:pt x="132" y="71"/>
                      <a:pt x="132" y="69"/>
                    </a:cubicBezTo>
                    <a:cubicBezTo>
                      <a:pt x="132" y="69"/>
                      <a:pt x="132" y="69"/>
                      <a:pt x="132" y="69"/>
                    </a:cubicBezTo>
                    <a:cubicBezTo>
                      <a:pt x="132" y="68"/>
                      <a:pt x="133" y="68"/>
                      <a:pt x="133" y="67"/>
                    </a:cubicBezTo>
                    <a:cubicBezTo>
                      <a:pt x="129" y="66"/>
                      <a:pt x="129" y="62"/>
                      <a:pt x="128" y="59"/>
                    </a:cubicBezTo>
                    <a:cubicBezTo>
                      <a:pt x="128" y="62"/>
                      <a:pt x="126" y="63"/>
                      <a:pt x="126" y="66"/>
                    </a:cubicBezTo>
                    <a:cubicBezTo>
                      <a:pt x="129" y="66"/>
                      <a:pt x="128" y="70"/>
                      <a:pt x="130" y="71"/>
                    </a:cubicBezTo>
                    <a:cubicBezTo>
                      <a:pt x="130" y="70"/>
                      <a:pt x="130" y="69"/>
                      <a:pt x="131" y="68"/>
                    </a:cubicBezTo>
                    <a:close/>
                    <a:moveTo>
                      <a:pt x="137" y="73"/>
                    </a:moveTo>
                    <a:cubicBezTo>
                      <a:pt x="136" y="72"/>
                      <a:pt x="135" y="72"/>
                      <a:pt x="136" y="70"/>
                    </a:cubicBezTo>
                    <a:cubicBezTo>
                      <a:pt x="137" y="70"/>
                      <a:pt x="136" y="73"/>
                      <a:pt x="138" y="72"/>
                    </a:cubicBezTo>
                    <a:cubicBezTo>
                      <a:pt x="138" y="69"/>
                      <a:pt x="136" y="69"/>
                      <a:pt x="134" y="67"/>
                    </a:cubicBezTo>
                    <a:cubicBezTo>
                      <a:pt x="136" y="70"/>
                      <a:pt x="131" y="68"/>
                      <a:pt x="133" y="73"/>
                    </a:cubicBezTo>
                    <a:cubicBezTo>
                      <a:pt x="134" y="72"/>
                      <a:pt x="136" y="74"/>
                      <a:pt x="137" y="73"/>
                    </a:cubicBezTo>
                    <a:close/>
                    <a:moveTo>
                      <a:pt x="196" y="90"/>
                    </a:moveTo>
                    <a:cubicBezTo>
                      <a:pt x="196" y="88"/>
                      <a:pt x="195" y="83"/>
                      <a:pt x="193" y="84"/>
                    </a:cubicBezTo>
                    <a:cubicBezTo>
                      <a:pt x="195" y="85"/>
                      <a:pt x="192" y="86"/>
                      <a:pt x="192" y="87"/>
                    </a:cubicBezTo>
                    <a:cubicBezTo>
                      <a:pt x="191" y="86"/>
                      <a:pt x="190" y="87"/>
                      <a:pt x="189" y="87"/>
                    </a:cubicBezTo>
                    <a:cubicBezTo>
                      <a:pt x="189" y="88"/>
                      <a:pt x="191" y="88"/>
                      <a:pt x="190" y="90"/>
                    </a:cubicBezTo>
                    <a:cubicBezTo>
                      <a:pt x="191" y="90"/>
                      <a:pt x="193" y="91"/>
                      <a:pt x="193" y="90"/>
                    </a:cubicBezTo>
                    <a:cubicBezTo>
                      <a:pt x="192" y="90"/>
                      <a:pt x="191" y="90"/>
                      <a:pt x="191" y="88"/>
                    </a:cubicBezTo>
                    <a:cubicBezTo>
                      <a:pt x="194" y="89"/>
                      <a:pt x="194" y="91"/>
                      <a:pt x="196" y="90"/>
                    </a:cubicBezTo>
                    <a:close/>
                    <a:moveTo>
                      <a:pt x="180" y="98"/>
                    </a:moveTo>
                    <a:cubicBezTo>
                      <a:pt x="179" y="98"/>
                      <a:pt x="179" y="97"/>
                      <a:pt x="179" y="98"/>
                    </a:cubicBezTo>
                    <a:cubicBezTo>
                      <a:pt x="180" y="99"/>
                      <a:pt x="181" y="97"/>
                      <a:pt x="183" y="98"/>
                    </a:cubicBezTo>
                    <a:cubicBezTo>
                      <a:pt x="181" y="95"/>
                      <a:pt x="175" y="93"/>
                      <a:pt x="175" y="90"/>
                    </a:cubicBezTo>
                    <a:cubicBezTo>
                      <a:pt x="178" y="92"/>
                      <a:pt x="181" y="95"/>
                      <a:pt x="184" y="97"/>
                    </a:cubicBezTo>
                    <a:cubicBezTo>
                      <a:pt x="184" y="96"/>
                      <a:pt x="185" y="96"/>
                      <a:pt x="185" y="94"/>
                    </a:cubicBezTo>
                    <a:cubicBezTo>
                      <a:pt x="184" y="92"/>
                      <a:pt x="182" y="91"/>
                      <a:pt x="180" y="90"/>
                    </a:cubicBezTo>
                    <a:cubicBezTo>
                      <a:pt x="176" y="89"/>
                      <a:pt x="168" y="87"/>
                      <a:pt x="166" y="91"/>
                    </a:cubicBezTo>
                    <a:cubicBezTo>
                      <a:pt x="171" y="92"/>
                      <a:pt x="175" y="99"/>
                      <a:pt x="179" y="96"/>
                    </a:cubicBezTo>
                    <a:cubicBezTo>
                      <a:pt x="179" y="97"/>
                      <a:pt x="182" y="97"/>
                      <a:pt x="180" y="98"/>
                    </a:cubicBezTo>
                    <a:close/>
                    <a:moveTo>
                      <a:pt x="299" y="104"/>
                    </a:moveTo>
                    <a:cubicBezTo>
                      <a:pt x="297" y="103"/>
                      <a:pt x="293" y="105"/>
                      <a:pt x="292" y="107"/>
                    </a:cubicBezTo>
                    <a:cubicBezTo>
                      <a:pt x="295" y="107"/>
                      <a:pt x="297" y="105"/>
                      <a:pt x="299" y="104"/>
                    </a:cubicBezTo>
                    <a:close/>
                    <a:moveTo>
                      <a:pt x="279" y="96"/>
                    </a:moveTo>
                    <a:cubicBezTo>
                      <a:pt x="279" y="97"/>
                      <a:pt x="279" y="98"/>
                      <a:pt x="279" y="98"/>
                    </a:cubicBezTo>
                    <a:cubicBezTo>
                      <a:pt x="282" y="100"/>
                      <a:pt x="284" y="100"/>
                      <a:pt x="284" y="96"/>
                    </a:cubicBezTo>
                    <a:cubicBezTo>
                      <a:pt x="281" y="94"/>
                      <a:pt x="282" y="95"/>
                      <a:pt x="279" y="96"/>
                    </a:cubicBezTo>
                    <a:close/>
                    <a:moveTo>
                      <a:pt x="281" y="154"/>
                    </a:moveTo>
                    <a:cubicBezTo>
                      <a:pt x="283" y="154"/>
                      <a:pt x="284" y="155"/>
                      <a:pt x="284" y="154"/>
                    </a:cubicBezTo>
                    <a:cubicBezTo>
                      <a:pt x="283" y="154"/>
                      <a:pt x="284" y="154"/>
                      <a:pt x="284" y="153"/>
                    </a:cubicBezTo>
                    <a:cubicBezTo>
                      <a:pt x="282" y="152"/>
                      <a:pt x="282" y="153"/>
                      <a:pt x="281" y="154"/>
                    </a:cubicBezTo>
                    <a:close/>
                    <a:moveTo>
                      <a:pt x="281" y="107"/>
                    </a:moveTo>
                    <a:cubicBezTo>
                      <a:pt x="281" y="107"/>
                      <a:pt x="281" y="108"/>
                      <a:pt x="281" y="108"/>
                    </a:cubicBezTo>
                    <a:cubicBezTo>
                      <a:pt x="282" y="108"/>
                      <a:pt x="283" y="108"/>
                      <a:pt x="283" y="107"/>
                    </a:cubicBezTo>
                    <a:cubicBezTo>
                      <a:pt x="282" y="107"/>
                      <a:pt x="282" y="107"/>
                      <a:pt x="281" y="107"/>
                    </a:cubicBezTo>
                    <a:close/>
                    <a:moveTo>
                      <a:pt x="284" y="124"/>
                    </a:moveTo>
                    <a:cubicBezTo>
                      <a:pt x="280" y="125"/>
                      <a:pt x="279" y="120"/>
                      <a:pt x="275" y="124"/>
                    </a:cubicBezTo>
                    <a:cubicBezTo>
                      <a:pt x="276" y="128"/>
                      <a:pt x="277" y="131"/>
                      <a:pt x="281" y="131"/>
                    </a:cubicBezTo>
                    <a:cubicBezTo>
                      <a:pt x="282" y="128"/>
                      <a:pt x="281" y="128"/>
                      <a:pt x="281" y="126"/>
                    </a:cubicBezTo>
                    <a:cubicBezTo>
                      <a:pt x="282" y="125"/>
                      <a:pt x="284" y="127"/>
                      <a:pt x="284" y="124"/>
                    </a:cubicBezTo>
                    <a:close/>
                    <a:moveTo>
                      <a:pt x="280" y="137"/>
                    </a:moveTo>
                    <a:cubicBezTo>
                      <a:pt x="281" y="135"/>
                      <a:pt x="278" y="135"/>
                      <a:pt x="278" y="136"/>
                    </a:cubicBezTo>
                    <a:cubicBezTo>
                      <a:pt x="277" y="138"/>
                      <a:pt x="280" y="138"/>
                      <a:pt x="280" y="137"/>
                    </a:cubicBezTo>
                    <a:close/>
                    <a:moveTo>
                      <a:pt x="278" y="133"/>
                    </a:moveTo>
                    <a:cubicBezTo>
                      <a:pt x="278" y="134"/>
                      <a:pt x="275" y="133"/>
                      <a:pt x="276" y="135"/>
                    </a:cubicBezTo>
                    <a:cubicBezTo>
                      <a:pt x="278" y="137"/>
                      <a:pt x="280" y="134"/>
                      <a:pt x="278" y="133"/>
                    </a:cubicBezTo>
                    <a:close/>
                    <a:moveTo>
                      <a:pt x="279" y="104"/>
                    </a:moveTo>
                    <a:cubicBezTo>
                      <a:pt x="279" y="102"/>
                      <a:pt x="280" y="100"/>
                      <a:pt x="278" y="100"/>
                    </a:cubicBezTo>
                    <a:cubicBezTo>
                      <a:pt x="278" y="101"/>
                      <a:pt x="275" y="100"/>
                      <a:pt x="276" y="102"/>
                    </a:cubicBezTo>
                    <a:cubicBezTo>
                      <a:pt x="277" y="103"/>
                      <a:pt x="278" y="104"/>
                      <a:pt x="279" y="104"/>
                    </a:cubicBezTo>
                    <a:close/>
                    <a:moveTo>
                      <a:pt x="280" y="171"/>
                    </a:moveTo>
                    <a:cubicBezTo>
                      <a:pt x="279" y="170"/>
                      <a:pt x="282" y="169"/>
                      <a:pt x="280" y="169"/>
                    </a:cubicBezTo>
                    <a:cubicBezTo>
                      <a:pt x="278" y="168"/>
                      <a:pt x="280" y="170"/>
                      <a:pt x="279" y="170"/>
                    </a:cubicBezTo>
                    <a:cubicBezTo>
                      <a:pt x="278" y="169"/>
                      <a:pt x="275" y="168"/>
                      <a:pt x="274" y="169"/>
                    </a:cubicBezTo>
                    <a:cubicBezTo>
                      <a:pt x="276" y="169"/>
                      <a:pt x="277" y="171"/>
                      <a:pt x="279" y="171"/>
                    </a:cubicBezTo>
                    <a:cubicBezTo>
                      <a:pt x="279" y="170"/>
                      <a:pt x="280" y="172"/>
                      <a:pt x="280" y="171"/>
                    </a:cubicBezTo>
                    <a:close/>
                    <a:moveTo>
                      <a:pt x="273" y="120"/>
                    </a:moveTo>
                    <a:cubicBezTo>
                      <a:pt x="275" y="120"/>
                      <a:pt x="275" y="119"/>
                      <a:pt x="276" y="119"/>
                    </a:cubicBezTo>
                    <a:cubicBezTo>
                      <a:pt x="277" y="118"/>
                      <a:pt x="276" y="117"/>
                      <a:pt x="275" y="117"/>
                    </a:cubicBezTo>
                    <a:cubicBezTo>
                      <a:pt x="276" y="119"/>
                      <a:pt x="273" y="119"/>
                      <a:pt x="273" y="120"/>
                    </a:cubicBezTo>
                    <a:close/>
                    <a:moveTo>
                      <a:pt x="273" y="99"/>
                    </a:moveTo>
                    <a:cubicBezTo>
                      <a:pt x="274" y="101"/>
                      <a:pt x="273" y="102"/>
                      <a:pt x="274" y="103"/>
                    </a:cubicBezTo>
                    <a:cubicBezTo>
                      <a:pt x="274" y="101"/>
                      <a:pt x="276" y="100"/>
                      <a:pt x="277" y="98"/>
                    </a:cubicBezTo>
                    <a:cubicBezTo>
                      <a:pt x="275" y="98"/>
                      <a:pt x="276" y="96"/>
                      <a:pt x="274" y="96"/>
                    </a:cubicBezTo>
                    <a:cubicBezTo>
                      <a:pt x="274" y="97"/>
                      <a:pt x="274" y="98"/>
                      <a:pt x="274" y="99"/>
                    </a:cubicBezTo>
                    <a:cubicBezTo>
                      <a:pt x="275" y="99"/>
                      <a:pt x="275" y="98"/>
                      <a:pt x="276" y="98"/>
                    </a:cubicBezTo>
                    <a:cubicBezTo>
                      <a:pt x="276" y="101"/>
                      <a:pt x="274" y="100"/>
                      <a:pt x="273" y="99"/>
                    </a:cubicBezTo>
                    <a:close/>
                    <a:moveTo>
                      <a:pt x="273" y="151"/>
                    </a:moveTo>
                    <a:cubicBezTo>
                      <a:pt x="273" y="151"/>
                      <a:pt x="273" y="151"/>
                      <a:pt x="273" y="151"/>
                    </a:cubicBezTo>
                    <a:cubicBezTo>
                      <a:pt x="273" y="151"/>
                      <a:pt x="273" y="151"/>
                      <a:pt x="273" y="151"/>
                    </a:cubicBezTo>
                    <a:close/>
                    <a:moveTo>
                      <a:pt x="273" y="45"/>
                    </a:moveTo>
                    <a:cubicBezTo>
                      <a:pt x="270" y="47"/>
                      <a:pt x="272" y="44"/>
                      <a:pt x="270" y="42"/>
                    </a:cubicBezTo>
                    <a:cubicBezTo>
                      <a:pt x="272" y="43"/>
                      <a:pt x="272" y="42"/>
                      <a:pt x="274" y="42"/>
                    </a:cubicBezTo>
                    <a:cubicBezTo>
                      <a:pt x="274" y="41"/>
                      <a:pt x="273" y="41"/>
                      <a:pt x="273" y="40"/>
                    </a:cubicBezTo>
                    <a:cubicBezTo>
                      <a:pt x="274" y="41"/>
                      <a:pt x="274" y="41"/>
                      <a:pt x="275" y="40"/>
                    </a:cubicBezTo>
                    <a:cubicBezTo>
                      <a:pt x="275" y="38"/>
                      <a:pt x="276" y="38"/>
                      <a:pt x="276" y="36"/>
                    </a:cubicBezTo>
                    <a:cubicBezTo>
                      <a:pt x="273" y="36"/>
                      <a:pt x="272" y="38"/>
                      <a:pt x="270" y="39"/>
                    </a:cubicBezTo>
                    <a:cubicBezTo>
                      <a:pt x="270" y="40"/>
                      <a:pt x="271" y="40"/>
                      <a:pt x="271" y="42"/>
                    </a:cubicBezTo>
                    <a:cubicBezTo>
                      <a:pt x="268" y="42"/>
                      <a:pt x="267" y="46"/>
                      <a:pt x="265" y="49"/>
                    </a:cubicBezTo>
                    <a:cubicBezTo>
                      <a:pt x="266" y="49"/>
                      <a:pt x="266" y="49"/>
                      <a:pt x="266" y="49"/>
                    </a:cubicBezTo>
                    <a:cubicBezTo>
                      <a:pt x="266" y="49"/>
                      <a:pt x="266" y="48"/>
                      <a:pt x="267" y="48"/>
                    </a:cubicBezTo>
                    <a:cubicBezTo>
                      <a:pt x="267" y="50"/>
                      <a:pt x="269" y="49"/>
                      <a:pt x="270" y="50"/>
                    </a:cubicBezTo>
                    <a:cubicBezTo>
                      <a:pt x="269" y="51"/>
                      <a:pt x="268" y="51"/>
                      <a:pt x="268" y="52"/>
                    </a:cubicBezTo>
                    <a:cubicBezTo>
                      <a:pt x="270" y="52"/>
                      <a:pt x="270" y="49"/>
                      <a:pt x="271" y="51"/>
                    </a:cubicBezTo>
                    <a:cubicBezTo>
                      <a:pt x="272" y="49"/>
                      <a:pt x="273" y="46"/>
                      <a:pt x="273" y="45"/>
                    </a:cubicBezTo>
                    <a:close/>
                    <a:moveTo>
                      <a:pt x="267" y="20"/>
                    </a:moveTo>
                    <a:cubicBezTo>
                      <a:pt x="268" y="20"/>
                      <a:pt x="268" y="20"/>
                      <a:pt x="268" y="19"/>
                    </a:cubicBezTo>
                    <a:cubicBezTo>
                      <a:pt x="268" y="19"/>
                      <a:pt x="267" y="19"/>
                      <a:pt x="266" y="19"/>
                    </a:cubicBezTo>
                    <a:cubicBezTo>
                      <a:pt x="268" y="23"/>
                      <a:pt x="272" y="28"/>
                      <a:pt x="271" y="32"/>
                    </a:cubicBezTo>
                    <a:cubicBezTo>
                      <a:pt x="273" y="32"/>
                      <a:pt x="274" y="33"/>
                      <a:pt x="276" y="33"/>
                    </a:cubicBezTo>
                    <a:cubicBezTo>
                      <a:pt x="276" y="29"/>
                      <a:pt x="276" y="25"/>
                      <a:pt x="276" y="20"/>
                    </a:cubicBezTo>
                    <a:cubicBezTo>
                      <a:pt x="273" y="20"/>
                      <a:pt x="272" y="23"/>
                      <a:pt x="269" y="24"/>
                    </a:cubicBezTo>
                    <a:cubicBezTo>
                      <a:pt x="269" y="22"/>
                      <a:pt x="267" y="22"/>
                      <a:pt x="267" y="20"/>
                    </a:cubicBezTo>
                    <a:close/>
                    <a:moveTo>
                      <a:pt x="267" y="58"/>
                    </a:moveTo>
                    <a:cubicBezTo>
                      <a:pt x="268" y="56"/>
                      <a:pt x="271" y="56"/>
                      <a:pt x="272" y="54"/>
                    </a:cubicBezTo>
                    <a:cubicBezTo>
                      <a:pt x="270" y="54"/>
                      <a:pt x="268" y="56"/>
                      <a:pt x="267" y="54"/>
                    </a:cubicBezTo>
                    <a:cubicBezTo>
                      <a:pt x="268" y="56"/>
                      <a:pt x="266" y="57"/>
                      <a:pt x="267" y="58"/>
                    </a:cubicBezTo>
                    <a:close/>
                    <a:moveTo>
                      <a:pt x="267" y="54"/>
                    </a:moveTo>
                    <a:cubicBezTo>
                      <a:pt x="267" y="54"/>
                      <a:pt x="267" y="54"/>
                      <a:pt x="267" y="54"/>
                    </a:cubicBezTo>
                    <a:cubicBezTo>
                      <a:pt x="267" y="54"/>
                      <a:pt x="267" y="54"/>
                      <a:pt x="267" y="54"/>
                    </a:cubicBezTo>
                    <a:close/>
                    <a:moveTo>
                      <a:pt x="266" y="102"/>
                    </a:moveTo>
                    <a:cubicBezTo>
                      <a:pt x="266" y="100"/>
                      <a:pt x="266" y="99"/>
                      <a:pt x="264" y="99"/>
                    </a:cubicBezTo>
                    <a:cubicBezTo>
                      <a:pt x="264" y="101"/>
                      <a:pt x="265" y="102"/>
                      <a:pt x="266" y="102"/>
                    </a:cubicBezTo>
                    <a:close/>
                    <a:moveTo>
                      <a:pt x="257" y="109"/>
                    </a:moveTo>
                    <a:cubicBezTo>
                      <a:pt x="257" y="111"/>
                      <a:pt x="262" y="110"/>
                      <a:pt x="262" y="109"/>
                    </a:cubicBezTo>
                    <a:cubicBezTo>
                      <a:pt x="260" y="107"/>
                      <a:pt x="259" y="109"/>
                      <a:pt x="257" y="109"/>
                    </a:cubicBezTo>
                    <a:close/>
                    <a:moveTo>
                      <a:pt x="253" y="195"/>
                    </a:moveTo>
                    <a:cubicBezTo>
                      <a:pt x="254" y="194"/>
                      <a:pt x="254" y="192"/>
                      <a:pt x="252" y="193"/>
                    </a:cubicBezTo>
                    <a:cubicBezTo>
                      <a:pt x="252" y="194"/>
                      <a:pt x="252" y="195"/>
                      <a:pt x="253" y="195"/>
                    </a:cubicBezTo>
                    <a:close/>
                    <a:moveTo>
                      <a:pt x="246" y="58"/>
                    </a:moveTo>
                    <a:cubicBezTo>
                      <a:pt x="247" y="55"/>
                      <a:pt x="249" y="53"/>
                      <a:pt x="250" y="50"/>
                    </a:cubicBezTo>
                    <a:cubicBezTo>
                      <a:pt x="246" y="49"/>
                      <a:pt x="248" y="54"/>
                      <a:pt x="245" y="54"/>
                    </a:cubicBezTo>
                    <a:cubicBezTo>
                      <a:pt x="247" y="56"/>
                      <a:pt x="245" y="56"/>
                      <a:pt x="246" y="58"/>
                    </a:cubicBezTo>
                    <a:close/>
                    <a:moveTo>
                      <a:pt x="246" y="216"/>
                    </a:moveTo>
                    <a:cubicBezTo>
                      <a:pt x="246" y="214"/>
                      <a:pt x="244" y="213"/>
                      <a:pt x="244" y="213"/>
                    </a:cubicBezTo>
                    <a:cubicBezTo>
                      <a:pt x="245" y="214"/>
                      <a:pt x="244" y="217"/>
                      <a:pt x="246" y="216"/>
                    </a:cubicBezTo>
                    <a:close/>
                    <a:moveTo>
                      <a:pt x="243" y="231"/>
                    </a:moveTo>
                    <a:cubicBezTo>
                      <a:pt x="243" y="232"/>
                      <a:pt x="244" y="233"/>
                      <a:pt x="245" y="233"/>
                    </a:cubicBezTo>
                    <a:cubicBezTo>
                      <a:pt x="245" y="232"/>
                      <a:pt x="245" y="231"/>
                      <a:pt x="245" y="230"/>
                    </a:cubicBezTo>
                    <a:cubicBezTo>
                      <a:pt x="244" y="230"/>
                      <a:pt x="244" y="231"/>
                      <a:pt x="243" y="231"/>
                    </a:cubicBezTo>
                    <a:close/>
                    <a:moveTo>
                      <a:pt x="247" y="107"/>
                    </a:moveTo>
                    <a:cubicBezTo>
                      <a:pt x="247" y="106"/>
                      <a:pt x="247" y="105"/>
                      <a:pt x="247" y="105"/>
                    </a:cubicBezTo>
                    <a:cubicBezTo>
                      <a:pt x="245" y="104"/>
                      <a:pt x="242" y="103"/>
                      <a:pt x="242" y="105"/>
                    </a:cubicBezTo>
                    <a:cubicBezTo>
                      <a:pt x="243" y="106"/>
                      <a:pt x="245" y="107"/>
                      <a:pt x="247" y="107"/>
                    </a:cubicBezTo>
                    <a:close/>
                    <a:moveTo>
                      <a:pt x="244" y="206"/>
                    </a:moveTo>
                    <a:cubicBezTo>
                      <a:pt x="243" y="204"/>
                      <a:pt x="243" y="199"/>
                      <a:pt x="244" y="197"/>
                    </a:cubicBezTo>
                    <a:cubicBezTo>
                      <a:pt x="243" y="199"/>
                      <a:pt x="241" y="206"/>
                      <a:pt x="244" y="206"/>
                    </a:cubicBezTo>
                    <a:close/>
                    <a:moveTo>
                      <a:pt x="242" y="95"/>
                    </a:moveTo>
                    <a:cubicBezTo>
                      <a:pt x="241" y="94"/>
                      <a:pt x="239" y="95"/>
                      <a:pt x="239" y="97"/>
                    </a:cubicBezTo>
                    <a:cubicBezTo>
                      <a:pt x="240" y="96"/>
                      <a:pt x="241" y="97"/>
                      <a:pt x="242" y="95"/>
                    </a:cubicBezTo>
                    <a:close/>
                    <a:moveTo>
                      <a:pt x="239" y="39"/>
                    </a:moveTo>
                    <a:cubicBezTo>
                      <a:pt x="240" y="39"/>
                      <a:pt x="241" y="39"/>
                      <a:pt x="242" y="38"/>
                    </a:cubicBezTo>
                    <a:cubicBezTo>
                      <a:pt x="242" y="38"/>
                      <a:pt x="241" y="38"/>
                      <a:pt x="241" y="37"/>
                    </a:cubicBezTo>
                    <a:cubicBezTo>
                      <a:pt x="242" y="37"/>
                      <a:pt x="244" y="37"/>
                      <a:pt x="245" y="35"/>
                    </a:cubicBezTo>
                    <a:cubicBezTo>
                      <a:pt x="242" y="36"/>
                      <a:pt x="240" y="37"/>
                      <a:pt x="239" y="39"/>
                    </a:cubicBezTo>
                    <a:close/>
                    <a:moveTo>
                      <a:pt x="238" y="58"/>
                    </a:moveTo>
                    <a:cubicBezTo>
                      <a:pt x="238" y="59"/>
                      <a:pt x="239" y="60"/>
                      <a:pt x="239" y="61"/>
                    </a:cubicBezTo>
                    <a:cubicBezTo>
                      <a:pt x="240" y="59"/>
                      <a:pt x="241" y="58"/>
                      <a:pt x="239" y="57"/>
                    </a:cubicBezTo>
                    <a:cubicBezTo>
                      <a:pt x="239" y="58"/>
                      <a:pt x="238" y="58"/>
                      <a:pt x="238" y="58"/>
                    </a:cubicBezTo>
                    <a:close/>
                    <a:moveTo>
                      <a:pt x="239" y="108"/>
                    </a:moveTo>
                    <a:cubicBezTo>
                      <a:pt x="238" y="106"/>
                      <a:pt x="239" y="105"/>
                      <a:pt x="240" y="104"/>
                    </a:cubicBezTo>
                    <a:cubicBezTo>
                      <a:pt x="238" y="102"/>
                      <a:pt x="236" y="108"/>
                      <a:pt x="239" y="108"/>
                    </a:cubicBezTo>
                    <a:close/>
                    <a:moveTo>
                      <a:pt x="238" y="256"/>
                    </a:moveTo>
                    <a:cubicBezTo>
                      <a:pt x="239" y="256"/>
                      <a:pt x="242" y="254"/>
                      <a:pt x="243" y="252"/>
                    </a:cubicBezTo>
                    <a:cubicBezTo>
                      <a:pt x="241" y="253"/>
                      <a:pt x="239" y="254"/>
                      <a:pt x="238" y="256"/>
                    </a:cubicBezTo>
                    <a:close/>
                    <a:moveTo>
                      <a:pt x="236" y="219"/>
                    </a:moveTo>
                    <a:cubicBezTo>
                      <a:pt x="235" y="221"/>
                      <a:pt x="239" y="221"/>
                      <a:pt x="238" y="219"/>
                    </a:cubicBezTo>
                    <a:cubicBezTo>
                      <a:pt x="237" y="219"/>
                      <a:pt x="237" y="218"/>
                      <a:pt x="236" y="219"/>
                    </a:cubicBezTo>
                    <a:close/>
                    <a:moveTo>
                      <a:pt x="232" y="200"/>
                    </a:moveTo>
                    <a:cubicBezTo>
                      <a:pt x="231" y="202"/>
                      <a:pt x="234" y="202"/>
                      <a:pt x="235" y="201"/>
                    </a:cubicBezTo>
                    <a:cubicBezTo>
                      <a:pt x="235" y="200"/>
                      <a:pt x="234" y="200"/>
                      <a:pt x="232" y="200"/>
                    </a:cubicBezTo>
                    <a:close/>
                    <a:moveTo>
                      <a:pt x="231" y="235"/>
                    </a:moveTo>
                    <a:cubicBezTo>
                      <a:pt x="230" y="235"/>
                      <a:pt x="230" y="235"/>
                      <a:pt x="229" y="235"/>
                    </a:cubicBezTo>
                    <a:cubicBezTo>
                      <a:pt x="228" y="236"/>
                      <a:pt x="228" y="238"/>
                      <a:pt x="230" y="238"/>
                    </a:cubicBezTo>
                    <a:cubicBezTo>
                      <a:pt x="230" y="237"/>
                      <a:pt x="231" y="237"/>
                      <a:pt x="231" y="235"/>
                    </a:cubicBezTo>
                    <a:close/>
                    <a:moveTo>
                      <a:pt x="229" y="255"/>
                    </a:moveTo>
                    <a:cubicBezTo>
                      <a:pt x="229" y="254"/>
                      <a:pt x="229" y="252"/>
                      <a:pt x="228" y="252"/>
                    </a:cubicBezTo>
                    <a:cubicBezTo>
                      <a:pt x="228" y="253"/>
                      <a:pt x="227" y="255"/>
                      <a:pt x="229" y="255"/>
                    </a:cubicBezTo>
                    <a:close/>
                    <a:moveTo>
                      <a:pt x="228" y="244"/>
                    </a:moveTo>
                    <a:cubicBezTo>
                      <a:pt x="228" y="243"/>
                      <a:pt x="228" y="242"/>
                      <a:pt x="228" y="241"/>
                    </a:cubicBezTo>
                    <a:cubicBezTo>
                      <a:pt x="226" y="241"/>
                      <a:pt x="226" y="244"/>
                      <a:pt x="228" y="244"/>
                    </a:cubicBezTo>
                    <a:close/>
                    <a:moveTo>
                      <a:pt x="230" y="103"/>
                    </a:moveTo>
                    <a:cubicBezTo>
                      <a:pt x="230" y="103"/>
                      <a:pt x="230" y="103"/>
                      <a:pt x="230" y="103"/>
                    </a:cubicBezTo>
                    <a:cubicBezTo>
                      <a:pt x="232" y="102"/>
                      <a:pt x="231" y="102"/>
                      <a:pt x="230" y="101"/>
                    </a:cubicBezTo>
                    <a:cubicBezTo>
                      <a:pt x="236" y="101"/>
                      <a:pt x="238" y="101"/>
                      <a:pt x="244" y="101"/>
                    </a:cubicBezTo>
                    <a:cubicBezTo>
                      <a:pt x="242" y="99"/>
                      <a:pt x="237" y="98"/>
                      <a:pt x="235" y="98"/>
                    </a:cubicBezTo>
                    <a:cubicBezTo>
                      <a:pt x="234" y="96"/>
                      <a:pt x="232" y="94"/>
                      <a:pt x="230" y="95"/>
                    </a:cubicBezTo>
                    <a:cubicBezTo>
                      <a:pt x="231" y="95"/>
                      <a:pt x="231" y="95"/>
                      <a:pt x="232" y="96"/>
                    </a:cubicBezTo>
                    <a:cubicBezTo>
                      <a:pt x="230" y="96"/>
                      <a:pt x="230" y="97"/>
                      <a:pt x="229" y="97"/>
                    </a:cubicBezTo>
                    <a:cubicBezTo>
                      <a:pt x="228" y="99"/>
                      <a:pt x="231" y="100"/>
                      <a:pt x="230" y="101"/>
                    </a:cubicBezTo>
                    <a:cubicBezTo>
                      <a:pt x="227" y="101"/>
                      <a:pt x="231" y="95"/>
                      <a:pt x="227" y="96"/>
                    </a:cubicBezTo>
                    <a:cubicBezTo>
                      <a:pt x="226" y="98"/>
                      <a:pt x="230" y="99"/>
                      <a:pt x="228" y="102"/>
                    </a:cubicBezTo>
                    <a:cubicBezTo>
                      <a:pt x="230" y="100"/>
                      <a:pt x="229" y="102"/>
                      <a:pt x="230" y="103"/>
                    </a:cubicBezTo>
                    <a:close/>
                    <a:moveTo>
                      <a:pt x="224" y="49"/>
                    </a:moveTo>
                    <a:cubicBezTo>
                      <a:pt x="227" y="47"/>
                      <a:pt x="229" y="46"/>
                      <a:pt x="232" y="44"/>
                    </a:cubicBezTo>
                    <a:cubicBezTo>
                      <a:pt x="229" y="45"/>
                      <a:pt x="224" y="47"/>
                      <a:pt x="224" y="49"/>
                    </a:cubicBezTo>
                    <a:close/>
                    <a:moveTo>
                      <a:pt x="224" y="244"/>
                    </a:moveTo>
                    <a:cubicBezTo>
                      <a:pt x="224" y="242"/>
                      <a:pt x="224" y="237"/>
                      <a:pt x="223" y="239"/>
                    </a:cubicBezTo>
                    <a:cubicBezTo>
                      <a:pt x="224" y="241"/>
                      <a:pt x="222" y="243"/>
                      <a:pt x="224" y="244"/>
                    </a:cubicBezTo>
                    <a:close/>
                    <a:moveTo>
                      <a:pt x="218" y="210"/>
                    </a:moveTo>
                    <a:cubicBezTo>
                      <a:pt x="219" y="211"/>
                      <a:pt x="219" y="210"/>
                      <a:pt x="220" y="209"/>
                    </a:cubicBezTo>
                    <a:cubicBezTo>
                      <a:pt x="221" y="210"/>
                      <a:pt x="222" y="211"/>
                      <a:pt x="223" y="212"/>
                    </a:cubicBezTo>
                    <a:cubicBezTo>
                      <a:pt x="222" y="209"/>
                      <a:pt x="220" y="208"/>
                      <a:pt x="218" y="210"/>
                    </a:cubicBezTo>
                    <a:close/>
                    <a:moveTo>
                      <a:pt x="219" y="204"/>
                    </a:moveTo>
                    <a:cubicBezTo>
                      <a:pt x="222" y="205"/>
                      <a:pt x="223" y="210"/>
                      <a:pt x="225" y="208"/>
                    </a:cubicBezTo>
                    <a:cubicBezTo>
                      <a:pt x="223" y="207"/>
                      <a:pt x="222" y="203"/>
                      <a:pt x="219" y="204"/>
                    </a:cubicBezTo>
                    <a:close/>
                    <a:moveTo>
                      <a:pt x="218" y="225"/>
                    </a:moveTo>
                    <a:cubicBezTo>
                      <a:pt x="220" y="225"/>
                      <a:pt x="222" y="225"/>
                      <a:pt x="222" y="223"/>
                    </a:cubicBezTo>
                    <a:cubicBezTo>
                      <a:pt x="221" y="218"/>
                      <a:pt x="214" y="222"/>
                      <a:pt x="218" y="225"/>
                    </a:cubicBezTo>
                    <a:close/>
                    <a:moveTo>
                      <a:pt x="220" y="207"/>
                    </a:moveTo>
                    <a:cubicBezTo>
                      <a:pt x="220" y="205"/>
                      <a:pt x="220" y="204"/>
                      <a:pt x="218" y="205"/>
                    </a:cubicBezTo>
                    <a:cubicBezTo>
                      <a:pt x="217" y="207"/>
                      <a:pt x="219" y="207"/>
                      <a:pt x="220" y="207"/>
                    </a:cubicBezTo>
                    <a:close/>
                    <a:moveTo>
                      <a:pt x="215" y="68"/>
                    </a:moveTo>
                    <a:cubicBezTo>
                      <a:pt x="216" y="68"/>
                      <a:pt x="219" y="70"/>
                      <a:pt x="218" y="68"/>
                    </a:cubicBezTo>
                    <a:cubicBezTo>
                      <a:pt x="218" y="66"/>
                      <a:pt x="215" y="67"/>
                      <a:pt x="215" y="68"/>
                    </a:cubicBezTo>
                    <a:close/>
                    <a:moveTo>
                      <a:pt x="216" y="85"/>
                    </a:moveTo>
                    <a:cubicBezTo>
                      <a:pt x="218" y="85"/>
                      <a:pt x="219" y="84"/>
                      <a:pt x="219" y="82"/>
                    </a:cubicBezTo>
                    <a:cubicBezTo>
                      <a:pt x="217" y="79"/>
                      <a:pt x="214" y="82"/>
                      <a:pt x="216" y="85"/>
                    </a:cubicBezTo>
                    <a:close/>
                    <a:moveTo>
                      <a:pt x="212" y="42"/>
                    </a:moveTo>
                    <a:cubicBezTo>
                      <a:pt x="212" y="43"/>
                      <a:pt x="209" y="44"/>
                      <a:pt x="211" y="45"/>
                    </a:cubicBezTo>
                    <a:cubicBezTo>
                      <a:pt x="211" y="43"/>
                      <a:pt x="212" y="45"/>
                      <a:pt x="213" y="44"/>
                    </a:cubicBezTo>
                    <a:cubicBezTo>
                      <a:pt x="213" y="43"/>
                      <a:pt x="212" y="43"/>
                      <a:pt x="212" y="42"/>
                    </a:cubicBezTo>
                    <a:close/>
                    <a:moveTo>
                      <a:pt x="214" y="55"/>
                    </a:moveTo>
                    <a:cubicBezTo>
                      <a:pt x="212" y="57"/>
                      <a:pt x="210" y="57"/>
                      <a:pt x="209" y="59"/>
                    </a:cubicBezTo>
                    <a:cubicBezTo>
                      <a:pt x="211" y="59"/>
                      <a:pt x="214" y="56"/>
                      <a:pt x="214" y="55"/>
                    </a:cubicBezTo>
                    <a:close/>
                    <a:moveTo>
                      <a:pt x="202" y="61"/>
                    </a:moveTo>
                    <a:cubicBezTo>
                      <a:pt x="202" y="60"/>
                      <a:pt x="202" y="59"/>
                      <a:pt x="202" y="59"/>
                    </a:cubicBezTo>
                    <a:cubicBezTo>
                      <a:pt x="202" y="59"/>
                      <a:pt x="201" y="59"/>
                      <a:pt x="200" y="59"/>
                    </a:cubicBezTo>
                    <a:cubicBezTo>
                      <a:pt x="200" y="61"/>
                      <a:pt x="201" y="60"/>
                      <a:pt x="202" y="61"/>
                    </a:cubicBezTo>
                    <a:close/>
                    <a:moveTo>
                      <a:pt x="199" y="244"/>
                    </a:moveTo>
                    <a:cubicBezTo>
                      <a:pt x="199" y="243"/>
                      <a:pt x="198" y="242"/>
                      <a:pt x="198" y="242"/>
                    </a:cubicBezTo>
                    <a:cubicBezTo>
                      <a:pt x="199" y="244"/>
                      <a:pt x="197" y="244"/>
                      <a:pt x="196" y="246"/>
                    </a:cubicBezTo>
                    <a:cubicBezTo>
                      <a:pt x="197" y="247"/>
                      <a:pt x="197" y="248"/>
                      <a:pt x="198" y="248"/>
                    </a:cubicBezTo>
                    <a:cubicBezTo>
                      <a:pt x="199" y="248"/>
                      <a:pt x="199" y="247"/>
                      <a:pt x="200" y="247"/>
                    </a:cubicBezTo>
                    <a:cubicBezTo>
                      <a:pt x="199" y="245"/>
                      <a:pt x="203" y="243"/>
                      <a:pt x="201" y="241"/>
                    </a:cubicBezTo>
                    <a:cubicBezTo>
                      <a:pt x="201" y="242"/>
                      <a:pt x="200" y="243"/>
                      <a:pt x="199" y="244"/>
                    </a:cubicBezTo>
                    <a:close/>
                    <a:moveTo>
                      <a:pt x="188" y="6"/>
                    </a:moveTo>
                    <a:cubicBezTo>
                      <a:pt x="190" y="4"/>
                      <a:pt x="193" y="4"/>
                      <a:pt x="193" y="0"/>
                    </a:cubicBezTo>
                    <a:cubicBezTo>
                      <a:pt x="189" y="0"/>
                      <a:pt x="188" y="4"/>
                      <a:pt x="188" y="6"/>
                    </a:cubicBezTo>
                    <a:close/>
                    <a:moveTo>
                      <a:pt x="185" y="25"/>
                    </a:moveTo>
                    <a:cubicBezTo>
                      <a:pt x="185" y="29"/>
                      <a:pt x="192" y="35"/>
                      <a:pt x="195" y="40"/>
                    </a:cubicBezTo>
                    <a:cubicBezTo>
                      <a:pt x="196" y="42"/>
                      <a:pt x="198" y="47"/>
                      <a:pt x="202" y="42"/>
                    </a:cubicBezTo>
                    <a:cubicBezTo>
                      <a:pt x="202" y="40"/>
                      <a:pt x="199" y="37"/>
                      <a:pt x="196" y="39"/>
                    </a:cubicBezTo>
                    <a:cubicBezTo>
                      <a:pt x="195" y="35"/>
                      <a:pt x="190" y="34"/>
                      <a:pt x="190" y="30"/>
                    </a:cubicBezTo>
                    <a:cubicBezTo>
                      <a:pt x="190" y="28"/>
                      <a:pt x="192" y="27"/>
                      <a:pt x="193" y="25"/>
                    </a:cubicBezTo>
                    <a:cubicBezTo>
                      <a:pt x="191" y="25"/>
                      <a:pt x="192" y="27"/>
                      <a:pt x="190" y="27"/>
                    </a:cubicBezTo>
                    <a:cubicBezTo>
                      <a:pt x="189" y="25"/>
                      <a:pt x="186" y="26"/>
                      <a:pt x="185" y="25"/>
                    </a:cubicBezTo>
                    <a:close/>
                    <a:moveTo>
                      <a:pt x="193" y="50"/>
                    </a:moveTo>
                    <a:cubicBezTo>
                      <a:pt x="196" y="50"/>
                      <a:pt x="196" y="52"/>
                      <a:pt x="197" y="54"/>
                    </a:cubicBezTo>
                    <a:cubicBezTo>
                      <a:pt x="196" y="54"/>
                      <a:pt x="195" y="54"/>
                      <a:pt x="195" y="54"/>
                    </a:cubicBezTo>
                    <a:cubicBezTo>
                      <a:pt x="195" y="55"/>
                      <a:pt x="196" y="55"/>
                      <a:pt x="196" y="56"/>
                    </a:cubicBezTo>
                    <a:cubicBezTo>
                      <a:pt x="196" y="56"/>
                      <a:pt x="197" y="55"/>
                      <a:pt x="197" y="55"/>
                    </a:cubicBezTo>
                    <a:cubicBezTo>
                      <a:pt x="197" y="55"/>
                      <a:pt x="197" y="55"/>
                      <a:pt x="197" y="55"/>
                    </a:cubicBezTo>
                    <a:cubicBezTo>
                      <a:pt x="196" y="53"/>
                      <a:pt x="201" y="55"/>
                      <a:pt x="203" y="54"/>
                    </a:cubicBezTo>
                    <a:cubicBezTo>
                      <a:pt x="203" y="54"/>
                      <a:pt x="203" y="54"/>
                      <a:pt x="203" y="54"/>
                    </a:cubicBezTo>
                    <a:cubicBezTo>
                      <a:pt x="204" y="54"/>
                      <a:pt x="204" y="54"/>
                      <a:pt x="204" y="54"/>
                    </a:cubicBezTo>
                    <a:cubicBezTo>
                      <a:pt x="203" y="49"/>
                      <a:pt x="201" y="44"/>
                      <a:pt x="196" y="47"/>
                    </a:cubicBezTo>
                    <a:cubicBezTo>
                      <a:pt x="192" y="45"/>
                      <a:pt x="191" y="37"/>
                      <a:pt x="184" y="39"/>
                    </a:cubicBezTo>
                    <a:cubicBezTo>
                      <a:pt x="183" y="38"/>
                      <a:pt x="183" y="37"/>
                      <a:pt x="182" y="36"/>
                    </a:cubicBezTo>
                    <a:cubicBezTo>
                      <a:pt x="182" y="39"/>
                      <a:pt x="184" y="39"/>
                      <a:pt x="183" y="42"/>
                    </a:cubicBezTo>
                    <a:cubicBezTo>
                      <a:pt x="184" y="42"/>
                      <a:pt x="185" y="44"/>
                      <a:pt x="187" y="44"/>
                    </a:cubicBezTo>
                    <a:cubicBezTo>
                      <a:pt x="188" y="43"/>
                      <a:pt x="188" y="41"/>
                      <a:pt x="190" y="41"/>
                    </a:cubicBezTo>
                    <a:cubicBezTo>
                      <a:pt x="188" y="44"/>
                      <a:pt x="193" y="45"/>
                      <a:pt x="194" y="47"/>
                    </a:cubicBezTo>
                    <a:cubicBezTo>
                      <a:pt x="194" y="48"/>
                      <a:pt x="193" y="48"/>
                      <a:pt x="193" y="50"/>
                    </a:cubicBezTo>
                    <a:close/>
                    <a:moveTo>
                      <a:pt x="179" y="224"/>
                    </a:moveTo>
                    <a:cubicBezTo>
                      <a:pt x="181" y="224"/>
                      <a:pt x="182" y="224"/>
                      <a:pt x="182" y="222"/>
                    </a:cubicBezTo>
                    <a:cubicBezTo>
                      <a:pt x="181" y="223"/>
                      <a:pt x="179" y="222"/>
                      <a:pt x="179" y="224"/>
                    </a:cubicBezTo>
                    <a:close/>
                    <a:moveTo>
                      <a:pt x="178" y="237"/>
                    </a:moveTo>
                    <a:cubicBezTo>
                      <a:pt x="178" y="238"/>
                      <a:pt x="179" y="239"/>
                      <a:pt x="180" y="239"/>
                    </a:cubicBezTo>
                    <a:cubicBezTo>
                      <a:pt x="180" y="238"/>
                      <a:pt x="180" y="238"/>
                      <a:pt x="181" y="238"/>
                    </a:cubicBezTo>
                    <a:cubicBezTo>
                      <a:pt x="181" y="238"/>
                      <a:pt x="181" y="238"/>
                      <a:pt x="182" y="238"/>
                    </a:cubicBezTo>
                    <a:cubicBezTo>
                      <a:pt x="181" y="237"/>
                      <a:pt x="179" y="236"/>
                      <a:pt x="178" y="237"/>
                    </a:cubicBezTo>
                    <a:close/>
                    <a:moveTo>
                      <a:pt x="176" y="247"/>
                    </a:moveTo>
                    <a:cubicBezTo>
                      <a:pt x="176" y="248"/>
                      <a:pt x="176" y="248"/>
                      <a:pt x="176" y="249"/>
                    </a:cubicBezTo>
                    <a:cubicBezTo>
                      <a:pt x="177" y="248"/>
                      <a:pt x="178" y="248"/>
                      <a:pt x="178" y="246"/>
                    </a:cubicBezTo>
                    <a:cubicBezTo>
                      <a:pt x="177" y="247"/>
                      <a:pt x="176" y="245"/>
                      <a:pt x="175" y="246"/>
                    </a:cubicBezTo>
                    <a:cubicBezTo>
                      <a:pt x="176" y="247"/>
                      <a:pt x="176" y="247"/>
                      <a:pt x="176" y="247"/>
                    </a:cubicBezTo>
                    <a:close/>
                    <a:moveTo>
                      <a:pt x="174" y="70"/>
                    </a:moveTo>
                    <a:cubicBezTo>
                      <a:pt x="174" y="70"/>
                      <a:pt x="174" y="69"/>
                      <a:pt x="174" y="69"/>
                    </a:cubicBezTo>
                    <a:cubicBezTo>
                      <a:pt x="174" y="69"/>
                      <a:pt x="174" y="70"/>
                      <a:pt x="174" y="70"/>
                    </a:cubicBezTo>
                    <a:close/>
                    <a:moveTo>
                      <a:pt x="165" y="59"/>
                    </a:moveTo>
                    <a:cubicBezTo>
                      <a:pt x="163" y="59"/>
                      <a:pt x="162" y="59"/>
                      <a:pt x="162" y="61"/>
                    </a:cubicBezTo>
                    <a:cubicBezTo>
                      <a:pt x="163" y="62"/>
                      <a:pt x="165" y="61"/>
                      <a:pt x="165" y="59"/>
                    </a:cubicBezTo>
                    <a:close/>
                    <a:moveTo>
                      <a:pt x="166" y="234"/>
                    </a:moveTo>
                    <a:cubicBezTo>
                      <a:pt x="165" y="233"/>
                      <a:pt x="162" y="233"/>
                      <a:pt x="163" y="236"/>
                    </a:cubicBezTo>
                    <a:cubicBezTo>
                      <a:pt x="165" y="236"/>
                      <a:pt x="166" y="236"/>
                      <a:pt x="166" y="234"/>
                    </a:cubicBezTo>
                    <a:close/>
                    <a:moveTo>
                      <a:pt x="160" y="240"/>
                    </a:moveTo>
                    <a:cubicBezTo>
                      <a:pt x="160" y="240"/>
                      <a:pt x="160" y="241"/>
                      <a:pt x="160" y="241"/>
                    </a:cubicBezTo>
                    <a:cubicBezTo>
                      <a:pt x="161" y="242"/>
                      <a:pt x="162" y="241"/>
                      <a:pt x="162" y="240"/>
                    </a:cubicBezTo>
                    <a:cubicBezTo>
                      <a:pt x="161" y="240"/>
                      <a:pt x="161" y="240"/>
                      <a:pt x="160" y="240"/>
                    </a:cubicBezTo>
                    <a:close/>
                    <a:moveTo>
                      <a:pt x="181" y="58"/>
                    </a:moveTo>
                    <a:cubicBezTo>
                      <a:pt x="178" y="58"/>
                      <a:pt x="179" y="56"/>
                      <a:pt x="177" y="55"/>
                    </a:cubicBezTo>
                    <a:cubicBezTo>
                      <a:pt x="179" y="54"/>
                      <a:pt x="183" y="55"/>
                      <a:pt x="183" y="57"/>
                    </a:cubicBezTo>
                    <a:cubicBezTo>
                      <a:pt x="182" y="57"/>
                      <a:pt x="181" y="58"/>
                      <a:pt x="181" y="58"/>
                    </a:cubicBezTo>
                    <a:close/>
                    <a:moveTo>
                      <a:pt x="177" y="29"/>
                    </a:moveTo>
                    <a:cubicBezTo>
                      <a:pt x="178" y="29"/>
                      <a:pt x="178" y="32"/>
                      <a:pt x="177" y="34"/>
                    </a:cubicBezTo>
                    <a:cubicBezTo>
                      <a:pt x="176" y="34"/>
                      <a:pt x="176" y="33"/>
                      <a:pt x="175" y="33"/>
                    </a:cubicBezTo>
                    <a:cubicBezTo>
                      <a:pt x="175" y="30"/>
                      <a:pt x="176" y="30"/>
                      <a:pt x="177" y="29"/>
                    </a:cubicBezTo>
                    <a:close/>
                    <a:moveTo>
                      <a:pt x="167" y="56"/>
                    </a:moveTo>
                    <a:cubicBezTo>
                      <a:pt x="167" y="58"/>
                      <a:pt x="165" y="55"/>
                      <a:pt x="165" y="57"/>
                    </a:cubicBezTo>
                    <a:cubicBezTo>
                      <a:pt x="167" y="59"/>
                      <a:pt x="167" y="56"/>
                      <a:pt x="170" y="57"/>
                    </a:cubicBezTo>
                    <a:cubicBezTo>
                      <a:pt x="166" y="63"/>
                      <a:pt x="175" y="65"/>
                      <a:pt x="172" y="68"/>
                    </a:cubicBezTo>
                    <a:cubicBezTo>
                      <a:pt x="172" y="68"/>
                      <a:pt x="173" y="68"/>
                      <a:pt x="174" y="68"/>
                    </a:cubicBezTo>
                    <a:cubicBezTo>
                      <a:pt x="174" y="68"/>
                      <a:pt x="174" y="69"/>
                      <a:pt x="174" y="69"/>
                    </a:cubicBezTo>
                    <a:cubicBezTo>
                      <a:pt x="174" y="65"/>
                      <a:pt x="174" y="62"/>
                      <a:pt x="174" y="59"/>
                    </a:cubicBezTo>
                    <a:cubicBezTo>
                      <a:pt x="175" y="61"/>
                      <a:pt x="178" y="63"/>
                      <a:pt x="180" y="65"/>
                    </a:cubicBezTo>
                    <a:cubicBezTo>
                      <a:pt x="182" y="65"/>
                      <a:pt x="182" y="65"/>
                      <a:pt x="182" y="65"/>
                    </a:cubicBezTo>
                    <a:cubicBezTo>
                      <a:pt x="182" y="64"/>
                      <a:pt x="181" y="64"/>
                      <a:pt x="181" y="63"/>
                    </a:cubicBezTo>
                    <a:cubicBezTo>
                      <a:pt x="183" y="62"/>
                      <a:pt x="183" y="62"/>
                      <a:pt x="183" y="62"/>
                    </a:cubicBezTo>
                    <a:cubicBezTo>
                      <a:pt x="182" y="61"/>
                      <a:pt x="181" y="60"/>
                      <a:pt x="180" y="59"/>
                    </a:cubicBezTo>
                    <a:cubicBezTo>
                      <a:pt x="180" y="58"/>
                      <a:pt x="183" y="59"/>
                      <a:pt x="183" y="57"/>
                    </a:cubicBezTo>
                    <a:cubicBezTo>
                      <a:pt x="185" y="58"/>
                      <a:pt x="186" y="60"/>
                      <a:pt x="186" y="62"/>
                    </a:cubicBezTo>
                    <a:cubicBezTo>
                      <a:pt x="187" y="61"/>
                      <a:pt x="187" y="61"/>
                      <a:pt x="187" y="61"/>
                    </a:cubicBezTo>
                    <a:cubicBezTo>
                      <a:pt x="187" y="60"/>
                      <a:pt x="186" y="58"/>
                      <a:pt x="185" y="57"/>
                    </a:cubicBezTo>
                    <a:cubicBezTo>
                      <a:pt x="185" y="56"/>
                      <a:pt x="185" y="56"/>
                      <a:pt x="185" y="56"/>
                    </a:cubicBezTo>
                    <a:cubicBezTo>
                      <a:pt x="185" y="56"/>
                      <a:pt x="185" y="57"/>
                      <a:pt x="184" y="57"/>
                    </a:cubicBezTo>
                    <a:cubicBezTo>
                      <a:pt x="183" y="53"/>
                      <a:pt x="179" y="52"/>
                      <a:pt x="181" y="47"/>
                    </a:cubicBezTo>
                    <a:cubicBezTo>
                      <a:pt x="179" y="47"/>
                      <a:pt x="179" y="49"/>
                      <a:pt x="177" y="49"/>
                    </a:cubicBezTo>
                    <a:cubicBezTo>
                      <a:pt x="177" y="45"/>
                      <a:pt x="177" y="45"/>
                      <a:pt x="177" y="45"/>
                    </a:cubicBezTo>
                    <a:cubicBezTo>
                      <a:pt x="178" y="44"/>
                      <a:pt x="180" y="43"/>
                      <a:pt x="181" y="43"/>
                    </a:cubicBezTo>
                    <a:cubicBezTo>
                      <a:pt x="180" y="41"/>
                      <a:pt x="177" y="44"/>
                      <a:pt x="177" y="42"/>
                    </a:cubicBezTo>
                    <a:cubicBezTo>
                      <a:pt x="177" y="42"/>
                      <a:pt x="179" y="40"/>
                      <a:pt x="177" y="40"/>
                    </a:cubicBezTo>
                    <a:cubicBezTo>
                      <a:pt x="177" y="41"/>
                      <a:pt x="176" y="41"/>
                      <a:pt x="176" y="40"/>
                    </a:cubicBezTo>
                    <a:cubicBezTo>
                      <a:pt x="179" y="34"/>
                      <a:pt x="180" y="27"/>
                      <a:pt x="175" y="22"/>
                    </a:cubicBezTo>
                    <a:cubicBezTo>
                      <a:pt x="176" y="20"/>
                      <a:pt x="178" y="18"/>
                      <a:pt x="179" y="16"/>
                    </a:cubicBezTo>
                    <a:cubicBezTo>
                      <a:pt x="186" y="16"/>
                      <a:pt x="190" y="9"/>
                      <a:pt x="196" y="6"/>
                    </a:cubicBezTo>
                    <a:cubicBezTo>
                      <a:pt x="191" y="9"/>
                      <a:pt x="186" y="12"/>
                      <a:pt x="181" y="14"/>
                    </a:cubicBezTo>
                    <a:cubicBezTo>
                      <a:pt x="181" y="13"/>
                      <a:pt x="184" y="10"/>
                      <a:pt x="182" y="11"/>
                    </a:cubicBezTo>
                    <a:cubicBezTo>
                      <a:pt x="179" y="14"/>
                      <a:pt x="176" y="17"/>
                      <a:pt x="173" y="20"/>
                    </a:cubicBezTo>
                    <a:cubicBezTo>
                      <a:pt x="166" y="19"/>
                      <a:pt x="163" y="21"/>
                      <a:pt x="161" y="25"/>
                    </a:cubicBezTo>
                    <a:cubicBezTo>
                      <a:pt x="159" y="24"/>
                      <a:pt x="159" y="26"/>
                      <a:pt x="157" y="25"/>
                    </a:cubicBezTo>
                    <a:cubicBezTo>
                      <a:pt x="156" y="34"/>
                      <a:pt x="169" y="31"/>
                      <a:pt x="168" y="39"/>
                    </a:cubicBezTo>
                    <a:cubicBezTo>
                      <a:pt x="169" y="39"/>
                      <a:pt x="170" y="38"/>
                      <a:pt x="171" y="38"/>
                    </a:cubicBezTo>
                    <a:cubicBezTo>
                      <a:pt x="172" y="39"/>
                      <a:pt x="173" y="42"/>
                      <a:pt x="172" y="45"/>
                    </a:cubicBezTo>
                    <a:cubicBezTo>
                      <a:pt x="171" y="44"/>
                      <a:pt x="171" y="46"/>
                      <a:pt x="170" y="46"/>
                    </a:cubicBezTo>
                    <a:cubicBezTo>
                      <a:pt x="168" y="47"/>
                      <a:pt x="167" y="45"/>
                      <a:pt x="167" y="45"/>
                    </a:cubicBezTo>
                    <a:cubicBezTo>
                      <a:pt x="165" y="47"/>
                      <a:pt x="159" y="46"/>
                      <a:pt x="158" y="44"/>
                    </a:cubicBezTo>
                    <a:cubicBezTo>
                      <a:pt x="158" y="46"/>
                      <a:pt x="160" y="46"/>
                      <a:pt x="159" y="48"/>
                    </a:cubicBezTo>
                    <a:cubicBezTo>
                      <a:pt x="161" y="48"/>
                      <a:pt x="162" y="48"/>
                      <a:pt x="163" y="50"/>
                    </a:cubicBezTo>
                    <a:cubicBezTo>
                      <a:pt x="160" y="52"/>
                      <a:pt x="157" y="55"/>
                      <a:pt x="153" y="57"/>
                    </a:cubicBezTo>
                    <a:cubicBezTo>
                      <a:pt x="154" y="58"/>
                      <a:pt x="154" y="58"/>
                      <a:pt x="154" y="58"/>
                    </a:cubicBezTo>
                    <a:cubicBezTo>
                      <a:pt x="157" y="56"/>
                      <a:pt x="161" y="55"/>
                      <a:pt x="164" y="57"/>
                    </a:cubicBezTo>
                    <a:cubicBezTo>
                      <a:pt x="164" y="58"/>
                      <a:pt x="164" y="55"/>
                      <a:pt x="164" y="55"/>
                    </a:cubicBezTo>
                    <a:cubicBezTo>
                      <a:pt x="164" y="54"/>
                      <a:pt x="166" y="56"/>
                      <a:pt x="167" y="56"/>
                    </a:cubicBezTo>
                    <a:close/>
                    <a:moveTo>
                      <a:pt x="148" y="55"/>
                    </a:moveTo>
                    <a:cubicBezTo>
                      <a:pt x="148" y="56"/>
                      <a:pt x="148" y="56"/>
                      <a:pt x="148" y="57"/>
                    </a:cubicBezTo>
                    <a:cubicBezTo>
                      <a:pt x="150" y="57"/>
                      <a:pt x="151" y="56"/>
                      <a:pt x="151" y="55"/>
                    </a:cubicBezTo>
                    <a:cubicBezTo>
                      <a:pt x="149" y="55"/>
                      <a:pt x="150" y="55"/>
                      <a:pt x="148" y="55"/>
                    </a:cubicBezTo>
                    <a:close/>
                    <a:moveTo>
                      <a:pt x="148" y="275"/>
                    </a:moveTo>
                    <a:cubicBezTo>
                      <a:pt x="150" y="276"/>
                      <a:pt x="150" y="272"/>
                      <a:pt x="149" y="271"/>
                    </a:cubicBezTo>
                    <a:cubicBezTo>
                      <a:pt x="148" y="272"/>
                      <a:pt x="147" y="273"/>
                      <a:pt x="148" y="275"/>
                    </a:cubicBezTo>
                    <a:close/>
                    <a:moveTo>
                      <a:pt x="144" y="245"/>
                    </a:moveTo>
                    <a:cubicBezTo>
                      <a:pt x="144" y="246"/>
                      <a:pt x="144" y="246"/>
                      <a:pt x="144" y="247"/>
                    </a:cubicBezTo>
                    <a:cubicBezTo>
                      <a:pt x="146" y="247"/>
                      <a:pt x="147" y="246"/>
                      <a:pt x="148" y="245"/>
                    </a:cubicBezTo>
                    <a:cubicBezTo>
                      <a:pt x="146" y="245"/>
                      <a:pt x="145" y="243"/>
                      <a:pt x="144" y="245"/>
                    </a:cubicBezTo>
                    <a:close/>
                    <a:moveTo>
                      <a:pt x="140" y="252"/>
                    </a:moveTo>
                    <a:cubicBezTo>
                      <a:pt x="141" y="257"/>
                      <a:pt x="144" y="250"/>
                      <a:pt x="140" y="252"/>
                    </a:cubicBezTo>
                    <a:close/>
                    <a:moveTo>
                      <a:pt x="135" y="49"/>
                    </a:moveTo>
                    <a:cubicBezTo>
                      <a:pt x="136" y="49"/>
                      <a:pt x="136" y="50"/>
                      <a:pt x="137" y="50"/>
                    </a:cubicBezTo>
                    <a:cubicBezTo>
                      <a:pt x="137" y="49"/>
                      <a:pt x="137" y="48"/>
                      <a:pt x="137" y="48"/>
                    </a:cubicBezTo>
                    <a:cubicBezTo>
                      <a:pt x="136" y="48"/>
                      <a:pt x="135" y="48"/>
                      <a:pt x="135" y="49"/>
                    </a:cubicBezTo>
                    <a:close/>
                    <a:moveTo>
                      <a:pt x="133" y="264"/>
                    </a:moveTo>
                    <a:cubicBezTo>
                      <a:pt x="133" y="266"/>
                      <a:pt x="134" y="267"/>
                      <a:pt x="135" y="267"/>
                    </a:cubicBezTo>
                    <a:cubicBezTo>
                      <a:pt x="135" y="265"/>
                      <a:pt x="136" y="264"/>
                      <a:pt x="134" y="263"/>
                    </a:cubicBezTo>
                    <a:cubicBezTo>
                      <a:pt x="134" y="264"/>
                      <a:pt x="133" y="264"/>
                      <a:pt x="133" y="264"/>
                    </a:cubicBezTo>
                    <a:close/>
                    <a:moveTo>
                      <a:pt x="123" y="249"/>
                    </a:moveTo>
                    <a:cubicBezTo>
                      <a:pt x="125" y="249"/>
                      <a:pt x="125" y="247"/>
                      <a:pt x="126" y="246"/>
                    </a:cubicBezTo>
                    <a:cubicBezTo>
                      <a:pt x="124" y="246"/>
                      <a:pt x="124" y="248"/>
                      <a:pt x="123" y="249"/>
                    </a:cubicBezTo>
                    <a:close/>
                    <a:moveTo>
                      <a:pt x="124" y="277"/>
                    </a:moveTo>
                    <a:cubicBezTo>
                      <a:pt x="124" y="278"/>
                      <a:pt x="123" y="277"/>
                      <a:pt x="123" y="277"/>
                    </a:cubicBezTo>
                    <a:cubicBezTo>
                      <a:pt x="123" y="277"/>
                      <a:pt x="123" y="277"/>
                      <a:pt x="122" y="277"/>
                    </a:cubicBezTo>
                    <a:cubicBezTo>
                      <a:pt x="122" y="278"/>
                      <a:pt x="123" y="278"/>
                      <a:pt x="123" y="278"/>
                    </a:cubicBezTo>
                    <a:cubicBezTo>
                      <a:pt x="123" y="280"/>
                      <a:pt x="122" y="281"/>
                      <a:pt x="120" y="281"/>
                    </a:cubicBezTo>
                    <a:cubicBezTo>
                      <a:pt x="118" y="277"/>
                      <a:pt x="122" y="273"/>
                      <a:pt x="124" y="277"/>
                    </a:cubicBezTo>
                    <a:close/>
                    <a:moveTo>
                      <a:pt x="119" y="294"/>
                    </a:moveTo>
                    <a:cubicBezTo>
                      <a:pt x="119" y="294"/>
                      <a:pt x="120" y="294"/>
                      <a:pt x="120" y="295"/>
                    </a:cubicBezTo>
                    <a:cubicBezTo>
                      <a:pt x="120" y="293"/>
                      <a:pt x="120" y="291"/>
                      <a:pt x="121" y="291"/>
                    </a:cubicBezTo>
                    <a:cubicBezTo>
                      <a:pt x="121" y="292"/>
                      <a:pt x="121" y="294"/>
                      <a:pt x="121" y="295"/>
                    </a:cubicBezTo>
                    <a:cubicBezTo>
                      <a:pt x="121" y="295"/>
                      <a:pt x="122" y="295"/>
                      <a:pt x="122" y="295"/>
                    </a:cubicBezTo>
                    <a:cubicBezTo>
                      <a:pt x="122" y="294"/>
                      <a:pt x="122" y="293"/>
                      <a:pt x="123" y="292"/>
                    </a:cubicBezTo>
                    <a:cubicBezTo>
                      <a:pt x="123" y="294"/>
                      <a:pt x="122" y="294"/>
                      <a:pt x="122" y="295"/>
                    </a:cubicBezTo>
                    <a:cubicBezTo>
                      <a:pt x="124" y="295"/>
                      <a:pt x="125" y="295"/>
                      <a:pt x="126" y="295"/>
                    </a:cubicBezTo>
                    <a:cubicBezTo>
                      <a:pt x="126" y="295"/>
                      <a:pt x="127" y="295"/>
                      <a:pt x="127" y="295"/>
                    </a:cubicBezTo>
                    <a:cubicBezTo>
                      <a:pt x="128" y="295"/>
                      <a:pt x="128" y="295"/>
                      <a:pt x="128" y="295"/>
                    </a:cubicBezTo>
                    <a:cubicBezTo>
                      <a:pt x="129" y="293"/>
                      <a:pt x="126" y="290"/>
                      <a:pt x="129" y="289"/>
                    </a:cubicBezTo>
                    <a:cubicBezTo>
                      <a:pt x="127" y="288"/>
                      <a:pt x="123" y="288"/>
                      <a:pt x="123" y="285"/>
                    </a:cubicBezTo>
                    <a:cubicBezTo>
                      <a:pt x="127" y="287"/>
                      <a:pt x="130" y="281"/>
                      <a:pt x="132" y="284"/>
                    </a:cubicBezTo>
                    <a:cubicBezTo>
                      <a:pt x="132" y="281"/>
                      <a:pt x="134" y="281"/>
                      <a:pt x="132" y="279"/>
                    </a:cubicBezTo>
                    <a:cubicBezTo>
                      <a:pt x="129" y="278"/>
                      <a:pt x="129" y="281"/>
                      <a:pt x="126" y="281"/>
                    </a:cubicBezTo>
                    <a:cubicBezTo>
                      <a:pt x="126" y="280"/>
                      <a:pt x="123" y="278"/>
                      <a:pt x="126" y="278"/>
                    </a:cubicBezTo>
                    <a:cubicBezTo>
                      <a:pt x="125" y="279"/>
                      <a:pt x="127" y="280"/>
                      <a:pt x="127" y="279"/>
                    </a:cubicBezTo>
                    <a:cubicBezTo>
                      <a:pt x="125" y="278"/>
                      <a:pt x="126" y="277"/>
                      <a:pt x="126" y="275"/>
                    </a:cubicBezTo>
                    <a:cubicBezTo>
                      <a:pt x="126" y="274"/>
                      <a:pt x="123" y="276"/>
                      <a:pt x="123" y="274"/>
                    </a:cubicBezTo>
                    <a:cubicBezTo>
                      <a:pt x="123" y="274"/>
                      <a:pt x="123" y="272"/>
                      <a:pt x="123" y="269"/>
                    </a:cubicBezTo>
                    <a:cubicBezTo>
                      <a:pt x="121" y="269"/>
                      <a:pt x="124" y="271"/>
                      <a:pt x="122" y="272"/>
                    </a:cubicBezTo>
                    <a:cubicBezTo>
                      <a:pt x="120" y="272"/>
                      <a:pt x="121" y="270"/>
                      <a:pt x="120" y="268"/>
                    </a:cubicBezTo>
                    <a:cubicBezTo>
                      <a:pt x="121" y="269"/>
                      <a:pt x="122" y="269"/>
                      <a:pt x="122" y="268"/>
                    </a:cubicBezTo>
                    <a:cubicBezTo>
                      <a:pt x="121" y="267"/>
                      <a:pt x="122" y="265"/>
                      <a:pt x="121" y="264"/>
                    </a:cubicBezTo>
                    <a:cubicBezTo>
                      <a:pt x="122" y="264"/>
                      <a:pt x="122" y="264"/>
                      <a:pt x="123" y="263"/>
                    </a:cubicBezTo>
                    <a:cubicBezTo>
                      <a:pt x="122" y="262"/>
                      <a:pt x="122" y="262"/>
                      <a:pt x="122" y="262"/>
                    </a:cubicBezTo>
                    <a:cubicBezTo>
                      <a:pt x="121" y="262"/>
                      <a:pt x="121" y="261"/>
                      <a:pt x="120" y="260"/>
                    </a:cubicBezTo>
                    <a:cubicBezTo>
                      <a:pt x="118" y="260"/>
                      <a:pt x="118" y="260"/>
                      <a:pt x="118" y="260"/>
                    </a:cubicBezTo>
                    <a:cubicBezTo>
                      <a:pt x="119" y="264"/>
                      <a:pt x="120" y="268"/>
                      <a:pt x="116" y="270"/>
                    </a:cubicBezTo>
                    <a:cubicBezTo>
                      <a:pt x="117" y="269"/>
                      <a:pt x="114" y="268"/>
                      <a:pt x="114" y="269"/>
                    </a:cubicBezTo>
                    <a:cubicBezTo>
                      <a:pt x="120" y="271"/>
                      <a:pt x="110" y="280"/>
                      <a:pt x="115" y="279"/>
                    </a:cubicBezTo>
                    <a:cubicBezTo>
                      <a:pt x="116" y="280"/>
                      <a:pt x="117" y="281"/>
                      <a:pt x="116" y="283"/>
                    </a:cubicBezTo>
                    <a:cubicBezTo>
                      <a:pt x="117" y="283"/>
                      <a:pt x="117" y="282"/>
                      <a:pt x="117" y="283"/>
                    </a:cubicBezTo>
                    <a:cubicBezTo>
                      <a:pt x="117" y="286"/>
                      <a:pt x="118" y="289"/>
                      <a:pt x="117" y="291"/>
                    </a:cubicBezTo>
                    <a:cubicBezTo>
                      <a:pt x="119" y="291"/>
                      <a:pt x="117" y="289"/>
                      <a:pt x="119" y="290"/>
                    </a:cubicBezTo>
                    <a:cubicBezTo>
                      <a:pt x="120" y="291"/>
                      <a:pt x="119" y="292"/>
                      <a:pt x="119" y="294"/>
                    </a:cubicBezTo>
                    <a:close/>
                    <a:moveTo>
                      <a:pt x="109" y="247"/>
                    </a:moveTo>
                    <a:cubicBezTo>
                      <a:pt x="108" y="249"/>
                      <a:pt x="111" y="249"/>
                      <a:pt x="111" y="247"/>
                    </a:cubicBezTo>
                    <a:cubicBezTo>
                      <a:pt x="110" y="247"/>
                      <a:pt x="109" y="247"/>
                      <a:pt x="109" y="247"/>
                    </a:cubicBezTo>
                    <a:close/>
                    <a:moveTo>
                      <a:pt x="109" y="50"/>
                    </a:moveTo>
                    <a:cubicBezTo>
                      <a:pt x="109" y="51"/>
                      <a:pt x="110" y="52"/>
                      <a:pt x="111" y="53"/>
                    </a:cubicBezTo>
                    <a:cubicBezTo>
                      <a:pt x="111" y="50"/>
                      <a:pt x="108" y="49"/>
                      <a:pt x="107" y="48"/>
                    </a:cubicBezTo>
                    <a:cubicBezTo>
                      <a:pt x="107" y="48"/>
                      <a:pt x="107" y="47"/>
                      <a:pt x="107" y="48"/>
                    </a:cubicBezTo>
                    <a:cubicBezTo>
                      <a:pt x="106" y="48"/>
                      <a:pt x="106" y="49"/>
                      <a:pt x="105" y="48"/>
                    </a:cubicBezTo>
                    <a:cubicBezTo>
                      <a:pt x="106" y="50"/>
                      <a:pt x="107" y="51"/>
                      <a:pt x="108" y="51"/>
                    </a:cubicBezTo>
                    <a:cubicBezTo>
                      <a:pt x="108" y="51"/>
                      <a:pt x="108" y="50"/>
                      <a:pt x="109" y="50"/>
                    </a:cubicBezTo>
                    <a:close/>
                    <a:moveTo>
                      <a:pt x="105" y="34"/>
                    </a:moveTo>
                    <a:cubicBezTo>
                      <a:pt x="104" y="34"/>
                      <a:pt x="101" y="33"/>
                      <a:pt x="101" y="34"/>
                    </a:cubicBezTo>
                    <a:cubicBezTo>
                      <a:pt x="104" y="34"/>
                      <a:pt x="103" y="38"/>
                      <a:pt x="105" y="37"/>
                    </a:cubicBezTo>
                    <a:cubicBezTo>
                      <a:pt x="105" y="35"/>
                      <a:pt x="104" y="36"/>
                      <a:pt x="105" y="34"/>
                    </a:cubicBezTo>
                    <a:close/>
                    <a:moveTo>
                      <a:pt x="108" y="37"/>
                    </a:moveTo>
                    <a:cubicBezTo>
                      <a:pt x="106" y="38"/>
                      <a:pt x="105" y="38"/>
                      <a:pt x="104" y="39"/>
                    </a:cubicBezTo>
                    <a:cubicBezTo>
                      <a:pt x="105" y="38"/>
                      <a:pt x="108" y="40"/>
                      <a:pt x="108" y="37"/>
                    </a:cubicBezTo>
                    <a:close/>
                    <a:moveTo>
                      <a:pt x="103" y="47"/>
                    </a:moveTo>
                    <a:cubicBezTo>
                      <a:pt x="102" y="47"/>
                      <a:pt x="101" y="47"/>
                      <a:pt x="100" y="47"/>
                    </a:cubicBezTo>
                    <a:cubicBezTo>
                      <a:pt x="100" y="47"/>
                      <a:pt x="99" y="45"/>
                      <a:pt x="98" y="47"/>
                    </a:cubicBezTo>
                    <a:cubicBezTo>
                      <a:pt x="100" y="48"/>
                      <a:pt x="101" y="49"/>
                      <a:pt x="102" y="51"/>
                    </a:cubicBezTo>
                    <a:cubicBezTo>
                      <a:pt x="102" y="51"/>
                      <a:pt x="101" y="52"/>
                      <a:pt x="101" y="53"/>
                    </a:cubicBezTo>
                    <a:cubicBezTo>
                      <a:pt x="102" y="54"/>
                      <a:pt x="104" y="54"/>
                      <a:pt x="105" y="53"/>
                    </a:cubicBezTo>
                    <a:cubicBezTo>
                      <a:pt x="101" y="50"/>
                      <a:pt x="106" y="47"/>
                      <a:pt x="102" y="45"/>
                    </a:cubicBezTo>
                    <a:cubicBezTo>
                      <a:pt x="103" y="44"/>
                      <a:pt x="103" y="44"/>
                      <a:pt x="103" y="42"/>
                    </a:cubicBezTo>
                    <a:cubicBezTo>
                      <a:pt x="103" y="42"/>
                      <a:pt x="102" y="42"/>
                      <a:pt x="102" y="42"/>
                    </a:cubicBezTo>
                    <a:cubicBezTo>
                      <a:pt x="102" y="42"/>
                      <a:pt x="103" y="41"/>
                      <a:pt x="102" y="41"/>
                    </a:cubicBezTo>
                    <a:cubicBezTo>
                      <a:pt x="101" y="43"/>
                      <a:pt x="99" y="42"/>
                      <a:pt x="98" y="45"/>
                    </a:cubicBezTo>
                    <a:cubicBezTo>
                      <a:pt x="99" y="46"/>
                      <a:pt x="101" y="46"/>
                      <a:pt x="103" y="47"/>
                    </a:cubicBezTo>
                    <a:close/>
                    <a:moveTo>
                      <a:pt x="100" y="39"/>
                    </a:moveTo>
                    <a:cubicBezTo>
                      <a:pt x="98" y="38"/>
                      <a:pt x="100" y="36"/>
                      <a:pt x="96" y="36"/>
                    </a:cubicBezTo>
                    <a:cubicBezTo>
                      <a:pt x="96" y="36"/>
                      <a:pt x="96" y="35"/>
                      <a:pt x="96" y="34"/>
                    </a:cubicBezTo>
                    <a:cubicBezTo>
                      <a:pt x="94" y="35"/>
                      <a:pt x="94" y="32"/>
                      <a:pt x="92" y="34"/>
                    </a:cubicBezTo>
                    <a:cubicBezTo>
                      <a:pt x="92" y="36"/>
                      <a:pt x="95" y="35"/>
                      <a:pt x="96" y="36"/>
                    </a:cubicBezTo>
                    <a:cubicBezTo>
                      <a:pt x="93" y="36"/>
                      <a:pt x="94" y="38"/>
                      <a:pt x="94" y="40"/>
                    </a:cubicBezTo>
                    <a:cubicBezTo>
                      <a:pt x="93" y="39"/>
                      <a:pt x="93" y="38"/>
                      <a:pt x="92" y="39"/>
                    </a:cubicBezTo>
                    <a:cubicBezTo>
                      <a:pt x="93" y="41"/>
                      <a:pt x="95" y="40"/>
                      <a:pt x="93" y="44"/>
                    </a:cubicBezTo>
                    <a:cubicBezTo>
                      <a:pt x="98" y="44"/>
                      <a:pt x="96" y="37"/>
                      <a:pt x="100" y="39"/>
                    </a:cubicBezTo>
                    <a:close/>
                    <a:moveTo>
                      <a:pt x="95" y="33"/>
                    </a:moveTo>
                    <a:cubicBezTo>
                      <a:pt x="95" y="31"/>
                      <a:pt x="93" y="31"/>
                      <a:pt x="91" y="30"/>
                    </a:cubicBezTo>
                    <a:cubicBezTo>
                      <a:pt x="90" y="33"/>
                      <a:pt x="92" y="33"/>
                      <a:pt x="95" y="33"/>
                    </a:cubicBezTo>
                    <a:close/>
                    <a:moveTo>
                      <a:pt x="96" y="56"/>
                    </a:moveTo>
                    <a:cubicBezTo>
                      <a:pt x="96" y="56"/>
                      <a:pt x="95" y="56"/>
                      <a:pt x="95" y="56"/>
                    </a:cubicBezTo>
                    <a:cubicBezTo>
                      <a:pt x="95" y="56"/>
                      <a:pt x="95" y="56"/>
                      <a:pt x="96" y="56"/>
                    </a:cubicBezTo>
                    <a:close/>
                    <a:moveTo>
                      <a:pt x="91" y="55"/>
                    </a:moveTo>
                    <a:cubicBezTo>
                      <a:pt x="93" y="55"/>
                      <a:pt x="92" y="57"/>
                      <a:pt x="93" y="57"/>
                    </a:cubicBezTo>
                    <a:cubicBezTo>
                      <a:pt x="93" y="57"/>
                      <a:pt x="93" y="57"/>
                      <a:pt x="93" y="57"/>
                    </a:cubicBezTo>
                    <a:cubicBezTo>
                      <a:pt x="93" y="56"/>
                      <a:pt x="95" y="57"/>
                      <a:pt x="95" y="56"/>
                    </a:cubicBezTo>
                    <a:cubicBezTo>
                      <a:pt x="95" y="57"/>
                      <a:pt x="95" y="58"/>
                      <a:pt x="96" y="58"/>
                    </a:cubicBezTo>
                    <a:cubicBezTo>
                      <a:pt x="97" y="58"/>
                      <a:pt x="97" y="58"/>
                      <a:pt x="98" y="57"/>
                    </a:cubicBezTo>
                    <a:cubicBezTo>
                      <a:pt x="97" y="57"/>
                      <a:pt x="96" y="56"/>
                      <a:pt x="96" y="56"/>
                    </a:cubicBezTo>
                    <a:cubicBezTo>
                      <a:pt x="97" y="56"/>
                      <a:pt x="97" y="55"/>
                      <a:pt x="98" y="55"/>
                    </a:cubicBezTo>
                    <a:cubicBezTo>
                      <a:pt x="98" y="54"/>
                      <a:pt x="98" y="53"/>
                      <a:pt x="98" y="53"/>
                    </a:cubicBezTo>
                    <a:cubicBezTo>
                      <a:pt x="98" y="53"/>
                      <a:pt x="98" y="53"/>
                      <a:pt x="97" y="53"/>
                    </a:cubicBezTo>
                    <a:cubicBezTo>
                      <a:pt x="97" y="54"/>
                      <a:pt x="97" y="55"/>
                      <a:pt x="97" y="55"/>
                    </a:cubicBezTo>
                    <a:cubicBezTo>
                      <a:pt x="95" y="54"/>
                      <a:pt x="92" y="52"/>
                      <a:pt x="91" y="52"/>
                    </a:cubicBezTo>
                    <a:cubicBezTo>
                      <a:pt x="93" y="53"/>
                      <a:pt x="91" y="53"/>
                      <a:pt x="91" y="55"/>
                    </a:cubicBezTo>
                    <a:close/>
                    <a:moveTo>
                      <a:pt x="92" y="196"/>
                    </a:moveTo>
                    <a:cubicBezTo>
                      <a:pt x="92" y="195"/>
                      <a:pt x="92" y="194"/>
                      <a:pt x="91" y="194"/>
                    </a:cubicBezTo>
                    <a:cubicBezTo>
                      <a:pt x="90" y="195"/>
                      <a:pt x="91" y="196"/>
                      <a:pt x="92" y="196"/>
                    </a:cubicBezTo>
                    <a:close/>
                    <a:moveTo>
                      <a:pt x="88" y="28"/>
                    </a:moveTo>
                    <a:cubicBezTo>
                      <a:pt x="88" y="31"/>
                      <a:pt x="91" y="28"/>
                      <a:pt x="91" y="30"/>
                    </a:cubicBezTo>
                    <a:cubicBezTo>
                      <a:pt x="93" y="28"/>
                      <a:pt x="89" y="26"/>
                      <a:pt x="88" y="28"/>
                    </a:cubicBezTo>
                    <a:close/>
                    <a:moveTo>
                      <a:pt x="92" y="42"/>
                    </a:moveTo>
                    <a:cubicBezTo>
                      <a:pt x="91" y="40"/>
                      <a:pt x="91" y="39"/>
                      <a:pt x="91" y="39"/>
                    </a:cubicBezTo>
                    <a:cubicBezTo>
                      <a:pt x="88" y="38"/>
                      <a:pt x="85" y="31"/>
                      <a:pt x="81" y="31"/>
                    </a:cubicBezTo>
                    <a:cubicBezTo>
                      <a:pt x="83" y="33"/>
                      <a:pt x="88" y="37"/>
                      <a:pt x="87" y="39"/>
                    </a:cubicBezTo>
                    <a:cubicBezTo>
                      <a:pt x="88" y="40"/>
                      <a:pt x="90" y="41"/>
                      <a:pt x="92" y="42"/>
                    </a:cubicBezTo>
                    <a:close/>
                    <a:moveTo>
                      <a:pt x="89" y="208"/>
                    </a:moveTo>
                    <a:cubicBezTo>
                      <a:pt x="89" y="206"/>
                      <a:pt x="89" y="204"/>
                      <a:pt x="87" y="204"/>
                    </a:cubicBezTo>
                    <a:cubicBezTo>
                      <a:pt x="87" y="205"/>
                      <a:pt x="88" y="207"/>
                      <a:pt x="89" y="208"/>
                    </a:cubicBezTo>
                    <a:close/>
                    <a:moveTo>
                      <a:pt x="89" y="170"/>
                    </a:moveTo>
                    <a:cubicBezTo>
                      <a:pt x="89" y="170"/>
                      <a:pt x="89" y="170"/>
                      <a:pt x="88" y="170"/>
                    </a:cubicBezTo>
                    <a:cubicBezTo>
                      <a:pt x="88" y="170"/>
                      <a:pt x="89" y="170"/>
                      <a:pt x="89" y="170"/>
                    </a:cubicBezTo>
                    <a:close/>
                    <a:moveTo>
                      <a:pt x="90" y="51"/>
                    </a:moveTo>
                    <a:cubicBezTo>
                      <a:pt x="88" y="50"/>
                      <a:pt x="87" y="47"/>
                      <a:pt x="85" y="46"/>
                    </a:cubicBezTo>
                    <a:cubicBezTo>
                      <a:pt x="83" y="49"/>
                      <a:pt x="89" y="51"/>
                      <a:pt x="90" y="51"/>
                    </a:cubicBezTo>
                    <a:close/>
                    <a:moveTo>
                      <a:pt x="81" y="235"/>
                    </a:moveTo>
                    <a:cubicBezTo>
                      <a:pt x="84" y="236"/>
                      <a:pt x="86" y="238"/>
                      <a:pt x="87" y="238"/>
                    </a:cubicBezTo>
                    <a:cubicBezTo>
                      <a:pt x="86" y="237"/>
                      <a:pt x="83" y="235"/>
                      <a:pt x="81" y="235"/>
                    </a:cubicBezTo>
                    <a:close/>
                    <a:moveTo>
                      <a:pt x="84" y="229"/>
                    </a:moveTo>
                    <a:cubicBezTo>
                      <a:pt x="83" y="227"/>
                      <a:pt x="86" y="228"/>
                      <a:pt x="87" y="226"/>
                    </a:cubicBezTo>
                    <a:cubicBezTo>
                      <a:pt x="86" y="226"/>
                      <a:pt x="85" y="227"/>
                      <a:pt x="84" y="226"/>
                    </a:cubicBezTo>
                    <a:cubicBezTo>
                      <a:pt x="84" y="227"/>
                      <a:pt x="82" y="227"/>
                      <a:pt x="82" y="229"/>
                    </a:cubicBezTo>
                    <a:cubicBezTo>
                      <a:pt x="83" y="229"/>
                      <a:pt x="83" y="229"/>
                      <a:pt x="84" y="229"/>
                    </a:cubicBezTo>
                    <a:close/>
                    <a:moveTo>
                      <a:pt x="80" y="23"/>
                    </a:moveTo>
                    <a:cubicBezTo>
                      <a:pt x="79" y="23"/>
                      <a:pt x="79" y="25"/>
                      <a:pt x="80" y="25"/>
                    </a:cubicBezTo>
                    <a:cubicBezTo>
                      <a:pt x="82" y="26"/>
                      <a:pt x="82" y="25"/>
                      <a:pt x="83" y="24"/>
                    </a:cubicBezTo>
                    <a:cubicBezTo>
                      <a:pt x="82" y="24"/>
                      <a:pt x="82" y="23"/>
                      <a:pt x="80" y="23"/>
                    </a:cubicBezTo>
                    <a:close/>
                    <a:moveTo>
                      <a:pt x="79" y="155"/>
                    </a:moveTo>
                    <a:cubicBezTo>
                      <a:pt x="79" y="154"/>
                      <a:pt x="79" y="154"/>
                      <a:pt x="79" y="154"/>
                    </a:cubicBezTo>
                    <a:cubicBezTo>
                      <a:pt x="78" y="154"/>
                      <a:pt x="78" y="154"/>
                      <a:pt x="78" y="153"/>
                    </a:cubicBezTo>
                    <a:cubicBezTo>
                      <a:pt x="78" y="153"/>
                      <a:pt x="77" y="153"/>
                      <a:pt x="77" y="153"/>
                    </a:cubicBezTo>
                    <a:cubicBezTo>
                      <a:pt x="77" y="154"/>
                      <a:pt x="77" y="154"/>
                      <a:pt x="76" y="154"/>
                    </a:cubicBezTo>
                    <a:cubicBezTo>
                      <a:pt x="76" y="154"/>
                      <a:pt x="76" y="154"/>
                      <a:pt x="76" y="155"/>
                    </a:cubicBezTo>
                    <a:cubicBezTo>
                      <a:pt x="77" y="155"/>
                      <a:pt x="77" y="155"/>
                      <a:pt x="77" y="155"/>
                    </a:cubicBezTo>
                    <a:cubicBezTo>
                      <a:pt x="77" y="155"/>
                      <a:pt x="78" y="155"/>
                      <a:pt x="78" y="155"/>
                    </a:cubicBezTo>
                    <a:cubicBezTo>
                      <a:pt x="78" y="155"/>
                      <a:pt x="78" y="155"/>
                      <a:pt x="79" y="155"/>
                    </a:cubicBezTo>
                    <a:close/>
                    <a:moveTo>
                      <a:pt x="73" y="153"/>
                    </a:moveTo>
                    <a:cubicBezTo>
                      <a:pt x="71" y="154"/>
                      <a:pt x="73" y="156"/>
                      <a:pt x="74" y="156"/>
                    </a:cubicBezTo>
                    <a:cubicBezTo>
                      <a:pt x="75" y="155"/>
                      <a:pt x="75" y="153"/>
                      <a:pt x="73" y="153"/>
                    </a:cubicBezTo>
                    <a:close/>
                    <a:moveTo>
                      <a:pt x="73" y="171"/>
                    </a:moveTo>
                    <a:cubicBezTo>
                      <a:pt x="73" y="174"/>
                      <a:pt x="71" y="177"/>
                      <a:pt x="72" y="178"/>
                    </a:cubicBezTo>
                    <a:cubicBezTo>
                      <a:pt x="72" y="176"/>
                      <a:pt x="76" y="173"/>
                      <a:pt x="73" y="171"/>
                    </a:cubicBezTo>
                    <a:close/>
                    <a:moveTo>
                      <a:pt x="68" y="216"/>
                    </a:moveTo>
                    <a:cubicBezTo>
                      <a:pt x="68" y="213"/>
                      <a:pt x="71" y="211"/>
                      <a:pt x="69" y="209"/>
                    </a:cubicBezTo>
                    <a:cubicBezTo>
                      <a:pt x="69" y="211"/>
                      <a:pt x="66" y="214"/>
                      <a:pt x="68" y="216"/>
                    </a:cubicBezTo>
                    <a:close/>
                    <a:moveTo>
                      <a:pt x="77" y="240"/>
                    </a:moveTo>
                    <a:cubicBezTo>
                      <a:pt x="82" y="246"/>
                      <a:pt x="89" y="241"/>
                      <a:pt x="95" y="243"/>
                    </a:cubicBezTo>
                    <a:cubicBezTo>
                      <a:pt x="98" y="238"/>
                      <a:pt x="108" y="241"/>
                      <a:pt x="112" y="237"/>
                    </a:cubicBezTo>
                    <a:cubicBezTo>
                      <a:pt x="104" y="238"/>
                      <a:pt x="93" y="240"/>
                      <a:pt x="83" y="242"/>
                    </a:cubicBezTo>
                    <a:cubicBezTo>
                      <a:pt x="84" y="241"/>
                      <a:pt x="85" y="240"/>
                      <a:pt x="85" y="238"/>
                    </a:cubicBezTo>
                    <a:cubicBezTo>
                      <a:pt x="79" y="232"/>
                      <a:pt x="74" y="245"/>
                      <a:pt x="68" y="243"/>
                    </a:cubicBezTo>
                    <a:cubicBezTo>
                      <a:pt x="70" y="240"/>
                      <a:pt x="71" y="237"/>
                      <a:pt x="73" y="235"/>
                    </a:cubicBezTo>
                    <a:cubicBezTo>
                      <a:pt x="77" y="237"/>
                      <a:pt x="78" y="233"/>
                      <a:pt x="81" y="234"/>
                    </a:cubicBezTo>
                    <a:cubicBezTo>
                      <a:pt x="79" y="233"/>
                      <a:pt x="77" y="233"/>
                      <a:pt x="76" y="232"/>
                    </a:cubicBezTo>
                    <a:cubicBezTo>
                      <a:pt x="77" y="231"/>
                      <a:pt x="77" y="230"/>
                      <a:pt x="78" y="229"/>
                    </a:cubicBezTo>
                    <a:cubicBezTo>
                      <a:pt x="78" y="228"/>
                      <a:pt x="78" y="228"/>
                      <a:pt x="78" y="228"/>
                    </a:cubicBezTo>
                    <a:cubicBezTo>
                      <a:pt x="73" y="233"/>
                      <a:pt x="68" y="239"/>
                      <a:pt x="65" y="246"/>
                    </a:cubicBezTo>
                    <a:cubicBezTo>
                      <a:pt x="70" y="249"/>
                      <a:pt x="73" y="242"/>
                      <a:pt x="77" y="240"/>
                    </a:cubicBezTo>
                    <a:close/>
                    <a:moveTo>
                      <a:pt x="66" y="44"/>
                    </a:moveTo>
                    <a:cubicBezTo>
                      <a:pt x="66" y="44"/>
                      <a:pt x="66" y="44"/>
                      <a:pt x="66" y="44"/>
                    </a:cubicBezTo>
                    <a:cubicBezTo>
                      <a:pt x="65" y="45"/>
                      <a:pt x="66" y="46"/>
                      <a:pt x="65" y="47"/>
                    </a:cubicBezTo>
                    <a:cubicBezTo>
                      <a:pt x="68" y="47"/>
                      <a:pt x="69" y="48"/>
                      <a:pt x="71" y="49"/>
                    </a:cubicBezTo>
                    <a:cubicBezTo>
                      <a:pt x="73" y="48"/>
                      <a:pt x="74" y="47"/>
                      <a:pt x="75" y="47"/>
                    </a:cubicBezTo>
                    <a:cubicBezTo>
                      <a:pt x="73" y="46"/>
                      <a:pt x="76" y="45"/>
                      <a:pt x="76" y="43"/>
                    </a:cubicBezTo>
                    <a:cubicBezTo>
                      <a:pt x="76" y="42"/>
                      <a:pt x="75" y="42"/>
                      <a:pt x="75" y="41"/>
                    </a:cubicBezTo>
                    <a:cubicBezTo>
                      <a:pt x="72" y="41"/>
                      <a:pt x="73" y="43"/>
                      <a:pt x="70" y="43"/>
                    </a:cubicBezTo>
                    <a:cubicBezTo>
                      <a:pt x="69" y="41"/>
                      <a:pt x="68" y="42"/>
                      <a:pt x="67" y="40"/>
                    </a:cubicBezTo>
                    <a:cubicBezTo>
                      <a:pt x="68" y="40"/>
                      <a:pt x="70" y="40"/>
                      <a:pt x="70" y="40"/>
                    </a:cubicBezTo>
                    <a:cubicBezTo>
                      <a:pt x="70" y="36"/>
                      <a:pt x="67" y="35"/>
                      <a:pt x="66" y="32"/>
                    </a:cubicBezTo>
                    <a:cubicBezTo>
                      <a:pt x="65" y="35"/>
                      <a:pt x="64" y="37"/>
                      <a:pt x="63" y="39"/>
                    </a:cubicBezTo>
                    <a:cubicBezTo>
                      <a:pt x="63" y="40"/>
                      <a:pt x="63" y="40"/>
                      <a:pt x="63" y="40"/>
                    </a:cubicBezTo>
                    <a:cubicBezTo>
                      <a:pt x="66" y="40"/>
                      <a:pt x="68" y="41"/>
                      <a:pt x="69" y="45"/>
                    </a:cubicBezTo>
                    <a:cubicBezTo>
                      <a:pt x="68" y="45"/>
                      <a:pt x="68" y="43"/>
                      <a:pt x="66" y="44"/>
                    </a:cubicBezTo>
                    <a:close/>
                    <a:moveTo>
                      <a:pt x="66" y="68"/>
                    </a:moveTo>
                    <a:cubicBezTo>
                      <a:pt x="65" y="66"/>
                      <a:pt x="63" y="68"/>
                      <a:pt x="64" y="70"/>
                    </a:cubicBezTo>
                    <a:cubicBezTo>
                      <a:pt x="66" y="70"/>
                      <a:pt x="66" y="69"/>
                      <a:pt x="66" y="68"/>
                    </a:cubicBezTo>
                    <a:close/>
                    <a:moveTo>
                      <a:pt x="64" y="108"/>
                    </a:moveTo>
                    <a:cubicBezTo>
                      <a:pt x="64" y="109"/>
                      <a:pt x="64" y="111"/>
                      <a:pt x="66" y="111"/>
                    </a:cubicBezTo>
                    <a:cubicBezTo>
                      <a:pt x="66" y="109"/>
                      <a:pt x="65" y="109"/>
                      <a:pt x="64" y="108"/>
                    </a:cubicBezTo>
                    <a:close/>
                    <a:moveTo>
                      <a:pt x="67" y="107"/>
                    </a:moveTo>
                    <a:cubicBezTo>
                      <a:pt x="67" y="106"/>
                      <a:pt x="69" y="106"/>
                      <a:pt x="69" y="104"/>
                    </a:cubicBezTo>
                    <a:cubicBezTo>
                      <a:pt x="66" y="106"/>
                      <a:pt x="63" y="103"/>
                      <a:pt x="61" y="105"/>
                    </a:cubicBezTo>
                    <a:cubicBezTo>
                      <a:pt x="62" y="108"/>
                      <a:pt x="66" y="105"/>
                      <a:pt x="67" y="107"/>
                    </a:cubicBezTo>
                    <a:close/>
                    <a:moveTo>
                      <a:pt x="63" y="145"/>
                    </a:moveTo>
                    <a:cubicBezTo>
                      <a:pt x="62" y="147"/>
                      <a:pt x="63" y="148"/>
                      <a:pt x="65" y="148"/>
                    </a:cubicBezTo>
                    <a:cubicBezTo>
                      <a:pt x="66" y="147"/>
                      <a:pt x="66" y="147"/>
                      <a:pt x="65" y="145"/>
                    </a:cubicBezTo>
                    <a:cubicBezTo>
                      <a:pt x="64" y="145"/>
                      <a:pt x="63" y="145"/>
                      <a:pt x="63" y="145"/>
                    </a:cubicBezTo>
                    <a:close/>
                    <a:moveTo>
                      <a:pt x="63" y="134"/>
                    </a:moveTo>
                    <a:cubicBezTo>
                      <a:pt x="63" y="135"/>
                      <a:pt x="65" y="137"/>
                      <a:pt x="66" y="136"/>
                    </a:cubicBezTo>
                    <a:cubicBezTo>
                      <a:pt x="64" y="136"/>
                      <a:pt x="65" y="134"/>
                      <a:pt x="63" y="134"/>
                    </a:cubicBezTo>
                    <a:close/>
                    <a:moveTo>
                      <a:pt x="67" y="235"/>
                    </a:moveTo>
                    <a:cubicBezTo>
                      <a:pt x="67" y="237"/>
                      <a:pt x="63" y="236"/>
                      <a:pt x="65" y="238"/>
                    </a:cubicBezTo>
                    <a:cubicBezTo>
                      <a:pt x="65" y="236"/>
                      <a:pt x="69" y="238"/>
                      <a:pt x="69" y="235"/>
                    </a:cubicBezTo>
                    <a:cubicBezTo>
                      <a:pt x="68" y="235"/>
                      <a:pt x="68" y="235"/>
                      <a:pt x="67" y="235"/>
                    </a:cubicBezTo>
                    <a:close/>
                    <a:moveTo>
                      <a:pt x="64" y="33"/>
                    </a:moveTo>
                    <a:cubicBezTo>
                      <a:pt x="65" y="32"/>
                      <a:pt x="64" y="31"/>
                      <a:pt x="63" y="30"/>
                    </a:cubicBezTo>
                    <a:cubicBezTo>
                      <a:pt x="62" y="31"/>
                      <a:pt x="63" y="33"/>
                      <a:pt x="64" y="33"/>
                    </a:cubicBezTo>
                    <a:close/>
                    <a:moveTo>
                      <a:pt x="64" y="100"/>
                    </a:moveTo>
                    <a:cubicBezTo>
                      <a:pt x="62" y="100"/>
                      <a:pt x="61" y="103"/>
                      <a:pt x="63" y="103"/>
                    </a:cubicBezTo>
                    <a:cubicBezTo>
                      <a:pt x="63" y="102"/>
                      <a:pt x="64" y="102"/>
                      <a:pt x="64" y="100"/>
                    </a:cubicBezTo>
                    <a:close/>
                    <a:moveTo>
                      <a:pt x="65" y="99"/>
                    </a:moveTo>
                    <a:cubicBezTo>
                      <a:pt x="65" y="97"/>
                      <a:pt x="66" y="96"/>
                      <a:pt x="66" y="94"/>
                    </a:cubicBezTo>
                    <a:cubicBezTo>
                      <a:pt x="63" y="95"/>
                      <a:pt x="64" y="92"/>
                      <a:pt x="62" y="93"/>
                    </a:cubicBezTo>
                    <a:cubicBezTo>
                      <a:pt x="61" y="94"/>
                      <a:pt x="62" y="94"/>
                      <a:pt x="62" y="96"/>
                    </a:cubicBezTo>
                    <a:cubicBezTo>
                      <a:pt x="66" y="95"/>
                      <a:pt x="62" y="99"/>
                      <a:pt x="65" y="99"/>
                    </a:cubicBezTo>
                    <a:close/>
                    <a:moveTo>
                      <a:pt x="56" y="99"/>
                    </a:moveTo>
                    <a:cubicBezTo>
                      <a:pt x="58" y="99"/>
                      <a:pt x="59" y="103"/>
                      <a:pt x="61" y="101"/>
                    </a:cubicBezTo>
                    <a:cubicBezTo>
                      <a:pt x="59" y="101"/>
                      <a:pt x="58" y="98"/>
                      <a:pt x="56" y="99"/>
                    </a:cubicBezTo>
                    <a:close/>
                    <a:moveTo>
                      <a:pt x="60" y="230"/>
                    </a:moveTo>
                    <a:cubicBezTo>
                      <a:pt x="61" y="230"/>
                      <a:pt x="61" y="230"/>
                      <a:pt x="62" y="230"/>
                    </a:cubicBezTo>
                    <a:cubicBezTo>
                      <a:pt x="62" y="229"/>
                      <a:pt x="62" y="229"/>
                      <a:pt x="62" y="228"/>
                    </a:cubicBezTo>
                    <a:cubicBezTo>
                      <a:pt x="62" y="228"/>
                      <a:pt x="61" y="228"/>
                      <a:pt x="61" y="228"/>
                    </a:cubicBezTo>
                    <a:cubicBezTo>
                      <a:pt x="63" y="226"/>
                      <a:pt x="62" y="224"/>
                      <a:pt x="64" y="226"/>
                    </a:cubicBezTo>
                    <a:cubicBezTo>
                      <a:pt x="64" y="224"/>
                      <a:pt x="67" y="222"/>
                      <a:pt x="65" y="220"/>
                    </a:cubicBezTo>
                    <a:cubicBezTo>
                      <a:pt x="64" y="221"/>
                      <a:pt x="65" y="225"/>
                      <a:pt x="62" y="224"/>
                    </a:cubicBezTo>
                    <a:cubicBezTo>
                      <a:pt x="62" y="226"/>
                      <a:pt x="59" y="227"/>
                      <a:pt x="61" y="229"/>
                    </a:cubicBezTo>
                    <a:cubicBezTo>
                      <a:pt x="61" y="230"/>
                      <a:pt x="60" y="229"/>
                      <a:pt x="60" y="230"/>
                    </a:cubicBezTo>
                    <a:close/>
                    <a:moveTo>
                      <a:pt x="58" y="32"/>
                    </a:moveTo>
                    <a:cubicBezTo>
                      <a:pt x="57" y="33"/>
                      <a:pt x="57" y="34"/>
                      <a:pt x="58" y="35"/>
                    </a:cubicBezTo>
                    <a:cubicBezTo>
                      <a:pt x="59" y="35"/>
                      <a:pt x="59" y="34"/>
                      <a:pt x="59" y="32"/>
                    </a:cubicBezTo>
                    <a:cubicBezTo>
                      <a:pt x="59" y="32"/>
                      <a:pt x="58" y="32"/>
                      <a:pt x="58" y="32"/>
                    </a:cubicBezTo>
                    <a:close/>
                    <a:moveTo>
                      <a:pt x="54" y="258"/>
                    </a:moveTo>
                    <a:cubicBezTo>
                      <a:pt x="55" y="254"/>
                      <a:pt x="60" y="250"/>
                      <a:pt x="59" y="246"/>
                    </a:cubicBezTo>
                    <a:cubicBezTo>
                      <a:pt x="58" y="250"/>
                      <a:pt x="54" y="254"/>
                      <a:pt x="54" y="258"/>
                    </a:cubicBezTo>
                    <a:close/>
                    <a:moveTo>
                      <a:pt x="54" y="90"/>
                    </a:moveTo>
                    <a:cubicBezTo>
                      <a:pt x="54" y="91"/>
                      <a:pt x="54" y="92"/>
                      <a:pt x="54" y="92"/>
                    </a:cubicBezTo>
                    <a:cubicBezTo>
                      <a:pt x="56" y="92"/>
                      <a:pt x="59" y="94"/>
                      <a:pt x="59" y="93"/>
                    </a:cubicBezTo>
                    <a:cubicBezTo>
                      <a:pt x="57" y="93"/>
                      <a:pt x="57" y="90"/>
                      <a:pt x="54" y="90"/>
                    </a:cubicBezTo>
                    <a:close/>
                    <a:moveTo>
                      <a:pt x="59" y="105"/>
                    </a:moveTo>
                    <a:cubicBezTo>
                      <a:pt x="58" y="104"/>
                      <a:pt x="57" y="105"/>
                      <a:pt x="56" y="105"/>
                    </a:cubicBezTo>
                    <a:cubicBezTo>
                      <a:pt x="56" y="107"/>
                      <a:pt x="59" y="107"/>
                      <a:pt x="59" y="105"/>
                    </a:cubicBezTo>
                    <a:close/>
                    <a:moveTo>
                      <a:pt x="55" y="74"/>
                    </a:moveTo>
                    <a:cubicBezTo>
                      <a:pt x="55" y="75"/>
                      <a:pt x="56" y="76"/>
                      <a:pt x="58" y="76"/>
                    </a:cubicBezTo>
                    <a:cubicBezTo>
                      <a:pt x="58" y="74"/>
                      <a:pt x="57" y="73"/>
                      <a:pt x="55" y="74"/>
                    </a:cubicBezTo>
                    <a:close/>
                    <a:moveTo>
                      <a:pt x="55" y="98"/>
                    </a:moveTo>
                    <a:cubicBezTo>
                      <a:pt x="55" y="96"/>
                      <a:pt x="54" y="96"/>
                      <a:pt x="53" y="96"/>
                    </a:cubicBezTo>
                    <a:cubicBezTo>
                      <a:pt x="52" y="98"/>
                      <a:pt x="54" y="99"/>
                      <a:pt x="55" y="98"/>
                    </a:cubicBezTo>
                    <a:close/>
                    <a:moveTo>
                      <a:pt x="55" y="109"/>
                    </a:moveTo>
                    <a:cubicBezTo>
                      <a:pt x="55" y="109"/>
                      <a:pt x="55" y="109"/>
                      <a:pt x="55" y="109"/>
                    </a:cubicBezTo>
                    <a:cubicBezTo>
                      <a:pt x="55" y="109"/>
                      <a:pt x="55" y="109"/>
                      <a:pt x="55" y="109"/>
                    </a:cubicBezTo>
                    <a:close/>
                    <a:moveTo>
                      <a:pt x="48" y="108"/>
                    </a:moveTo>
                    <a:cubicBezTo>
                      <a:pt x="42" y="114"/>
                      <a:pt x="48" y="121"/>
                      <a:pt x="49" y="128"/>
                    </a:cubicBezTo>
                    <a:cubicBezTo>
                      <a:pt x="54" y="128"/>
                      <a:pt x="57" y="126"/>
                      <a:pt x="57" y="121"/>
                    </a:cubicBezTo>
                    <a:cubicBezTo>
                      <a:pt x="56" y="120"/>
                      <a:pt x="54" y="119"/>
                      <a:pt x="54" y="118"/>
                    </a:cubicBezTo>
                    <a:cubicBezTo>
                      <a:pt x="55" y="116"/>
                      <a:pt x="55" y="110"/>
                      <a:pt x="55" y="109"/>
                    </a:cubicBezTo>
                    <a:cubicBezTo>
                      <a:pt x="53" y="110"/>
                      <a:pt x="52" y="107"/>
                      <a:pt x="48" y="108"/>
                    </a:cubicBezTo>
                    <a:close/>
                    <a:moveTo>
                      <a:pt x="55" y="79"/>
                    </a:moveTo>
                    <a:cubicBezTo>
                      <a:pt x="55" y="77"/>
                      <a:pt x="53" y="75"/>
                      <a:pt x="52" y="76"/>
                    </a:cubicBezTo>
                    <a:cubicBezTo>
                      <a:pt x="53" y="77"/>
                      <a:pt x="53" y="79"/>
                      <a:pt x="55" y="79"/>
                    </a:cubicBezTo>
                    <a:close/>
                    <a:moveTo>
                      <a:pt x="50" y="156"/>
                    </a:moveTo>
                    <a:cubicBezTo>
                      <a:pt x="51" y="158"/>
                      <a:pt x="53" y="156"/>
                      <a:pt x="53" y="157"/>
                    </a:cubicBezTo>
                    <a:cubicBezTo>
                      <a:pt x="50" y="162"/>
                      <a:pt x="53" y="166"/>
                      <a:pt x="57" y="168"/>
                    </a:cubicBezTo>
                    <a:cubicBezTo>
                      <a:pt x="56" y="168"/>
                      <a:pt x="56" y="170"/>
                      <a:pt x="57" y="171"/>
                    </a:cubicBezTo>
                    <a:cubicBezTo>
                      <a:pt x="60" y="169"/>
                      <a:pt x="61" y="171"/>
                      <a:pt x="64" y="171"/>
                    </a:cubicBezTo>
                    <a:cubicBezTo>
                      <a:pt x="65" y="168"/>
                      <a:pt x="67" y="168"/>
                      <a:pt x="65" y="163"/>
                    </a:cubicBezTo>
                    <a:cubicBezTo>
                      <a:pt x="70" y="162"/>
                      <a:pt x="69" y="159"/>
                      <a:pt x="71" y="155"/>
                    </a:cubicBezTo>
                    <a:cubicBezTo>
                      <a:pt x="69" y="154"/>
                      <a:pt x="67" y="153"/>
                      <a:pt x="66" y="150"/>
                    </a:cubicBezTo>
                    <a:cubicBezTo>
                      <a:pt x="63" y="152"/>
                      <a:pt x="59" y="151"/>
                      <a:pt x="56" y="150"/>
                    </a:cubicBezTo>
                    <a:cubicBezTo>
                      <a:pt x="55" y="153"/>
                      <a:pt x="54" y="155"/>
                      <a:pt x="51" y="154"/>
                    </a:cubicBezTo>
                    <a:cubicBezTo>
                      <a:pt x="51" y="155"/>
                      <a:pt x="50" y="155"/>
                      <a:pt x="50" y="156"/>
                    </a:cubicBezTo>
                    <a:close/>
                    <a:moveTo>
                      <a:pt x="53" y="178"/>
                    </a:moveTo>
                    <a:cubicBezTo>
                      <a:pt x="51" y="174"/>
                      <a:pt x="53" y="172"/>
                      <a:pt x="53" y="169"/>
                    </a:cubicBezTo>
                    <a:cubicBezTo>
                      <a:pt x="51" y="167"/>
                      <a:pt x="47" y="167"/>
                      <a:pt x="46" y="169"/>
                    </a:cubicBezTo>
                    <a:cubicBezTo>
                      <a:pt x="46" y="170"/>
                      <a:pt x="48" y="172"/>
                      <a:pt x="49" y="173"/>
                    </a:cubicBezTo>
                    <a:cubicBezTo>
                      <a:pt x="48" y="174"/>
                      <a:pt x="46" y="172"/>
                      <a:pt x="46" y="173"/>
                    </a:cubicBezTo>
                    <a:cubicBezTo>
                      <a:pt x="49" y="174"/>
                      <a:pt x="50" y="177"/>
                      <a:pt x="53" y="178"/>
                    </a:cubicBezTo>
                    <a:close/>
                    <a:moveTo>
                      <a:pt x="53" y="68"/>
                    </a:moveTo>
                    <a:cubicBezTo>
                      <a:pt x="53" y="67"/>
                      <a:pt x="53" y="65"/>
                      <a:pt x="52" y="65"/>
                    </a:cubicBezTo>
                    <a:cubicBezTo>
                      <a:pt x="52" y="66"/>
                      <a:pt x="51" y="66"/>
                      <a:pt x="51" y="68"/>
                    </a:cubicBezTo>
                    <a:cubicBezTo>
                      <a:pt x="52" y="68"/>
                      <a:pt x="52" y="68"/>
                      <a:pt x="53" y="68"/>
                    </a:cubicBezTo>
                    <a:close/>
                    <a:moveTo>
                      <a:pt x="51" y="129"/>
                    </a:moveTo>
                    <a:cubicBezTo>
                      <a:pt x="50" y="128"/>
                      <a:pt x="48" y="129"/>
                      <a:pt x="47" y="130"/>
                    </a:cubicBezTo>
                    <a:cubicBezTo>
                      <a:pt x="49" y="131"/>
                      <a:pt x="50" y="131"/>
                      <a:pt x="51" y="129"/>
                    </a:cubicBezTo>
                    <a:close/>
                    <a:moveTo>
                      <a:pt x="50" y="182"/>
                    </a:moveTo>
                    <a:cubicBezTo>
                      <a:pt x="50" y="181"/>
                      <a:pt x="48" y="181"/>
                      <a:pt x="49" y="179"/>
                    </a:cubicBezTo>
                    <a:cubicBezTo>
                      <a:pt x="48" y="179"/>
                      <a:pt x="48" y="180"/>
                      <a:pt x="47" y="180"/>
                    </a:cubicBezTo>
                    <a:cubicBezTo>
                      <a:pt x="49" y="181"/>
                      <a:pt x="50" y="182"/>
                      <a:pt x="50" y="182"/>
                    </a:cubicBezTo>
                    <a:close/>
                    <a:moveTo>
                      <a:pt x="48" y="256"/>
                    </a:moveTo>
                    <a:cubicBezTo>
                      <a:pt x="49" y="255"/>
                      <a:pt x="50" y="254"/>
                      <a:pt x="49" y="252"/>
                    </a:cubicBezTo>
                    <a:cubicBezTo>
                      <a:pt x="48" y="250"/>
                      <a:pt x="44" y="251"/>
                      <a:pt x="44" y="255"/>
                    </a:cubicBezTo>
                    <a:cubicBezTo>
                      <a:pt x="45" y="256"/>
                      <a:pt x="46" y="256"/>
                      <a:pt x="48" y="256"/>
                    </a:cubicBezTo>
                    <a:close/>
                    <a:moveTo>
                      <a:pt x="44" y="99"/>
                    </a:moveTo>
                    <a:cubicBezTo>
                      <a:pt x="46" y="101"/>
                      <a:pt x="48" y="100"/>
                      <a:pt x="48" y="98"/>
                    </a:cubicBezTo>
                    <a:cubicBezTo>
                      <a:pt x="46" y="99"/>
                      <a:pt x="47" y="97"/>
                      <a:pt x="46" y="97"/>
                    </a:cubicBezTo>
                    <a:cubicBezTo>
                      <a:pt x="45" y="98"/>
                      <a:pt x="44" y="98"/>
                      <a:pt x="44" y="99"/>
                    </a:cubicBezTo>
                    <a:close/>
                    <a:moveTo>
                      <a:pt x="46" y="63"/>
                    </a:moveTo>
                    <a:cubicBezTo>
                      <a:pt x="46" y="62"/>
                      <a:pt x="48" y="61"/>
                      <a:pt x="47" y="60"/>
                    </a:cubicBezTo>
                    <a:cubicBezTo>
                      <a:pt x="47" y="60"/>
                      <a:pt x="46" y="61"/>
                      <a:pt x="46" y="61"/>
                    </a:cubicBezTo>
                    <a:cubicBezTo>
                      <a:pt x="46" y="63"/>
                      <a:pt x="46" y="64"/>
                      <a:pt x="46" y="65"/>
                    </a:cubicBezTo>
                    <a:cubicBezTo>
                      <a:pt x="47" y="64"/>
                      <a:pt x="49" y="68"/>
                      <a:pt x="51" y="66"/>
                    </a:cubicBezTo>
                    <a:cubicBezTo>
                      <a:pt x="49" y="65"/>
                      <a:pt x="47" y="65"/>
                      <a:pt x="46" y="63"/>
                    </a:cubicBezTo>
                    <a:close/>
                    <a:moveTo>
                      <a:pt x="46" y="180"/>
                    </a:moveTo>
                    <a:cubicBezTo>
                      <a:pt x="46" y="180"/>
                      <a:pt x="47" y="180"/>
                      <a:pt x="47" y="180"/>
                    </a:cubicBezTo>
                    <a:cubicBezTo>
                      <a:pt x="47" y="178"/>
                      <a:pt x="47" y="177"/>
                      <a:pt x="45" y="177"/>
                    </a:cubicBezTo>
                    <a:cubicBezTo>
                      <a:pt x="45" y="178"/>
                      <a:pt x="46" y="179"/>
                      <a:pt x="46" y="180"/>
                    </a:cubicBezTo>
                    <a:close/>
                    <a:moveTo>
                      <a:pt x="45" y="162"/>
                    </a:moveTo>
                    <a:cubicBezTo>
                      <a:pt x="45" y="162"/>
                      <a:pt x="46" y="162"/>
                      <a:pt x="47" y="162"/>
                    </a:cubicBezTo>
                    <a:cubicBezTo>
                      <a:pt x="48" y="161"/>
                      <a:pt x="48" y="158"/>
                      <a:pt x="45" y="158"/>
                    </a:cubicBezTo>
                    <a:cubicBezTo>
                      <a:pt x="44" y="159"/>
                      <a:pt x="43" y="161"/>
                      <a:pt x="45" y="162"/>
                    </a:cubicBezTo>
                    <a:close/>
                    <a:moveTo>
                      <a:pt x="47" y="67"/>
                    </a:moveTo>
                    <a:cubicBezTo>
                      <a:pt x="47" y="68"/>
                      <a:pt x="46" y="69"/>
                      <a:pt x="45" y="69"/>
                    </a:cubicBezTo>
                    <a:cubicBezTo>
                      <a:pt x="45" y="68"/>
                      <a:pt x="41" y="68"/>
                      <a:pt x="42" y="70"/>
                    </a:cubicBezTo>
                    <a:cubicBezTo>
                      <a:pt x="43" y="70"/>
                      <a:pt x="45" y="70"/>
                      <a:pt x="45" y="71"/>
                    </a:cubicBezTo>
                    <a:cubicBezTo>
                      <a:pt x="47" y="71"/>
                      <a:pt x="47" y="69"/>
                      <a:pt x="48" y="69"/>
                    </a:cubicBezTo>
                    <a:cubicBezTo>
                      <a:pt x="48" y="67"/>
                      <a:pt x="48" y="67"/>
                      <a:pt x="47" y="67"/>
                    </a:cubicBezTo>
                    <a:close/>
                    <a:moveTo>
                      <a:pt x="39" y="114"/>
                    </a:moveTo>
                    <a:cubicBezTo>
                      <a:pt x="39" y="115"/>
                      <a:pt x="40" y="116"/>
                      <a:pt x="41" y="116"/>
                    </a:cubicBezTo>
                    <a:cubicBezTo>
                      <a:pt x="42" y="115"/>
                      <a:pt x="43" y="114"/>
                      <a:pt x="44" y="114"/>
                    </a:cubicBezTo>
                    <a:cubicBezTo>
                      <a:pt x="44" y="111"/>
                      <a:pt x="43" y="109"/>
                      <a:pt x="41" y="108"/>
                    </a:cubicBezTo>
                    <a:cubicBezTo>
                      <a:pt x="40" y="110"/>
                      <a:pt x="38" y="111"/>
                      <a:pt x="39" y="114"/>
                    </a:cubicBezTo>
                    <a:close/>
                    <a:moveTo>
                      <a:pt x="40" y="177"/>
                    </a:moveTo>
                    <a:cubicBezTo>
                      <a:pt x="41" y="178"/>
                      <a:pt x="45" y="182"/>
                      <a:pt x="46" y="180"/>
                    </a:cubicBezTo>
                    <a:cubicBezTo>
                      <a:pt x="45" y="179"/>
                      <a:pt x="41" y="173"/>
                      <a:pt x="40" y="177"/>
                    </a:cubicBezTo>
                    <a:close/>
                    <a:moveTo>
                      <a:pt x="43" y="40"/>
                    </a:moveTo>
                    <a:cubicBezTo>
                      <a:pt x="42" y="40"/>
                      <a:pt x="41" y="40"/>
                      <a:pt x="40" y="40"/>
                    </a:cubicBezTo>
                    <a:cubicBezTo>
                      <a:pt x="40" y="41"/>
                      <a:pt x="40" y="41"/>
                      <a:pt x="41" y="42"/>
                    </a:cubicBezTo>
                    <a:cubicBezTo>
                      <a:pt x="42" y="42"/>
                      <a:pt x="43" y="42"/>
                      <a:pt x="43" y="40"/>
                    </a:cubicBezTo>
                    <a:close/>
                    <a:moveTo>
                      <a:pt x="42" y="58"/>
                    </a:moveTo>
                    <a:cubicBezTo>
                      <a:pt x="38" y="55"/>
                      <a:pt x="41" y="62"/>
                      <a:pt x="42" y="58"/>
                    </a:cubicBezTo>
                    <a:close/>
                    <a:moveTo>
                      <a:pt x="42" y="166"/>
                    </a:moveTo>
                    <a:cubicBezTo>
                      <a:pt x="40" y="166"/>
                      <a:pt x="39" y="166"/>
                      <a:pt x="39" y="166"/>
                    </a:cubicBezTo>
                    <a:cubicBezTo>
                      <a:pt x="38" y="168"/>
                      <a:pt x="40" y="168"/>
                      <a:pt x="39" y="169"/>
                    </a:cubicBezTo>
                    <a:cubicBezTo>
                      <a:pt x="42" y="168"/>
                      <a:pt x="41" y="172"/>
                      <a:pt x="44" y="172"/>
                    </a:cubicBezTo>
                    <a:cubicBezTo>
                      <a:pt x="43" y="169"/>
                      <a:pt x="43" y="168"/>
                      <a:pt x="42" y="166"/>
                    </a:cubicBezTo>
                    <a:close/>
                    <a:moveTo>
                      <a:pt x="37" y="156"/>
                    </a:moveTo>
                    <a:cubicBezTo>
                      <a:pt x="37" y="157"/>
                      <a:pt x="38" y="158"/>
                      <a:pt x="39" y="158"/>
                    </a:cubicBezTo>
                    <a:cubicBezTo>
                      <a:pt x="39" y="157"/>
                      <a:pt x="39" y="157"/>
                      <a:pt x="39" y="156"/>
                    </a:cubicBezTo>
                    <a:cubicBezTo>
                      <a:pt x="39" y="156"/>
                      <a:pt x="38" y="156"/>
                      <a:pt x="37" y="156"/>
                    </a:cubicBezTo>
                    <a:close/>
                    <a:moveTo>
                      <a:pt x="37" y="145"/>
                    </a:moveTo>
                    <a:cubicBezTo>
                      <a:pt x="36" y="143"/>
                      <a:pt x="33" y="146"/>
                      <a:pt x="35" y="148"/>
                    </a:cubicBezTo>
                    <a:cubicBezTo>
                      <a:pt x="35" y="147"/>
                      <a:pt x="37" y="146"/>
                      <a:pt x="37" y="145"/>
                    </a:cubicBezTo>
                    <a:close/>
                    <a:moveTo>
                      <a:pt x="39" y="178"/>
                    </a:moveTo>
                    <a:cubicBezTo>
                      <a:pt x="38" y="178"/>
                      <a:pt x="36" y="176"/>
                      <a:pt x="35" y="177"/>
                    </a:cubicBezTo>
                    <a:cubicBezTo>
                      <a:pt x="36" y="177"/>
                      <a:pt x="37" y="180"/>
                      <a:pt x="39" y="178"/>
                    </a:cubicBezTo>
                    <a:close/>
                    <a:moveTo>
                      <a:pt x="36" y="41"/>
                    </a:moveTo>
                    <a:cubicBezTo>
                      <a:pt x="38" y="41"/>
                      <a:pt x="38" y="40"/>
                      <a:pt x="39" y="41"/>
                    </a:cubicBezTo>
                    <a:cubicBezTo>
                      <a:pt x="39" y="40"/>
                      <a:pt x="40" y="40"/>
                      <a:pt x="40" y="39"/>
                    </a:cubicBezTo>
                    <a:cubicBezTo>
                      <a:pt x="38" y="38"/>
                      <a:pt x="39" y="40"/>
                      <a:pt x="37" y="40"/>
                    </a:cubicBezTo>
                    <a:cubicBezTo>
                      <a:pt x="37" y="39"/>
                      <a:pt x="37" y="38"/>
                      <a:pt x="36" y="39"/>
                    </a:cubicBezTo>
                    <a:cubicBezTo>
                      <a:pt x="36" y="40"/>
                      <a:pt x="37" y="40"/>
                      <a:pt x="36" y="41"/>
                    </a:cubicBezTo>
                    <a:close/>
                    <a:moveTo>
                      <a:pt x="32" y="53"/>
                    </a:moveTo>
                    <a:cubicBezTo>
                      <a:pt x="34" y="52"/>
                      <a:pt x="32" y="50"/>
                      <a:pt x="30" y="50"/>
                    </a:cubicBezTo>
                    <a:cubicBezTo>
                      <a:pt x="30" y="52"/>
                      <a:pt x="30" y="53"/>
                      <a:pt x="32" y="53"/>
                    </a:cubicBezTo>
                    <a:close/>
                    <a:moveTo>
                      <a:pt x="31" y="60"/>
                    </a:moveTo>
                    <a:cubicBezTo>
                      <a:pt x="31" y="61"/>
                      <a:pt x="32" y="62"/>
                      <a:pt x="34" y="62"/>
                    </a:cubicBezTo>
                    <a:cubicBezTo>
                      <a:pt x="33" y="61"/>
                      <a:pt x="33" y="60"/>
                      <a:pt x="31" y="59"/>
                    </a:cubicBezTo>
                    <a:cubicBezTo>
                      <a:pt x="31" y="60"/>
                      <a:pt x="31" y="60"/>
                      <a:pt x="31" y="60"/>
                    </a:cubicBezTo>
                    <a:close/>
                    <a:moveTo>
                      <a:pt x="25" y="104"/>
                    </a:moveTo>
                    <a:cubicBezTo>
                      <a:pt x="26" y="105"/>
                      <a:pt x="26" y="105"/>
                      <a:pt x="26" y="106"/>
                    </a:cubicBezTo>
                    <a:cubicBezTo>
                      <a:pt x="28" y="106"/>
                      <a:pt x="28" y="105"/>
                      <a:pt x="30" y="105"/>
                    </a:cubicBezTo>
                    <a:cubicBezTo>
                      <a:pt x="30" y="104"/>
                      <a:pt x="30" y="102"/>
                      <a:pt x="30" y="101"/>
                    </a:cubicBezTo>
                    <a:cubicBezTo>
                      <a:pt x="27" y="100"/>
                      <a:pt x="26" y="102"/>
                      <a:pt x="25" y="104"/>
                    </a:cubicBezTo>
                    <a:close/>
                    <a:moveTo>
                      <a:pt x="34" y="39"/>
                    </a:moveTo>
                    <a:cubicBezTo>
                      <a:pt x="35" y="39"/>
                      <a:pt x="33" y="40"/>
                      <a:pt x="32" y="40"/>
                    </a:cubicBezTo>
                    <a:cubicBezTo>
                      <a:pt x="32" y="39"/>
                      <a:pt x="32" y="39"/>
                      <a:pt x="30" y="39"/>
                    </a:cubicBezTo>
                    <a:cubicBezTo>
                      <a:pt x="29" y="40"/>
                      <a:pt x="29" y="42"/>
                      <a:pt x="27" y="41"/>
                    </a:cubicBezTo>
                    <a:cubicBezTo>
                      <a:pt x="29" y="43"/>
                      <a:pt x="27" y="46"/>
                      <a:pt x="30" y="46"/>
                    </a:cubicBezTo>
                    <a:cubicBezTo>
                      <a:pt x="30" y="45"/>
                      <a:pt x="29" y="45"/>
                      <a:pt x="29" y="43"/>
                    </a:cubicBezTo>
                    <a:cubicBezTo>
                      <a:pt x="31" y="41"/>
                      <a:pt x="32" y="41"/>
                      <a:pt x="35" y="41"/>
                    </a:cubicBezTo>
                    <a:cubicBezTo>
                      <a:pt x="36" y="40"/>
                      <a:pt x="35" y="40"/>
                      <a:pt x="35" y="38"/>
                    </a:cubicBezTo>
                    <a:cubicBezTo>
                      <a:pt x="35" y="38"/>
                      <a:pt x="34" y="38"/>
                      <a:pt x="34" y="39"/>
                    </a:cubicBezTo>
                    <a:close/>
                    <a:moveTo>
                      <a:pt x="27" y="58"/>
                    </a:moveTo>
                    <a:cubicBezTo>
                      <a:pt x="29" y="59"/>
                      <a:pt x="29" y="55"/>
                      <a:pt x="27" y="56"/>
                    </a:cubicBezTo>
                    <a:cubicBezTo>
                      <a:pt x="27" y="57"/>
                      <a:pt x="27" y="57"/>
                      <a:pt x="27" y="58"/>
                    </a:cubicBezTo>
                    <a:close/>
                    <a:moveTo>
                      <a:pt x="26" y="37"/>
                    </a:moveTo>
                    <a:cubicBezTo>
                      <a:pt x="25" y="37"/>
                      <a:pt x="24" y="37"/>
                      <a:pt x="24" y="37"/>
                    </a:cubicBezTo>
                    <a:cubicBezTo>
                      <a:pt x="24" y="40"/>
                      <a:pt x="24" y="43"/>
                      <a:pt x="25" y="44"/>
                    </a:cubicBezTo>
                    <a:cubicBezTo>
                      <a:pt x="27" y="41"/>
                      <a:pt x="25" y="41"/>
                      <a:pt x="26" y="37"/>
                    </a:cubicBezTo>
                    <a:close/>
                    <a:moveTo>
                      <a:pt x="23" y="156"/>
                    </a:moveTo>
                    <a:cubicBezTo>
                      <a:pt x="23" y="156"/>
                      <a:pt x="21" y="156"/>
                      <a:pt x="20" y="156"/>
                    </a:cubicBezTo>
                    <a:cubicBezTo>
                      <a:pt x="18" y="157"/>
                      <a:pt x="17" y="162"/>
                      <a:pt x="19" y="164"/>
                    </a:cubicBezTo>
                    <a:cubicBezTo>
                      <a:pt x="22" y="165"/>
                      <a:pt x="22" y="162"/>
                      <a:pt x="24" y="161"/>
                    </a:cubicBezTo>
                    <a:cubicBezTo>
                      <a:pt x="32" y="166"/>
                      <a:pt x="29" y="147"/>
                      <a:pt x="23" y="156"/>
                    </a:cubicBezTo>
                    <a:close/>
                    <a:moveTo>
                      <a:pt x="263" y="135"/>
                    </a:moveTo>
                    <a:cubicBezTo>
                      <a:pt x="269" y="134"/>
                      <a:pt x="269" y="137"/>
                      <a:pt x="270" y="139"/>
                    </a:cubicBezTo>
                    <a:cubicBezTo>
                      <a:pt x="268" y="138"/>
                      <a:pt x="265" y="138"/>
                      <a:pt x="263" y="135"/>
                    </a:cubicBezTo>
                    <a:close/>
                    <a:moveTo>
                      <a:pt x="263" y="156"/>
                    </a:moveTo>
                    <a:cubicBezTo>
                      <a:pt x="265" y="156"/>
                      <a:pt x="264" y="157"/>
                      <a:pt x="264" y="158"/>
                    </a:cubicBezTo>
                    <a:cubicBezTo>
                      <a:pt x="266" y="158"/>
                      <a:pt x="265" y="155"/>
                      <a:pt x="267" y="155"/>
                    </a:cubicBezTo>
                    <a:cubicBezTo>
                      <a:pt x="266" y="158"/>
                      <a:pt x="266" y="159"/>
                      <a:pt x="267" y="161"/>
                    </a:cubicBezTo>
                    <a:cubicBezTo>
                      <a:pt x="265" y="161"/>
                      <a:pt x="265" y="163"/>
                      <a:pt x="262" y="162"/>
                    </a:cubicBezTo>
                    <a:cubicBezTo>
                      <a:pt x="262" y="161"/>
                      <a:pt x="264" y="161"/>
                      <a:pt x="265" y="159"/>
                    </a:cubicBezTo>
                    <a:cubicBezTo>
                      <a:pt x="265" y="159"/>
                      <a:pt x="263" y="157"/>
                      <a:pt x="263" y="159"/>
                    </a:cubicBezTo>
                    <a:cubicBezTo>
                      <a:pt x="261" y="158"/>
                      <a:pt x="263" y="157"/>
                      <a:pt x="263" y="156"/>
                    </a:cubicBezTo>
                    <a:close/>
                    <a:moveTo>
                      <a:pt x="264" y="61"/>
                    </a:moveTo>
                    <a:cubicBezTo>
                      <a:pt x="264" y="63"/>
                      <a:pt x="264" y="63"/>
                      <a:pt x="264" y="63"/>
                    </a:cubicBezTo>
                    <a:cubicBezTo>
                      <a:pt x="262" y="63"/>
                      <a:pt x="262" y="63"/>
                      <a:pt x="262" y="63"/>
                    </a:cubicBezTo>
                    <a:cubicBezTo>
                      <a:pt x="262" y="62"/>
                      <a:pt x="262" y="61"/>
                      <a:pt x="264" y="61"/>
                    </a:cubicBezTo>
                    <a:close/>
                    <a:moveTo>
                      <a:pt x="255" y="128"/>
                    </a:moveTo>
                    <a:cubicBezTo>
                      <a:pt x="255" y="128"/>
                      <a:pt x="256" y="128"/>
                      <a:pt x="257" y="128"/>
                    </a:cubicBezTo>
                    <a:cubicBezTo>
                      <a:pt x="257" y="131"/>
                      <a:pt x="257" y="131"/>
                      <a:pt x="257" y="131"/>
                    </a:cubicBezTo>
                    <a:cubicBezTo>
                      <a:pt x="255" y="131"/>
                      <a:pt x="256" y="129"/>
                      <a:pt x="255" y="128"/>
                    </a:cubicBezTo>
                    <a:close/>
                    <a:moveTo>
                      <a:pt x="253" y="144"/>
                    </a:moveTo>
                    <a:cubicBezTo>
                      <a:pt x="255" y="145"/>
                      <a:pt x="257" y="147"/>
                      <a:pt x="257" y="150"/>
                    </a:cubicBezTo>
                    <a:cubicBezTo>
                      <a:pt x="255" y="149"/>
                      <a:pt x="255" y="147"/>
                      <a:pt x="253" y="144"/>
                    </a:cubicBezTo>
                    <a:close/>
                    <a:moveTo>
                      <a:pt x="253" y="135"/>
                    </a:moveTo>
                    <a:cubicBezTo>
                      <a:pt x="255" y="134"/>
                      <a:pt x="254" y="131"/>
                      <a:pt x="251" y="131"/>
                    </a:cubicBezTo>
                    <a:cubicBezTo>
                      <a:pt x="253" y="127"/>
                      <a:pt x="257" y="133"/>
                      <a:pt x="258" y="133"/>
                    </a:cubicBezTo>
                    <a:cubicBezTo>
                      <a:pt x="258" y="134"/>
                      <a:pt x="258" y="135"/>
                      <a:pt x="257" y="135"/>
                    </a:cubicBezTo>
                    <a:cubicBezTo>
                      <a:pt x="257" y="136"/>
                      <a:pt x="258" y="134"/>
                      <a:pt x="259" y="135"/>
                    </a:cubicBezTo>
                    <a:cubicBezTo>
                      <a:pt x="260" y="135"/>
                      <a:pt x="259" y="136"/>
                      <a:pt x="258" y="136"/>
                    </a:cubicBezTo>
                    <a:cubicBezTo>
                      <a:pt x="262" y="136"/>
                      <a:pt x="263" y="140"/>
                      <a:pt x="266" y="142"/>
                    </a:cubicBezTo>
                    <a:cubicBezTo>
                      <a:pt x="265" y="144"/>
                      <a:pt x="265" y="146"/>
                      <a:pt x="263" y="149"/>
                    </a:cubicBezTo>
                    <a:cubicBezTo>
                      <a:pt x="263" y="150"/>
                      <a:pt x="266" y="147"/>
                      <a:pt x="268" y="149"/>
                    </a:cubicBezTo>
                    <a:cubicBezTo>
                      <a:pt x="268" y="150"/>
                      <a:pt x="265" y="151"/>
                      <a:pt x="267" y="152"/>
                    </a:cubicBezTo>
                    <a:cubicBezTo>
                      <a:pt x="266" y="152"/>
                      <a:pt x="267" y="152"/>
                      <a:pt x="266" y="154"/>
                    </a:cubicBezTo>
                    <a:cubicBezTo>
                      <a:pt x="264" y="153"/>
                      <a:pt x="263" y="153"/>
                      <a:pt x="260" y="152"/>
                    </a:cubicBezTo>
                    <a:cubicBezTo>
                      <a:pt x="260" y="148"/>
                      <a:pt x="253" y="144"/>
                      <a:pt x="255" y="138"/>
                    </a:cubicBezTo>
                    <a:cubicBezTo>
                      <a:pt x="252" y="139"/>
                      <a:pt x="249" y="139"/>
                      <a:pt x="249" y="135"/>
                    </a:cubicBezTo>
                    <a:lnTo>
                      <a:pt x="253" y="135"/>
                    </a:lnTo>
                    <a:close/>
                    <a:moveTo>
                      <a:pt x="251" y="78"/>
                    </a:moveTo>
                    <a:cubicBezTo>
                      <a:pt x="252" y="77"/>
                      <a:pt x="252" y="78"/>
                      <a:pt x="253" y="78"/>
                    </a:cubicBezTo>
                    <a:cubicBezTo>
                      <a:pt x="253" y="80"/>
                      <a:pt x="252" y="79"/>
                      <a:pt x="251" y="80"/>
                    </a:cubicBezTo>
                    <a:lnTo>
                      <a:pt x="251" y="78"/>
                    </a:lnTo>
                    <a:close/>
                    <a:moveTo>
                      <a:pt x="252" y="166"/>
                    </a:moveTo>
                    <a:cubicBezTo>
                      <a:pt x="251" y="166"/>
                      <a:pt x="251" y="166"/>
                      <a:pt x="250" y="166"/>
                    </a:cubicBezTo>
                    <a:cubicBezTo>
                      <a:pt x="250" y="167"/>
                      <a:pt x="251" y="167"/>
                      <a:pt x="251" y="167"/>
                    </a:cubicBezTo>
                    <a:cubicBezTo>
                      <a:pt x="251" y="167"/>
                      <a:pt x="250" y="167"/>
                      <a:pt x="250" y="169"/>
                    </a:cubicBezTo>
                    <a:cubicBezTo>
                      <a:pt x="248" y="169"/>
                      <a:pt x="249" y="166"/>
                      <a:pt x="247" y="166"/>
                    </a:cubicBezTo>
                    <a:cubicBezTo>
                      <a:pt x="249" y="165"/>
                      <a:pt x="250" y="166"/>
                      <a:pt x="252" y="165"/>
                    </a:cubicBezTo>
                    <a:lnTo>
                      <a:pt x="252" y="166"/>
                    </a:lnTo>
                    <a:close/>
                    <a:moveTo>
                      <a:pt x="247" y="137"/>
                    </a:moveTo>
                    <a:cubicBezTo>
                      <a:pt x="248" y="137"/>
                      <a:pt x="248" y="137"/>
                      <a:pt x="248" y="136"/>
                    </a:cubicBezTo>
                    <a:cubicBezTo>
                      <a:pt x="249" y="136"/>
                      <a:pt x="249" y="137"/>
                      <a:pt x="250" y="137"/>
                    </a:cubicBezTo>
                    <a:cubicBezTo>
                      <a:pt x="249" y="138"/>
                      <a:pt x="247" y="138"/>
                      <a:pt x="247" y="139"/>
                    </a:cubicBezTo>
                    <a:cubicBezTo>
                      <a:pt x="246" y="139"/>
                      <a:pt x="248" y="138"/>
                      <a:pt x="247" y="137"/>
                    </a:cubicBezTo>
                    <a:close/>
                    <a:moveTo>
                      <a:pt x="245" y="135"/>
                    </a:moveTo>
                    <a:cubicBezTo>
                      <a:pt x="244" y="132"/>
                      <a:pt x="247" y="133"/>
                      <a:pt x="248" y="132"/>
                    </a:cubicBezTo>
                    <a:cubicBezTo>
                      <a:pt x="249" y="132"/>
                      <a:pt x="248" y="134"/>
                      <a:pt x="250" y="133"/>
                    </a:cubicBezTo>
                    <a:cubicBezTo>
                      <a:pt x="248" y="134"/>
                      <a:pt x="247" y="133"/>
                      <a:pt x="245" y="135"/>
                    </a:cubicBezTo>
                    <a:close/>
                    <a:moveTo>
                      <a:pt x="245" y="171"/>
                    </a:moveTo>
                    <a:cubicBezTo>
                      <a:pt x="245" y="169"/>
                      <a:pt x="248" y="169"/>
                      <a:pt x="247" y="171"/>
                    </a:cubicBezTo>
                    <a:lnTo>
                      <a:pt x="245" y="171"/>
                    </a:lnTo>
                    <a:close/>
                    <a:moveTo>
                      <a:pt x="247" y="81"/>
                    </a:moveTo>
                    <a:cubicBezTo>
                      <a:pt x="247" y="81"/>
                      <a:pt x="247" y="81"/>
                      <a:pt x="248" y="81"/>
                    </a:cubicBezTo>
                    <a:cubicBezTo>
                      <a:pt x="248" y="81"/>
                      <a:pt x="247" y="81"/>
                      <a:pt x="247" y="81"/>
                    </a:cubicBezTo>
                    <a:cubicBezTo>
                      <a:pt x="247" y="81"/>
                      <a:pt x="247" y="81"/>
                      <a:pt x="247" y="81"/>
                    </a:cubicBezTo>
                    <a:cubicBezTo>
                      <a:pt x="247" y="82"/>
                      <a:pt x="244" y="85"/>
                      <a:pt x="243" y="84"/>
                    </a:cubicBezTo>
                    <a:cubicBezTo>
                      <a:pt x="243" y="82"/>
                      <a:pt x="246" y="82"/>
                      <a:pt x="247" y="81"/>
                    </a:cubicBezTo>
                    <a:close/>
                    <a:moveTo>
                      <a:pt x="242" y="167"/>
                    </a:moveTo>
                    <a:cubicBezTo>
                      <a:pt x="243" y="166"/>
                      <a:pt x="243" y="165"/>
                      <a:pt x="245" y="165"/>
                    </a:cubicBezTo>
                    <a:cubicBezTo>
                      <a:pt x="245" y="169"/>
                      <a:pt x="245" y="169"/>
                      <a:pt x="245" y="169"/>
                    </a:cubicBezTo>
                    <a:cubicBezTo>
                      <a:pt x="243" y="169"/>
                      <a:pt x="244" y="167"/>
                      <a:pt x="242" y="167"/>
                    </a:cubicBezTo>
                    <a:close/>
                    <a:moveTo>
                      <a:pt x="245" y="73"/>
                    </a:moveTo>
                    <a:cubicBezTo>
                      <a:pt x="246" y="73"/>
                      <a:pt x="246" y="75"/>
                      <a:pt x="247" y="75"/>
                    </a:cubicBezTo>
                    <a:cubicBezTo>
                      <a:pt x="249" y="74"/>
                      <a:pt x="244" y="74"/>
                      <a:pt x="245" y="72"/>
                    </a:cubicBezTo>
                    <a:cubicBezTo>
                      <a:pt x="247" y="71"/>
                      <a:pt x="249" y="72"/>
                      <a:pt x="250" y="73"/>
                    </a:cubicBezTo>
                    <a:cubicBezTo>
                      <a:pt x="251" y="72"/>
                      <a:pt x="247" y="71"/>
                      <a:pt x="246" y="70"/>
                    </a:cubicBezTo>
                    <a:cubicBezTo>
                      <a:pt x="250" y="67"/>
                      <a:pt x="250" y="65"/>
                      <a:pt x="256" y="63"/>
                    </a:cubicBezTo>
                    <a:cubicBezTo>
                      <a:pt x="257" y="65"/>
                      <a:pt x="253" y="66"/>
                      <a:pt x="253" y="68"/>
                    </a:cubicBezTo>
                    <a:cubicBezTo>
                      <a:pt x="254" y="68"/>
                      <a:pt x="254" y="64"/>
                      <a:pt x="256" y="66"/>
                    </a:cubicBezTo>
                    <a:cubicBezTo>
                      <a:pt x="255" y="67"/>
                      <a:pt x="256" y="72"/>
                      <a:pt x="256" y="68"/>
                    </a:cubicBezTo>
                    <a:cubicBezTo>
                      <a:pt x="258" y="68"/>
                      <a:pt x="256" y="72"/>
                      <a:pt x="256" y="73"/>
                    </a:cubicBezTo>
                    <a:cubicBezTo>
                      <a:pt x="253" y="73"/>
                      <a:pt x="253" y="73"/>
                      <a:pt x="253" y="73"/>
                    </a:cubicBezTo>
                    <a:cubicBezTo>
                      <a:pt x="255" y="74"/>
                      <a:pt x="254" y="76"/>
                      <a:pt x="253" y="77"/>
                    </a:cubicBezTo>
                    <a:cubicBezTo>
                      <a:pt x="251" y="76"/>
                      <a:pt x="248" y="77"/>
                      <a:pt x="250" y="80"/>
                    </a:cubicBezTo>
                    <a:cubicBezTo>
                      <a:pt x="248" y="79"/>
                      <a:pt x="245" y="79"/>
                      <a:pt x="244" y="79"/>
                    </a:cubicBezTo>
                    <a:cubicBezTo>
                      <a:pt x="244" y="80"/>
                      <a:pt x="242" y="82"/>
                      <a:pt x="239" y="81"/>
                    </a:cubicBezTo>
                    <a:cubicBezTo>
                      <a:pt x="240" y="80"/>
                      <a:pt x="240" y="79"/>
                      <a:pt x="240" y="77"/>
                    </a:cubicBezTo>
                    <a:cubicBezTo>
                      <a:pt x="242" y="81"/>
                      <a:pt x="243" y="74"/>
                      <a:pt x="245" y="73"/>
                    </a:cubicBezTo>
                    <a:close/>
                    <a:moveTo>
                      <a:pt x="238" y="79"/>
                    </a:moveTo>
                    <a:cubicBezTo>
                      <a:pt x="235" y="81"/>
                      <a:pt x="237" y="73"/>
                      <a:pt x="239" y="76"/>
                    </a:cubicBezTo>
                    <a:cubicBezTo>
                      <a:pt x="238" y="77"/>
                      <a:pt x="236" y="78"/>
                      <a:pt x="238" y="79"/>
                    </a:cubicBezTo>
                    <a:close/>
                    <a:moveTo>
                      <a:pt x="235" y="85"/>
                    </a:moveTo>
                    <a:cubicBezTo>
                      <a:pt x="237" y="85"/>
                      <a:pt x="234" y="87"/>
                      <a:pt x="233" y="87"/>
                    </a:cubicBezTo>
                    <a:cubicBezTo>
                      <a:pt x="231" y="86"/>
                      <a:pt x="235" y="85"/>
                      <a:pt x="235" y="85"/>
                    </a:cubicBezTo>
                    <a:close/>
                    <a:moveTo>
                      <a:pt x="234" y="170"/>
                    </a:moveTo>
                    <a:cubicBezTo>
                      <a:pt x="236" y="169"/>
                      <a:pt x="238" y="170"/>
                      <a:pt x="239" y="168"/>
                    </a:cubicBezTo>
                    <a:cubicBezTo>
                      <a:pt x="241" y="168"/>
                      <a:pt x="242" y="171"/>
                      <a:pt x="244" y="172"/>
                    </a:cubicBezTo>
                    <a:cubicBezTo>
                      <a:pt x="240" y="172"/>
                      <a:pt x="238" y="172"/>
                      <a:pt x="234" y="173"/>
                    </a:cubicBezTo>
                    <a:cubicBezTo>
                      <a:pt x="234" y="171"/>
                      <a:pt x="234" y="171"/>
                      <a:pt x="233" y="169"/>
                    </a:cubicBezTo>
                    <a:cubicBezTo>
                      <a:pt x="234" y="169"/>
                      <a:pt x="234" y="169"/>
                      <a:pt x="234" y="170"/>
                    </a:cubicBezTo>
                    <a:close/>
                    <a:moveTo>
                      <a:pt x="230" y="84"/>
                    </a:moveTo>
                    <a:cubicBezTo>
                      <a:pt x="231" y="85"/>
                      <a:pt x="231" y="83"/>
                      <a:pt x="233" y="84"/>
                    </a:cubicBezTo>
                    <a:cubicBezTo>
                      <a:pt x="231" y="85"/>
                      <a:pt x="231" y="88"/>
                      <a:pt x="229" y="89"/>
                    </a:cubicBezTo>
                    <a:cubicBezTo>
                      <a:pt x="227" y="87"/>
                      <a:pt x="230" y="86"/>
                      <a:pt x="230" y="84"/>
                    </a:cubicBezTo>
                    <a:close/>
                    <a:moveTo>
                      <a:pt x="230" y="78"/>
                    </a:moveTo>
                    <a:cubicBezTo>
                      <a:pt x="229" y="79"/>
                      <a:pt x="228" y="80"/>
                      <a:pt x="227" y="81"/>
                    </a:cubicBezTo>
                    <a:cubicBezTo>
                      <a:pt x="226" y="80"/>
                      <a:pt x="228" y="79"/>
                      <a:pt x="228" y="77"/>
                    </a:cubicBezTo>
                    <a:cubicBezTo>
                      <a:pt x="229" y="77"/>
                      <a:pt x="229" y="78"/>
                      <a:pt x="230" y="78"/>
                    </a:cubicBezTo>
                    <a:close/>
                    <a:moveTo>
                      <a:pt x="226" y="87"/>
                    </a:moveTo>
                    <a:cubicBezTo>
                      <a:pt x="227" y="88"/>
                      <a:pt x="227" y="89"/>
                      <a:pt x="228" y="90"/>
                    </a:cubicBezTo>
                    <a:cubicBezTo>
                      <a:pt x="227" y="90"/>
                      <a:pt x="226" y="89"/>
                      <a:pt x="224" y="90"/>
                    </a:cubicBezTo>
                    <a:cubicBezTo>
                      <a:pt x="224" y="91"/>
                      <a:pt x="225" y="92"/>
                      <a:pt x="225" y="92"/>
                    </a:cubicBezTo>
                    <a:cubicBezTo>
                      <a:pt x="223" y="94"/>
                      <a:pt x="222" y="97"/>
                      <a:pt x="219" y="98"/>
                    </a:cubicBezTo>
                    <a:cubicBezTo>
                      <a:pt x="217" y="97"/>
                      <a:pt x="221" y="96"/>
                      <a:pt x="219" y="95"/>
                    </a:cubicBezTo>
                    <a:cubicBezTo>
                      <a:pt x="220" y="94"/>
                      <a:pt x="221" y="94"/>
                      <a:pt x="222" y="94"/>
                    </a:cubicBezTo>
                    <a:cubicBezTo>
                      <a:pt x="223" y="93"/>
                      <a:pt x="224" y="89"/>
                      <a:pt x="226" y="87"/>
                    </a:cubicBezTo>
                    <a:close/>
                    <a:moveTo>
                      <a:pt x="212" y="89"/>
                    </a:moveTo>
                    <a:cubicBezTo>
                      <a:pt x="213" y="88"/>
                      <a:pt x="217" y="91"/>
                      <a:pt x="217" y="88"/>
                    </a:cubicBezTo>
                    <a:cubicBezTo>
                      <a:pt x="218" y="88"/>
                      <a:pt x="218" y="89"/>
                      <a:pt x="218" y="90"/>
                    </a:cubicBezTo>
                    <a:cubicBezTo>
                      <a:pt x="217" y="90"/>
                      <a:pt x="215" y="90"/>
                      <a:pt x="213" y="91"/>
                    </a:cubicBezTo>
                    <a:cubicBezTo>
                      <a:pt x="213" y="90"/>
                      <a:pt x="213" y="89"/>
                      <a:pt x="212" y="89"/>
                    </a:cubicBezTo>
                    <a:close/>
                    <a:moveTo>
                      <a:pt x="215" y="202"/>
                    </a:moveTo>
                    <a:cubicBezTo>
                      <a:pt x="217" y="202"/>
                      <a:pt x="219" y="201"/>
                      <a:pt x="221" y="201"/>
                    </a:cubicBezTo>
                    <a:cubicBezTo>
                      <a:pt x="220" y="199"/>
                      <a:pt x="219" y="198"/>
                      <a:pt x="217" y="198"/>
                    </a:cubicBezTo>
                    <a:cubicBezTo>
                      <a:pt x="220" y="196"/>
                      <a:pt x="222" y="194"/>
                      <a:pt x="224" y="191"/>
                    </a:cubicBezTo>
                    <a:cubicBezTo>
                      <a:pt x="224" y="191"/>
                      <a:pt x="224" y="192"/>
                      <a:pt x="224" y="192"/>
                    </a:cubicBezTo>
                    <a:cubicBezTo>
                      <a:pt x="229" y="190"/>
                      <a:pt x="227" y="187"/>
                      <a:pt x="225" y="183"/>
                    </a:cubicBezTo>
                    <a:cubicBezTo>
                      <a:pt x="227" y="180"/>
                      <a:pt x="227" y="174"/>
                      <a:pt x="229" y="172"/>
                    </a:cubicBezTo>
                    <a:cubicBezTo>
                      <a:pt x="229" y="172"/>
                      <a:pt x="230" y="172"/>
                      <a:pt x="231" y="172"/>
                    </a:cubicBezTo>
                    <a:cubicBezTo>
                      <a:pt x="236" y="176"/>
                      <a:pt x="236" y="183"/>
                      <a:pt x="234" y="190"/>
                    </a:cubicBezTo>
                    <a:cubicBezTo>
                      <a:pt x="234" y="191"/>
                      <a:pt x="237" y="191"/>
                      <a:pt x="234" y="192"/>
                    </a:cubicBezTo>
                    <a:cubicBezTo>
                      <a:pt x="234" y="192"/>
                      <a:pt x="235" y="192"/>
                      <a:pt x="236" y="192"/>
                    </a:cubicBezTo>
                    <a:cubicBezTo>
                      <a:pt x="235" y="196"/>
                      <a:pt x="239" y="204"/>
                      <a:pt x="233" y="205"/>
                    </a:cubicBezTo>
                    <a:cubicBezTo>
                      <a:pt x="233" y="206"/>
                      <a:pt x="235" y="207"/>
                      <a:pt x="235" y="206"/>
                    </a:cubicBezTo>
                    <a:cubicBezTo>
                      <a:pt x="237" y="207"/>
                      <a:pt x="234" y="209"/>
                      <a:pt x="233" y="209"/>
                    </a:cubicBezTo>
                    <a:cubicBezTo>
                      <a:pt x="232" y="208"/>
                      <a:pt x="233" y="207"/>
                      <a:pt x="232" y="207"/>
                    </a:cubicBezTo>
                    <a:cubicBezTo>
                      <a:pt x="232" y="208"/>
                      <a:pt x="232" y="211"/>
                      <a:pt x="230" y="212"/>
                    </a:cubicBezTo>
                    <a:cubicBezTo>
                      <a:pt x="229" y="213"/>
                      <a:pt x="230" y="211"/>
                      <a:pt x="229" y="211"/>
                    </a:cubicBezTo>
                    <a:cubicBezTo>
                      <a:pt x="228" y="210"/>
                      <a:pt x="227" y="214"/>
                      <a:pt x="229" y="213"/>
                    </a:cubicBezTo>
                    <a:cubicBezTo>
                      <a:pt x="227" y="216"/>
                      <a:pt x="225" y="214"/>
                      <a:pt x="224" y="213"/>
                    </a:cubicBezTo>
                    <a:cubicBezTo>
                      <a:pt x="226" y="216"/>
                      <a:pt x="220" y="218"/>
                      <a:pt x="215" y="216"/>
                    </a:cubicBezTo>
                    <a:cubicBezTo>
                      <a:pt x="214" y="211"/>
                      <a:pt x="214" y="207"/>
                      <a:pt x="215" y="202"/>
                    </a:cubicBezTo>
                    <a:close/>
                    <a:moveTo>
                      <a:pt x="217" y="96"/>
                    </a:moveTo>
                    <a:cubicBezTo>
                      <a:pt x="216" y="95"/>
                      <a:pt x="216" y="95"/>
                      <a:pt x="215" y="95"/>
                    </a:cubicBezTo>
                    <a:cubicBezTo>
                      <a:pt x="215" y="94"/>
                      <a:pt x="217" y="94"/>
                      <a:pt x="216" y="93"/>
                    </a:cubicBezTo>
                    <a:cubicBezTo>
                      <a:pt x="218" y="93"/>
                      <a:pt x="217" y="94"/>
                      <a:pt x="217" y="96"/>
                    </a:cubicBezTo>
                    <a:close/>
                    <a:moveTo>
                      <a:pt x="213" y="204"/>
                    </a:moveTo>
                    <a:cubicBezTo>
                      <a:pt x="213" y="208"/>
                      <a:pt x="214" y="213"/>
                      <a:pt x="209" y="214"/>
                    </a:cubicBezTo>
                    <a:cubicBezTo>
                      <a:pt x="209" y="210"/>
                      <a:pt x="208" y="204"/>
                      <a:pt x="213" y="204"/>
                    </a:cubicBezTo>
                    <a:close/>
                    <a:moveTo>
                      <a:pt x="212" y="91"/>
                    </a:moveTo>
                    <a:cubicBezTo>
                      <a:pt x="214" y="92"/>
                      <a:pt x="214" y="92"/>
                      <a:pt x="217" y="92"/>
                    </a:cubicBezTo>
                    <a:cubicBezTo>
                      <a:pt x="217" y="93"/>
                      <a:pt x="215" y="92"/>
                      <a:pt x="216" y="94"/>
                    </a:cubicBezTo>
                    <a:cubicBezTo>
                      <a:pt x="214" y="94"/>
                      <a:pt x="214" y="91"/>
                      <a:pt x="212" y="94"/>
                    </a:cubicBezTo>
                    <a:cubicBezTo>
                      <a:pt x="211" y="94"/>
                      <a:pt x="212" y="92"/>
                      <a:pt x="212" y="91"/>
                    </a:cubicBezTo>
                    <a:close/>
                    <a:moveTo>
                      <a:pt x="206" y="225"/>
                    </a:moveTo>
                    <a:cubicBezTo>
                      <a:pt x="205" y="223"/>
                      <a:pt x="206" y="222"/>
                      <a:pt x="207" y="221"/>
                    </a:cubicBezTo>
                    <a:cubicBezTo>
                      <a:pt x="207" y="220"/>
                      <a:pt x="207" y="220"/>
                      <a:pt x="207" y="220"/>
                    </a:cubicBezTo>
                    <a:cubicBezTo>
                      <a:pt x="209" y="222"/>
                      <a:pt x="207" y="225"/>
                      <a:pt x="208" y="225"/>
                    </a:cubicBezTo>
                    <a:cubicBezTo>
                      <a:pt x="208" y="227"/>
                      <a:pt x="207" y="224"/>
                      <a:pt x="206" y="225"/>
                    </a:cubicBezTo>
                    <a:close/>
                    <a:moveTo>
                      <a:pt x="201" y="229"/>
                    </a:moveTo>
                    <a:cubicBezTo>
                      <a:pt x="203" y="229"/>
                      <a:pt x="203" y="229"/>
                      <a:pt x="203" y="229"/>
                    </a:cubicBezTo>
                    <a:cubicBezTo>
                      <a:pt x="202" y="231"/>
                      <a:pt x="204" y="233"/>
                      <a:pt x="201" y="233"/>
                    </a:cubicBezTo>
                    <a:cubicBezTo>
                      <a:pt x="201" y="232"/>
                      <a:pt x="201" y="230"/>
                      <a:pt x="201" y="229"/>
                    </a:cubicBezTo>
                    <a:close/>
                    <a:moveTo>
                      <a:pt x="206" y="87"/>
                    </a:moveTo>
                    <a:cubicBezTo>
                      <a:pt x="205" y="87"/>
                      <a:pt x="204" y="85"/>
                      <a:pt x="204" y="84"/>
                    </a:cubicBezTo>
                    <a:cubicBezTo>
                      <a:pt x="205" y="84"/>
                      <a:pt x="206" y="85"/>
                      <a:pt x="207" y="85"/>
                    </a:cubicBezTo>
                    <a:cubicBezTo>
                      <a:pt x="207" y="86"/>
                      <a:pt x="206" y="86"/>
                      <a:pt x="206" y="87"/>
                    </a:cubicBezTo>
                    <a:close/>
                    <a:moveTo>
                      <a:pt x="207" y="68"/>
                    </a:moveTo>
                    <a:cubicBezTo>
                      <a:pt x="201" y="67"/>
                      <a:pt x="201" y="75"/>
                      <a:pt x="197" y="71"/>
                    </a:cubicBezTo>
                    <a:cubicBezTo>
                      <a:pt x="200" y="70"/>
                      <a:pt x="204" y="67"/>
                      <a:pt x="207" y="65"/>
                    </a:cubicBezTo>
                    <a:cubicBezTo>
                      <a:pt x="210" y="65"/>
                      <a:pt x="207" y="67"/>
                      <a:pt x="207" y="68"/>
                    </a:cubicBezTo>
                    <a:close/>
                    <a:moveTo>
                      <a:pt x="193" y="90"/>
                    </a:moveTo>
                    <a:cubicBezTo>
                      <a:pt x="193" y="91"/>
                      <a:pt x="191" y="90"/>
                      <a:pt x="190" y="90"/>
                    </a:cubicBezTo>
                    <a:cubicBezTo>
                      <a:pt x="191" y="88"/>
                      <a:pt x="189" y="88"/>
                      <a:pt x="189" y="87"/>
                    </a:cubicBezTo>
                    <a:cubicBezTo>
                      <a:pt x="190" y="87"/>
                      <a:pt x="191" y="86"/>
                      <a:pt x="192" y="87"/>
                    </a:cubicBezTo>
                    <a:cubicBezTo>
                      <a:pt x="192" y="86"/>
                      <a:pt x="195" y="85"/>
                      <a:pt x="193" y="84"/>
                    </a:cubicBezTo>
                    <a:cubicBezTo>
                      <a:pt x="195" y="83"/>
                      <a:pt x="196" y="88"/>
                      <a:pt x="196" y="90"/>
                    </a:cubicBezTo>
                    <a:cubicBezTo>
                      <a:pt x="194" y="91"/>
                      <a:pt x="194" y="89"/>
                      <a:pt x="191" y="88"/>
                    </a:cubicBezTo>
                    <a:cubicBezTo>
                      <a:pt x="191" y="90"/>
                      <a:pt x="192" y="90"/>
                      <a:pt x="193" y="90"/>
                    </a:cubicBezTo>
                    <a:close/>
                    <a:moveTo>
                      <a:pt x="197" y="65"/>
                    </a:moveTo>
                    <a:cubicBezTo>
                      <a:pt x="196" y="66"/>
                      <a:pt x="196" y="67"/>
                      <a:pt x="194" y="67"/>
                    </a:cubicBezTo>
                    <a:cubicBezTo>
                      <a:pt x="195" y="66"/>
                      <a:pt x="194" y="65"/>
                      <a:pt x="195" y="64"/>
                    </a:cubicBezTo>
                    <a:cubicBezTo>
                      <a:pt x="196" y="64"/>
                      <a:pt x="196" y="66"/>
                      <a:pt x="197" y="65"/>
                    </a:cubicBezTo>
                    <a:close/>
                    <a:moveTo>
                      <a:pt x="180" y="98"/>
                    </a:moveTo>
                    <a:cubicBezTo>
                      <a:pt x="182" y="97"/>
                      <a:pt x="179" y="97"/>
                      <a:pt x="179" y="96"/>
                    </a:cubicBezTo>
                    <a:cubicBezTo>
                      <a:pt x="175" y="99"/>
                      <a:pt x="171" y="92"/>
                      <a:pt x="166" y="91"/>
                    </a:cubicBezTo>
                    <a:cubicBezTo>
                      <a:pt x="168" y="87"/>
                      <a:pt x="176" y="89"/>
                      <a:pt x="180" y="90"/>
                    </a:cubicBezTo>
                    <a:cubicBezTo>
                      <a:pt x="182" y="91"/>
                      <a:pt x="184" y="92"/>
                      <a:pt x="185" y="94"/>
                    </a:cubicBezTo>
                    <a:cubicBezTo>
                      <a:pt x="185" y="96"/>
                      <a:pt x="184" y="96"/>
                      <a:pt x="184" y="97"/>
                    </a:cubicBezTo>
                    <a:cubicBezTo>
                      <a:pt x="181" y="95"/>
                      <a:pt x="178" y="92"/>
                      <a:pt x="175" y="90"/>
                    </a:cubicBezTo>
                    <a:cubicBezTo>
                      <a:pt x="175" y="93"/>
                      <a:pt x="181" y="95"/>
                      <a:pt x="183" y="98"/>
                    </a:cubicBezTo>
                    <a:cubicBezTo>
                      <a:pt x="181" y="97"/>
                      <a:pt x="180" y="99"/>
                      <a:pt x="179" y="98"/>
                    </a:cubicBezTo>
                    <a:cubicBezTo>
                      <a:pt x="179" y="97"/>
                      <a:pt x="179" y="98"/>
                      <a:pt x="180" y="98"/>
                    </a:cubicBezTo>
                    <a:close/>
                    <a:moveTo>
                      <a:pt x="136" y="232"/>
                    </a:moveTo>
                    <a:cubicBezTo>
                      <a:pt x="138" y="232"/>
                      <a:pt x="138" y="233"/>
                      <a:pt x="138" y="235"/>
                    </a:cubicBezTo>
                    <a:cubicBezTo>
                      <a:pt x="137" y="235"/>
                      <a:pt x="137" y="235"/>
                      <a:pt x="137" y="235"/>
                    </a:cubicBezTo>
                    <a:cubicBezTo>
                      <a:pt x="135" y="235"/>
                      <a:pt x="136" y="233"/>
                      <a:pt x="136" y="232"/>
                    </a:cubicBezTo>
                    <a:close/>
                    <a:moveTo>
                      <a:pt x="140" y="240"/>
                    </a:moveTo>
                    <a:cubicBezTo>
                      <a:pt x="140" y="240"/>
                      <a:pt x="139" y="240"/>
                      <a:pt x="139" y="240"/>
                    </a:cubicBezTo>
                    <a:cubicBezTo>
                      <a:pt x="138" y="239"/>
                      <a:pt x="139" y="238"/>
                      <a:pt x="139" y="236"/>
                    </a:cubicBezTo>
                    <a:cubicBezTo>
                      <a:pt x="140" y="237"/>
                      <a:pt x="141" y="237"/>
                      <a:pt x="140" y="236"/>
                    </a:cubicBezTo>
                    <a:cubicBezTo>
                      <a:pt x="141" y="235"/>
                      <a:pt x="141" y="236"/>
                      <a:pt x="142" y="236"/>
                    </a:cubicBezTo>
                    <a:cubicBezTo>
                      <a:pt x="141" y="239"/>
                      <a:pt x="140" y="244"/>
                      <a:pt x="137" y="244"/>
                    </a:cubicBezTo>
                    <a:cubicBezTo>
                      <a:pt x="139" y="243"/>
                      <a:pt x="138" y="241"/>
                      <a:pt x="140" y="240"/>
                    </a:cubicBezTo>
                    <a:close/>
                    <a:moveTo>
                      <a:pt x="138" y="72"/>
                    </a:moveTo>
                    <a:cubicBezTo>
                      <a:pt x="136" y="73"/>
                      <a:pt x="137" y="70"/>
                      <a:pt x="136" y="70"/>
                    </a:cubicBezTo>
                    <a:cubicBezTo>
                      <a:pt x="135" y="72"/>
                      <a:pt x="136" y="72"/>
                      <a:pt x="137" y="73"/>
                    </a:cubicBezTo>
                    <a:cubicBezTo>
                      <a:pt x="136" y="74"/>
                      <a:pt x="134" y="72"/>
                      <a:pt x="133" y="73"/>
                    </a:cubicBezTo>
                    <a:cubicBezTo>
                      <a:pt x="131" y="68"/>
                      <a:pt x="136" y="70"/>
                      <a:pt x="134" y="67"/>
                    </a:cubicBezTo>
                    <a:cubicBezTo>
                      <a:pt x="136" y="69"/>
                      <a:pt x="138" y="69"/>
                      <a:pt x="138" y="72"/>
                    </a:cubicBezTo>
                    <a:close/>
                    <a:moveTo>
                      <a:pt x="131" y="245"/>
                    </a:moveTo>
                    <a:cubicBezTo>
                      <a:pt x="132" y="246"/>
                      <a:pt x="129" y="250"/>
                      <a:pt x="128" y="252"/>
                    </a:cubicBezTo>
                    <a:cubicBezTo>
                      <a:pt x="127" y="250"/>
                      <a:pt x="130" y="246"/>
                      <a:pt x="131" y="245"/>
                    </a:cubicBezTo>
                    <a:close/>
                    <a:moveTo>
                      <a:pt x="130" y="256"/>
                    </a:moveTo>
                    <a:cubicBezTo>
                      <a:pt x="132" y="258"/>
                      <a:pt x="131" y="254"/>
                      <a:pt x="133" y="254"/>
                    </a:cubicBezTo>
                    <a:cubicBezTo>
                      <a:pt x="130" y="253"/>
                      <a:pt x="134" y="251"/>
                      <a:pt x="132" y="250"/>
                    </a:cubicBezTo>
                    <a:cubicBezTo>
                      <a:pt x="133" y="249"/>
                      <a:pt x="134" y="249"/>
                      <a:pt x="134" y="247"/>
                    </a:cubicBezTo>
                    <a:cubicBezTo>
                      <a:pt x="137" y="250"/>
                      <a:pt x="135" y="244"/>
                      <a:pt x="138" y="245"/>
                    </a:cubicBezTo>
                    <a:cubicBezTo>
                      <a:pt x="134" y="249"/>
                      <a:pt x="136" y="257"/>
                      <a:pt x="129" y="258"/>
                    </a:cubicBezTo>
                    <a:cubicBezTo>
                      <a:pt x="129" y="257"/>
                      <a:pt x="129" y="257"/>
                      <a:pt x="128" y="257"/>
                    </a:cubicBezTo>
                    <a:cubicBezTo>
                      <a:pt x="128" y="254"/>
                      <a:pt x="133" y="256"/>
                      <a:pt x="130" y="256"/>
                    </a:cubicBezTo>
                    <a:close/>
                    <a:moveTo>
                      <a:pt x="132" y="69"/>
                    </a:moveTo>
                    <a:cubicBezTo>
                      <a:pt x="132" y="69"/>
                      <a:pt x="132" y="69"/>
                      <a:pt x="132" y="69"/>
                    </a:cubicBezTo>
                    <a:cubicBezTo>
                      <a:pt x="132" y="71"/>
                      <a:pt x="131" y="69"/>
                      <a:pt x="131" y="68"/>
                    </a:cubicBezTo>
                    <a:cubicBezTo>
                      <a:pt x="130" y="69"/>
                      <a:pt x="130" y="70"/>
                      <a:pt x="130" y="71"/>
                    </a:cubicBezTo>
                    <a:cubicBezTo>
                      <a:pt x="128" y="70"/>
                      <a:pt x="129" y="66"/>
                      <a:pt x="126" y="66"/>
                    </a:cubicBezTo>
                    <a:cubicBezTo>
                      <a:pt x="126" y="63"/>
                      <a:pt x="128" y="62"/>
                      <a:pt x="128" y="59"/>
                    </a:cubicBezTo>
                    <a:cubicBezTo>
                      <a:pt x="129" y="62"/>
                      <a:pt x="129" y="66"/>
                      <a:pt x="133" y="67"/>
                    </a:cubicBezTo>
                    <a:cubicBezTo>
                      <a:pt x="133" y="68"/>
                      <a:pt x="132" y="68"/>
                      <a:pt x="132" y="69"/>
                    </a:cubicBezTo>
                    <a:close/>
                    <a:moveTo>
                      <a:pt x="123" y="173"/>
                    </a:moveTo>
                    <a:cubicBezTo>
                      <a:pt x="122" y="174"/>
                      <a:pt x="122" y="172"/>
                      <a:pt x="122" y="171"/>
                    </a:cubicBezTo>
                    <a:cubicBezTo>
                      <a:pt x="123" y="171"/>
                      <a:pt x="123" y="172"/>
                      <a:pt x="123" y="173"/>
                    </a:cubicBezTo>
                    <a:close/>
                    <a:moveTo>
                      <a:pt x="110" y="159"/>
                    </a:moveTo>
                    <a:cubicBezTo>
                      <a:pt x="112" y="159"/>
                      <a:pt x="111" y="161"/>
                      <a:pt x="111" y="162"/>
                    </a:cubicBezTo>
                    <a:cubicBezTo>
                      <a:pt x="109" y="162"/>
                      <a:pt x="110" y="161"/>
                      <a:pt x="110" y="159"/>
                    </a:cubicBezTo>
                    <a:close/>
                    <a:moveTo>
                      <a:pt x="128" y="201"/>
                    </a:moveTo>
                    <a:cubicBezTo>
                      <a:pt x="130" y="201"/>
                      <a:pt x="128" y="200"/>
                      <a:pt x="128" y="198"/>
                    </a:cubicBezTo>
                    <a:cubicBezTo>
                      <a:pt x="130" y="197"/>
                      <a:pt x="132" y="198"/>
                      <a:pt x="132" y="199"/>
                    </a:cubicBezTo>
                    <a:cubicBezTo>
                      <a:pt x="131" y="200"/>
                      <a:pt x="131" y="202"/>
                      <a:pt x="131" y="205"/>
                    </a:cubicBezTo>
                    <a:cubicBezTo>
                      <a:pt x="128" y="204"/>
                      <a:pt x="127" y="202"/>
                      <a:pt x="123" y="203"/>
                    </a:cubicBezTo>
                    <a:cubicBezTo>
                      <a:pt x="125" y="205"/>
                      <a:pt x="128" y="204"/>
                      <a:pt x="130" y="206"/>
                    </a:cubicBezTo>
                    <a:cubicBezTo>
                      <a:pt x="130" y="208"/>
                      <a:pt x="129" y="208"/>
                      <a:pt x="129" y="209"/>
                    </a:cubicBezTo>
                    <a:cubicBezTo>
                      <a:pt x="125" y="208"/>
                      <a:pt x="123" y="206"/>
                      <a:pt x="118" y="206"/>
                    </a:cubicBezTo>
                    <a:cubicBezTo>
                      <a:pt x="118" y="205"/>
                      <a:pt x="119" y="205"/>
                      <a:pt x="119" y="204"/>
                    </a:cubicBezTo>
                    <a:cubicBezTo>
                      <a:pt x="116" y="202"/>
                      <a:pt x="116" y="207"/>
                      <a:pt x="117" y="206"/>
                    </a:cubicBezTo>
                    <a:cubicBezTo>
                      <a:pt x="116" y="207"/>
                      <a:pt x="113" y="207"/>
                      <a:pt x="111" y="207"/>
                    </a:cubicBezTo>
                    <a:cubicBezTo>
                      <a:pt x="113" y="205"/>
                      <a:pt x="110" y="204"/>
                      <a:pt x="110" y="202"/>
                    </a:cubicBezTo>
                    <a:cubicBezTo>
                      <a:pt x="112" y="202"/>
                      <a:pt x="113" y="201"/>
                      <a:pt x="114" y="200"/>
                    </a:cubicBezTo>
                    <a:cubicBezTo>
                      <a:pt x="119" y="205"/>
                      <a:pt x="122" y="201"/>
                      <a:pt x="128" y="201"/>
                    </a:cubicBezTo>
                    <a:close/>
                    <a:moveTo>
                      <a:pt x="119" y="169"/>
                    </a:moveTo>
                    <a:cubicBezTo>
                      <a:pt x="120" y="169"/>
                      <a:pt x="119" y="171"/>
                      <a:pt x="120" y="171"/>
                    </a:cubicBezTo>
                    <a:cubicBezTo>
                      <a:pt x="120" y="172"/>
                      <a:pt x="118" y="171"/>
                      <a:pt x="119" y="172"/>
                    </a:cubicBezTo>
                    <a:cubicBezTo>
                      <a:pt x="117" y="172"/>
                      <a:pt x="117" y="171"/>
                      <a:pt x="118" y="170"/>
                    </a:cubicBezTo>
                    <a:cubicBezTo>
                      <a:pt x="116" y="170"/>
                      <a:pt x="116" y="172"/>
                      <a:pt x="114" y="172"/>
                    </a:cubicBezTo>
                    <a:cubicBezTo>
                      <a:pt x="111" y="170"/>
                      <a:pt x="112" y="170"/>
                      <a:pt x="111" y="166"/>
                    </a:cubicBezTo>
                    <a:cubicBezTo>
                      <a:pt x="114" y="166"/>
                      <a:pt x="113" y="169"/>
                      <a:pt x="114" y="170"/>
                    </a:cubicBezTo>
                    <a:cubicBezTo>
                      <a:pt x="116" y="168"/>
                      <a:pt x="117" y="170"/>
                      <a:pt x="119" y="169"/>
                    </a:cubicBezTo>
                    <a:close/>
                    <a:moveTo>
                      <a:pt x="107" y="61"/>
                    </a:moveTo>
                    <a:cubicBezTo>
                      <a:pt x="108" y="61"/>
                      <a:pt x="108" y="62"/>
                      <a:pt x="109" y="62"/>
                    </a:cubicBezTo>
                    <a:cubicBezTo>
                      <a:pt x="109" y="63"/>
                      <a:pt x="108" y="63"/>
                      <a:pt x="108" y="62"/>
                    </a:cubicBezTo>
                    <a:cubicBezTo>
                      <a:pt x="107" y="62"/>
                      <a:pt x="107" y="63"/>
                      <a:pt x="107" y="63"/>
                    </a:cubicBezTo>
                    <a:cubicBezTo>
                      <a:pt x="105" y="63"/>
                      <a:pt x="107" y="62"/>
                      <a:pt x="107" y="61"/>
                    </a:cubicBezTo>
                    <a:close/>
                    <a:moveTo>
                      <a:pt x="109" y="203"/>
                    </a:moveTo>
                    <a:cubicBezTo>
                      <a:pt x="108" y="202"/>
                      <a:pt x="108" y="200"/>
                      <a:pt x="107" y="200"/>
                    </a:cubicBezTo>
                    <a:cubicBezTo>
                      <a:pt x="108" y="199"/>
                      <a:pt x="109" y="200"/>
                      <a:pt x="111" y="200"/>
                    </a:cubicBezTo>
                    <a:cubicBezTo>
                      <a:pt x="112" y="202"/>
                      <a:pt x="109" y="201"/>
                      <a:pt x="109" y="203"/>
                    </a:cubicBezTo>
                    <a:close/>
                    <a:moveTo>
                      <a:pt x="103" y="210"/>
                    </a:moveTo>
                    <a:cubicBezTo>
                      <a:pt x="104" y="209"/>
                      <a:pt x="108" y="210"/>
                      <a:pt x="110" y="208"/>
                    </a:cubicBezTo>
                    <a:cubicBezTo>
                      <a:pt x="109" y="210"/>
                      <a:pt x="106" y="210"/>
                      <a:pt x="103" y="210"/>
                    </a:cubicBezTo>
                    <a:close/>
                    <a:moveTo>
                      <a:pt x="100" y="66"/>
                    </a:moveTo>
                    <a:cubicBezTo>
                      <a:pt x="101" y="65"/>
                      <a:pt x="102" y="65"/>
                      <a:pt x="103" y="65"/>
                    </a:cubicBezTo>
                    <a:cubicBezTo>
                      <a:pt x="103" y="67"/>
                      <a:pt x="102" y="67"/>
                      <a:pt x="100" y="66"/>
                    </a:cubicBezTo>
                    <a:close/>
                    <a:moveTo>
                      <a:pt x="100" y="71"/>
                    </a:moveTo>
                    <a:cubicBezTo>
                      <a:pt x="99" y="73"/>
                      <a:pt x="97" y="70"/>
                      <a:pt x="95" y="70"/>
                    </a:cubicBezTo>
                    <a:cubicBezTo>
                      <a:pt x="96" y="69"/>
                      <a:pt x="98" y="71"/>
                      <a:pt x="100" y="71"/>
                    </a:cubicBezTo>
                    <a:close/>
                    <a:moveTo>
                      <a:pt x="97" y="61"/>
                    </a:moveTo>
                    <a:cubicBezTo>
                      <a:pt x="97" y="62"/>
                      <a:pt x="97" y="61"/>
                      <a:pt x="96" y="62"/>
                    </a:cubicBezTo>
                    <a:cubicBezTo>
                      <a:pt x="96" y="62"/>
                      <a:pt x="97" y="63"/>
                      <a:pt x="98" y="63"/>
                    </a:cubicBezTo>
                    <a:cubicBezTo>
                      <a:pt x="97" y="64"/>
                      <a:pt x="95" y="63"/>
                      <a:pt x="95" y="62"/>
                    </a:cubicBezTo>
                    <a:cubicBezTo>
                      <a:pt x="96" y="62"/>
                      <a:pt x="96" y="61"/>
                      <a:pt x="97" y="61"/>
                    </a:cubicBezTo>
                    <a:close/>
                    <a:moveTo>
                      <a:pt x="88" y="71"/>
                    </a:moveTo>
                    <a:cubicBezTo>
                      <a:pt x="89" y="69"/>
                      <a:pt x="91" y="71"/>
                      <a:pt x="92" y="72"/>
                    </a:cubicBezTo>
                    <a:cubicBezTo>
                      <a:pt x="90" y="74"/>
                      <a:pt x="89" y="71"/>
                      <a:pt x="88" y="71"/>
                    </a:cubicBezTo>
                    <a:close/>
                    <a:moveTo>
                      <a:pt x="92" y="154"/>
                    </a:moveTo>
                    <a:cubicBezTo>
                      <a:pt x="95" y="156"/>
                      <a:pt x="91" y="157"/>
                      <a:pt x="90" y="159"/>
                    </a:cubicBezTo>
                    <a:cubicBezTo>
                      <a:pt x="88" y="156"/>
                      <a:pt x="92" y="156"/>
                      <a:pt x="92" y="154"/>
                    </a:cubicBezTo>
                    <a:close/>
                    <a:moveTo>
                      <a:pt x="93" y="160"/>
                    </a:moveTo>
                    <a:cubicBezTo>
                      <a:pt x="92" y="162"/>
                      <a:pt x="92" y="163"/>
                      <a:pt x="91" y="163"/>
                    </a:cubicBezTo>
                    <a:cubicBezTo>
                      <a:pt x="91" y="162"/>
                      <a:pt x="91" y="160"/>
                      <a:pt x="93" y="160"/>
                    </a:cubicBezTo>
                    <a:close/>
                    <a:moveTo>
                      <a:pt x="89" y="170"/>
                    </a:moveTo>
                    <a:cubicBezTo>
                      <a:pt x="89" y="170"/>
                      <a:pt x="88" y="170"/>
                      <a:pt x="88" y="170"/>
                    </a:cubicBezTo>
                    <a:cubicBezTo>
                      <a:pt x="89" y="170"/>
                      <a:pt x="89" y="170"/>
                      <a:pt x="89" y="170"/>
                    </a:cubicBezTo>
                    <a:cubicBezTo>
                      <a:pt x="90" y="170"/>
                      <a:pt x="92" y="169"/>
                      <a:pt x="93" y="169"/>
                    </a:cubicBezTo>
                    <a:cubicBezTo>
                      <a:pt x="91" y="171"/>
                      <a:pt x="90" y="172"/>
                      <a:pt x="89" y="174"/>
                    </a:cubicBezTo>
                    <a:cubicBezTo>
                      <a:pt x="87" y="173"/>
                      <a:pt x="89" y="170"/>
                      <a:pt x="89" y="170"/>
                    </a:cubicBezTo>
                    <a:close/>
                    <a:moveTo>
                      <a:pt x="85" y="162"/>
                    </a:moveTo>
                    <a:cubicBezTo>
                      <a:pt x="82" y="162"/>
                      <a:pt x="82" y="162"/>
                      <a:pt x="82" y="162"/>
                    </a:cubicBezTo>
                    <a:cubicBezTo>
                      <a:pt x="83" y="160"/>
                      <a:pt x="85" y="161"/>
                      <a:pt x="85" y="160"/>
                    </a:cubicBezTo>
                    <a:cubicBezTo>
                      <a:pt x="87" y="160"/>
                      <a:pt x="84" y="161"/>
                      <a:pt x="85" y="162"/>
                    </a:cubicBezTo>
                    <a:close/>
                    <a:moveTo>
                      <a:pt x="93" y="65"/>
                    </a:moveTo>
                    <a:cubicBezTo>
                      <a:pt x="94" y="66"/>
                      <a:pt x="95" y="65"/>
                      <a:pt x="94" y="64"/>
                    </a:cubicBezTo>
                    <a:cubicBezTo>
                      <a:pt x="96" y="64"/>
                      <a:pt x="94" y="66"/>
                      <a:pt x="97" y="67"/>
                    </a:cubicBezTo>
                    <a:cubicBezTo>
                      <a:pt x="93" y="67"/>
                      <a:pt x="88" y="65"/>
                      <a:pt x="86" y="62"/>
                    </a:cubicBezTo>
                    <a:cubicBezTo>
                      <a:pt x="87" y="61"/>
                      <a:pt x="88" y="61"/>
                      <a:pt x="88" y="60"/>
                    </a:cubicBezTo>
                    <a:cubicBezTo>
                      <a:pt x="88" y="62"/>
                      <a:pt x="94" y="60"/>
                      <a:pt x="93" y="65"/>
                    </a:cubicBezTo>
                    <a:close/>
                    <a:moveTo>
                      <a:pt x="86" y="65"/>
                    </a:moveTo>
                    <a:cubicBezTo>
                      <a:pt x="86" y="66"/>
                      <a:pt x="86" y="65"/>
                      <a:pt x="86" y="65"/>
                    </a:cubicBezTo>
                    <a:cubicBezTo>
                      <a:pt x="85" y="65"/>
                      <a:pt x="85" y="65"/>
                      <a:pt x="85" y="66"/>
                    </a:cubicBezTo>
                    <a:cubicBezTo>
                      <a:pt x="82" y="65"/>
                      <a:pt x="82" y="64"/>
                      <a:pt x="80" y="64"/>
                    </a:cubicBezTo>
                    <a:cubicBezTo>
                      <a:pt x="79" y="62"/>
                      <a:pt x="82" y="63"/>
                      <a:pt x="81" y="62"/>
                    </a:cubicBezTo>
                    <a:cubicBezTo>
                      <a:pt x="83" y="63"/>
                      <a:pt x="85" y="64"/>
                      <a:pt x="86" y="65"/>
                    </a:cubicBezTo>
                    <a:close/>
                    <a:moveTo>
                      <a:pt x="82" y="59"/>
                    </a:moveTo>
                    <a:cubicBezTo>
                      <a:pt x="80" y="59"/>
                      <a:pt x="80" y="57"/>
                      <a:pt x="79" y="56"/>
                    </a:cubicBezTo>
                    <a:cubicBezTo>
                      <a:pt x="79" y="54"/>
                      <a:pt x="81" y="56"/>
                      <a:pt x="81" y="54"/>
                    </a:cubicBezTo>
                    <a:cubicBezTo>
                      <a:pt x="82" y="55"/>
                      <a:pt x="81" y="57"/>
                      <a:pt x="82" y="59"/>
                    </a:cubicBezTo>
                    <a:close/>
                    <a:moveTo>
                      <a:pt x="79" y="58"/>
                    </a:moveTo>
                    <a:cubicBezTo>
                      <a:pt x="80" y="58"/>
                      <a:pt x="81" y="59"/>
                      <a:pt x="81" y="61"/>
                    </a:cubicBezTo>
                    <a:cubicBezTo>
                      <a:pt x="79" y="61"/>
                      <a:pt x="78" y="62"/>
                      <a:pt x="79" y="64"/>
                    </a:cubicBezTo>
                    <a:cubicBezTo>
                      <a:pt x="78" y="64"/>
                      <a:pt x="78" y="63"/>
                      <a:pt x="79" y="63"/>
                    </a:cubicBezTo>
                    <a:cubicBezTo>
                      <a:pt x="79" y="63"/>
                      <a:pt x="78" y="63"/>
                      <a:pt x="77" y="63"/>
                    </a:cubicBezTo>
                    <a:cubicBezTo>
                      <a:pt x="80" y="62"/>
                      <a:pt x="76" y="60"/>
                      <a:pt x="77" y="59"/>
                    </a:cubicBezTo>
                    <a:cubicBezTo>
                      <a:pt x="78" y="58"/>
                      <a:pt x="77" y="60"/>
                      <a:pt x="79" y="60"/>
                    </a:cubicBezTo>
                    <a:cubicBezTo>
                      <a:pt x="81" y="59"/>
                      <a:pt x="78" y="59"/>
                      <a:pt x="79" y="58"/>
                    </a:cubicBezTo>
                    <a:close/>
                    <a:moveTo>
                      <a:pt x="77" y="87"/>
                    </a:moveTo>
                    <a:cubicBezTo>
                      <a:pt x="78" y="86"/>
                      <a:pt x="79" y="89"/>
                      <a:pt x="80" y="89"/>
                    </a:cubicBezTo>
                    <a:cubicBezTo>
                      <a:pt x="79" y="91"/>
                      <a:pt x="78" y="88"/>
                      <a:pt x="77" y="87"/>
                    </a:cubicBezTo>
                    <a:close/>
                    <a:moveTo>
                      <a:pt x="79" y="190"/>
                    </a:moveTo>
                    <a:cubicBezTo>
                      <a:pt x="79" y="189"/>
                      <a:pt x="79" y="189"/>
                      <a:pt x="79" y="189"/>
                    </a:cubicBezTo>
                    <a:cubicBezTo>
                      <a:pt x="80" y="190"/>
                      <a:pt x="77" y="191"/>
                      <a:pt x="78" y="193"/>
                    </a:cubicBezTo>
                    <a:cubicBezTo>
                      <a:pt x="81" y="189"/>
                      <a:pt x="81" y="182"/>
                      <a:pt x="87" y="181"/>
                    </a:cubicBezTo>
                    <a:cubicBezTo>
                      <a:pt x="84" y="183"/>
                      <a:pt x="82" y="187"/>
                      <a:pt x="80" y="190"/>
                    </a:cubicBezTo>
                    <a:cubicBezTo>
                      <a:pt x="81" y="191"/>
                      <a:pt x="82" y="191"/>
                      <a:pt x="81" y="192"/>
                    </a:cubicBezTo>
                    <a:cubicBezTo>
                      <a:pt x="82" y="191"/>
                      <a:pt x="84" y="188"/>
                      <a:pt x="84" y="186"/>
                    </a:cubicBezTo>
                    <a:cubicBezTo>
                      <a:pt x="87" y="190"/>
                      <a:pt x="89" y="173"/>
                      <a:pt x="93" y="172"/>
                    </a:cubicBezTo>
                    <a:cubicBezTo>
                      <a:pt x="96" y="171"/>
                      <a:pt x="98" y="173"/>
                      <a:pt x="101" y="175"/>
                    </a:cubicBezTo>
                    <a:cubicBezTo>
                      <a:pt x="100" y="179"/>
                      <a:pt x="101" y="183"/>
                      <a:pt x="104" y="180"/>
                    </a:cubicBezTo>
                    <a:cubicBezTo>
                      <a:pt x="105" y="180"/>
                      <a:pt x="104" y="182"/>
                      <a:pt x="104" y="183"/>
                    </a:cubicBezTo>
                    <a:cubicBezTo>
                      <a:pt x="106" y="182"/>
                      <a:pt x="105" y="179"/>
                      <a:pt x="106" y="177"/>
                    </a:cubicBezTo>
                    <a:cubicBezTo>
                      <a:pt x="107" y="177"/>
                      <a:pt x="108" y="178"/>
                      <a:pt x="108" y="179"/>
                    </a:cubicBezTo>
                    <a:cubicBezTo>
                      <a:pt x="107" y="179"/>
                      <a:pt x="107" y="179"/>
                      <a:pt x="107" y="179"/>
                    </a:cubicBezTo>
                    <a:cubicBezTo>
                      <a:pt x="108" y="181"/>
                      <a:pt x="111" y="179"/>
                      <a:pt x="111" y="178"/>
                    </a:cubicBezTo>
                    <a:cubicBezTo>
                      <a:pt x="111" y="177"/>
                      <a:pt x="109" y="178"/>
                      <a:pt x="109" y="179"/>
                    </a:cubicBezTo>
                    <a:cubicBezTo>
                      <a:pt x="108" y="179"/>
                      <a:pt x="109" y="177"/>
                      <a:pt x="108" y="177"/>
                    </a:cubicBezTo>
                    <a:cubicBezTo>
                      <a:pt x="108" y="177"/>
                      <a:pt x="109" y="177"/>
                      <a:pt x="109" y="177"/>
                    </a:cubicBezTo>
                    <a:cubicBezTo>
                      <a:pt x="109" y="176"/>
                      <a:pt x="108" y="175"/>
                      <a:pt x="107" y="175"/>
                    </a:cubicBezTo>
                    <a:cubicBezTo>
                      <a:pt x="110" y="175"/>
                      <a:pt x="115" y="178"/>
                      <a:pt x="116" y="182"/>
                    </a:cubicBezTo>
                    <a:cubicBezTo>
                      <a:pt x="116" y="183"/>
                      <a:pt x="113" y="181"/>
                      <a:pt x="115" y="179"/>
                    </a:cubicBezTo>
                    <a:cubicBezTo>
                      <a:pt x="114" y="180"/>
                      <a:pt x="113" y="181"/>
                      <a:pt x="114" y="179"/>
                    </a:cubicBezTo>
                    <a:cubicBezTo>
                      <a:pt x="113" y="180"/>
                      <a:pt x="110" y="182"/>
                      <a:pt x="110" y="180"/>
                    </a:cubicBezTo>
                    <a:cubicBezTo>
                      <a:pt x="108" y="182"/>
                      <a:pt x="106" y="187"/>
                      <a:pt x="104" y="184"/>
                    </a:cubicBezTo>
                    <a:cubicBezTo>
                      <a:pt x="102" y="185"/>
                      <a:pt x="102" y="188"/>
                      <a:pt x="104" y="188"/>
                    </a:cubicBezTo>
                    <a:cubicBezTo>
                      <a:pt x="102" y="189"/>
                      <a:pt x="101" y="191"/>
                      <a:pt x="98" y="192"/>
                    </a:cubicBezTo>
                    <a:cubicBezTo>
                      <a:pt x="97" y="194"/>
                      <a:pt x="100" y="192"/>
                      <a:pt x="100" y="194"/>
                    </a:cubicBezTo>
                    <a:cubicBezTo>
                      <a:pt x="97" y="200"/>
                      <a:pt x="85" y="195"/>
                      <a:pt x="79" y="197"/>
                    </a:cubicBezTo>
                    <a:cubicBezTo>
                      <a:pt x="81" y="195"/>
                      <a:pt x="77" y="194"/>
                      <a:pt x="77" y="190"/>
                    </a:cubicBezTo>
                    <a:cubicBezTo>
                      <a:pt x="77" y="190"/>
                      <a:pt x="78" y="190"/>
                      <a:pt x="79" y="190"/>
                    </a:cubicBezTo>
                    <a:close/>
                    <a:moveTo>
                      <a:pt x="79" y="95"/>
                    </a:moveTo>
                    <a:cubicBezTo>
                      <a:pt x="79" y="94"/>
                      <a:pt x="79" y="96"/>
                      <a:pt x="81" y="95"/>
                    </a:cubicBezTo>
                    <a:cubicBezTo>
                      <a:pt x="80" y="96"/>
                      <a:pt x="78" y="96"/>
                      <a:pt x="79" y="98"/>
                    </a:cubicBezTo>
                    <a:cubicBezTo>
                      <a:pt x="78" y="98"/>
                      <a:pt x="76" y="95"/>
                      <a:pt x="76" y="97"/>
                    </a:cubicBezTo>
                    <a:cubicBezTo>
                      <a:pt x="73" y="96"/>
                      <a:pt x="76" y="96"/>
                      <a:pt x="76" y="95"/>
                    </a:cubicBezTo>
                    <a:cubicBezTo>
                      <a:pt x="76" y="97"/>
                      <a:pt x="80" y="96"/>
                      <a:pt x="79" y="95"/>
                    </a:cubicBezTo>
                    <a:close/>
                    <a:moveTo>
                      <a:pt x="81" y="176"/>
                    </a:moveTo>
                    <a:cubicBezTo>
                      <a:pt x="82" y="176"/>
                      <a:pt x="82" y="177"/>
                      <a:pt x="82" y="177"/>
                    </a:cubicBezTo>
                    <a:cubicBezTo>
                      <a:pt x="84" y="182"/>
                      <a:pt x="77" y="187"/>
                      <a:pt x="74" y="191"/>
                    </a:cubicBezTo>
                    <a:cubicBezTo>
                      <a:pt x="77" y="186"/>
                      <a:pt x="79" y="181"/>
                      <a:pt x="81" y="176"/>
                    </a:cubicBezTo>
                    <a:close/>
                    <a:moveTo>
                      <a:pt x="75" y="199"/>
                    </a:moveTo>
                    <a:cubicBezTo>
                      <a:pt x="77" y="199"/>
                      <a:pt x="77" y="199"/>
                      <a:pt x="77" y="199"/>
                    </a:cubicBezTo>
                    <a:cubicBezTo>
                      <a:pt x="77" y="201"/>
                      <a:pt x="76" y="201"/>
                      <a:pt x="76" y="203"/>
                    </a:cubicBezTo>
                    <a:cubicBezTo>
                      <a:pt x="77" y="201"/>
                      <a:pt x="78" y="200"/>
                      <a:pt x="78" y="199"/>
                    </a:cubicBezTo>
                    <a:cubicBezTo>
                      <a:pt x="83" y="199"/>
                      <a:pt x="87" y="198"/>
                      <a:pt x="92" y="198"/>
                    </a:cubicBezTo>
                    <a:cubicBezTo>
                      <a:pt x="85" y="202"/>
                      <a:pt x="79" y="202"/>
                      <a:pt x="71" y="204"/>
                    </a:cubicBezTo>
                    <a:cubicBezTo>
                      <a:pt x="72" y="202"/>
                      <a:pt x="76" y="203"/>
                      <a:pt x="75" y="199"/>
                    </a:cubicBezTo>
                    <a:close/>
                    <a:moveTo>
                      <a:pt x="76" y="85"/>
                    </a:moveTo>
                    <a:cubicBezTo>
                      <a:pt x="76" y="86"/>
                      <a:pt x="75" y="86"/>
                      <a:pt x="75" y="86"/>
                    </a:cubicBezTo>
                    <a:cubicBezTo>
                      <a:pt x="73" y="86"/>
                      <a:pt x="73" y="85"/>
                      <a:pt x="71" y="84"/>
                    </a:cubicBezTo>
                    <a:cubicBezTo>
                      <a:pt x="72" y="83"/>
                      <a:pt x="73" y="84"/>
                      <a:pt x="73" y="83"/>
                    </a:cubicBezTo>
                    <a:cubicBezTo>
                      <a:pt x="74" y="84"/>
                      <a:pt x="72" y="85"/>
                      <a:pt x="74" y="85"/>
                    </a:cubicBezTo>
                    <a:cubicBezTo>
                      <a:pt x="74" y="84"/>
                      <a:pt x="74" y="85"/>
                      <a:pt x="76" y="85"/>
                    </a:cubicBezTo>
                    <a:close/>
                    <a:moveTo>
                      <a:pt x="73" y="68"/>
                    </a:moveTo>
                    <a:cubicBezTo>
                      <a:pt x="72" y="70"/>
                      <a:pt x="72" y="65"/>
                      <a:pt x="70" y="66"/>
                    </a:cubicBezTo>
                    <a:cubicBezTo>
                      <a:pt x="72" y="69"/>
                      <a:pt x="71" y="70"/>
                      <a:pt x="71" y="73"/>
                    </a:cubicBezTo>
                    <a:cubicBezTo>
                      <a:pt x="73" y="72"/>
                      <a:pt x="74" y="71"/>
                      <a:pt x="74" y="69"/>
                    </a:cubicBezTo>
                    <a:cubicBezTo>
                      <a:pt x="75" y="70"/>
                      <a:pt x="75" y="71"/>
                      <a:pt x="76" y="73"/>
                    </a:cubicBezTo>
                    <a:cubicBezTo>
                      <a:pt x="75" y="70"/>
                      <a:pt x="79" y="71"/>
                      <a:pt x="79" y="74"/>
                    </a:cubicBezTo>
                    <a:cubicBezTo>
                      <a:pt x="77" y="74"/>
                      <a:pt x="77" y="74"/>
                      <a:pt x="77" y="73"/>
                    </a:cubicBezTo>
                    <a:cubicBezTo>
                      <a:pt x="76" y="73"/>
                      <a:pt x="76" y="74"/>
                      <a:pt x="76" y="74"/>
                    </a:cubicBezTo>
                    <a:cubicBezTo>
                      <a:pt x="78" y="76"/>
                      <a:pt x="77" y="82"/>
                      <a:pt x="81" y="82"/>
                    </a:cubicBezTo>
                    <a:cubicBezTo>
                      <a:pt x="81" y="81"/>
                      <a:pt x="79" y="80"/>
                      <a:pt x="81" y="79"/>
                    </a:cubicBezTo>
                    <a:cubicBezTo>
                      <a:pt x="80" y="78"/>
                      <a:pt x="80" y="78"/>
                      <a:pt x="79" y="78"/>
                    </a:cubicBezTo>
                    <a:cubicBezTo>
                      <a:pt x="80" y="76"/>
                      <a:pt x="79" y="75"/>
                      <a:pt x="79" y="74"/>
                    </a:cubicBezTo>
                    <a:cubicBezTo>
                      <a:pt x="81" y="74"/>
                      <a:pt x="81" y="77"/>
                      <a:pt x="81" y="78"/>
                    </a:cubicBezTo>
                    <a:cubicBezTo>
                      <a:pt x="82" y="78"/>
                      <a:pt x="82" y="77"/>
                      <a:pt x="83" y="77"/>
                    </a:cubicBezTo>
                    <a:cubicBezTo>
                      <a:pt x="83" y="76"/>
                      <a:pt x="80" y="77"/>
                      <a:pt x="81" y="75"/>
                    </a:cubicBezTo>
                    <a:cubicBezTo>
                      <a:pt x="83" y="76"/>
                      <a:pt x="86" y="78"/>
                      <a:pt x="85" y="80"/>
                    </a:cubicBezTo>
                    <a:cubicBezTo>
                      <a:pt x="83" y="80"/>
                      <a:pt x="85" y="78"/>
                      <a:pt x="82" y="78"/>
                    </a:cubicBezTo>
                    <a:cubicBezTo>
                      <a:pt x="81" y="79"/>
                      <a:pt x="83" y="81"/>
                      <a:pt x="82" y="84"/>
                    </a:cubicBezTo>
                    <a:cubicBezTo>
                      <a:pt x="80" y="82"/>
                      <a:pt x="80" y="85"/>
                      <a:pt x="78" y="85"/>
                    </a:cubicBezTo>
                    <a:cubicBezTo>
                      <a:pt x="74" y="83"/>
                      <a:pt x="73" y="76"/>
                      <a:pt x="71" y="77"/>
                    </a:cubicBezTo>
                    <a:cubicBezTo>
                      <a:pt x="70" y="78"/>
                      <a:pt x="70" y="78"/>
                      <a:pt x="70" y="76"/>
                    </a:cubicBezTo>
                    <a:cubicBezTo>
                      <a:pt x="70" y="76"/>
                      <a:pt x="70" y="77"/>
                      <a:pt x="70" y="77"/>
                    </a:cubicBezTo>
                    <a:cubicBezTo>
                      <a:pt x="71" y="77"/>
                      <a:pt x="72" y="76"/>
                      <a:pt x="72" y="75"/>
                    </a:cubicBezTo>
                    <a:cubicBezTo>
                      <a:pt x="73" y="75"/>
                      <a:pt x="73" y="76"/>
                      <a:pt x="74" y="76"/>
                    </a:cubicBezTo>
                    <a:cubicBezTo>
                      <a:pt x="74" y="76"/>
                      <a:pt x="72" y="75"/>
                      <a:pt x="74" y="74"/>
                    </a:cubicBezTo>
                    <a:cubicBezTo>
                      <a:pt x="73" y="74"/>
                      <a:pt x="72" y="73"/>
                      <a:pt x="71" y="73"/>
                    </a:cubicBezTo>
                    <a:cubicBezTo>
                      <a:pt x="69" y="70"/>
                      <a:pt x="68" y="67"/>
                      <a:pt x="68" y="64"/>
                    </a:cubicBezTo>
                    <a:cubicBezTo>
                      <a:pt x="71" y="64"/>
                      <a:pt x="71" y="67"/>
                      <a:pt x="73" y="68"/>
                    </a:cubicBezTo>
                    <a:close/>
                    <a:moveTo>
                      <a:pt x="73" y="61"/>
                    </a:moveTo>
                    <a:cubicBezTo>
                      <a:pt x="74" y="62"/>
                      <a:pt x="74" y="62"/>
                      <a:pt x="75" y="62"/>
                    </a:cubicBezTo>
                    <a:cubicBezTo>
                      <a:pt x="72" y="65"/>
                      <a:pt x="68" y="61"/>
                      <a:pt x="66" y="58"/>
                    </a:cubicBezTo>
                    <a:cubicBezTo>
                      <a:pt x="66" y="57"/>
                      <a:pt x="66" y="57"/>
                      <a:pt x="66" y="57"/>
                    </a:cubicBezTo>
                    <a:cubicBezTo>
                      <a:pt x="67" y="57"/>
                      <a:pt x="67" y="57"/>
                      <a:pt x="67" y="57"/>
                    </a:cubicBezTo>
                    <a:cubicBezTo>
                      <a:pt x="67" y="60"/>
                      <a:pt x="70" y="61"/>
                      <a:pt x="73" y="61"/>
                    </a:cubicBezTo>
                    <a:close/>
                    <a:moveTo>
                      <a:pt x="61" y="205"/>
                    </a:moveTo>
                    <a:cubicBezTo>
                      <a:pt x="63" y="203"/>
                      <a:pt x="67" y="201"/>
                      <a:pt x="71" y="200"/>
                    </a:cubicBezTo>
                    <a:cubicBezTo>
                      <a:pt x="71" y="205"/>
                      <a:pt x="65" y="204"/>
                      <a:pt x="61" y="205"/>
                    </a:cubicBezTo>
                    <a:close/>
                    <a:moveTo>
                      <a:pt x="62" y="53"/>
                    </a:moveTo>
                    <a:cubicBezTo>
                      <a:pt x="63" y="53"/>
                      <a:pt x="63" y="52"/>
                      <a:pt x="64" y="52"/>
                    </a:cubicBezTo>
                    <a:cubicBezTo>
                      <a:pt x="65" y="53"/>
                      <a:pt x="63" y="54"/>
                      <a:pt x="65" y="54"/>
                    </a:cubicBezTo>
                    <a:cubicBezTo>
                      <a:pt x="63" y="56"/>
                      <a:pt x="59" y="50"/>
                      <a:pt x="57" y="48"/>
                    </a:cubicBezTo>
                    <a:cubicBezTo>
                      <a:pt x="57" y="48"/>
                      <a:pt x="57" y="49"/>
                      <a:pt x="58" y="48"/>
                    </a:cubicBezTo>
                    <a:cubicBezTo>
                      <a:pt x="56" y="47"/>
                      <a:pt x="56" y="43"/>
                      <a:pt x="53" y="44"/>
                    </a:cubicBezTo>
                    <a:cubicBezTo>
                      <a:pt x="53" y="40"/>
                      <a:pt x="54" y="41"/>
                      <a:pt x="56" y="39"/>
                    </a:cubicBezTo>
                    <a:cubicBezTo>
                      <a:pt x="59" y="40"/>
                      <a:pt x="59" y="43"/>
                      <a:pt x="62" y="45"/>
                    </a:cubicBezTo>
                    <a:cubicBezTo>
                      <a:pt x="61" y="48"/>
                      <a:pt x="64" y="51"/>
                      <a:pt x="62" y="53"/>
                    </a:cubicBezTo>
                    <a:close/>
                    <a:moveTo>
                      <a:pt x="42" y="30"/>
                    </a:moveTo>
                    <a:cubicBezTo>
                      <a:pt x="44" y="31"/>
                      <a:pt x="45" y="33"/>
                      <a:pt x="47" y="33"/>
                    </a:cubicBezTo>
                    <a:cubicBezTo>
                      <a:pt x="46" y="34"/>
                      <a:pt x="45" y="34"/>
                      <a:pt x="44" y="34"/>
                    </a:cubicBezTo>
                    <a:cubicBezTo>
                      <a:pt x="44" y="32"/>
                      <a:pt x="41" y="33"/>
                      <a:pt x="42" y="30"/>
                    </a:cubicBezTo>
                    <a:close/>
                    <a:moveTo>
                      <a:pt x="34" y="30"/>
                    </a:moveTo>
                    <a:cubicBezTo>
                      <a:pt x="33" y="29"/>
                      <a:pt x="34" y="27"/>
                      <a:pt x="36" y="27"/>
                    </a:cubicBezTo>
                    <a:cubicBezTo>
                      <a:pt x="36" y="28"/>
                      <a:pt x="37" y="27"/>
                      <a:pt x="37" y="29"/>
                    </a:cubicBezTo>
                    <a:cubicBezTo>
                      <a:pt x="35" y="28"/>
                      <a:pt x="36" y="30"/>
                      <a:pt x="34" y="30"/>
                    </a:cubicBezTo>
                    <a:close/>
                    <a:moveTo>
                      <a:pt x="53" y="206"/>
                    </a:moveTo>
                    <a:cubicBezTo>
                      <a:pt x="44" y="203"/>
                      <a:pt x="42" y="213"/>
                      <a:pt x="34" y="210"/>
                    </a:cubicBezTo>
                    <a:cubicBezTo>
                      <a:pt x="35" y="206"/>
                      <a:pt x="38" y="204"/>
                      <a:pt x="41" y="202"/>
                    </a:cubicBezTo>
                    <a:cubicBezTo>
                      <a:pt x="44" y="204"/>
                      <a:pt x="50" y="203"/>
                      <a:pt x="53" y="206"/>
                    </a:cubicBezTo>
                    <a:close/>
                    <a:moveTo>
                      <a:pt x="25" y="215"/>
                    </a:moveTo>
                    <a:cubicBezTo>
                      <a:pt x="27" y="215"/>
                      <a:pt x="26" y="217"/>
                      <a:pt x="28" y="217"/>
                    </a:cubicBezTo>
                    <a:cubicBezTo>
                      <a:pt x="31" y="216"/>
                      <a:pt x="32" y="215"/>
                      <a:pt x="33" y="212"/>
                    </a:cubicBezTo>
                    <a:cubicBezTo>
                      <a:pt x="38" y="211"/>
                      <a:pt x="43" y="211"/>
                      <a:pt x="47" y="211"/>
                    </a:cubicBezTo>
                    <a:cubicBezTo>
                      <a:pt x="46" y="210"/>
                      <a:pt x="52" y="206"/>
                      <a:pt x="54" y="209"/>
                    </a:cubicBezTo>
                    <a:cubicBezTo>
                      <a:pt x="53" y="210"/>
                      <a:pt x="53" y="210"/>
                      <a:pt x="52" y="211"/>
                    </a:cubicBezTo>
                    <a:cubicBezTo>
                      <a:pt x="53" y="212"/>
                      <a:pt x="53" y="212"/>
                      <a:pt x="53" y="212"/>
                    </a:cubicBezTo>
                    <a:cubicBezTo>
                      <a:pt x="55" y="210"/>
                      <a:pt x="57" y="208"/>
                      <a:pt x="59" y="206"/>
                    </a:cubicBezTo>
                    <a:cubicBezTo>
                      <a:pt x="63" y="209"/>
                      <a:pt x="68" y="204"/>
                      <a:pt x="70" y="207"/>
                    </a:cubicBezTo>
                    <a:cubicBezTo>
                      <a:pt x="70" y="205"/>
                      <a:pt x="73" y="205"/>
                      <a:pt x="74" y="205"/>
                    </a:cubicBezTo>
                    <a:cubicBezTo>
                      <a:pt x="83" y="204"/>
                      <a:pt x="92" y="199"/>
                      <a:pt x="101" y="198"/>
                    </a:cubicBezTo>
                    <a:cubicBezTo>
                      <a:pt x="101" y="198"/>
                      <a:pt x="102" y="198"/>
                      <a:pt x="102" y="198"/>
                    </a:cubicBezTo>
                    <a:cubicBezTo>
                      <a:pt x="102" y="198"/>
                      <a:pt x="101" y="198"/>
                      <a:pt x="101" y="198"/>
                    </a:cubicBezTo>
                    <a:cubicBezTo>
                      <a:pt x="100" y="199"/>
                      <a:pt x="100" y="200"/>
                      <a:pt x="99" y="200"/>
                    </a:cubicBezTo>
                    <a:cubicBezTo>
                      <a:pt x="99" y="202"/>
                      <a:pt x="100" y="203"/>
                      <a:pt x="100" y="204"/>
                    </a:cubicBezTo>
                    <a:cubicBezTo>
                      <a:pt x="100" y="202"/>
                      <a:pt x="101" y="204"/>
                      <a:pt x="103" y="204"/>
                    </a:cubicBezTo>
                    <a:cubicBezTo>
                      <a:pt x="103" y="202"/>
                      <a:pt x="105" y="202"/>
                      <a:pt x="104" y="199"/>
                    </a:cubicBezTo>
                    <a:cubicBezTo>
                      <a:pt x="106" y="200"/>
                      <a:pt x="106" y="199"/>
                      <a:pt x="107" y="199"/>
                    </a:cubicBezTo>
                    <a:cubicBezTo>
                      <a:pt x="106" y="202"/>
                      <a:pt x="110" y="203"/>
                      <a:pt x="110" y="206"/>
                    </a:cubicBezTo>
                    <a:cubicBezTo>
                      <a:pt x="109" y="206"/>
                      <a:pt x="107" y="205"/>
                      <a:pt x="105" y="205"/>
                    </a:cubicBezTo>
                    <a:cubicBezTo>
                      <a:pt x="101" y="213"/>
                      <a:pt x="89" y="213"/>
                      <a:pt x="85" y="218"/>
                    </a:cubicBezTo>
                    <a:cubicBezTo>
                      <a:pt x="83" y="218"/>
                      <a:pt x="83" y="218"/>
                      <a:pt x="81" y="218"/>
                    </a:cubicBezTo>
                    <a:cubicBezTo>
                      <a:pt x="80" y="219"/>
                      <a:pt x="79" y="220"/>
                      <a:pt x="80" y="222"/>
                    </a:cubicBezTo>
                    <a:cubicBezTo>
                      <a:pt x="73" y="224"/>
                      <a:pt x="68" y="228"/>
                      <a:pt x="63" y="232"/>
                    </a:cubicBezTo>
                    <a:cubicBezTo>
                      <a:pt x="61" y="234"/>
                      <a:pt x="59" y="236"/>
                      <a:pt x="56" y="238"/>
                    </a:cubicBezTo>
                    <a:cubicBezTo>
                      <a:pt x="54" y="237"/>
                      <a:pt x="58" y="236"/>
                      <a:pt x="56" y="235"/>
                    </a:cubicBezTo>
                    <a:cubicBezTo>
                      <a:pt x="53" y="237"/>
                      <a:pt x="48" y="236"/>
                      <a:pt x="48" y="242"/>
                    </a:cubicBezTo>
                    <a:cubicBezTo>
                      <a:pt x="51" y="243"/>
                      <a:pt x="52" y="245"/>
                      <a:pt x="57" y="244"/>
                    </a:cubicBezTo>
                    <a:cubicBezTo>
                      <a:pt x="55" y="241"/>
                      <a:pt x="60" y="238"/>
                      <a:pt x="62" y="235"/>
                    </a:cubicBezTo>
                    <a:cubicBezTo>
                      <a:pt x="62" y="236"/>
                      <a:pt x="61" y="238"/>
                      <a:pt x="62" y="238"/>
                    </a:cubicBezTo>
                    <a:cubicBezTo>
                      <a:pt x="67" y="230"/>
                      <a:pt x="74" y="225"/>
                      <a:pt x="83" y="222"/>
                    </a:cubicBezTo>
                    <a:cubicBezTo>
                      <a:pt x="86" y="218"/>
                      <a:pt x="91" y="215"/>
                      <a:pt x="97" y="213"/>
                    </a:cubicBezTo>
                    <a:cubicBezTo>
                      <a:pt x="91" y="219"/>
                      <a:pt x="84" y="223"/>
                      <a:pt x="78" y="228"/>
                    </a:cubicBezTo>
                    <a:cubicBezTo>
                      <a:pt x="78" y="229"/>
                      <a:pt x="78" y="229"/>
                      <a:pt x="78" y="229"/>
                    </a:cubicBezTo>
                    <a:cubicBezTo>
                      <a:pt x="85" y="223"/>
                      <a:pt x="94" y="220"/>
                      <a:pt x="99" y="213"/>
                    </a:cubicBezTo>
                    <a:cubicBezTo>
                      <a:pt x="100" y="214"/>
                      <a:pt x="100" y="215"/>
                      <a:pt x="102" y="215"/>
                    </a:cubicBezTo>
                    <a:cubicBezTo>
                      <a:pt x="103" y="213"/>
                      <a:pt x="105" y="213"/>
                      <a:pt x="106" y="213"/>
                    </a:cubicBezTo>
                    <a:cubicBezTo>
                      <a:pt x="103" y="215"/>
                      <a:pt x="103" y="217"/>
                      <a:pt x="100" y="219"/>
                    </a:cubicBezTo>
                    <a:cubicBezTo>
                      <a:pt x="102" y="219"/>
                      <a:pt x="102" y="218"/>
                      <a:pt x="104" y="217"/>
                    </a:cubicBezTo>
                    <a:cubicBezTo>
                      <a:pt x="104" y="220"/>
                      <a:pt x="106" y="221"/>
                      <a:pt x="105" y="223"/>
                    </a:cubicBezTo>
                    <a:cubicBezTo>
                      <a:pt x="111" y="223"/>
                      <a:pt x="112" y="232"/>
                      <a:pt x="120" y="233"/>
                    </a:cubicBezTo>
                    <a:cubicBezTo>
                      <a:pt x="123" y="230"/>
                      <a:pt x="130" y="228"/>
                      <a:pt x="133" y="232"/>
                    </a:cubicBezTo>
                    <a:cubicBezTo>
                      <a:pt x="134" y="236"/>
                      <a:pt x="131" y="241"/>
                      <a:pt x="128" y="237"/>
                    </a:cubicBezTo>
                    <a:cubicBezTo>
                      <a:pt x="128" y="239"/>
                      <a:pt x="130" y="238"/>
                      <a:pt x="130" y="240"/>
                    </a:cubicBezTo>
                    <a:cubicBezTo>
                      <a:pt x="129" y="240"/>
                      <a:pt x="129" y="240"/>
                      <a:pt x="128" y="239"/>
                    </a:cubicBezTo>
                    <a:cubicBezTo>
                      <a:pt x="129" y="241"/>
                      <a:pt x="128" y="242"/>
                      <a:pt x="127" y="243"/>
                    </a:cubicBezTo>
                    <a:cubicBezTo>
                      <a:pt x="127" y="243"/>
                      <a:pt x="128" y="244"/>
                      <a:pt x="128" y="244"/>
                    </a:cubicBezTo>
                    <a:cubicBezTo>
                      <a:pt x="127" y="244"/>
                      <a:pt x="127" y="244"/>
                      <a:pt x="126" y="245"/>
                    </a:cubicBezTo>
                    <a:cubicBezTo>
                      <a:pt x="131" y="248"/>
                      <a:pt x="124" y="254"/>
                      <a:pt x="119" y="252"/>
                    </a:cubicBezTo>
                    <a:cubicBezTo>
                      <a:pt x="119" y="251"/>
                      <a:pt x="116" y="250"/>
                      <a:pt x="116" y="251"/>
                    </a:cubicBezTo>
                    <a:cubicBezTo>
                      <a:pt x="119" y="252"/>
                      <a:pt x="120" y="253"/>
                      <a:pt x="121" y="256"/>
                    </a:cubicBezTo>
                    <a:cubicBezTo>
                      <a:pt x="120" y="256"/>
                      <a:pt x="120" y="256"/>
                      <a:pt x="120" y="257"/>
                    </a:cubicBezTo>
                    <a:cubicBezTo>
                      <a:pt x="119" y="257"/>
                      <a:pt x="118" y="257"/>
                      <a:pt x="118" y="257"/>
                    </a:cubicBezTo>
                    <a:cubicBezTo>
                      <a:pt x="118" y="258"/>
                      <a:pt x="118" y="259"/>
                      <a:pt x="118" y="260"/>
                    </a:cubicBezTo>
                    <a:cubicBezTo>
                      <a:pt x="120" y="260"/>
                      <a:pt x="120" y="260"/>
                      <a:pt x="120" y="260"/>
                    </a:cubicBezTo>
                    <a:cubicBezTo>
                      <a:pt x="120" y="259"/>
                      <a:pt x="121" y="260"/>
                      <a:pt x="122" y="260"/>
                    </a:cubicBezTo>
                    <a:cubicBezTo>
                      <a:pt x="122" y="261"/>
                      <a:pt x="124" y="261"/>
                      <a:pt x="122" y="262"/>
                    </a:cubicBezTo>
                    <a:cubicBezTo>
                      <a:pt x="122" y="262"/>
                      <a:pt x="122" y="262"/>
                      <a:pt x="122" y="262"/>
                    </a:cubicBezTo>
                    <a:cubicBezTo>
                      <a:pt x="123" y="263"/>
                      <a:pt x="123" y="263"/>
                      <a:pt x="123" y="263"/>
                    </a:cubicBezTo>
                    <a:cubicBezTo>
                      <a:pt x="123" y="263"/>
                      <a:pt x="124" y="262"/>
                      <a:pt x="125" y="262"/>
                    </a:cubicBezTo>
                    <a:cubicBezTo>
                      <a:pt x="126" y="263"/>
                      <a:pt x="127" y="265"/>
                      <a:pt x="128" y="263"/>
                    </a:cubicBezTo>
                    <a:cubicBezTo>
                      <a:pt x="127" y="263"/>
                      <a:pt x="127" y="261"/>
                      <a:pt x="127" y="260"/>
                    </a:cubicBezTo>
                    <a:cubicBezTo>
                      <a:pt x="128" y="259"/>
                      <a:pt x="128" y="259"/>
                      <a:pt x="130" y="259"/>
                    </a:cubicBezTo>
                    <a:cubicBezTo>
                      <a:pt x="129" y="261"/>
                      <a:pt x="130" y="261"/>
                      <a:pt x="130" y="262"/>
                    </a:cubicBezTo>
                    <a:cubicBezTo>
                      <a:pt x="129" y="263"/>
                      <a:pt x="127" y="265"/>
                      <a:pt x="128" y="267"/>
                    </a:cubicBezTo>
                    <a:cubicBezTo>
                      <a:pt x="129" y="265"/>
                      <a:pt x="130" y="263"/>
                      <a:pt x="131" y="262"/>
                    </a:cubicBezTo>
                    <a:cubicBezTo>
                      <a:pt x="132" y="262"/>
                      <a:pt x="132" y="263"/>
                      <a:pt x="133" y="263"/>
                    </a:cubicBezTo>
                    <a:cubicBezTo>
                      <a:pt x="133" y="263"/>
                      <a:pt x="133" y="261"/>
                      <a:pt x="135" y="262"/>
                    </a:cubicBezTo>
                    <a:cubicBezTo>
                      <a:pt x="135" y="259"/>
                      <a:pt x="134" y="263"/>
                      <a:pt x="133" y="261"/>
                    </a:cubicBezTo>
                    <a:cubicBezTo>
                      <a:pt x="137" y="258"/>
                      <a:pt x="133" y="258"/>
                      <a:pt x="136" y="255"/>
                    </a:cubicBezTo>
                    <a:cubicBezTo>
                      <a:pt x="136" y="258"/>
                      <a:pt x="141" y="254"/>
                      <a:pt x="139" y="254"/>
                    </a:cubicBezTo>
                    <a:cubicBezTo>
                      <a:pt x="138" y="255"/>
                      <a:pt x="140" y="253"/>
                      <a:pt x="139" y="252"/>
                    </a:cubicBezTo>
                    <a:cubicBezTo>
                      <a:pt x="138" y="251"/>
                      <a:pt x="138" y="253"/>
                      <a:pt x="137" y="253"/>
                    </a:cubicBezTo>
                    <a:cubicBezTo>
                      <a:pt x="136" y="250"/>
                      <a:pt x="139" y="246"/>
                      <a:pt x="140" y="245"/>
                    </a:cubicBezTo>
                    <a:cubicBezTo>
                      <a:pt x="140" y="246"/>
                      <a:pt x="140" y="248"/>
                      <a:pt x="141" y="249"/>
                    </a:cubicBezTo>
                    <a:cubicBezTo>
                      <a:pt x="141" y="247"/>
                      <a:pt x="143" y="247"/>
                      <a:pt x="143" y="245"/>
                    </a:cubicBezTo>
                    <a:cubicBezTo>
                      <a:pt x="142" y="244"/>
                      <a:pt x="142" y="244"/>
                      <a:pt x="140" y="244"/>
                    </a:cubicBezTo>
                    <a:cubicBezTo>
                      <a:pt x="141" y="243"/>
                      <a:pt x="141" y="241"/>
                      <a:pt x="143" y="243"/>
                    </a:cubicBezTo>
                    <a:cubicBezTo>
                      <a:pt x="142" y="240"/>
                      <a:pt x="144" y="239"/>
                      <a:pt x="145" y="238"/>
                    </a:cubicBezTo>
                    <a:cubicBezTo>
                      <a:pt x="146" y="239"/>
                      <a:pt x="148" y="240"/>
                      <a:pt x="149" y="239"/>
                    </a:cubicBezTo>
                    <a:cubicBezTo>
                      <a:pt x="150" y="236"/>
                      <a:pt x="146" y="237"/>
                      <a:pt x="147" y="235"/>
                    </a:cubicBezTo>
                    <a:cubicBezTo>
                      <a:pt x="149" y="234"/>
                      <a:pt x="150" y="237"/>
                      <a:pt x="151" y="235"/>
                    </a:cubicBezTo>
                    <a:cubicBezTo>
                      <a:pt x="150" y="235"/>
                      <a:pt x="149" y="235"/>
                      <a:pt x="149" y="234"/>
                    </a:cubicBezTo>
                    <a:cubicBezTo>
                      <a:pt x="151" y="234"/>
                      <a:pt x="152" y="233"/>
                      <a:pt x="152" y="231"/>
                    </a:cubicBezTo>
                    <a:cubicBezTo>
                      <a:pt x="151" y="230"/>
                      <a:pt x="151" y="231"/>
                      <a:pt x="150" y="230"/>
                    </a:cubicBezTo>
                    <a:cubicBezTo>
                      <a:pt x="152" y="229"/>
                      <a:pt x="153" y="227"/>
                      <a:pt x="155" y="226"/>
                    </a:cubicBezTo>
                    <a:cubicBezTo>
                      <a:pt x="156" y="226"/>
                      <a:pt x="155" y="228"/>
                      <a:pt x="157" y="227"/>
                    </a:cubicBezTo>
                    <a:cubicBezTo>
                      <a:pt x="160" y="226"/>
                      <a:pt x="160" y="223"/>
                      <a:pt x="161" y="223"/>
                    </a:cubicBezTo>
                    <a:cubicBezTo>
                      <a:pt x="161" y="223"/>
                      <a:pt x="166" y="226"/>
                      <a:pt x="164" y="222"/>
                    </a:cubicBezTo>
                    <a:cubicBezTo>
                      <a:pt x="163" y="222"/>
                      <a:pt x="161" y="222"/>
                      <a:pt x="161" y="220"/>
                    </a:cubicBezTo>
                    <a:cubicBezTo>
                      <a:pt x="164" y="220"/>
                      <a:pt x="165" y="223"/>
                      <a:pt x="166" y="222"/>
                    </a:cubicBezTo>
                    <a:cubicBezTo>
                      <a:pt x="166" y="227"/>
                      <a:pt x="174" y="232"/>
                      <a:pt x="170" y="239"/>
                    </a:cubicBezTo>
                    <a:cubicBezTo>
                      <a:pt x="170" y="240"/>
                      <a:pt x="171" y="240"/>
                      <a:pt x="172" y="240"/>
                    </a:cubicBezTo>
                    <a:cubicBezTo>
                      <a:pt x="172" y="238"/>
                      <a:pt x="173" y="237"/>
                      <a:pt x="173" y="235"/>
                    </a:cubicBezTo>
                    <a:cubicBezTo>
                      <a:pt x="172" y="234"/>
                      <a:pt x="170" y="231"/>
                      <a:pt x="171" y="229"/>
                    </a:cubicBezTo>
                    <a:cubicBezTo>
                      <a:pt x="174" y="232"/>
                      <a:pt x="176" y="240"/>
                      <a:pt x="181" y="240"/>
                    </a:cubicBezTo>
                    <a:cubicBezTo>
                      <a:pt x="178" y="239"/>
                      <a:pt x="176" y="236"/>
                      <a:pt x="175" y="233"/>
                    </a:cubicBezTo>
                    <a:cubicBezTo>
                      <a:pt x="175" y="233"/>
                      <a:pt x="177" y="235"/>
                      <a:pt x="177" y="233"/>
                    </a:cubicBezTo>
                    <a:cubicBezTo>
                      <a:pt x="173" y="231"/>
                      <a:pt x="168" y="222"/>
                      <a:pt x="169" y="220"/>
                    </a:cubicBezTo>
                    <a:cubicBezTo>
                      <a:pt x="168" y="218"/>
                      <a:pt x="168" y="220"/>
                      <a:pt x="167" y="220"/>
                    </a:cubicBezTo>
                    <a:cubicBezTo>
                      <a:pt x="165" y="218"/>
                      <a:pt x="167" y="216"/>
                      <a:pt x="165" y="214"/>
                    </a:cubicBezTo>
                    <a:cubicBezTo>
                      <a:pt x="165" y="213"/>
                      <a:pt x="167" y="211"/>
                      <a:pt x="168" y="212"/>
                    </a:cubicBezTo>
                    <a:cubicBezTo>
                      <a:pt x="167" y="212"/>
                      <a:pt x="166" y="213"/>
                      <a:pt x="166" y="215"/>
                    </a:cubicBezTo>
                    <a:cubicBezTo>
                      <a:pt x="167" y="215"/>
                      <a:pt x="166" y="216"/>
                      <a:pt x="167" y="216"/>
                    </a:cubicBezTo>
                    <a:cubicBezTo>
                      <a:pt x="167" y="215"/>
                      <a:pt x="170" y="215"/>
                      <a:pt x="171" y="216"/>
                    </a:cubicBezTo>
                    <a:cubicBezTo>
                      <a:pt x="172" y="214"/>
                      <a:pt x="170" y="212"/>
                      <a:pt x="172" y="211"/>
                    </a:cubicBezTo>
                    <a:cubicBezTo>
                      <a:pt x="172" y="213"/>
                      <a:pt x="173" y="214"/>
                      <a:pt x="172" y="216"/>
                    </a:cubicBezTo>
                    <a:cubicBezTo>
                      <a:pt x="174" y="216"/>
                      <a:pt x="173" y="214"/>
                      <a:pt x="176" y="215"/>
                    </a:cubicBezTo>
                    <a:cubicBezTo>
                      <a:pt x="175" y="217"/>
                      <a:pt x="173" y="217"/>
                      <a:pt x="173" y="219"/>
                    </a:cubicBezTo>
                    <a:cubicBezTo>
                      <a:pt x="176" y="218"/>
                      <a:pt x="178" y="221"/>
                      <a:pt x="182" y="220"/>
                    </a:cubicBezTo>
                    <a:cubicBezTo>
                      <a:pt x="186" y="227"/>
                      <a:pt x="181" y="232"/>
                      <a:pt x="188" y="237"/>
                    </a:cubicBezTo>
                    <a:cubicBezTo>
                      <a:pt x="187" y="237"/>
                      <a:pt x="186" y="238"/>
                      <a:pt x="187" y="240"/>
                    </a:cubicBezTo>
                    <a:cubicBezTo>
                      <a:pt x="190" y="241"/>
                      <a:pt x="188" y="237"/>
                      <a:pt x="189" y="237"/>
                    </a:cubicBezTo>
                    <a:cubicBezTo>
                      <a:pt x="191" y="238"/>
                      <a:pt x="194" y="238"/>
                      <a:pt x="195" y="241"/>
                    </a:cubicBezTo>
                    <a:cubicBezTo>
                      <a:pt x="195" y="241"/>
                      <a:pt x="193" y="244"/>
                      <a:pt x="195" y="244"/>
                    </a:cubicBezTo>
                    <a:cubicBezTo>
                      <a:pt x="197" y="241"/>
                      <a:pt x="200" y="239"/>
                      <a:pt x="201" y="237"/>
                    </a:cubicBezTo>
                    <a:cubicBezTo>
                      <a:pt x="202" y="237"/>
                      <a:pt x="201" y="239"/>
                      <a:pt x="202" y="239"/>
                    </a:cubicBezTo>
                    <a:cubicBezTo>
                      <a:pt x="202" y="236"/>
                      <a:pt x="205" y="232"/>
                      <a:pt x="204" y="229"/>
                    </a:cubicBezTo>
                    <a:cubicBezTo>
                      <a:pt x="206" y="230"/>
                      <a:pt x="207" y="227"/>
                      <a:pt x="208" y="228"/>
                    </a:cubicBezTo>
                    <a:cubicBezTo>
                      <a:pt x="208" y="231"/>
                      <a:pt x="207" y="232"/>
                      <a:pt x="207" y="234"/>
                    </a:cubicBezTo>
                    <a:cubicBezTo>
                      <a:pt x="205" y="232"/>
                      <a:pt x="203" y="234"/>
                      <a:pt x="203" y="236"/>
                    </a:cubicBezTo>
                    <a:cubicBezTo>
                      <a:pt x="205" y="237"/>
                      <a:pt x="206" y="234"/>
                      <a:pt x="209" y="234"/>
                    </a:cubicBezTo>
                    <a:cubicBezTo>
                      <a:pt x="208" y="235"/>
                      <a:pt x="209" y="238"/>
                      <a:pt x="207" y="239"/>
                    </a:cubicBezTo>
                    <a:cubicBezTo>
                      <a:pt x="208" y="238"/>
                      <a:pt x="207" y="236"/>
                      <a:pt x="208" y="235"/>
                    </a:cubicBezTo>
                    <a:cubicBezTo>
                      <a:pt x="205" y="236"/>
                      <a:pt x="205" y="241"/>
                      <a:pt x="206" y="243"/>
                    </a:cubicBezTo>
                    <a:cubicBezTo>
                      <a:pt x="209" y="243"/>
                      <a:pt x="209" y="243"/>
                      <a:pt x="209" y="243"/>
                    </a:cubicBezTo>
                    <a:cubicBezTo>
                      <a:pt x="209" y="242"/>
                      <a:pt x="208" y="240"/>
                      <a:pt x="209" y="239"/>
                    </a:cubicBezTo>
                    <a:cubicBezTo>
                      <a:pt x="209" y="241"/>
                      <a:pt x="208" y="244"/>
                      <a:pt x="210" y="244"/>
                    </a:cubicBezTo>
                    <a:cubicBezTo>
                      <a:pt x="210" y="242"/>
                      <a:pt x="210" y="239"/>
                      <a:pt x="213" y="238"/>
                    </a:cubicBezTo>
                    <a:cubicBezTo>
                      <a:pt x="211" y="238"/>
                      <a:pt x="213" y="235"/>
                      <a:pt x="213" y="235"/>
                    </a:cubicBezTo>
                    <a:cubicBezTo>
                      <a:pt x="211" y="235"/>
                      <a:pt x="212" y="231"/>
                      <a:pt x="213" y="229"/>
                    </a:cubicBezTo>
                    <a:cubicBezTo>
                      <a:pt x="217" y="234"/>
                      <a:pt x="220" y="240"/>
                      <a:pt x="222" y="247"/>
                    </a:cubicBezTo>
                    <a:cubicBezTo>
                      <a:pt x="222" y="250"/>
                      <a:pt x="220" y="254"/>
                      <a:pt x="224" y="255"/>
                    </a:cubicBezTo>
                    <a:cubicBezTo>
                      <a:pt x="225" y="246"/>
                      <a:pt x="218" y="236"/>
                      <a:pt x="215" y="228"/>
                    </a:cubicBezTo>
                    <a:cubicBezTo>
                      <a:pt x="215" y="228"/>
                      <a:pt x="215" y="227"/>
                      <a:pt x="216" y="227"/>
                    </a:cubicBezTo>
                    <a:cubicBezTo>
                      <a:pt x="210" y="226"/>
                      <a:pt x="212" y="222"/>
                      <a:pt x="212" y="219"/>
                    </a:cubicBezTo>
                    <a:cubicBezTo>
                      <a:pt x="212" y="219"/>
                      <a:pt x="210" y="219"/>
                      <a:pt x="210" y="218"/>
                    </a:cubicBezTo>
                    <a:cubicBezTo>
                      <a:pt x="210" y="217"/>
                      <a:pt x="212" y="214"/>
                      <a:pt x="212" y="215"/>
                    </a:cubicBezTo>
                    <a:cubicBezTo>
                      <a:pt x="212" y="216"/>
                      <a:pt x="211" y="217"/>
                      <a:pt x="212" y="218"/>
                    </a:cubicBezTo>
                    <a:cubicBezTo>
                      <a:pt x="216" y="219"/>
                      <a:pt x="220" y="219"/>
                      <a:pt x="225" y="219"/>
                    </a:cubicBezTo>
                    <a:cubicBezTo>
                      <a:pt x="227" y="223"/>
                      <a:pt x="223" y="233"/>
                      <a:pt x="225" y="231"/>
                    </a:cubicBezTo>
                    <a:cubicBezTo>
                      <a:pt x="225" y="226"/>
                      <a:pt x="227" y="223"/>
                      <a:pt x="226" y="218"/>
                    </a:cubicBezTo>
                    <a:cubicBezTo>
                      <a:pt x="227" y="217"/>
                      <a:pt x="228" y="217"/>
                      <a:pt x="229" y="218"/>
                    </a:cubicBezTo>
                    <a:cubicBezTo>
                      <a:pt x="230" y="211"/>
                      <a:pt x="238" y="211"/>
                      <a:pt x="238" y="203"/>
                    </a:cubicBezTo>
                    <a:cubicBezTo>
                      <a:pt x="239" y="205"/>
                      <a:pt x="240" y="207"/>
                      <a:pt x="241" y="209"/>
                    </a:cubicBezTo>
                    <a:cubicBezTo>
                      <a:pt x="237" y="204"/>
                      <a:pt x="233" y="177"/>
                      <a:pt x="242" y="177"/>
                    </a:cubicBezTo>
                    <a:cubicBezTo>
                      <a:pt x="242" y="176"/>
                      <a:pt x="242" y="175"/>
                      <a:pt x="243" y="175"/>
                    </a:cubicBezTo>
                    <a:cubicBezTo>
                      <a:pt x="244" y="178"/>
                      <a:pt x="239" y="182"/>
                      <a:pt x="242" y="184"/>
                    </a:cubicBezTo>
                    <a:cubicBezTo>
                      <a:pt x="243" y="182"/>
                      <a:pt x="244" y="181"/>
                      <a:pt x="243" y="178"/>
                    </a:cubicBezTo>
                    <a:cubicBezTo>
                      <a:pt x="245" y="178"/>
                      <a:pt x="247" y="176"/>
                      <a:pt x="247" y="178"/>
                    </a:cubicBezTo>
                    <a:cubicBezTo>
                      <a:pt x="247" y="177"/>
                      <a:pt x="248" y="176"/>
                      <a:pt x="250" y="176"/>
                    </a:cubicBezTo>
                    <a:cubicBezTo>
                      <a:pt x="249" y="181"/>
                      <a:pt x="252" y="185"/>
                      <a:pt x="251" y="187"/>
                    </a:cubicBezTo>
                    <a:cubicBezTo>
                      <a:pt x="252" y="186"/>
                      <a:pt x="252" y="187"/>
                      <a:pt x="252" y="188"/>
                    </a:cubicBezTo>
                    <a:cubicBezTo>
                      <a:pt x="252" y="186"/>
                      <a:pt x="253" y="187"/>
                      <a:pt x="253" y="186"/>
                    </a:cubicBezTo>
                    <a:cubicBezTo>
                      <a:pt x="250" y="185"/>
                      <a:pt x="250" y="178"/>
                      <a:pt x="251" y="175"/>
                    </a:cubicBezTo>
                    <a:cubicBezTo>
                      <a:pt x="251" y="177"/>
                      <a:pt x="253" y="177"/>
                      <a:pt x="253" y="179"/>
                    </a:cubicBezTo>
                    <a:cubicBezTo>
                      <a:pt x="253" y="180"/>
                      <a:pt x="252" y="177"/>
                      <a:pt x="251" y="179"/>
                    </a:cubicBezTo>
                    <a:cubicBezTo>
                      <a:pt x="252" y="180"/>
                      <a:pt x="253" y="180"/>
                      <a:pt x="255" y="181"/>
                    </a:cubicBezTo>
                    <a:cubicBezTo>
                      <a:pt x="255" y="184"/>
                      <a:pt x="256" y="187"/>
                      <a:pt x="256" y="189"/>
                    </a:cubicBezTo>
                    <a:cubicBezTo>
                      <a:pt x="256" y="184"/>
                      <a:pt x="260" y="184"/>
                      <a:pt x="261" y="182"/>
                    </a:cubicBezTo>
                    <a:cubicBezTo>
                      <a:pt x="262" y="182"/>
                      <a:pt x="262" y="183"/>
                      <a:pt x="263" y="183"/>
                    </a:cubicBezTo>
                    <a:cubicBezTo>
                      <a:pt x="263" y="182"/>
                      <a:pt x="265" y="181"/>
                      <a:pt x="263" y="181"/>
                    </a:cubicBezTo>
                    <a:cubicBezTo>
                      <a:pt x="263" y="181"/>
                      <a:pt x="263" y="182"/>
                      <a:pt x="262" y="182"/>
                    </a:cubicBezTo>
                    <a:cubicBezTo>
                      <a:pt x="261" y="181"/>
                      <a:pt x="260" y="178"/>
                      <a:pt x="262" y="179"/>
                    </a:cubicBezTo>
                    <a:cubicBezTo>
                      <a:pt x="260" y="177"/>
                      <a:pt x="255" y="178"/>
                      <a:pt x="255" y="174"/>
                    </a:cubicBezTo>
                    <a:cubicBezTo>
                      <a:pt x="257" y="175"/>
                      <a:pt x="257" y="172"/>
                      <a:pt x="256" y="171"/>
                    </a:cubicBezTo>
                    <a:cubicBezTo>
                      <a:pt x="255" y="172"/>
                      <a:pt x="256" y="174"/>
                      <a:pt x="255" y="173"/>
                    </a:cubicBezTo>
                    <a:cubicBezTo>
                      <a:pt x="254" y="171"/>
                      <a:pt x="253" y="170"/>
                      <a:pt x="251" y="169"/>
                    </a:cubicBezTo>
                    <a:cubicBezTo>
                      <a:pt x="251" y="168"/>
                      <a:pt x="252" y="168"/>
                      <a:pt x="252" y="167"/>
                    </a:cubicBezTo>
                    <a:cubicBezTo>
                      <a:pt x="256" y="164"/>
                      <a:pt x="260" y="167"/>
                      <a:pt x="266" y="166"/>
                    </a:cubicBezTo>
                    <a:cubicBezTo>
                      <a:pt x="267" y="165"/>
                      <a:pt x="265" y="165"/>
                      <a:pt x="266" y="164"/>
                    </a:cubicBezTo>
                    <a:cubicBezTo>
                      <a:pt x="267" y="164"/>
                      <a:pt x="269" y="166"/>
                      <a:pt x="269" y="165"/>
                    </a:cubicBezTo>
                    <a:cubicBezTo>
                      <a:pt x="269" y="165"/>
                      <a:pt x="268" y="165"/>
                      <a:pt x="268" y="164"/>
                    </a:cubicBezTo>
                    <a:cubicBezTo>
                      <a:pt x="270" y="164"/>
                      <a:pt x="269" y="165"/>
                      <a:pt x="270" y="165"/>
                    </a:cubicBezTo>
                    <a:cubicBezTo>
                      <a:pt x="270" y="163"/>
                      <a:pt x="271" y="162"/>
                      <a:pt x="270" y="160"/>
                    </a:cubicBezTo>
                    <a:cubicBezTo>
                      <a:pt x="271" y="160"/>
                      <a:pt x="272" y="160"/>
                      <a:pt x="272" y="159"/>
                    </a:cubicBezTo>
                    <a:cubicBezTo>
                      <a:pt x="272" y="160"/>
                      <a:pt x="272" y="160"/>
                      <a:pt x="273" y="161"/>
                    </a:cubicBezTo>
                    <a:cubicBezTo>
                      <a:pt x="273" y="163"/>
                      <a:pt x="271" y="163"/>
                      <a:pt x="271" y="165"/>
                    </a:cubicBezTo>
                    <a:cubicBezTo>
                      <a:pt x="275" y="164"/>
                      <a:pt x="275" y="164"/>
                      <a:pt x="277" y="166"/>
                    </a:cubicBezTo>
                    <a:cubicBezTo>
                      <a:pt x="277" y="164"/>
                      <a:pt x="274" y="165"/>
                      <a:pt x="275" y="162"/>
                    </a:cubicBezTo>
                    <a:cubicBezTo>
                      <a:pt x="276" y="162"/>
                      <a:pt x="278" y="165"/>
                      <a:pt x="278" y="164"/>
                    </a:cubicBezTo>
                    <a:cubicBezTo>
                      <a:pt x="275" y="163"/>
                      <a:pt x="274" y="157"/>
                      <a:pt x="273" y="156"/>
                    </a:cubicBezTo>
                    <a:cubicBezTo>
                      <a:pt x="277" y="156"/>
                      <a:pt x="275" y="160"/>
                      <a:pt x="276" y="160"/>
                    </a:cubicBezTo>
                    <a:cubicBezTo>
                      <a:pt x="277" y="159"/>
                      <a:pt x="279" y="159"/>
                      <a:pt x="279" y="156"/>
                    </a:cubicBezTo>
                    <a:cubicBezTo>
                      <a:pt x="275" y="157"/>
                      <a:pt x="274" y="155"/>
                      <a:pt x="273" y="153"/>
                    </a:cubicBezTo>
                    <a:cubicBezTo>
                      <a:pt x="273" y="153"/>
                      <a:pt x="276" y="154"/>
                      <a:pt x="276" y="152"/>
                    </a:cubicBezTo>
                    <a:cubicBezTo>
                      <a:pt x="275" y="150"/>
                      <a:pt x="274" y="154"/>
                      <a:pt x="274" y="152"/>
                    </a:cubicBezTo>
                    <a:cubicBezTo>
                      <a:pt x="274" y="151"/>
                      <a:pt x="275" y="152"/>
                      <a:pt x="275" y="150"/>
                    </a:cubicBezTo>
                    <a:cubicBezTo>
                      <a:pt x="274" y="150"/>
                      <a:pt x="274" y="151"/>
                      <a:pt x="273" y="151"/>
                    </a:cubicBezTo>
                    <a:cubicBezTo>
                      <a:pt x="273" y="151"/>
                      <a:pt x="273" y="151"/>
                      <a:pt x="273" y="151"/>
                    </a:cubicBezTo>
                    <a:cubicBezTo>
                      <a:pt x="273" y="151"/>
                      <a:pt x="273" y="151"/>
                      <a:pt x="273" y="151"/>
                    </a:cubicBezTo>
                    <a:cubicBezTo>
                      <a:pt x="274" y="150"/>
                      <a:pt x="273" y="148"/>
                      <a:pt x="274" y="148"/>
                    </a:cubicBezTo>
                    <a:cubicBezTo>
                      <a:pt x="279" y="148"/>
                      <a:pt x="279" y="148"/>
                      <a:pt x="279" y="148"/>
                    </a:cubicBezTo>
                    <a:cubicBezTo>
                      <a:pt x="279" y="149"/>
                      <a:pt x="279" y="151"/>
                      <a:pt x="281" y="151"/>
                    </a:cubicBezTo>
                    <a:cubicBezTo>
                      <a:pt x="281" y="151"/>
                      <a:pt x="281" y="150"/>
                      <a:pt x="281" y="150"/>
                    </a:cubicBezTo>
                    <a:cubicBezTo>
                      <a:pt x="281" y="149"/>
                      <a:pt x="281" y="149"/>
                      <a:pt x="281" y="149"/>
                    </a:cubicBezTo>
                    <a:cubicBezTo>
                      <a:pt x="281" y="148"/>
                      <a:pt x="280" y="149"/>
                      <a:pt x="280" y="148"/>
                    </a:cubicBezTo>
                    <a:cubicBezTo>
                      <a:pt x="280" y="147"/>
                      <a:pt x="284" y="146"/>
                      <a:pt x="283" y="145"/>
                    </a:cubicBezTo>
                    <a:cubicBezTo>
                      <a:pt x="280" y="147"/>
                      <a:pt x="277" y="148"/>
                      <a:pt x="273" y="146"/>
                    </a:cubicBezTo>
                    <a:cubicBezTo>
                      <a:pt x="276" y="144"/>
                      <a:pt x="271" y="144"/>
                      <a:pt x="272" y="141"/>
                    </a:cubicBezTo>
                    <a:cubicBezTo>
                      <a:pt x="274" y="141"/>
                      <a:pt x="277" y="141"/>
                      <a:pt x="278" y="139"/>
                    </a:cubicBezTo>
                    <a:cubicBezTo>
                      <a:pt x="275" y="139"/>
                      <a:pt x="274" y="140"/>
                      <a:pt x="272" y="140"/>
                    </a:cubicBezTo>
                    <a:cubicBezTo>
                      <a:pt x="271" y="138"/>
                      <a:pt x="269" y="135"/>
                      <a:pt x="272" y="134"/>
                    </a:cubicBezTo>
                    <a:cubicBezTo>
                      <a:pt x="273" y="134"/>
                      <a:pt x="275" y="136"/>
                      <a:pt x="275" y="135"/>
                    </a:cubicBezTo>
                    <a:cubicBezTo>
                      <a:pt x="274" y="135"/>
                      <a:pt x="274" y="133"/>
                      <a:pt x="273" y="133"/>
                    </a:cubicBezTo>
                    <a:cubicBezTo>
                      <a:pt x="269" y="135"/>
                      <a:pt x="268" y="131"/>
                      <a:pt x="266" y="134"/>
                    </a:cubicBezTo>
                    <a:cubicBezTo>
                      <a:pt x="267" y="132"/>
                      <a:pt x="265" y="132"/>
                      <a:pt x="264" y="131"/>
                    </a:cubicBezTo>
                    <a:cubicBezTo>
                      <a:pt x="265" y="131"/>
                      <a:pt x="269" y="128"/>
                      <a:pt x="267" y="129"/>
                    </a:cubicBezTo>
                    <a:cubicBezTo>
                      <a:pt x="263" y="131"/>
                      <a:pt x="259" y="131"/>
                      <a:pt x="257" y="127"/>
                    </a:cubicBezTo>
                    <a:cubicBezTo>
                      <a:pt x="258" y="125"/>
                      <a:pt x="260" y="125"/>
                      <a:pt x="260" y="122"/>
                    </a:cubicBezTo>
                    <a:cubicBezTo>
                      <a:pt x="259" y="121"/>
                      <a:pt x="256" y="124"/>
                      <a:pt x="255" y="122"/>
                    </a:cubicBezTo>
                    <a:cubicBezTo>
                      <a:pt x="262" y="118"/>
                      <a:pt x="273" y="116"/>
                      <a:pt x="279" y="112"/>
                    </a:cubicBezTo>
                    <a:cubicBezTo>
                      <a:pt x="269" y="113"/>
                      <a:pt x="261" y="117"/>
                      <a:pt x="253" y="121"/>
                    </a:cubicBezTo>
                    <a:cubicBezTo>
                      <a:pt x="253" y="120"/>
                      <a:pt x="251" y="121"/>
                      <a:pt x="251" y="120"/>
                    </a:cubicBezTo>
                    <a:cubicBezTo>
                      <a:pt x="253" y="115"/>
                      <a:pt x="250" y="107"/>
                      <a:pt x="253" y="105"/>
                    </a:cubicBezTo>
                    <a:cubicBezTo>
                      <a:pt x="252" y="104"/>
                      <a:pt x="252" y="102"/>
                      <a:pt x="251" y="101"/>
                    </a:cubicBezTo>
                    <a:cubicBezTo>
                      <a:pt x="249" y="101"/>
                      <a:pt x="247" y="101"/>
                      <a:pt x="246" y="102"/>
                    </a:cubicBezTo>
                    <a:cubicBezTo>
                      <a:pt x="246" y="102"/>
                      <a:pt x="246" y="103"/>
                      <a:pt x="246" y="103"/>
                    </a:cubicBezTo>
                    <a:cubicBezTo>
                      <a:pt x="246" y="107"/>
                      <a:pt x="253" y="105"/>
                      <a:pt x="251" y="110"/>
                    </a:cubicBezTo>
                    <a:cubicBezTo>
                      <a:pt x="249" y="110"/>
                      <a:pt x="247" y="111"/>
                      <a:pt x="247" y="113"/>
                    </a:cubicBezTo>
                    <a:cubicBezTo>
                      <a:pt x="248" y="114"/>
                      <a:pt x="251" y="112"/>
                      <a:pt x="251" y="113"/>
                    </a:cubicBezTo>
                    <a:cubicBezTo>
                      <a:pt x="250" y="116"/>
                      <a:pt x="252" y="120"/>
                      <a:pt x="250" y="121"/>
                    </a:cubicBezTo>
                    <a:cubicBezTo>
                      <a:pt x="250" y="121"/>
                      <a:pt x="250" y="118"/>
                      <a:pt x="249" y="116"/>
                    </a:cubicBezTo>
                    <a:cubicBezTo>
                      <a:pt x="247" y="116"/>
                      <a:pt x="247" y="117"/>
                      <a:pt x="246" y="118"/>
                    </a:cubicBezTo>
                    <a:cubicBezTo>
                      <a:pt x="246" y="121"/>
                      <a:pt x="249" y="120"/>
                      <a:pt x="249" y="123"/>
                    </a:cubicBezTo>
                    <a:cubicBezTo>
                      <a:pt x="245" y="123"/>
                      <a:pt x="239" y="124"/>
                      <a:pt x="238" y="121"/>
                    </a:cubicBezTo>
                    <a:cubicBezTo>
                      <a:pt x="239" y="120"/>
                      <a:pt x="239" y="119"/>
                      <a:pt x="237" y="118"/>
                    </a:cubicBezTo>
                    <a:cubicBezTo>
                      <a:pt x="237" y="117"/>
                      <a:pt x="239" y="115"/>
                      <a:pt x="238" y="114"/>
                    </a:cubicBezTo>
                    <a:cubicBezTo>
                      <a:pt x="237" y="118"/>
                      <a:pt x="234" y="120"/>
                      <a:pt x="231" y="118"/>
                    </a:cubicBezTo>
                    <a:cubicBezTo>
                      <a:pt x="233" y="116"/>
                      <a:pt x="232" y="113"/>
                      <a:pt x="231" y="112"/>
                    </a:cubicBezTo>
                    <a:cubicBezTo>
                      <a:pt x="233" y="113"/>
                      <a:pt x="236" y="111"/>
                      <a:pt x="236" y="109"/>
                    </a:cubicBezTo>
                    <a:cubicBezTo>
                      <a:pt x="234" y="110"/>
                      <a:pt x="236" y="108"/>
                      <a:pt x="235" y="108"/>
                    </a:cubicBezTo>
                    <a:cubicBezTo>
                      <a:pt x="234" y="109"/>
                      <a:pt x="232" y="110"/>
                      <a:pt x="231" y="111"/>
                    </a:cubicBezTo>
                    <a:cubicBezTo>
                      <a:pt x="230" y="109"/>
                      <a:pt x="232" y="106"/>
                      <a:pt x="231" y="105"/>
                    </a:cubicBezTo>
                    <a:cubicBezTo>
                      <a:pt x="230" y="108"/>
                      <a:pt x="230" y="104"/>
                      <a:pt x="229" y="104"/>
                    </a:cubicBezTo>
                    <a:cubicBezTo>
                      <a:pt x="228" y="105"/>
                      <a:pt x="228" y="110"/>
                      <a:pt x="225" y="108"/>
                    </a:cubicBezTo>
                    <a:cubicBezTo>
                      <a:pt x="226" y="108"/>
                      <a:pt x="226" y="108"/>
                      <a:pt x="227" y="107"/>
                    </a:cubicBezTo>
                    <a:cubicBezTo>
                      <a:pt x="226" y="106"/>
                      <a:pt x="225" y="105"/>
                      <a:pt x="224" y="104"/>
                    </a:cubicBezTo>
                    <a:cubicBezTo>
                      <a:pt x="223" y="106"/>
                      <a:pt x="225" y="107"/>
                      <a:pt x="224" y="108"/>
                    </a:cubicBezTo>
                    <a:cubicBezTo>
                      <a:pt x="222" y="106"/>
                      <a:pt x="221" y="104"/>
                      <a:pt x="221" y="102"/>
                    </a:cubicBezTo>
                    <a:cubicBezTo>
                      <a:pt x="219" y="104"/>
                      <a:pt x="214" y="101"/>
                      <a:pt x="217" y="98"/>
                    </a:cubicBezTo>
                    <a:cubicBezTo>
                      <a:pt x="216" y="102"/>
                      <a:pt x="221" y="98"/>
                      <a:pt x="220" y="101"/>
                    </a:cubicBezTo>
                    <a:cubicBezTo>
                      <a:pt x="222" y="101"/>
                      <a:pt x="222" y="99"/>
                      <a:pt x="223" y="98"/>
                    </a:cubicBezTo>
                    <a:cubicBezTo>
                      <a:pt x="223" y="99"/>
                      <a:pt x="221" y="102"/>
                      <a:pt x="223" y="102"/>
                    </a:cubicBezTo>
                    <a:cubicBezTo>
                      <a:pt x="224" y="101"/>
                      <a:pt x="224" y="99"/>
                      <a:pt x="224" y="97"/>
                    </a:cubicBezTo>
                    <a:cubicBezTo>
                      <a:pt x="226" y="97"/>
                      <a:pt x="227" y="92"/>
                      <a:pt x="229" y="95"/>
                    </a:cubicBezTo>
                    <a:cubicBezTo>
                      <a:pt x="228" y="90"/>
                      <a:pt x="231" y="94"/>
                      <a:pt x="230" y="91"/>
                    </a:cubicBezTo>
                    <a:cubicBezTo>
                      <a:pt x="233" y="89"/>
                      <a:pt x="236" y="88"/>
                      <a:pt x="238" y="86"/>
                    </a:cubicBezTo>
                    <a:cubicBezTo>
                      <a:pt x="239" y="90"/>
                      <a:pt x="242" y="85"/>
                      <a:pt x="244" y="86"/>
                    </a:cubicBezTo>
                    <a:cubicBezTo>
                      <a:pt x="245" y="84"/>
                      <a:pt x="248" y="80"/>
                      <a:pt x="250" y="83"/>
                    </a:cubicBezTo>
                    <a:cubicBezTo>
                      <a:pt x="252" y="82"/>
                      <a:pt x="256" y="74"/>
                      <a:pt x="257" y="74"/>
                    </a:cubicBezTo>
                    <a:cubicBezTo>
                      <a:pt x="257" y="73"/>
                      <a:pt x="257" y="73"/>
                      <a:pt x="257" y="73"/>
                    </a:cubicBezTo>
                    <a:cubicBezTo>
                      <a:pt x="257" y="73"/>
                      <a:pt x="256" y="73"/>
                      <a:pt x="256" y="73"/>
                    </a:cubicBezTo>
                    <a:cubicBezTo>
                      <a:pt x="258" y="71"/>
                      <a:pt x="257" y="65"/>
                      <a:pt x="260" y="67"/>
                    </a:cubicBezTo>
                    <a:cubicBezTo>
                      <a:pt x="260" y="65"/>
                      <a:pt x="259" y="65"/>
                      <a:pt x="259" y="65"/>
                    </a:cubicBezTo>
                    <a:cubicBezTo>
                      <a:pt x="260" y="65"/>
                      <a:pt x="260" y="64"/>
                      <a:pt x="261" y="64"/>
                    </a:cubicBezTo>
                    <a:cubicBezTo>
                      <a:pt x="262" y="65"/>
                      <a:pt x="263" y="66"/>
                      <a:pt x="264" y="67"/>
                    </a:cubicBezTo>
                    <a:cubicBezTo>
                      <a:pt x="265" y="65"/>
                      <a:pt x="263" y="66"/>
                      <a:pt x="263" y="65"/>
                    </a:cubicBezTo>
                    <a:cubicBezTo>
                      <a:pt x="264" y="65"/>
                      <a:pt x="263" y="63"/>
                      <a:pt x="264" y="63"/>
                    </a:cubicBezTo>
                    <a:cubicBezTo>
                      <a:pt x="265" y="63"/>
                      <a:pt x="266" y="64"/>
                      <a:pt x="267" y="64"/>
                    </a:cubicBezTo>
                    <a:cubicBezTo>
                      <a:pt x="268" y="62"/>
                      <a:pt x="267" y="61"/>
                      <a:pt x="267" y="59"/>
                    </a:cubicBezTo>
                    <a:cubicBezTo>
                      <a:pt x="265" y="58"/>
                      <a:pt x="266" y="61"/>
                      <a:pt x="264" y="60"/>
                    </a:cubicBezTo>
                    <a:cubicBezTo>
                      <a:pt x="263" y="59"/>
                      <a:pt x="262" y="58"/>
                      <a:pt x="262" y="57"/>
                    </a:cubicBezTo>
                    <a:cubicBezTo>
                      <a:pt x="263" y="56"/>
                      <a:pt x="264" y="54"/>
                      <a:pt x="264" y="53"/>
                    </a:cubicBezTo>
                    <a:cubicBezTo>
                      <a:pt x="264" y="55"/>
                      <a:pt x="265" y="53"/>
                      <a:pt x="266" y="55"/>
                    </a:cubicBezTo>
                    <a:cubicBezTo>
                      <a:pt x="266" y="53"/>
                      <a:pt x="264" y="53"/>
                      <a:pt x="264" y="51"/>
                    </a:cubicBezTo>
                    <a:cubicBezTo>
                      <a:pt x="266" y="52"/>
                      <a:pt x="265" y="50"/>
                      <a:pt x="266" y="49"/>
                    </a:cubicBezTo>
                    <a:cubicBezTo>
                      <a:pt x="265" y="49"/>
                      <a:pt x="265" y="49"/>
                      <a:pt x="265" y="49"/>
                    </a:cubicBezTo>
                    <a:cubicBezTo>
                      <a:pt x="264" y="51"/>
                      <a:pt x="263" y="52"/>
                      <a:pt x="261" y="51"/>
                    </a:cubicBezTo>
                    <a:cubicBezTo>
                      <a:pt x="260" y="53"/>
                      <a:pt x="261" y="56"/>
                      <a:pt x="261" y="57"/>
                    </a:cubicBezTo>
                    <a:cubicBezTo>
                      <a:pt x="260" y="57"/>
                      <a:pt x="259" y="56"/>
                      <a:pt x="258" y="56"/>
                    </a:cubicBezTo>
                    <a:cubicBezTo>
                      <a:pt x="258" y="60"/>
                      <a:pt x="255" y="59"/>
                      <a:pt x="258" y="61"/>
                    </a:cubicBezTo>
                    <a:cubicBezTo>
                      <a:pt x="254" y="62"/>
                      <a:pt x="249" y="63"/>
                      <a:pt x="246" y="65"/>
                    </a:cubicBezTo>
                    <a:cubicBezTo>
                      <a:pt x="246" y="64"/>
                      <a:pt x="246" y="64"/>
                      <a:pt x="245" y="64"/>
                    </a:cubicBezTo>
                    <a:cubicBezTo>
                      <a:pt x="245" y="67"/>
                      <a:pt x="243" y="67"/>
                      <a:pt x="242" y="68"/>
                    </a:cubicBezTo>
                    <a:cubicBezTo>
                      <a:pt x="241" y="66"/>
                      <a:pt x="241" y="68"/>
                      <a:pt x="240" y="69"/>
                    </a:cubicBezTo>
                    <a:cubicBezTo>
                      <a:pt x="239" y="68"/>
                      <a:pt x="237" y="65"/>
                      <a:pt x="238" y="67"/>
                    </a:cubicBezTo>
                    <a:cubicBezTo>
                      <a:pt x="238" y="68"/>
                      <a:pt x="240" y="68"/>
                      <a:pt x="240" y="70"/>
                    </a:cubicBezTo>
                    <a:cubicBezTo>
                      <a:pt x="239" y="73"/>
                      <a:pt x="238" y="71"/>
                      <a:pt x="237" y="72"/>
                    </a:cubicBezTo>
                    <a:cubicBezTo>
                      <a:pt x="236" y="76"/>
                      <a:pt x="230" y="73"/>
                      <a:pt x="228" y="76"/>
                    </a:cubicBezTo>
                    <a:cubicBezTo>
                      <a:pt x="228" y="75"/>
                      <a:pt x="226" y="76"/>
                      <a:pt x="225" y="75"/>
                    </a:cubicBezTo>
                    <a:cubicBezTo>
                      <a:pt x="226" y="77"/>
                      <a:pt x="223" y="78"/>
                      <a:pt x="224" y="79"/>
                    </a:cubicBezTo>
                    <a:cubicBezTo>
                      <a:pt x="225" y="78"/>
                      <a:pt x="225" y="78"/>
                      <a:pt x="225" y="78"/>
                    </a:cubicBezTo>
                    <a:cubicBezTo>
                      <a:pt x="226" y="80"/>
                      <a:pt x="227" y="81"/>
                      <a:pt x="225" y="82"/>
                    </a:cubicBezTo>
                    <a:cubicBezTo>
                      <a:pt x="225" y="80"/>
                      <a:pt x="224" y="81"/>
                      <a:pt x="223" y="80"/>
                    </a:cubicBezTo>
                    <a:cubicBezTo>
                      <a:pt x="224" y="83"/>
                      <a:pt x="221" y="84"/>
                      <a:pt x="219" y="85"/>
                    </a:cubicBezTo>
                    <a:cubicBezTo>
                      <a:pt x="220" y="86"/>
                      <a:pt x="221" y="86"/>
                      <a:pt x="218" y="86"/>
                    </a:cubicBezTo>
                    <a:cubicBezTo>
                      <a:pt x="218" y="89"/>
                      <a:pt x="220" y="86"/>
                      <a:pt x="220" y="87"/>
                    </a:cubicBezTo>
                    <a:cubicBezTo>
                      <a:pt x="218" y="87"/>
                      <a:pt x="220" y="89"/>
                      <a:pt x="218" y="89"/>
                    </a:cubicBezTo>
                    <a:cubicBezTo>
                      <a:pt x="219" y="87"/>
                      <a:pt x="217" y="87"/>
                      <a:pt x="216" y="87"/>
                    </a:cubicBezTo>
                    <a:cubicBezTo>
                      <a:pt x="216" y="85"/>
                      <a:pt x="214" y="85"/>
                      <a:pt x="213" y="84"/>
                    </a:cubicBezTo>
                    <a:cubicBezTo>
                      <a:pt x="214" y="87"/>
                      <a:pt x="212" y="84"/>
                      <a:pt x="211" y="86"/>
                    </a:cubicBezTo>
                    <a:cubicBezTo>
                      <a:pt x="214" y="86"/>
                      <a:pt x="212" y="90"/>
                      <a:pt x="210" y="88"/>
                    </a:cubicBezTo>
                    <a:cubicBezTo>
                      <a:pt x="211" y="88"/>
                      <a:pt x="211" y="86"/>
                      <a:pt x="210" y="86"/>
                    </a:cubicBezTo>
                    <a:cubicBezTo>
                      <a:pt x="209" y="87"/>
                      <a:pt x="209" y="88"/>
                      <a:pt x="209" y="88"/>
                    </a:cubicBezTo>
                    <a:cubicBezTo>
                      <a:pt x="207" y="88"/>
                      <a:pt x="207" y="86"/>
                      <a:pt x="209" y="85"/>
                    </a:cubicBezTo>
                    <a:cubicBezTo>
                      <a:pt x="211" y="86"/>
                      <a:pt x="211" y="84"/>
                      <a:pt x="212" y="83"/>
                    </a:cubicBezTo>
                    <a:cubicBezTo>
                      <a:pt x="208" y="83"/>
                      <a:pt x="202" y="84"/>
                      <a:pt x="202" y="78"/>
                    </a:cubicBezTo>
                    <a:cubicBezTo>
                      <a:pt x="205" y="79"/>
                      <a:pt x="203" y="81"/>
                      <a:pt x="206" y="82"/>
                    </a:cubicBezTo>
                    <a:cubicBezTo>
                      <a:pt x="208" y="81"/>
                      <a:pt x="209" y="81"/>
                      <a:pt x="212" y="82"/>
                    </a:cubicBezTo>
                    <a:cubicBezTo>
                      <a:pt x="212" y="79"/>
                      <a:pt x="214" y="79"/>
                      <a:pt x="216" y="79"/>
                    </a:cubicBezTo>
                    <a:cubicBezTo>
                      <a:pt x="217" y="77"/>
                      <a:pt x="215" y="77"/>
                      <a:pt x="216" y="76"/>
                    </a:cubicBezTo>
                    <a:cubicBezTo>
                      <a:pt x="216" y="76"/>
                      <a:pt x="217" y="75"/>
                      <a:pt x="218" y="75"/>
                    </a:cubicBezTo>
                    <a:cubicBezTo>
                      <a:pt x="219" y="75"/>
                      <a:pt x="220" y="76"/>
                      <a:pt x="219" y="77"/>
                    </a:cubicBezTo>
                    <a:cubicBezTo>
                      <a:pt x="221" y="77"/>
                      <a:pt x="224" y="78"/>
                      <a:pt x="224" y="76"/>
                    </a:cubicBezTo>
                    <a:cubicBezTo>
                      <a:pt x="224" y="73"/>
                      <a:pt x="219" y="73"/>
                      <a:pt x="218" y="74"/>
                    </a:cubicBezTo>
                    <a:cubicBezTo>
                      <a:pt x="218" y="72"/>
                      <a:pt x="220" y="74"/>
                      <a:pt x="219" y="72"/>
                    </a:cubicBezTo>
                    <a:cubicBezTo>
                      <a:pt x="217" y="73"/>
                      <a:pt x="216" y="72"/>
                      <a:pt x="213" y="73"/>
                    </a:cubicBezTo>
                    <a:cubicBezTo>
                      <a:pt x="211" y="70"/>
                      <a:pt x="213" y="70"/>
                      <a:pt x="215" y="69"/>
                    </a:cubicBezTo>
                    <a:cubicBezTo>
                      <a:pt x="213" y="68"/>
                      <a:pt x="213" y="69"/>
                      <a:pt x="212" y="68"/>
                    </a:cubicBezTo>
                    <a:cubicBezTo>
                      <a:pt x="215" y="67"/>
                      <a:pt x="212" y="65"/>
                      <a:pt x="213" y="63"/>
                    </a:cubicBezTo>
                    <a:cubicBezTo>
                      <a:pt x="212" y="61"/>
                      <a:pt x="208" y="60"/>
                      <a:pt x="206" y="62"/>
                    </a:cubicBezTo>
                    <a:cubicBezTo>
                      <a:pt x="208" y="61"/>
                      <a:pt x="209" y="62"/>
                      <a:pt x="209" y="63"/>
                    </a:cubicBezTo>
                    <a:cubicBezTo>
                      <a:pt x="207" y="66"/>
                      <a:pt x="206" y="64"/>
                      <a:pt x="203" y="64"/>
                    </a:cubicBezTo>
                    <a:cubicBezTo>
                      <a:pt x="203" y="61"/>
                      <a:pt x="200" y="62"/>
                      <a:pt x="199" y="61"/>
                    </a:cubicBezTo>
                    <a:cubicBezTo>
                      <a:pt x="200" y="60"/>
                      <a:pt x="201" y="58"/>
                      <a:pt x="202" y="57"/>
                    </a:cubicBezTo>
                    <a:cubicBezTo>
                      <a:pt x="204" y="57"/>
                      <a:pt x="205" y="59"/>
                      <a:pt x="207" y="59"/>
                    </a:cubicBezTo>
                    <a:cubicBezTo>
                      <a:pt x="207" y="57"/>
                      <a:pt x="205" y="57"/>
                      <a:pt x="205" y="54"/>
                    </a:cubicBezTo>
                    <a:cubicBezTo>
                      <a:pt x="207" y="51"/>
                      <a:pt x="213" y="52"/>
                      <a:pt x="215" y="48"/>
                    </a:cubicBezTo>
                    <a:cubicBezTo>
                      <a:pt x="212" y="47"/>
                      <a:pt x="208" y="51"/>
                      <a:pt x="208" y="47"/>
                    </a:cubicBezTo>
                    <a:cubicBezTo>
                      <a:pt x="206" y="48"/>
                      <a:pt x="205" y="49"/>
                      <a:pt x="204" y="51"/>
                    </a:cubicBezTo>
                    <a:cubicBezTo>
                      <a:pt x="205" y="51"/>
                      <a:pt x="205" y="52"/>
                      <a:pt x="206" y="53"/>
                    </a:cubicBezTo>
                    <a:cubicBezTo>
                      <a:pt x="204" y="52"/>
                      <a:pt x="205" y="54"/>
                      <a:pt x="204" y="54"/>
                    </a:cubicBezTo>
                    <a:cubicBezTo>
                      <a:pt x="203" y="54"/>
                      <a:pt x="203" y="54"/>
                      <a:pt x="203" y="54"/>
                    </a:cubicBezTo>
                    <a:cubicBezTo>
                      <a:pt x="203" y="55"/>
                      <a:pt x="202" y="55"/>
                      <a:pt x="202" y="56"/>
                    </a:cubicBezTo>
                    <a:cubicBezTo>
                      <a:pt x="200" y="56"/>
                      <a:pt x="200" y="54"/>
                      <a:pt x="198" y="54"/>
                    </a:cubicBezTo>
                    <a:cubicBezTo>
                      <a:pt x="197" y="54"/>
                      <a:pt x="197" y="55"/>
                      <a:pt x="197" y="55"/>
                    </a:cubicBezTo>
                    <a:cubicBezTo>
                      <a:pt x="197" y="55"/>
                      <a:pt x="197" y="55"/>
                      <a:pt x="197" y="55"/>
                    </a:cubicBezTo>
                    <a:cubicBezTo>
                      <a:pt x="199" y="55"/>
                      <a:pt x="201" y="55"/>
                      <a:pt x="201" y="57"/>
                    </a:cubicBezTo>
                    <a:cubicBezTo>
                      <a:pt x="200" y="57"/>
                      <a:pt x="200" y="58"/>
                      <a:pt x="200" y="58"/>
                    </a:cubicBezTo>
                    <a:cubicBezTo>
                      <a:pt x="197" y="56"/>
                      <a:pt x="194" y="58"/>
                      <a:pt x="193" y="59"/>
                    </a:cubicBezTo>
                    <a:cubicBezTo>
                      <a:pt x="192" y="59"/>
                      <a:pt x="189" y="56"/>
                      <a:pt x="192" y="55"/>
                    </a:cubicBezTo>
                    <a:cubicBezTo>
                      <a:pt x="187" y="56"/>
                      <a:pt x="187" y="51"/>
                      <a:pt x="184" y="50"/>
                    </a:cubicBezTo>
                    <a:cubicBezTo>
                      <a:pt x="185" y="53"/>
                      <a:pt x="187" y="53"/>
                      <a:pt x="188" y="56"/>
                    </a:cubicBezTo>
                    <a:cubicBezTo>
                      <a:pt x="187" y="56"/>
                      <a:pt x="186" y="56"/>
                      <a:pt x="185" y="56"/>
                    </a:cubicBezTo>
                    <a:cubicBezTo>
                      <a:pt x="185" y="57"/>
                      <a:pt x="185" y="57"/>
                      <a:pt x="185" y="57"/>
                    </a:cubicBezTo>
                    <a:cubicBezTo>
                      <a:pt x="188" y="57"/>
                      <a:pt x="188" y="56"/>
                      <a:pt x="190" y="57"/>
                    </a:cubicBezTo>
                    <a:cubicBezTo>
                      <a:pt x="190" y="58"/>
                      <a:pt x="189" y="58"/>
                      <a:pt x="189" y="59"/>
                    </a:cubicBezTo>
                    <a:cubicBezTo>
                      <a:pt x="190" y="60"/>
                      <a:pt x="191" y="60"/>
                      <a:pt x="192" y="61"/>
                    </a:cubicBezTo>
                    <a:cubicBezTo>
                      <a:pt x="192" y="60"/>
                      <a:pt x="191" y="59"/>
                      <a:pt x="190" y="59"/>
                    </a:cubicBezTo>
                    <a:cubicBezTo>
                      <a:pt x="192" y="58"/>
                      <a:pt x="193" y="61"/>
                      <a:pt x="195" y="63"/>
                    </a:cubicBezTo>
                    <a:cubicBezTo>
                      <a:pt x="193" y="63"/>
                      <a:pt x="193" y="65"/>
                      <a:pt x="193" y="66"/>
                    </a:cubicBezTo>
                    <a:cubicBezTo>
                      <a:pt x="190" y="65"/>
                      <a:pt x="188" y="63"/>
                      <a:pt x="187" y="61"/>
                    </a:cubicBezTo>
                    <a:cubicBezTo>
                      <a:pt x="186" y="62"/>
                      <a:pt x="186" y="62"/>
                      <a:pt x="186" y="62"/>
                    </a:cubicBezTo>
                    <a:cubicBezTo>
                      <a:pt x="187" y="63"/>
                      <a:pt x="187" y="64"/>
                      <a:pt x="188" y="65"/>
                    </a:cubicBezTo>
                    <a:cubicBezTo>
                      <a:pt x="186" y="65"/>
                      <a:pt x="184" y="63"/>
                      <a:pt x="183" y="62"/>
                    </a:cubicBezTo>
                    <a:cubicBezTo>
                      <a:pt x="181" y="63"/>
                      <a:pt x="181" y="63"/>
                      <a:pt x="181" y="63"/>
                    </a:cubicBezTo>
                    <a:cubicBezTo>
                      <a:pt x="182" y="64"/>
                      <a:pt x="184" y="64"/>
                      <a:pt x="184" y="67"/>
                    </a:cubicBezTo>
                    <a:cubicBezTo>
                      <a:pt x="183" y="66"/>
                      <a:pt x="183" y="66"/>
                      <a:pt x="182" y="65"/>
                    </a:cubicBezTo>
                    <a:cubicBezTo>
                      <a:pt x="180" y="65"/>
                      <a:pt x="180" y="65"/>
                      <a:pt x="180" y="65"/>
                    </a:cubicBezTo>
                    <a:cubicBezTo>
                      <a:pt x="180" y="67"/>
                      <a:pt x="181" y="68"/>
                      <a:pt x="180" y="70"/>
                    </a:cubicBezTo>
                    <a:cubicBezTo>
                      <a:pt x="178" y="70"/>
                      <a:pt x="177" y="69"/>
                      <a:pt x="176" y="70"/>
                    </a:cubicBezTo>
                    <a:cubicBezTo>
                      <a:pt x="176" y="72"/>
                      <a:pt x="177" y="69"/>
                      <a:pt x="178" y="70"/>
                    </a:cubicBezTo>
                    <a:cubicBezTo>
                      <a:pt x="178" y="71"/>
                      <a:pt x="176" y="73"/>
                      <a:pt x="175" y="72"/>
                    </a:cubicBezTo>
                    <a:cubicBezTo>
                      <a:pt x="175" y="71"/>
                      <a:pt x="175" y="71"/>
                      <a:pt x="174" y="70"/>
                    </a:cubicBezTo>
                    <a:cubicBezTo>
                      <a:pt x="175" y="74"/>
                      <a:pt x="171" y="73"/>
                      <a:pt x="168" y="74"/>
                    </a:cubicBezTo>
                    <a:cubicBezTo>
                      <a:pt x="166" y="73"/>
                      <a:pt x="164" y="72"/>
                      <a:pt x="160" y="71"/>
                    </a:cubicBezTo>
                    <a:cubicBezTo>
                      <a:pt x="159" y="66"/>
                      <a:pt x="150" y="65"/>
                      <a:pt x="149" y="61"/>
                    </a:cubicBezTo>
                    <a:cubicBezTo>
                      <a:pt x="150" y="61"/>
                      <a:pt x="152" y="59"/>
                      <a:pt x="154" y="58"/>
                    </a:cubicBezTo>
                    <a:cubicBezTo>
                      <a:pt x="153" y="57"/>
                      <a:pt x="153" y="57"/>
                      <a:pt x="153" y="57"/>
                    </a:cubicBezTo>
                    <a:cubicBezTo>
                      <a:pt x="150" y="59"/>
                      <a:pt x="146" y="61"/>
                      <a:pt x="142" y="59"/>
                    </a:cubicBezTo>
                    <a:cubicBezTo>
                      <a:pt x="140" y="61"/>
                      <a:pt x="136" y="61"/>
                      <a:pt x="134" y="62"/>
                    </a:cubicBezTo>
                    <a:cubicBezTo>
                      <a:pt x="132" y="61"/>
                      <a:pt x="134" y="60"/>
                      <a:pt x="133" y="59"/>
                    </a:cubicBezTo>
                    <a:cubicBezTo>
                      <a:pt x="130" y="63"/>
                      <a:pt x="131" y="52"/>
                      <a:pt x="127" y="53"/>
                    </a:cubicBezTo>
                    <a:cubicBezTo>
                      <a:pt x="127" y="57"/>
                      <a:pt x="125" y="65"/>
                      <a:pt x="121" y="62"/>
                    </a:cubicBezTo>
                    <a:cubicBezTo>
                      <a:pt x="121" y="62"/>
                      <a:pt x="124" y="62"/>
                      <a:pt x="123" y="61"/>
                    </a:cubicBezTo>
                    <a:cubicBezTo>
                      <a:pt x="121" y="61"/>
                      <a:pt x="121" y="62"/>
                      <a:pt x="120" y="62"/>
                    </a:cubicBezTo>
                    <a:cubicBezTo>
                      <a:pt x="117" y="56"/>
                      <a:pt x="118" y="46"/>
                      <a:pt x="114" y="42"/>
                    </a:cubicBezTo>
                    <a:cubicBezTo>
                      <a:pt x="111" y="46"/>
                      <a:pt x="116" y="53"/>
                      <a:pt x="112" y="56"/>
                    </a:cubicBezTo>
                    <a:cubicBezTo>
                      <a:pt x="115" y="55"/>
                      <a:pt x="115" y="61"/>
                      <a:pt x="114" y="64"/>
                    </a:cubicBezTo>
                    <a:cubicBezTo>
                      <a:pt x="115" y="62"/>
                      <a:pt x="108" y="63"/>
                      <a:pt x="109" y="58"/>
                    </a:cubicBezTo>
                    <a:cubicBezTo>
                      <a:pt x="106" y="60"/>
                      <a:pt x="105" y="58"/>
                      <a:pt x="104" y="57"/>
                    </a:cubicBezTo>
                    <a:cubicBezTo>
                      <a:pt x="100" y="52"/>
                      <a:pt x="87" y="43"/>
                      <a:pt x="79" y="38"/>
                    </a:cubicBezTo>
                    <a:cubicBezTo>
                      <a:pt x="80" y="38"/>
                      <a:pt x="81" y="38"/>
                      <a:pt x="81" y="37"/>
                    </a:cubicBezTo>
                    <a:cubicBezTo>
                      <a:pt x="80" y="36"/>
                      <a:pt x="76" y="36"/>
                      <a:pt x="75" y="38"/>
                    </a:cubicBezTo>
                    <a:cubicBezTo>
                      <a:pt x="76" y="38"/>
                      <a:pt x="76" y="38"/>
                      <a:pt x="76" y="39"/>
                    </a:cubicBezTo>
                    <a:cubicBezTo>
                      <a:pt x="82" y="40"/>
                      <a:pt x="87" y="45"/>
                      <a:pt x="90" y="46"/>
                    </a:cubicBezTo>
                    <a:cubicBezTo>
                      <a:pt x="89" y="47"/>
                      <a:pt x="90" y="50"/>
                      <a:pt x="92" y="50"/>
                    </a:cubicBezTo>
                    <a:cubicBezTo>
                      <a:pt x="93" y="49"/>
                      <a:pt x="91" y="48"/>
                      <a:pt x="92" y="47"/>
                    </a:cubicBezTo>
                    <a:cubicBezTo>
                      <a:pt x="94" y="50"/>
                      <a:pt x="97" y="51"/>
                      <a:pt x="99" y="53"/>
                    </a:cubicBezTo>
                    <a:cubicBezTo>
                      <a:pt x="99" y="53"/>
                      <a:pt x="99" y="54"/>
                      <a:pt x="99" y="55"/>
                    </a:cubicBezTo>
                    <a:cubicBezTo>
                      <a:pt x="104" y="54"/>
                      <a:pt x="104" y="61"/>
                      <a:pt x="105" y="63"/>
                    </a:cubicBezTo>
                    <a:cubicBezTo>
                      <a:pt x="104" y="63"/>
                      <a:pt x="104" y="64"/>
                      <a:pt x="104" y="64"/>
                    </a:cubicBezTo>
                    <a:cubicBezTo>
                      <a:pt x="101" y="61"/>
                      <a:pt x="96" y="60"/>
                      <a:pt x="92" y="57"/>
                    </a:cubicBezTo>
                    <a:cubicBezTo>
                      <a:pt x="91" y="57"/>
                      <a:pt x="91" y="56"/>
                      <a:pt x="90" y="56"/>
                    </a:cubicBezTo>
                    <a:cubicBezTo>
                      <a:pt x="89" y="55"/>
                      <a:pt x="92" y="52"/>
                      <a:pt x="90" y="53"/>
                    </a:cubicBezTo>
                    <a:cubicBezTo>
                      <a:pt x="90" y="54"/>
                      <a:pt x="89" y="55"/>
                      <a:pt x="87" y="55"/>
                    </a:cubicBezTo>
                    <a:cubicBezTo>
                      <a:pt x="87" y="54"/>
                      <a:pt x="88" y="54"/>
                      <a:pt x="88" y="52"/>
                    </a:cubicBezTo>
                    <a:cubicBezTo>
                      <a:pt x="86" y="52"/>
                      <a:pt x="87" y="54"/>
                      <a:pt x="86" y="54"/>
                    </a:cubicBezTo>
                    <a:cubicBezTo>
                      <a:pt x="86" y="51"/>
                      <a:pt x="83" y="54"/>
                      <a:pt x="83" y="52"/>
                    </a:cubicBezTo>
                    <a:cubicBezTo>
                      <a:pt x="83" y="51"/>
                      <a:pt x="86" y="50"/>
                      <a:pt x="85" y="49"/>
                    </a:cubicBezTo>
                    <a:cubicBezTo>
                      <a:pt x="84" y="52"/>
                      <a:pt x="80" y="50"/>
                      <a:pt x="79" y="50"/>
                    </a:cubicBezTo>
                    <a:cubicBezTo>
                      <a:pt x="80" y="51"/>
                      <a:pt x="81" y="52"/>
                      <a:pt x="82" y="53"/>
                    </a:cubicBezTo>
                    <a:cubicBezTo>
                      <a:pt x="81" y="53"/>
                      <a:pt x="79" y="53"/>
                      <a:pt x="79" y="51"/>
                    </a:cubicBezTo>
                    <a:cubicBezTo>
                      <a:pt x="76" y="51"/>
                      <a:pt x="75" y="53"/>
                      <a:pt x="74" y="53"/>
                    </a:cubicBezTo>
                    <a:cubicBezTo>
                      <a:pt x="71" y="54"/>
                      <a:pt x="72" y="51"/>
                      <a:pt x="71" y="50"/>
                    </a:cubicBezTo>
                    <a:cubicBezTo>
                      <a:pt x="71" y="51"/>
                      <a:pt x="71" y="51"/>
                      <a:pt x="70" y="51"/>
                    </a:cubicBezTo>
                    <a:cubicBezTo>
                      <a:pt x="71" y="50"/>
                      <a:pt x="68" y="48"/>
                      <a:pt x="67" y="47"/>
                    </a:cubicBezTo>
                    <a:cubicBezTo>
                      <a:pt x="67" y="48"/>
                      <a:pt x="69" y="49"/>
                      <a:pt x="67" y="50"/>
                    </a:cubicBezTo>
                    <a:cubicBezTo>
                      <a:pt x="66" y="47"/>
                      <a:pt x="63" y="47"/>
                      <a:pt x="63" y="44"/>
                    </a:cubicBezTo>
                    <a:cubicBezTo>
                      <a:pt x="64" y="44"/>
                      <a:pt x="64" y="47"/>
                      <a:pt x="65" y="45"/>
                    </a:cubicBezTo>
                    <a:cubicBezTo>
                      <a:pt x="64" y="44"/>
                      <a:pt x="63" y="44"/>
                      <a:pt x="63" y="42"/>
                    </a:cubicBezTo>
                    <a:cubicBezTo>
                      <a:pt x="64" y="42"/>
                      <a:pt x="64" y="44"/>
                      <a:pt x="66" y="44"/>
                    </a:cubicBezTo>
                    <a:cubicBezTo>
                      <a:pt x="65" y="42"/>
                      <a:pt x="63" y="42"/>
                      <a:pt x="63" y="40"/>
                    </a:cubicBezTo>
                    <a:cubicBezTo>
                      <a:pt x="63" y="39"/>
                      <a:pt x="63" y="39"/>
                      <a:pt x="63" y="39"/>
                    </a:cubicBezTo>
                    <a:cubicBezTo>
                      <a:pt x="62" y="40"/>
                      <a:pt x="62" y="41"/>
                      <a:pt x="62" y="41"/>
                    </a:cubicBezTo>
                    <a:cubicBezTo>
                      <a:pt x="60" y="41"/>
                      <a:pt x="59" y="38"/>
                      <a:pt x="58" y="37"/>
                    </a:cubicBezTo>
                    <a:cubicBezTo>
                      <a:pt x="55" y="38"/>
                      <a:pt x="51" y="37"/>
                      <a:pt x="49" y="34"/>
                    </a:cubicBezTo>
                    <a:cubicBezTo>
                      <a:pt x="52" y="34"/>
                      <a:pt x="54" y="38"/>
                      <a:pt x="56" y="36"/>
                    </a:cubicBezTo>
                    <a:cubicBezTo>
                      <a:pt x="55" y="35"/>
                      <a:pt x="53" y="36"/>
                      <a:pt x="53" y="34"/>
                    </a:cubicBezTo>
                    <a:cubicBezTo>
                      <a:pt x="54" y="33"/>
                      <a:pt x="56" y="34"/>
                      <a:pt x="56" y="33"/>
                    </a:cubicBezTo>
                    <a:cubicBezTo>
                      <a:pt x="54" y="32"/>
                      <a:pt x="54" y="25"/>
                      <a:pt x="52" y="29"/>
                    </a:cubicBezTo>
                    <a:cubicBezTo>
                      <a:pt x="51" y="28"/>
                      <a:pt x="54" y="24"/>
                      <a:pt x="51" y="24"/>
                    </a:cubicBezTo>
                    <a:cubicBezTo>
                      <a:pt x="50" y="27"/>
                      <a:pt x="51" y="26"/>
                      <a:pt x="51" y="30"/>
                    </a:cubicBezTo>
                    <a:cubicBezTo>
                      <a:pt x="49" y="30"/>
                      <a:pt x="48" y="30"/>
                      <a:pt x="47" y="31"/>
                    </a:cubicBezTo>
                    <a:cubicBezTo>
                      <a:pt x="49" y="31"/>
                      <a:pt x="49" y="31"/>
                      <a:pt x="49" y="33"/>
                    </a:cubicBezTo>
                    <a:cubicBezTo>
                      <a:pt x="46" y="32"/>
                      <a:pt x="45" y="30"/>
                      <a:pt x="44" y="28"/>
                    </a:cubicBezTo>
                    <a:cubicBezTo>
                      <a:pt x="45" y="28"/>
                      <a:pt x="46" y="30"/>
                      <a:pt x="47" y="29"/>
                    </a:cubicBezTo>
                    <a:cubicBezTo>
                      <a:pt x="44" y="27"/>
                      <a:pt x="44" y="26"/>
                      <a:pt x="41" y="25"/>
                    </a:cubicBezTo>
                    <a:cubicBezTo>
                      <a:pt x="41" y="28"/>
                      <a:pt x="43" y="26"/>
                      <a:pt x="43" y="28"/>
                    </a:cubicBezTo>
                    <a:cubicBezTo>
                      <a:pt x="42" y="27"/>
                      <a:pt x="42" y="28"/>
                      <a:pt x="41" y="29"/>
                    </a:cubicBezTo>
                    <a:cubicBezTo>
                      <a:pt x="42" y="26"/>
                      <a:pt x="39" y="29"/>
                      <a:pt x="39" y="25"/>
                    </a:cubicBezTo>
                    <a:cubicBezTo>
                      <a:pt x="43" y="27"/>
                      <a:pt x="36" y="25"/>
                      <a:pt x="40" y="24"/>
                    </a:cubicBezTo>
                    <a:cubicBezTo>
                      <a:pt x="36" y="25"/>
                      <a:pt x="35" y="23"/>
                      <a:pt x="32" y="23"/>
                    </a:cubicBezTo>
                    <a:cubicBezTo>
                      <a:pt x="31" y="24"/>
                      <a:pt x="34" y="25"/>
                      <a:pt x="34" y="27"/>
                    </a:cubicBezTo>
                    <a:cubicBezTo>
                      <a:pt x="33" y="28"/>
                      <a:pt x="32" y="31"/>
                      <a:pt x="29" y="29"/>
                    </a:cubicBezTo>
                    <a:cubicBezTo>
                      <a:pt x="29" y="31"/>
                      <a:pt x="29" y="32"/>
                      <a:pt x="30" y="32"/>
                    </a:cubicBezTo>
                    <a:cubicBezTo>
                      <a:pt x="31" y="32"/>
                      <a:pt x="31" y="30"/>
                      <a:pt x="32" y="30"/>
                    </a:cubicBezTo>
                    <a:cubicBezTo>
                      <a:pt x="33" y="30"/>
                      <a:pt x="33" y="32"/>
                      <a:pt x="32" y="33"/>
                    </a:cubicBezTo>
                    <a:cubicBezTo>
                      <a:pt x="37" y="32"/>
                      <a:pt x="37" y="35"/>
                      <a:pt x="37" y="35"/>
                    </a:cubicBezTo>
                    <a:cubicBezTo>
                      <a:pt x="37" y="35"/>
                      <a:pt x="40" y="32"/>
                      <a:pt x="40" y="36"/>
                    </a:cubicBezTo>
                    <a:cubicBezTo>
                      <a:pt x="40" y="34"/>
                      <a:pt x="40" y="33"/>
                      <a:pt x="41" y="32"/>
                    </a:cubicBezTo>
                    <a:cubicBezTo>
                      <a:pt x="43" y="34"/>
                      <a:pt x="45" y="35"/>
                      <a:pt x="46" y="37"/>
                    </a:cubicBezTo>
                    <a:cubicBezTo>
                      <a:pt x="45" y="37"/>
                      <a:pt x="43" y="34"/>
                      <a:pt x="42" y="36"/>
                    </a:cubicBezTo>
                    <a:cubicBezTo>
                      <a:pt x="45" y="36"/>
                      <a:pt x="45" y="40"/>
                      <a:pt x="44" y="40"/>
                    </a:cubicBezTo>
                    <a:cubicBezTo>
                      <a:pt x="47" y="39"/>
                      <a:pt x="47" y="41"/>
                      <a:pt x="51" y="42"/>
                    </a:cubicBezTo>
                    <a:cubicBezTo>
                      <a:pt x="50" y="44"/>
                      <a:pt x="52" y="43"/>
                      <a:pt x="52" y="46"/>
                    </a:cubicBezTo>
                    <a:cubicBezTo>
                      <a:pt x="51" y="46"/>
                      <a:pt x="50" y="46"/>
                      <a:pt x="49" y="47"/>
                    </a:cubicBezTo>
                    <a:cubicBezTo>
                      <a:pt x="50" y="46"/>
                      <a:pt x="50" y="44"/>
                      <a:pt x="49" y="44"/>
                    </a:cubicBezTo>
                    <a:cubicBezTo>
                      <a:pt x="49" y="46"/>
                      <a:pt x="49" y="47"/>
                      <a:pt x="47" y="47"/>
                    </a:cubicBezTo>
                    <a:cubicBezTo>
                      <a:pt x="47" y="46"/>
                      <a:pt x="46" y="45"/>
                      <a:pt x="46" y="45"/>
                    </a:cubicBezTo>
                    <a:cubicBezTo>
                      <a:pt x="47" y="46"/>
                      <a:pt x="45" y="47"/>
                      <a:pt x="46" y="48"/>
                    </a:cubicBezTo>
                    <a:cubicBezTo>
                      <a:pt x="47" y="46"/>
                      <a:pt x="49" y="51"/>
                      <a:pt x="47" y="52"/>
                    </a:cubicBezTo>
                    <a:cubicBezTo>
                      <a:pt x="50" y="52"/>
                      <a:pt x="49" y="54"/>
                      <a:pt x="50" y="55"/>
                    </a:cubicBezTo>
                    <a:cubicBezTo>
                      <a:pt x="50" y="54"/>
                      <a:pt x="51" y="54"/>
                      <a:pt x="51" y="54"/>
                    </a:cubicBezTo>
                    <a:cubicBezTo>
                      <a:pt x="53" y="55"/>
                      <a:pt x="51" y="58"/>
                      <a:pt x="54" y="58"/>
                    </a:cubicBezTo>
                    <a:cubicBezTo>
                      <a:pt x="54" y="57"/>
                      <a:pt x="53" y="55"/>
                      <a:pt x="54" y="55"/>
                    </a:cubicBezTo>
                    <a:cubicBezTo>
                      <a:pt x="55" y="56"/>
                      <a:pt x="56" y="57"/>
                      <a:pt x="58" y="58"/>
                    </a:cubicBezTo>
                    <a:cubicBezTo>
                      <a:pt x="58" y="55"/>
                      <a:pt x="55" y="56"/>
                      <a:pt x="55" y="54"/>
                    </a:cubicBezTo>
                    <a:cubicBezTo>
                      <a:pt x="57" y="53"/>
                      <a:pt x="57" y="53"/>
                      <a:pt x="55" y="52"/>
                    </a:cubicBezTo>
                    <a:cubicBezTo>
                      <a:pt x="56" y="52"/>
                      <a:pt x="55" y="50"/>
                      <a:pt x="56" y="50"/>
                    </a:cubicBezTo>
                    <a:cubicBezTo>
                      <a:pt x="56" y="52"/>
                      <a:pt x="58" y="51"/>
                      <a:pt x="58" y="53"/>
                    </a:cubicBezTo>
                    <a:cubicBezTo>
                      <a:pt x="58" y="53"/>
                      <a:pt x="55" y="54"/>
                      <a:pt x="57" y="54"/>
                    </a:cubicBezTo>
                    <a:cubicBezTo>
                      <a:pt x="57" y="54"/>
                      <a:pt x="58" y="54"/>
                      <a:pt x="59" y="54"/>
                    </a:cubicBezTo>
                    <a:cubicBezTo>
                      <a:pt x="58" y="56"/>
                      <a:pt x="60" y="55"/>
                      <a:pt x="60" y="57"/>
                    </a:cubicBezTo>
                    <a:cubicBezTo>
                      <a:pt x="58" y="58"/>
                      <a:pt x="61" y="61"/>
                      <a:pt x="59" y="63"/>
                    </a:cubicBezTo>
                    <a:cubicBezTo>
                      <a:pt x="67" y="62"/>
                      <a:pt x="69" y="70"/>
                      <a:pt x="68" y="75"/>
                    </a:cubicBezTo>
                    <a:cubicBezTo>
                      <a:pt x="67" y="75"/>
                      <a:pt x="67" y="75"/>
                      <a:pt x="66" y="75"/>
                    </a:cubicBezTo>
                    <a:cubicBezTo>
                      <a:pt x="66" y="77"/>
                      <a:pt x="68" y="77"/>
                      <a:pt x="68" y="79"/>
                    </a:cubicBezTo>
                    <a:cubicBezTo>
                      <a:pt x="66" y="80"/>
                      <a:pt x="65" y="78"/>
                      <a:pt x="66" y="77"/>
                    </a:cubicBezTo>
                    <a:cubicBezTo>
                      <a:pt x="61" y="76"/>
                      <a:pt x="58" y="70"/>
                      <a:pt x="62" y="66"/>
                    </a:cubicBezTo>
                    <a:cubicBezTo>
                      <a:pt x="58" y="66"/>
                      <a:pt x="57" y="62"/>
                      <a:pt x="57" y="60"/>
                    </a:cubicBezTo>
                    <a:cubicBezTo>
                      <a:pt x="57" y="62"/>
                      <a:pt x="55" y="60"/>
                      <a:pt x="54" y="61"/>
                    </a:cubicBezTo>
                    <a:cubicBezTo>
                      <a:pt x="54" y="63"/>
                      <a:pt x="56" y="63"/>
                      <a:pt x="57" y="65"/>
                    </a:cubicBezTo>
                    <a:cubicBezTo>
                      <a:pt x="56" y="65"/>
                      <a:pt x="55" y="65"/>
                      <a:pt x="55" y="67"/>
                    </a:cubicBezTo>
                    <a:cubicBezTo>
                      <a:pt x="57" y="67"/>
                      <a:pt x="53" y="67"/>
                      <a:pt x="57" y="68"/>
                    </a:cubicBezTo>
                    <a:cubicBezTo>
                      <a:pt x="57" y="69"/>
                      <a:pt x="57" y="69"/>
                      <a:pt x="57" y="70"/>
                    </a:cubicBezTo>
                    <a:cubicBezTo>
                      <a:pt x="56" y="70"/>
                      <a:pt x="55" y="70"/>
                      <a:pt x="55" y="73"/>
                    </a:cubicBezTo>
                    <a:cubicBezTo>
                      <a:pt x="56" y="74"/>
                      <a:pt x="57" y="72"/>
                      <a:pt x="58" y="72"/>
                    </a:cubicBezTo>
                    <a:cubicBezTo>
                      <a:pt x="59" y="75"/>
                      <a:pt x="61" y="77"/>
                      <a:pt x="63" y="80"/>
                    </a:cubicBezTo>
                    <a:cubicBezTo>
                      <a:pt x="66" y="78"/>
                      <a:pt x="66" y="81"/>
                      <a:pt x="68" y="82"/>
                    </a:cubicBezTo>
                    <a:cubicBezTo>
                      <a:pt x="64" y="80"/>
                      <a:pt x="64" y="81"/>
                      <a:pt x="62" y="79"/>
                    </a:cubicBezTo>
                    <a:cubicBezTo>
                      <a:pt x="61" y="80"/>
                      <a:pt x="61" y="80"/>
                      <a:pt x="60" y="80"/>
                    </a:cubicBezTo>
                    <a:cubicBezTo>
                      <a:pt x="60" y="82"/>
                      <a:pt x="60" y="82"/>
                      <a:pt x="60" y="82"/>
                    </a:cubicBezTo>
                    <a:cubicBezTo>
                      <a:pt x="62" y="81"/>
                      <a:pt x="64" y="85"/>
                      <a:pt x="66" y="84"/>
                    </a:cubicBezTo>
                    <a:cubicBezTo>
                      <a:pt x="65" y="84"/>
                      <a:pt x="63" y="82"/>
                      <a:pt x="64" y="81"/>
                    </a:cubicBezTo>
                    <a:cubicBezTo>
                      <a:pt x="66" y="83"/>
                      <a:pt x="67" y="84"/>
                      <a:pt x="65" y="86"/>
                    </a:cubicBezTo>
                    <a:cubicBezTo>
                      <a:pt x="68" y="86"/>
                      <a:pt x="68" y="90"/>
                      <a:pt x="69" y="88"/>
                    </a:cubicBezTo>
                    <a:cubicBezTo>
                      <a:pt x="68" y="87"/>
                      <a:pt x="68" y="86"/>
                      <a:pt x="70" y="87"/>
                    </a:cubicBezTo>
                    <a:cubicBezTo>
                      <a:pt x="71" y="85"/>
                      <a:pt x="68" y="83"/>
                      <a:pt x="69" y="82"/>
                    </a:cubicBezTo>
                    <a:cubicBezTo>
                      <a:pt x="71" y="83"/>
                      <a:pt x="71" y="87"/>
                      <a:pt x="73" y="86"/>
                    </a:cubicBezTo>
                    <a:cubicBezTo>
                      <a:pt x="72" y="89"/>
                      <a:pt x="76" y="90"/>
                      <a:pt x="74" y="92"/>
                    </a:cubicBezTo>
                    <a:cubicBezTo>
                      <a:pt x="76" y="91"/>
                      <a:pt x="77" y="92"/>
                      <a:pt x="76" y="93"/>
                    </a:cubicBezTo>
                    <a:cubicBezTo>
                      <a:pt x="75" y="92"/>
                      <a:pt x="73" y="92"/>
                      <a:pt x="73" y="92"/>
                    </a:cubicBezTo>
                    <a:cubicBezTo>
                      <a:pt x="73" y="91"/>
                      <a:pt x="74" y="91"/>
                      <a:pt x="74" y="90"/>
                    </a:cubicBezTo>
                    <a:cubicBezTo>
                      <a:pt x="72" y="90"/>
                      <a:pt x="72" y="88"/>
                      <a:pt x="70" y="87"/>
                    </a:cubicBezTo>
                    <a:cubicBezTo>
                      <a:pt x="70" y="90"/>
                      <a:pt x="69" y="90"/>
                      <a:pt x="68" y="92"/>
                    </a:cubicBezTo>
                    <a:cubicBezTo>
                      <a:pt x="69" y="93"/>
                      <a:pt x="71" y="93"/>
                      <a:pt x="71" y="95"/>
                    </a:cubicBezTo>
                    <a:cubicBezTo>
                      <a:pt x="70" y="95"/>
                      <a:pt x="70" y="95"/>
                      <a:pt x="69" y="96"/>
                    </a:cubicBezTo>
                    <a:cubicBezTo>
                      <a:pt x="68" y="95"/>
                      <a:pt x="68" y="93"/>
                      <a:pt x="66" y="93"/>
                    </a:cubicBezTo>
                    <a:cubicBezTo>
                      <a:pt x="67" y="96"/>
                      <a:pt x="70" y="96"/>
                      <a:pt x="69" y="98"/>
                    </a:cubicBezTo>
                    <a:cubicBezTo>
                      <a:pt x="71" y="98"/>
                      <a:pt x="74" y="100"/>
                      <a:pt x="72" y="102"/>
                    </a:cubicBezTo>
                    <a:cubicBezTo>
                      <a:pt x="70" y="101"/>
                      <a:pt x="68" y="99"/>
                      <a:pt x="66" y="97"/>
                    </a:cubicBezTo>
                    <a:cubicBezTo>
                      <a:pt x="65" y="98"/>
                      <a:pt x="70" y="100"/>
                      <a:pt x="68" y="101"/>
                    </a:cubicBezTo>
                    <a:cubicBezTo>
                      <a:pt x="67" y="101"/>
                      <a:pt x="66" y="97"/>
                      <a:pt x="66" y="100"/>
                    </a:cubicBezTo>
                    <a:cubicBezTo>
                      <a:pt x="68" y="100"/>
                      <a:pt x="67" y="102"/>
                      <a:pt x="68" y="102"/>
                    </a:cubicBezTo>
                    <a:cubicBezTo>
                      <a:pt x="68" y="100"/>
                      <a:pt x="70" y="100"/>
                      <a:pt x="70" y="101"/>
                    </a:cubicBezTo>
                    <a:cubicBezTo>
                      <a:pt x="70" y="103"/>
                      <a:pt x="68" y="102"/>
                      <a:pt x="69" y="103"/>
                    </a:cubicBezTo>
                    <a:cubicBezTo>
                      <a:pt x="70" y="104"/>
                      <a:pt x="72" y="103"/>
                      <a:pt x="70" y="102"/>
                    </a:cubicBezTo>
                    <a:cubicBezTo>
                      <a:pt x="72" y="102"/>
                      <a:pt x="73" y="103"/>
                      <a:pt x="74" y="103"/>
                    </a:cubicBezTo>
                    <a:cubicBezTo>
                      <a:pt x="73" y="104"/>
                      <a:pt x="72" y="104"/>
                      <a:pt x="72" y="105"/>
                    </a:cubicBezTo>
                    <a:cubicBezTo>
                      <a:pt x="74" y="105"/>
                      <a:pt x="77" y="104"/>
                      <a:pt x="77" y="106"/>
                    </a:cubicBezTo>
                    <a:cubicBezTo>
                      <a:pt x="77" y="107"/>
                      <a:pt x="77" y="107"/>
                      <a:pt x="76" y="107"/>
                    </a:cubicBezTo>
                    <a:cubicBezTo>
                      <a:pt x="75" y="106"/>
                      <a:pt x="74" y="105"/>
                      <a:pt x="71" y="105"/>
                    </a:cubicBezTo>
                    <a:cubicBezTo>
                      <a:pt x="72" y="107"/>
                      <a:pt x="71" y="107"/>
                      <a:pt x="70" y="107"/>
                    </a:cubicBezTo>
                    <a:cubicBezTo>
                      <a:pt x="72" y="107"/>
                      <a:pt x="72" y="106"/>
                      <a:pt x="74" y="107"/>
                    </a:cubicBezTo>
                    <a:cubicBezTo>
                      <a:pt x="74" y="107"/>
                      <a:pt x="75" y="107"/>
                      <a:pt x="75" y="108"/>
                    </a:cubicBezTo>
                    <a:cubicBezTo>
                      <a:pt x="72" y="111"/>
                      <a:pt x="69" y="113"/>
                      <a:pt x="64" y="114"/>
                    </a:cubicBezTo>
                    <a:cubicBezTo>
                      <a:pt x="64" y="115"/>
                      <a:pt x="64" y="116"/>
                      <a:pt x="64" y="116"/>
                    </a:cubicBezTo>
                    <a:cubicBezTo>
                      <a:pt x="65" y="118"/>
                      <a:pt x="66" y="117"/>
                      <a:pt x="69" y="116"/>
                    </a:cubicBezTo>
                    <a:cubicBezTo>
                      <a:pt x="68" y="118"/>
                      <a:pt x="67" y="119"/>
                      <a:pt x="65" y="119"/>
                    </a:cubicBezTo>
                    <a:cubicBezTo>
                      <a:pt x="64" y="119"/>
                      <a:pt x="63" y="117"/>
                      <a:pt x="61" y="118"/>
                    </a:cubicBezTo>
                    <a:cubicBezTo>
                      <a:pt x="61" y="120"/>
                      <a:pt x="62" y="120"/>
                      <a:pt x="62" y="121"/>
                    </a:cubicBezTo>
                    <a:cubicBezTo>
                      <a:pt x="60" y="121"/>
                      <a:pt x="59" y="121"/>
                      <a:pt x="58" y="122"/>
                    </a:cubicBezTo>
                    <a:cubicBezTo>
                      <a:pt x="60" y="122"/>
                      <a:pt x="61" y="122"/>
                      <a:pt x="62" y="122"/>
                    </a:cubicBezTo>
                    <a:cubicBezTo>
                      <a:pt x="61" y="123"/>
                      <a:pt x="61" y="125"/>
                      <a:pt x="60" y="125"/>
                    </a:cubicBezTo>
                    <a:cubicBezTo>
                      <a:pt x="59" y="123"/>
                      <a:pt x="56" y="124"/>
                      <a:pt x="57" y="126"/>
                    </a:cubicBezTo>
                    <a:cubicBezTo>
                      <a:pt x="58" y="126"/>
                      <a:pt x="59" y="125"/>
                      <a:pt x="60" y="125"/>
                    </a:cubicBezTo>
                    <a:cubicBezTo>
                      <a:pt x="61" y="127"/>
                      <a:pt x="62" y="127"/>
                      <a:pt x="62" y="130"/>
                    </a:cubicBezTo>
                    <a:cubicBezTo>
                      <a:pt x="61" y="129"/>
                      <a:pt x="61" y="129"/>
                      <a:pt x="60" y="129"/>
                    </a:cubicBezTo>
                    <a:cubicBezTo>
                      <a:pt x="61" y="131"/>
                      <a:pt x="58" y="134"/>
                      <a:pt x="56" y="134"/>
                    </a:cubicBezTo>
                    <a:cubicBezTo>
                      <a:pt x="56" y="137"/>
                      <a:pt x="53" y="140"/>
                      <a:pt x="54" y="141"/>
                    </a:cubicBezTo>
                    <a:cubicBezTo>
                      <a:pt x="57" y="133"/>
                      <a:pt x="66" y="131"/>
                      <a:pt x="71" y="134"/>
                    </a:cubicBezTo>
                    <a:cubicBezTo>
                      <a:pt x="71" y="133"/>
                      <a:pt x="72" y="132"/>
                      <a:pt x="74" y="132"/>
                    </a:cubicBezTo>
                    <a:cubicBezTo>
                      <a:pt x="72" y="133"/>
                      <a:pt x="74" y="134"/>
                      <a:pt x="74" y="136"/>
                    </a:cubicBezTo>
                    <a:cubicBezTo>
                      <a:pt x="67" y="138"/>
                      <a:pt x="73" y="150"/>
                      <a:pt x="76" y="150"/>
                    </a:cubicBezTo>
                    <a:cubicBezTo>
                      <a:pt x="76" y="151"/>
                      <a:pt x="74" y="153"/>
                      <a:pt x="76" y="153"/>
                    </a:cubicBezTo>
                    <a:cubicBezTo>
                      <a:pt x="77" y="151"/>
                      <a:pt x="78" y="148"/>
                      <a:pt x="78" y="145"/>
                    </a:cubicBezTo>
                    <a:cubicBezTo>
                      <a:pt x="81" y="146"/>
                      <a:pt x="79" y="143"/>
                      <a:pt x="82" y="143"/>
                    </a:cubicBezTo>
                    <a:cubicBezTo>
                      <a:pt x="82" y="144"/>
                      <a:pt x="83" y="144"/>
                      <a:pt x="83" y="144"/>
                    </a:cubicBezTo>
                    <a:cubicBezTo>
                      <a:pt x="79" y="146"/>
                      <a:pt x="83" y="151"/>
                      <a:pt x="80" y="154"/>
                    </a:cubicBezTo>
                    <a:cubicBezTo>
                      <a:pt x="84" y="156"/>
                      <a:pt x="81" y="158"/>
                      <a:pt x="79" y="159"/>
                    </a:cubicBezTo>
                    <a:cubicBezTo>
                      <a:pt x="78" y="158"/>
                      <a:pt x="78" y="156"/>
                      <a:pt x="76" y="156"/>
                    </a:cubicBezTo>
                    <a:cubicBezTo>
                      <a:pt x="73" y="157"/>
                      <a:pt x="71" y="161"/>
                      <a:pt x="72" y="164"/>
                    </a:cubicBezTo>
                    <a:cubicBezTo>
                      <a:pt x="69" y="164"/>
                      <a:pt x="68" y="164"/>
                      <a:pt x="66" y="166"/>
                    </a:cubicBezTo>
                    <a:cubicBezTo>
                      <a:pt x="67" y="168"/>
                      <a:pt x="66" y="169"/>
                      <a:pt x="65" y="170"/>
                    </a:cubicBezTo>
                    <a:cubicBezTo>
                      <a:pt x="68" y="168"/>
                      <a:pt x="70" y="169"/>
                      <a:pt x="73" y="170"/>
                    </a:cubicBezTo>
                    <a:cubicBezTo>
                      <a:pt x="72" y="171"/>
                      <a:pt x="71" y="171"/>
                      <a:pt x="71" y="172"/>
                    </a:cubicBezTo>
                    <a:cubicBezTo>
                      <a:pt x="71" y="173"/>
                      <a:pt x="71" y="173"/>
                      <a:pt x="70" y="173"/>
                    </a:cubicBezTo>
                    <a:cubicBezTo>
                      <a:pt x="71" y="173"/>
                      <a:pt x="73" y="171"/>
                      <a:pt x="75" y="170"/>
                    </a:cubicBezTo>
                    <a:cubicBezTo>
                      <a:pt x="76" y="172"/>
                      <a:pt x="79" y="170"/>
                      <a:pt x="81" y="170"/>
                    </a:cubicBezTo>
                    <a:cubicBezTo>
                      <a:pt x="79" y="171"/>
                      <a:pt x="78" y="175"/>
                      <a:pt x="81" y="176"/>
                    </a:cubicBezTo>
                    <a:cubicBezTo>
                      <a:pt x="79" y="179"/>
                      <a:pt x="77" y="183"/>
                      <a:pt x="75" y="186"/>
                    </a:cubicBezTo>
                    <a:cubicBezTo>
                      <a:pt x="74" y="186"/>
                      <a:pt x="74" y="184"/>
                      <a:pt x="72" y="184"/>
                    </a:cubicBezTo>
                    <a:cubicBezTo>
                      <a:pt x="71" y="185"/>
                      <a:pt x="70" y="186"/>
                      <a:pt x="69" y="186"/>
                    </a:cubicBezTo>
                    <a:cubicBezTo>
                      <a:pt x="69" y="188"/>
                      <a:pt x="70" y="190"/>
                      <a:pt x="70" y="191"/>
                    </a:cubicBezTo>
                    <a:cubicBezTo>
                      <a:pt x="69" y="191"/>
                      <a:pt x="69" y="190"/>
                      <a:pt x="68" y="190"/>
                    </a:cubicBezTo>
                    <a:cubicBezTo>
                      <a:pt x="69" y="192"/>
                      <a:pt x="70" y="194"/>
                      <a:pt x="71" y="192"/>
                    </a:cubicBezTo>
                    <a:cubicBezTo>
                      <a:pt x="72" y="196"/>
                      <a:pt x="66" y="199"/>
                      <a:pt x="62" y="202"/>
                    </a:cubicBezTo>
                    <a:cubicBezTo>
                      <a:pt x="56" y="206"/>
                      <a:pt x="49" y="204"/>
                      <a:pt x="42" y="201"/>
                    </a:cubicBezTo>
                    <a:cubicBezTo>
                      <a:pt x="49" y="196"/>
                      <a:pt x="55" y="191"/>
                      <a:pt x="61" y="184"/>
                    </a:cubicBezTo>
                    <a:cubicBezTo>
                      <a:pt x="62" y="185"/>
                      <a:pt x="63" y="187"/>
                      <a:pt x="64" y="186"/>
                    </a:cubicBezTo>
                    <a:cubicBezTo>
                      <a:pt x="63" y="185"/>
                      <a:pt x="62" y="184"/>
                      <a:pt x="62" y="183"/>
                    </a:cubicBezTo>
                    <a:cubicBezTo>
                      <a:pt x="64" y="180"/>
                      <a:pt x="67" y="178"/>
                      <a:pt x="69" y="175"/>
                    </a:cubicBezTo>
                    <a:cubicBezTo>
                      <a:pt x="59" y="183"/>
                      <a:pt x="52" y="195"/>
                      <a:pt x="41" y="201"/>
                    </a:cubicBezTo>
                    <a:cubicBezTo>
                      <a:pt x="35" y="197"/>
                      <a:pt x="25" y="192"/>
                      <a:pt x="23" y="186"/>
                    </a:cubicBezTo>
                    <a:cubicBezTo>
                      <a:pt x="22" y="184"/>
                      <a:pt x="20" y="182"/>
                      <a:pt x="20" y="179"/>
                    </a:cubicBezTo>
                    <a:cubicBezTo>
                      <a:pt x="19" y="176"/>
                      <a:pt x="23" y="173"/>
                      <a:pt x="20" y="171"/>
                    </a:cubicBezTo>
                    <a:cubicBezTo>
                      <a:pt x="19" y="173"/>
                      <a:pt x="19" y="176"/>
                      <a:pt x="17" y="177"/>
                    </a:cubicBezTo>
                    <a:cubicBezTo>
                      <a:pt x="21" y="190"/>
                      <a:pt x="30" y="197"/>
                      <a:pt x="40" y="202"/>
                    </a:cubicBezTo>
                    <a:cubicBezTo>
                      <a:pt x="36" y="203"/>
                      <a:pt x="35" y="208"/>
                      <a:pt x="27" y="208"/>
                    </a:cubicBezTo>
                    <a:cubicBezTo>
                      <a:pt x="26" y="214"/>
                      <a:pt x="20" y="214"/>
                      <a:pt x="17" y="217"/>
                    </a:cubicBezTo>
                    <a:cubicBezTo>
                      <a:pt x="19" y="217"/>
                      <a:pt x="21" y="215"/>
                      <a:pt x="22" y="216"/>
                    </a:cubicBezTo>
                    <a:cubicBezTo>
                      <a:pt x="22" y="218"/>
                      <a:pt x="19" y="216"/>
                      <a:pt x="19" y="218"/>
                    </a:cubicBezTo>
                    <a:cubicBezTo>
                      <a:pt x="22" y="218"/>
                      <a:pt x="24" y="217"/>
                      <a:pt x="25" y="215"/>
                    </a:cubicBezTo>
                    <a:close/>
                    <a:moveTo>
                      <a:pt x="190" y="210"/>
                    </a:moveTo>
                    <a:cubicBezTo>
                      <a:pt x="191" y="208"/>
                      <a:pt x="192" y="205"/>
                      <a:pt x="192" y="204"/>
                    </a:cubicBezTo>
                    <a:cubicBezTo>
                      <a:pt x="193" y="203"/>
                      <a:pt x="193" y="208"/>
                      <a:pt x="195" y="206"/>
                    </a:cubicBezTo>
                    <a:cubicBezTo>
                      <a:pt x="194" y="208"/>
                      <a:pt x="192" y="209"/>
                      <a:pt x="190" y="210"/>
                    </a:cubicBezTo>
                    <a:close/>
                    <a:moveTo>
                      <a:pt x="22" y="165"/>
                    </a:moveTo>
                    <a:cubicBezTo>
                      <a:pt x="22" y="168"/>
                      <a:pt x="19" y="167"/>
                      <a:pt x="20" y="170"/>
                    </a:cubicBezTo>
                    <a:cubicBezTo>
                      <a:pt x="22" y="170"/>
                      <a:pt x="23" y="171"/>
                      <a:pt x="24" y="170"/>
                    </a:cubicBezTo>
                    <a:cubicBezTo>
                      <a:pt x="23" y="168"/>
                      <a:pt x="23" y="168"/>
                      <a:pt x="24" y="165"/>
                    </a:cubicBezTo>
                    <a:cubicBezTo>
                      <a:pt x="23" y="165"/>
                      <a:pt x="22" y="165"/>
                      <a:pt x="22" y="165"/>
                    </a:cubicBezTo>
                    <a:close/>
                    <a:moveTo>
                      <a:pt x="20" y="105"/>
                    </a:moveTo>
                    <a:cubicBezTo>
                      <a:pt x="20" y="107"/>
                      <a:pt x="22" y="107"/>
                      <a:pt x="22" y="108"/>
                    </a:cubicBezTo>
                    <a:cubicBezTo>
                      <a:pt x="22" y="106"/>
                      <a:pt x="24" y="107"/>
                      <a:pt x="23" y="105"/>
                    </a:cubicBezTo>
                    <a:cubicBezTo>
                      <a:pt x="22" y="105"/>
                      <a:pt x="21" y="105"/>
                      <a:pt x="20" y="105"/>
                    </a:cubicBezTo>
                    <a:close/>
                    <a:moveTo>
                      <a:pt x="23" y="40"/>
                    </a:moveTo>
                    <a:cubicBezTo>
                      <a:pt x="22" y="40"/>
                      <a:pt x="23" y="38"/>
                      <a:pt x="21" y="39"/>
                    </a:cubicBezTo>
                    <a:cubicBezTo>
                      <a:pt x="20" y="40"/>
                      <a:pt x="23" y="41"/>
                      <a:pt x="23" y="40"/>
                    </a:cubicBezTo>
                    <a:close/>
                    <a:moveTo>
                      <a:pt x="21" y="92"/>
                    </a:moveTo>
                    <a:cubicBezTo>
                      <a:pt x="23" y="93"/>
                      <a:pt x="24" y="88"/>
                      <a:pt x="22" y="88"/>
                    </a:cubicBezTo>
                    <a:cubicBezTo>
                      <a:pt x="21" y="89"/>
                      <a:pt x="20" y="91"/>
                      <a:pt x="21" y="92"/>
                    </a:cubicBezTo>
                    <a:close/>
                    <a:moveTo>
                      <a:pt x="31" y="23"/>
                    </a:moveTo>
                    <a:cubicBezTo>
                      <a:pt x="30" y="19"/>
                      <a:pt x="22" y="18"/>
                      <a:pt x="20" y="21"/>
                    </a:cubicBezTo>
                    <a:cubicBezTo>
                      <a:pt x="23" y="21"/>
                      <a:pt x="28" y="19"/>
                      <a:pt x="31" y="23"/>
                    </a:cubicBezTo>
                    <a:close/>
                    <a:moveTo>
                      <a:pt x="14" y="27"/>
                    </a:moveTo>
                    <a:cubicBezTo>
                      <a:pt x="14" y="28"/>
                      <a:pt x="15" y="29"/>
                      <a:pt x="17" y="29"/>
                    </a:cubicBezTo>
                    <a:cubicBezTo>
                      <a:pt x="18" y="27"/>
                      <a:pt x="20" y="22"/>
                      <a:pt x="18" y="21"/>
                    </a:cubicBezTo>
                    <a:cubicBezTo>
                      <a:pt x="19" y="26"/>
                      <a:pt x="14" y="22"/>
                      <a:pt x="14" y="27"/>
                    </a:cubicBezTo>
                    <a:close/>
                    <a:moveTo>
                      <a:pt x="9" y="101"/>
                    </a:moveTo>
                    <a:cubicBezTo>
                      <a:pt x="13" y="102"/>
                      <a:pt x="16" y="101"/>
                      <a:pt x="19" y="101"/>
                    </a:cubicBezTo>
                    <a:cubicBezTo>
                      <a:pt x="18" y="99"/>
                      <a:pt x="11" y="98"/>
                      <a:pt x="9" y="101"/>
                    </a:cubicBezTo>
                    <a:close/>
                    <a:moveTo>
                      <a:pt x="18" y="206"/>
                    </a:moveTo>
                    <a:cubicBezTo>
                      <a:pt x="18" y="204"/>
                      <a:pt x="18" y="200"/>
                      <a:pt x="16" y="200"/>
                    </a:cubicBezTo>
                    <a:cubicBezTo>
                      <a:pt x="17" y="202"/>
                      <a:pt x="17" y="204"/>
                      <a:pt x="18" y="206"/>
                    </a:cubicBezTo>
                    <a:close/>
                    <a:moveTo>
                      <a:pt x="14" y="196"/>
                    </a:moveTo>
                    <a:cubicBezTo>
                      <a:pt x="15" y="196"/>
                      <a:pt x="15" y="195"/>
                      <a:pt x="16" y="195"/>
                    </a:cubicBezTo>
                    <a:cubicBezTo>
                      <a:pt x="16" y="194"/>
                      <a:pt x="16" y="194"/>
                      <a:pt x="14" y="194"/>
                    </a:cubicBezTo>
                    <a:cubicBezTo>
                      <a:pt x="14" y="194"/>
                      <a:pt x="14" y="195"/>
                      <a:pt x="14" y="196"/>
                    </a:cubicBezTo>
                    <a:close/>
                    <a:moveTo>
                      <a:pt x="15" y="242"/>
                    </a:moveTo>
                    <a:cubicBezTo>
                      <a:pt x="27" y="235"/>
                      <a:pt x="4" y="224"/>
                      <a:pt x="8" y="239"/>
                    </a:cubicBezTo>
                    <a:cubicBezTo>
                      <a:pt x="7" y="240"/>
                      <a:pt x="6" y="241"/>
                      <a:pt x="6" y="242"/>
                    </a:cubicBezTo>
                    <a:cubicBezTo>
                      <a:pt x="8" y="243"/>
                      <a:pt x="10" y="245"/>
                      <a:pt x="12" y="244"/>
                    </a:cubicBezTo>
                    <a:cubicBezTo>
                      <a:pt x="13" y="246"/>
                      <a:pt x="11" y="250"/>
                      <a:pt x="12" y="252"/>
                    </a:cubicBezTo>
                    <a:cubicBezTo>
                      <a:pt x="16" y="255"/>
                      <a:pt x="20" y="251"/>
                      <a:pt x="23" y="249"/>
                    </a:cubicBezTo>
                    <a:cubicBezTo>
                      <a:pt x="30" y="242"/>
                      <a:pt x="35" y="233"/>
                      <a:pt x="41" y="228"/>
                    </a:cubicBezTo>
                    <a:cubicBezTo>
                      <a:pt x="42" y="229"/>
                      <a:pt x="43" y="229"/>
                      <a:pt x="44" y="229"/>
                    </a:cubicBezTo>
                    <a:cubicBezTo>
                      <a:pt x="47" y="228"/>
                      <a:pt x="49" y="223"/>
                      <a:pt x="47" y="220"/>
                    </a:cubicBezTo>
                    <a:cubicBezTo>
                      <a:pt x="49" y="220"/>
                      <a:pt x="47" y="219"/>
                      <a:pt x="47" y="218"/>
                    </a:cubicBezTo>
                    <a:cubicBezTo>
                      <a:pt x="49" y="216"/>
                      <a:pt x="51" y="214"/>
                      <a:pt x="53" y="212"/>
                    </a:cubicBezTo>
                    <a:cubicBezTo>
                      <a:pt x="52" y="211"/>
                      <a:pt x="52" y="211"/>
                      <a:pt x="52" y="211"/>
                    </a:cubicBezTo>
                    <a:cubicBezTo>
                      <a:pt x="48" y="215"/>
                      <a:pt x="42" y="219"/>
                      <a:pt x="39" y="224"/>
                    </a:cubicBezTo>
                    <a:cubicBezTo>
                      <a:pt x="38" y="226"/>
                      <a:pt x="40" y="226"/>
                      <a:pt x="40" y="227"/>
                    </a:cubicBezTo>
                    <a:cubicBezTo>
                      <a:pt x="32" y="235"/>
                      <a:pt x="27" y="246"/>
                      <a:pt x="15" y="250"/>
                    </a:cubicBezTo>
                    <a:cubicBezTo>
                      <a:pt x="14" y="248"/>
                      <a:pt x="15" y="245"/>
                      <a:pt x="15" y="242"/>
                    </a:cubicBezTo>
                    <a:close/>
                    <a:moveTo>
                      <a:pt x="15" y="172"/>
                    </a:moveTo>
                    <a:cubicBezTo>
                      <a:pt x="17" y="168"/>
                      <a:pt x="13" y="167"/>
                      <a:pt x="12" y="165"/>
                    </a:cubicBezTo>
                    <a:cubicBezTo>
                      <a:pt x="19" y="159"/>
                      <a:pt x="7" y="148"/>
                      <a:pt x="6" y="156"/>
                    </a:cubicBezTo>
                    <a:cubicBezTo>
                      <a:pt x="5" y="159"/>
                      <a:pt x="10" y="161"/>
                      <a:pt x="11" y="164"/>
                    </a:cubicBezTo>
                    <a:cubicBezTo>
                      <a:pt x="12" y="167"/>
                      <a:pt x="10" y="173"/>
                      <a:pt x="15" y="172"/>
                    </a:cubicBezTo>
                    <a:close/>
                    <a:moveTo>
                      <a:pt x="8" y="222"/>
                    </a:moveTo>
                    <a:cubicBezTo>
                      <a:pt x="10" y="223"/>
                      <a:pt x="13" y="221"/>
                      <a:pt x="11" y="220"/>
                    </a:cubicBezTo>
                    <a:cubicBezTo>
                      <a:pt x="11" y="221"/>
                      <a:pt x="7" y="220"/>
                      <a:pt x="8" y="222"/>
                    </a:cubicBezTo>
                    <a:close/>
                    <a:moveTo>
                      <a:pt x="3" y="226"/>
                    </a:moveTo>
                    <a:cubicBezTo>
                      <a:pt x="3" y="228"/>
                      <a:pt x="4" y="229"/>
                      <a:pt x="4" y="230"/>
                    </a:cubicBezTo>
                    <a:cubicBezTo>
                      <a:pt x="5" y="230"/>
                      <a:pt x="7" y="230"/>
                      <a:pt x="7" y="228"/>
                    </a:cubicBezTo>
                    <a:cubicBezTo>
                      <a:pt x="4" y="229"/>
                      <a:pt x="5" y="226"/>
                      <a:pt x="3" y="226"/>
                    </a:cubicBezTo>
                    <a:close/>
                    <a:moveTo>
                      <a:pt x="9" y="178"/>
                    </a:moveTo>
                    <a:cubicBezTo>
                      <a:pt x="7" y="178"/>
                      <a:pt x="8" y="178"/>
                      <a:pt x="6" y="178"/>
                    </a:cubicBezTo>
                    <a:cubicBezTo>
                      <a:pt x="5" y="181"/>
                      <a:pt x="3" y="186"/>
                      <a:pt x="4" y="189"/>
                    </a:cubicBezTo>
                    <a:cubicBezTo>
                      <a:pt x="3" y="189"/>
                      <a:pt x="2" y="189"/>
                      <a:pt x="1" y="189"/>
                    </a:cubicBezTo>
                    <a:cubicBezTo>
                      <a:pt x="6" y="193"/>
                      <a:pt x="0" y="206"/>
                      <a:pt x="6" y="210"/>
                    </a:cubicBezTo>
                    <a:cubicBezTo>
                      <a:pt x="7" y="208"/>
                      <a:pt x="11" y="205"/>
                      <a:pt x="11" y="203"/>
                    </a:cubicBezTo>
                    <a:cubicBezTo>
                      <a:pt x="8" y="203"/>
                      <a:pt x="9" y="207"/>
                      <a:pt x="6" y="207"/>
                    </a:cubicBezTo>
                    <a:cubicBezTo>
                      <a:pt x="4" y="205"/>
                      <a:pt x="3" y="194"/>
                      <a:pt x="7" y="193"/>
                    </a:cubicBezTo>
                    <a:cubicBezTo>
                      <a:pt x="7" y="190"/>
                      <a:pt x="5" y="190"/>
                      <a:pt x="5" y="189"/>
                    </a:cubicBezTo>
                    <a:cubicBezTo>
                      <a:pt x="6" y="185"/>
                      <a:pt x="6" y="180"/>
                      <a:pt x="9" y="178"/>
                    </a:cubicBezTo>
                    <a:close/>
                    <a:moveTo>
                      <a:pt x="164" y="90"/>
                    </a:moveTo>
                    <a:cubicBezTo>
                      <a:pt x="170" y="90"/>
                      <a:pt x="175" y="92"/>
                      <a:pt x="181" y="94"/>
                    </a:cubicBezTo>
                    <a:cubicBezTo>
                      <a:pt x="180" y="92"/>
                      <a:pt x="170" y="91"/>
                      <a:pt x="170" y="95"/>
                    </a:cubicBezTo>
                    <a:cubicBezTo>
                      <a:pt x="170" y="98"/>
                      <a:pt x="183" y="98"/>
                      <a:pt x="184" y="96"/>
                    </a:cubicBezTo>
                    <a:cubicBezTo>
                      <a:pt x="183" y="94"/>
                      <a:pt x="180" y="94"/>
                      <a:pt x="178" y="93"/>
                    </a:cubicBezTo>
                    <a:cubicBezTo>
                      <a:pt x="179" y="91"/>
                      <a:pt x="184" y="91"/>
                      <a:pt x="186" y="91"/>
                    </a:cubicBezTo>
                    <a:moveTo>
                      <a:pt x="194" y="86"/>
                    </a:moveTo>
                    <a:cubicBezTo>
                      <a:pt x="195" y="87"/>
                      <a:pt x="195" y="89"/>
                      <a:pt x="194" y="91"/>
                    </a:cubicBezTo>
                    <a:cubicBezTo>
                      <a:pt x="194" y="89"/>
                      <a:pt x="192" y="85"/>
                      <a:pt x="190" y="84"/>
                    </a:cubicBezTo>
                    <a:cubicBezTo>
                      <a:pt x="186" y="84"/>
                      <a:pt x="191" y="90"/>
                      <a:pt x="192" y="91"/>
                    </a:cubicBezTo>
                    <a:moveTo>
                      <a:pt x="129" y="72"/>
                    </a:moveTo>
                    <a:cubicBezTo>
                      <a:pt x="129" y="66"/>
                      <a:pt x="137" y="73"/>
                      <a:pt x="138" y="73"/>
                    </a:cubicBezTo>
                    <a:cubicBezTo>
                      <a:pt x="136" y="73"/>
                      <a:pt x="134" y="69"/>
                      <a:pt x="133" y="67"/>
                    </a:cubicBezTo>
                    <a:cubicBezTo>
                      <a:pt x="131" y="65"/>
                      <a:pt x="132" y="66"/>
                      <a:pt x="130" y="66"/>
                    </a:cubicBezTo>
                    <a:cubicBezTo>
                      <a:pt x="129" y="66"/>
                      <a:pt x="128" y="66"/>
                      <a:pt x="127" y="66"/>
                    </a:cubicBezTo>
                    <a:cubicBezTo>
                      <a:pt x="126" y="65"/>
                      <a:pt x="127" y="60"/>
                      <a:pt x="127" y="59"/>
                    </a:cubicBezTo>
                    <a:moveTo>
                      <a:pt x="78" y="60"/>
                    </a:moveTo>
                    <a:cubicBezTo>
                      <a:pt x="79" y="60"/>
                      <a:pt x="81" y="60"/>
                      <a:pt x="81" y="58"/>
                    </a:cubicBezTo>
                    <a:cubicBezTo>
                      <a:pt x="80" y="56"/>
                      <a:pt x="78" y="59"/>
                      <a:pt x="77" y="59"/>
                    </a:cubicBezTo>
                    <a:moveTo>
                      <a:pt x="68" y="57"/>
                    </a:moveTo>
                    <a:cubicBezTo>
                      <a:pt x="69" y="60"/>
                      <a:pt x="71" y="62"/>
                      <a:pt x="74" y="62"/>
                    </a:cubicBezTo>
                    <a:moveTo>
                      <a:pt x="96" y="64"/>
                    </a:moveTo>
                    <a:cubicBezTo>
                      <a:pt x="95" y="64"/>
                      <a:pt x="95" y="64"/>
                      <a:pt x="94" y="64"/>
                    </a:cubicBezTo>
                    <a:cubicBezTo>
                      <a:pt x="97" y="66"/>
                      <a:pt x="92" y="68"/>
                      <a:pt x="94" y="70"/>
                    </a:cubicBezTo>
                    <a:cubicBezTo>
                      <a:pt x="95" y="72"/>
                      <a:pt x="102" y="70"/>
                      <a:pt x="101" y="68"/>
                    </a:cubicBezTo>
                    <a:cubicBezTo>
                      <a:pt x="101" y="66"/>
                      <a:pt x="97" y="66"/>
                      <a:pt x="95" y="65"/>
                    </a:cubicBezTo>
                    <a:cubicBezTo>
                      <a:pt x="93" y="65"/>
                      <a:pt x="90" y="63"/>
                      <a:pt x="88" y="62"/>
                    </a:cubicBezTo>
                    <a:cubicBezTo>
                      <a:pt x="89" y="63"/>
                      <a:pt x="92" y="67"/>
                      <a:pt x="93" y="69"/>
                    </a:cubicBezTo>
                    <a:cubicBezTo>
                      <a:pt x="91" y="68"/>
                      <a:pt x="90" y="67"/>
                      <a:pt x="88" y="66"/>
                    </a:cubicBezTo>
                    <a:cubicBezTo>
                      <a:pt x="86" y="65"/>
                      <a:pt x="83" y="63"/>
                      <a:pt x="80" y="62"/>
                    </a:cubicBezTo>
                    <a:moveTo>
                      <a:pt x="77" y="97"/>
                    </a:moveTo>
                    <a:cubicBezTo>
                      <a:pt x="80" y="97"/>
                      <a:pt x="83" y="98"/>
                      <a:pt x="86" y="98"/>
                    </a:cubicBezTo>
                    <a:moveTo>
                      <a:pt x="97" y="155"/>
                    </a:moveTo>
                    <a:cubicBezTo>
                      <a:pt x="93" y="155"/>
                      <a:pt x="91" y="158"/>
                      <a:pt x="88" y="160"/>
                    </a:cubicBezTo>
                    <a:cubicBezTo>
                      <a:pt x="88" y="161"/>
                      <a:pt x="87" y="161"/>
                      <a:pt x="86" y="162"/>
                    </a:cubicBezTo>
                    <a:cubicBezTo>
                      <a:pt x="86" y="162"/>
                      <a:pt x="84" y="162"/>
                      <a:pt x="84" y="162"/>
                    </a:cubicBezTo>
                    <a:cubicBezTo>
                      <a:pt x="83" y="165"/>
                      <a:pt x="88" y="163"/>
                      <a:pt x="88" y="163"/>
                    </a:cubicBezTo>
                    <a:cubicBezTo>
                      <a:pt x="90" y="162"/>
                      <a:pt x="91" y="162"/>
                      <a:pt x="92" y="161"/>
                    </a:cubicBezTo>
                    <a:cubicBezTo>
                      <a:pt x="93" y="161"/>
                      <a:pt x="95" y="160"/>
                      <a:pt x="95" y="162"/>
                    </a:cubicBezTo>
                    <a:moveTo>
                      <a:pt x="105" y="160"/>
                    </a:moveTo>
                    <a:cubicBezTo>
                      <a:pt x="109" y="162"/>
                      <a:pt x="111" y="167"/>
                      <a:pt x="115" y="170"/>
                    </a:cubicBezTo>
                    <a:cubicBezTo>
                      <a:pt x="118" y="172"/>
                      <a:pt x="123" y="173"/>
                      <a:pt x="127" y="172"/>
                    </a:cubicBezTo>
                    <a:cubicBezTo>
                      <a:pt x="124" y="169"/>
                      <a:pt x="119" y="169"/>
                      <a:pt x="116" y="167"/>
                    </a:cubicBezTo>
                    <a:cubicBezTo>
                      <a:pt x="112" y="164"/>
                      <a:pt x="111" y="162"/>
                      <a:pt x="112" y="157"/>
                    </a:cubicBezTo>
                    <a:moveTo>
                      <a:pt x="94" y="167"/>
                    </a:moveTo>
                    <a:cubicBezTo>
                      <a:pt x="91" y="168"/>
                      <a:pt x="88" y="169"/>
                      <a:pt x="87" y="172"/>
                    </a:cubicBezTo>
                    <a:moveTo>
                      <a:pt x="87" y="172"/>
                    </a:moveTo>
                    <a:cubicBezTo>
                      <a:pt x="89" y="170"/>
                      <a:pt x="90" y="170"/>
                      <a:pt x="92" y="169"/>
                    </a:cubicBezTo>
                    <a:cubicBezTo>
                      <a:pt x="93" y="167"/>
                      <a:pt x="93" y="166"/>
                      <a:pt x="95" y="165"/>
                    </a:cubicBezTo>
                    <a:moveTo>
                      <a:pt x="100" y="163"/>
                    </a:moveTo>
                    <a:cubicBezTo>
                      <a:pt x="104" y="162"/>
                      <a:pt x="108" y="163"/>
                      <a:pt x="112" y="162"/>
                    </a:cubicBezTo>
                    <a:moveTo>
                      <a:pt x="195" y="200"/>
                    </a:moveTo>
                    <a:cubicBezTo>
                      <a:pt x="194" y="204"/>
                      <a:pt x="191" y="207"/>
                      <a:pt x="190" y="210"/>
                    </a:cubicBezTo>
                    <a:cubicBezTo>
                      <a:pt x="192" y="210"/>
                      <a:pt x="198" y="210"/>
                      <a:pt x="197" y="206"/>
                    </a:cubicBezTo>
                    <a:moveTo>
                      <a:pt x="209" y="204"/>
                    </a:moveTo>
                    <a:cubicBezTo>
                      <a:pt x="209" y="207"/>
                      <a:pt x="208" y="211"/>
                      <a:pt x="209" y="213"/>
                    </a:cubicBezTo>
                    <a:cubicBezTo>
                      <a:pt x="212" y="213"/>
                      <a:pt x="210" y="204"/>
                      <a:pt x="210" y="202"/>
                    </a:cubicBezTo>
                    <a:moveTo>
                      <a:pt x="203" y="224"/>
                    </a:moveTo>
                    <a:cubicBezTo>
                      <a:pt x="206" y="224"/>
                      <a:pt x="207" y="223"/>
                      <a:pt x="205" y="221"/>
                    </a:cubicBezTo>
                  </a:path>
                </a:pathLst>
              </a:custGeom>
              <a:blipFill>
                <a:blip r:embed="rId3"/>
                <a:tile tx="0" ty="0" sx="100000" sy="100000" flip="none" algn="tl"/>
              </a:blip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21" name="组合 20"/>
              <p:cNvGrpSpPr/>
              <p:nvPr/>
            </p:nvGrpSpPr>
            <p:grpSpPr>
              <a:xfrm>
                <a:off x="448704" y="4745308"/>
                <a:ext cx="2697048" cy="981450"/>
                <a:chOff x="803914" y="5062846"/>
                <a:chExt cx="2697048" cy="981450"/>
              </a:xfrm>
            </p:grpSpPr>
            <p:sp>
              <p:nvSpPr>
                <p:cNvPr id="22" name="文本框 13"/>
                <p:cNvSpPr txBox="1"/>
                <p:nvPr/>
              </p:nvSpPr>
              <p:spPr>
                <a:xfrm>
                  <a:off x="1387038" y="5062846"/>
                  <a:ext cx="1530800" cy="340519"/>
                </a:xfrm>
                <a:prstGeom prst="roundRect">
                  <a:avLst/>
                </a:prstGeom>
                <a:solidFill>
                  <a:schemeClr val="tx1"/>
                </a:solidFill>
              </p:spPr>
              <p:txBody>
                <a:bodyPr wrap="none">
                  <a:normAutofit fontScale="92500" lnSpcReduction="20000"/>
                </a:bodyPr>
                <a:lstStyle/>
                <a:p>
                  <a:pPr algn="ctr">
                    <a:lnSpc>
                      <a:spcPct val="110000"/>
                    </a:lnSpc>
                  </a:pPr>
                  <a:r>
                    <a:rPr lang="zh-CN" altLang="en-US" sz="1400">
                      <a:solidFill>
                        <a:schemeClr val="bg2"/>
                      </a:solidFill>
                    </a:rPr>
                    <a:t>标题文本预设</a:t>
                  </a:r>
                </a:p>
              </p:txBody>
            </p:sp>
            <p:sp>
              <p:nvSpPr>
                <p:cNvPr id="23" name="文本框 14"/>
                <p:cNvSpPr txBox="1">
                  <a:spLocks/>
                </p:cNvSpPr>
                <p:nvPr/>
              </p:nvSpPr>
              <p:spPr bwMode="auto">
                <a:xfrm>
                  <a:off x="803914" y="5470066"/>
                  <a:ext cx="2697048" cy="57423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square" lIns="0" tIns="0" rIns="0" bIns="0" anchor="ctr" anchorCtr="1">
                  <a:normAutofit/>
                  <a:scene3d>
                    <a:camera prst="orthographicFront"/>
                    <a:lightRig rig="threePt" dir="t"/>
                  </a:scene3d>
                  <a:sp3d>
                    <a:bevelT w="0" h="0"/>
                  </a:sp3d>
                </a:bodyPr>
                <a:lstStyle/>
                <a:p>
                  <a:pPr algn="ctr">
                    <a:lnSpc>
                      <a:spcPct val="120000"/>
                    </a:lnSpc>
                    <a:defRPr/>
                  </a:pPr>
                  <a:r>
                    <a:rPr lang="zh-CN" altLang="en-US" sz="1000"/>
                    <a:t>此部分内容作为文字排版占位显示 </a:t>
                  </a:r>
                  <a:br>
                    <a:rPr lang="zh-CN" altLang="en-US" sz="1000"/>
                  </a:br>
                  <a:r>
                    <a:rPr lang="zh-CN" altLang="en-US" sz="1000"/>
                    <a:t>（建议使用主题字体）</a:t>
                  </a:r>
                </a:p>
              </p:txBody>
            </p:sp>
          </p:grpSp>
        </p:grpSp>
        <p:grpSp>
          <p:nvGrpSpPr>
            <p:cNvPr id="5" name="组合 4"/>
            <p:cNvGrpSpPr/>
            <p:nvPr/>
          </p:nvGrpSpPr>
          <p:grpSpPr>
            <a:xfrm>
              <a:off x="3192790" y="1324337"/>
              <a:ext cx="2806042" cy="4209325"/>
              <a:chOff x="3991899" y="1131242"/>
              <a:chExt cx="3063486" cy="4595516"/>
            </a:xfrm>
          </p:grpSpPr>
          <p:sp>
            <p:nvSpPr>
              <p:cNvPr id="16" name="任意多边形 15"/>
              <p:cNvSpPr>
                <a:spLocks/>
              </p:cNvSpPr>
              <p:nvPr/>
            </p:nvSpPr>
            <p:spPr bwMode="auto">
              <a:xfrm>
                <a:off x="3991899" y="1131242"/>
                <a:ext cx="3063486" cy="3024336"/>
              </a:xfrm>
              <a:custGeom>
                <a:avLst/>
                <a:gdLst>
                  <a:gd name="T0" fmla="*/ 93 w 299"/>
                  <a:gd name="T1" fmla="*/ 65 h 295"/>
                  <a:gd name="T2" fmla="*/ 90 w 299"/>
                  <a:gd name="T3" fmla="*/ 159 h 295"/>
                  <a:gd name="T4" fmla="*/ 132 w 299"/>
                  <a:gd name="T5" fmla="*/ 69 h 295"/>
                  <a:gd name="T6" fmla="*/ 292 w 299"/>
                  <a:gd name="T7" fmla="*/ 107 h 295"/>
                  <a:gd name="T8" fmla="*/ 279 w 299"/>
                  <a:gd name="T9" fmla="*/ 170 h 295"/>
                  <a:gd name="T10" fmla="*/ 271 w 299"/>
                  <a:gd name="T11" fmla="*/ 51 h 295"/>
                  <a:gd name="T12" fmla="*/ 244 w 299"/>
                  <a:gd name="T13" fmla="*/ 213 h 295"/>
                  <a:gd name="T14" fmla="*/ 236 w 299"/>
                  <a:gd name="T15" fmla="*/ 219 h 295"/>
                  <a:gd name="T16" fmla="*/ 224 w 299"/>
                  <a:gd name="T17" fmla="*/ 244 h 295"/>
                  <a:gd name="T18" fmla="*/ 200 w 299"/>
                  <a:gd name="T19" fmla="*/ 59 h 295"/>
                  <a:gd name="T20" fmla="*/ 182 w 299"/>
                  <a:gd name="T21" fmla="*/ 36 h 295"/>
                  <a:gd name="T22" fmla="*/ 160 w 299"/>
                  <a:gd name="T23" fmla="*/ 240 h 295"/>
                  <a:gd name="T24" fmla="*/ 177 w 299"/>
                  <a:gd name="T25" fmla="*/ 42 h 295"/>
                  <a:gd name="T26" fmla="*/ 144 w 299"/>
                  <a:gd name="T27" fmla="*/ 245 h 295"/>
                  <a:gd name="T28" fmla="*/ 127 w 299"/>
                  <a:gd name="T29" fmla="*/ 295 h 295"/>
                  <a:gd name="T30" fmla="*/ 109 w 299"/>
                  <a:gd name="T31" fmla="*/ 50 h 295"/>
                  <a:gd name="T32" fmla="*/ 94 w 299"/>
                  <a:gd name="T33" fmla="*/ 40 h 295"/>
                  <a:gd name="T34" fmla="*/ 81 w 299"/>
                  <a:gd name="T35" fmla="*/ 31 h 295"/>
                  <a:gd name="T36" fmla="*/ 78 w 299"/>
                  <a:gd name="T37" fmla="*/ 155 h 295"/>
                  <a:gd name="T38" fmla="*/ 70 w 299"/>
                  <a:gd name="T39" fmla="*/ 43 h 295"/>
                  <a:gd name="T40" fmla="*/ 64 w 299"/>
                  <a:gd name="T41" fmla="*/ 33 h 295"/>
                  <a:gd name="T42" fmla="*/ 54 w 299"/>
                  <a:gd name="T43" fmla="*/ 90 h 295"/>
                  <a:gd name="T44" fmla="*/ 51 w 299"/>
                  <a:gd name="T45" fmla="*/ 154 h 295"/>
                  <a:gd name="T46" fmla="*/ 51 w 299"/>
                  <a:gd name="T47" fmla="*/ 66 h 295"/>
                  <a:gd name="T48" fmla="*/ 39 w 299"/>
                  <a:gd name="T49" fmla="*/ 166 h 295"/>
                  <a:gd name="T50" fmla="*/ 25 w 299"/>
                  <a:gd name="T51" fmla="*/ 104 h 295"/>
                  <a:gd name="T52" fmla="*/ 263 w 299"/>
                  <a:gd name="T53" fmla="*/ 159 h 295"/>
                  <a:gd name="T54" fmla="*/ 251 w 299"/>
                  <a:gd name="T55" fmla="*/ 78 h 295"/>
                  <a:gd name="T56" fmla="*/ 247 w 299"/>
                  <a:gd name="T57" fmla="*/ 75 h 295"/>
                  <a:gd name="T58" fmla="*/ 230 w 299"/>
                  <a:gd name="T59" fmla="*/ 84 h 295"/>
                  <a:gd name="T60" fmla="*/ 233 w 299"/>
                  <a:gd name="T61" fmla="*/ 209 h 295"/>
                  <a:gd name="T62" fmla="*/ 207 w 299"/>
                  <a:gd name="T63" fmla="*/ 85 h 295"/>
                  <a:gd name="T64" fmla="*/ 136 w 299"/>
                  <a:gd name="T65" fmla="*/ 232 h 295"/>
                  <a:gd name="T66" fmla="*/ 133 w 299"/>
                  <a:gd name="T67" fmla="*/ 67 h 295"/>
                  <a:gd name="T68" fmla="*/ 109 w 299"/>
                  <a:gd name="T69" fmla="*/ 62 h 295"/>
                  <a:gd name="T70" fmla="*/ 89 w 299"/>
                  <a:gd name="T71" fmla="*/ 170 h 295"/>
                  <a:gd name="T72" fmla="*/ 77 w 299"/>
                  <a:gd name="T73" fmla="*/ 59 h 295"/>
                  <a:gd name="T74" fmla="*/ 98 w 299"/>
                  <a:gd name="T75" fmla="*/ 192 h 295"/>
                  <a:gd name="T76" fmla="*/ 74 w 299"/>
                  <a:gd name="T77" fmla="*/ 69 h 295"/>
                  <a:gd name="T78" fmla="*/ 61 w 299"/>
                  <a:gd name="T79" fmla="*/ 205 h 295"/>
                  <a:gd name="T80" fmla="*/ 59 w 299"/>
                  <a:gd name="T81" fmla="*/ 206 h 295"/>
                  <a:gd name="T82" fmla="*/ 104 w 299"/>
                  <a:gd name="T83" fmla="*/ 217 h 295"/>
                  <a:gd name="T84" fmla="*/ 136 w 299"/>
                  <a:gd name="T85" fmla="*/ 255 h 295"/>
                  <a:gd name="T86" fmla="*/ 165 w 299"/>
                  <a:gd name="T87" fmla="*/ 214 h 295"/>
                  <a:gd name="T88" fmla="*/ 222 w 299"/>
                  <a:gd name="T89" fmla="*/ 247 h 295"/>
                  <a:gd name="T90" fmla="*/ 262 w 299"/>
                  <a:gd name="T91" fmla="*/ 182 h 295"/>
                  <a:gd name="T92" fmla="*/ 281 w 299"/>
                  <a:gd name="T93" fmla="*/ 151 h 295"/>
                  <a:gd name="T94" fmla="*/ 249 w 299"/>
                  <a:gd name="T95" fmla="*/ 123 h 295"/>
                  <a:gd name="T96" fmla="*/ 261 w 299"/>
                  <a:gd name="T97" fmla="*/ 64 h 295"/>
                  <a:gd name="T98" fmla="*/ 218 w 299"/>
                  <a:gd name="T99" fmla="*/ 86 h 295"/>
                  <a:gd name="T100" fmla="*/ 205 w 299"/>
                  <a:gd name="T101" fmla="*/ 54 h 295"/>
                  <a:gd name="T102" fmla="*/ 182 w 299"/>
                  <a:gd name="T103" fmla="*/ 65 h 295"/>
                  <a:gd name="T104" fmla="*/ 99 w 299"/>
                  <a:gd name="T105" fmla="*/ 53 h 295"/>
                  <a:gd name="T106" fmla="*/ 56 w 299"/>
                  <a:gd name="T107" fmla="*/ 33 h 295"/>
                  <a:gd name="T108" fmla="*/ 46 w 299"/>
                  <a:gd name="T109" fmla="*/ 48 h 295"/>
                  <a:gd name="T110" fmla="*/ 60 w 299"/>
                  <a:gd name="T111" fmla="*/ 80 h 295"/>
                  <a:gd name="T112" fmla="*/ 71 w 299"/>
                  <a:gd name="T113" fmla="*/ 105 h 295"/>
                  <a:gd name="T114" fmla="*/ 66 w 299"/>
                  <a:gd name="T115" fmla="*/ 166 h 295"/>
                  <a:gd name="T116" fmla="*/ 190 w 299"/>
                  <a:gd name="T117" fmla="*/ 210 h 295"/>
                  <a:gd name="T118" fmla="*/ 18 w 299"/>
                  <a:gd name="T119" fmla="*/ 206 h 295"/>
                  <a:gd name="T120" fmla="*/ 7 w 299"/>
                  <a:gd name="T121" fmla="*/ 228 h 295"/>
                  <a:gd name="T122" fmla="*/ 68 w 299"/>
                  <a:gd name="T123" fmla="*/ 57 h 295"/>
                  <a:gd name="T124" fmla="*/ 112 w 299"/>
                  <a:gd name="T125" fmla="*/ 162 h 2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99" h="295">
                    <a:moveTo>
                      <a:pt x="75" y="62"/>
                    </a:moveTo>
                    <a:cubicBezTo>
                      <a:pt x="72" y="65"/>
                      <a:pt x="68" y="61"/>
                      <a:pt x="66" y="58"/>
                    </a:cubicBezTo>
                    <a:cubicBezTo>
                      <a:pt x="66" y="57"/>
                      <a:pt x="66" y="57"/>
                      <a:pt x="66" y="57"/>
                    </a:cubicBezTo>
                    <a:cubicBezTo>
                      <a:pt x="67" y="57"/>
                      <a:pt x="67" y="57"/>
                      <a:pt x="67" y="57"/>
                    </a:cubicBezTo>
                    <a:cubicBezTo>
                      <a:pt x="67" y="60"/>
                      <a:pt x="70" y="61"/>
                      <a:pt x="73" y="61"/>
                    </a:cubicBezTo>
                    <a:cubicBezTo>
                      <a:pt x="74" y="62"/>
                      <a:pt x="74" y="62"/>
                      <a:pt x="75" y="62"/>
                    </a:cubicBezTo>
                    <a:close/>
                    <a:moveTo>
                      <a:pt x="82" y="59"/>
                    </a:moveTo>
                    <a:cubicBezTo>
                      <a:pt x="81" y="57"/>
                      <a:pt x="82" y="55"/>
                      <a:pt x="81" y="54"/>
                    </a:cubicBezTo>
                    <a:cubicBezTo>
                      <a:pt x="81" y="56"/>
                      <a:pt x="79" y="54"/>
                      <a:pt x="79" y="56"/>
                    </a:cubicBezTo>
                    <a:cubicBezTo>
                      <a:pt x="80" y="57"/>
                      <a:pt x="80" y="59"/>
                      <a:pt x="82" y="59"/>
                    </a:cubicBezTo>
                    <a:close/>
                    <a:moveTo>
                      <a:pt x="79" y="63"/>
                    </a:moveTo>
                    <a:cubicBezTo>
                      <a:pt x="78" y="63"/>
                      <a:pt x="78" y="64"/>
                      <a:pt x="79" y="64"/>
                    </a:cubicBezTo>
                    <a:cubicBezTo>
                      <a:pt x="78" y="62"/>
                      <a:pt x="79" y="61"/>
                      <a:pt x="81" y="61"/>
                    </a:cubicBezTo>
                    <a:cubicBezTo>
                      <a:pt x="81" y="59"/>
                      <a:pt x="80" y="58"/>
                      <a:pt x="79" y="58"/>
                    </a:cubicBezTo>
                    <a:cubicBezTo>
                      <a:pt x="78" y="59"/>
                      <a:pt x="81" y="59"/>
                      <a:pt x="79" y="60"/>
                    </a:cubicBezTo>
                    <a:cubicBezTo>
                      <a:pt x="77" y="60"/>
                      <a:pt x="78" y="58"/>
                      <a:pt x="77" y="59"/>
                    </a:cubicBezTo>
                    <a:cubicBezTo>
                      <a:pt x="76" y="60"/>
                      <a:pt x="80" y="62"/>
                      <a:pt x="77" y="63"/>
                    </a:cubicBezTo>
                    <a:cubicBezTo>
                      <a:pt x="78" y="63"/>
                      <a:pt x="79" y="63"/>
                      <a:pt x="79" y="63"/>
                    </a:cubicBezTo>
                    <a:close/>
                    <a:moveTo>
                      <a:pt x="86" y="65"/>
                    </a:moveTo>
                    <a:cubicBezTo>
                      <a:pt x="86" y="65"/>
                      <a:pt x="86" y="66"/>
                      <a:pt x="86" y="65"/>
                    </a:cubicBezTo>
                    <a:cubicBezTo>
                      <a:pt x="85" y="64"/>
                      <a:pt x="83" y="63"/>
                      <a:pt x="81" y="62"/>
                    </a:cubicBezTo>
                    <a:cubicBezTo>
                      <a:pt x="82" y="63"/>
                      <a:pt x="79" y="62"/>
                      <a:pt x="80" y="64"/>
                    </a:cubicBezTo>
                    <a:cubicBezTo>
                      <a:pt x="82" y="64"/>
                      <a:pt x="82" y="65"/>
                      <a:pt x="85" y="66"/>
                    </a:cubicBezTo>
                    <a:cubicBezTo>
                      <a:pt x="85" y="65"/>
                      <a:pt x="85" y="65"/>
                      <a:pt x="86" y="65"/>
                    </a:cubicBezTo>
                    <a:close/>
                    <a:moveTo>
                      <a:pt x="96" y="62"/>
                    </a:moveTo>
                    <a:cubicBezTo>
                      <a:pt x="97" y="61"/>
                      <a:pt x="97" y="62"/>
                      <a:pt x="97" y="61"/>
                    </a:cubicBezTo>
                    <a:cubicBezTo>
                      <a:pt x="96" y="61"/>
                      <a:pt x="96" y="62"/>
                      <a:pt x="95" y="62"/>
                    </a:cubicBezTo>
                    <a:cubicBezTo>
                      <a:pt x="95" y="63"/>
                      <a:pt x="97" y="64"/>
                      <a:pt x="98" y="63"/>
                    </a:cubicBezTo>
                    <a:cubicBezTo>
                      <a:pt x="97" y="63"/>
                      <a:pt x="96" y="62"/>
                      <a:pt x="96" y="62"/>
                    </a:cubicBezTo>
                    <a:close/>
                    <a:moveTo>
                      <a:pt x="94" y="64"/>
                    </a:moveTo>
                    <a:cubicBezTo>
                      <a:pt x="95" y="65"/>
                      <a:pt x="94" y="66"/>
                      <a:pt x="93" y="65"/>
                    </a:cubicBezTo>
                    <a:cubicBezTo>
                      <a:pt x="94" y="60"/>
                      <a:pt x="88" y="62"/>
                      <a:pt x="88" y="60"/>
                    </a:cubicBezTo>
                    <a:cubicBezTo>
                      <a:pt x="88" y="61"/>
                      <a:pt x="87" y="61"/>
                      <a:pt x="86" y="62"/>
                    </a:cubicBezTo>
                    <a:cubicBezTo>
                      <a:pt x="88" y="65"/>
                      <a:pt x="93" y="67"/>
                      <a:pt x="97" y="67"/>
                    </a:cubicBezTo>
                    <a:cubicBezTo>
                      <a:pt x="94" y="66"/>
                      <a:pt x="96" y="64"/>
                      <a:pt x="94" y="64"/>
                    </a:cubicBezTo>
                    <a:close/>
                    <a:moveTo>
                      <a:pt x="103" y="65"/>
                    </a:moveTo>
                    <a:cubicBezTo>
                      <a:pt x="102" y="65"/>
                      <a:pt x="101" y="65"/>
                      <a:pt x="100" y="66"/>
                    </a:cubicBezTo>
                    <a:cubicBezTo>
                      <a:pt x="102" y="67"/>
                      <a:pt x="103" y="67"/>
                      <a:pt x="103" y="65"/>
                    </a:cubicBezTo>
                    <a:close/>
                    <a:moveTo>
                      <a:pt x="92" y="72"/>
                    </a:moveTo>
                    <a:cubicBezTo>
                      <a:pt x="91" y="71"/>
                      <a:pt x="89" y="69"/>
                      <a:pt x="88" y="71"/>
                    </a:cubicBezTo>
                    <a:cubicBezTo>
                      <a:pt x="89" y="71"/>
                      <a:pt x="90" y="74"/>
                      <a:pt x="92" y="72"/>
                    </a:cubicBezTo>
                    <a:close/>
                    <a:moveTo>
                      <a:pt x="100" y="71"/>
                    </a:moveTo>
                    <a:cubicBezTo>
                      <a:pt x="98" y="71"/>
                      <a:pt x="96" y="69"/>
                      <a:pt x="95" y="70"/>
                    </a:cubicBezTo>
                    <a:cubicBezTo>
                      <a:pt x="97" y="70"/>
                      <a:pt x="99" y="73"/>
                      <a:pt x="100" y="71"/>
                    </a:cubicBezTo>
                    <a:close/>
                    <a:moveTo>
                      <a:pt x="79" y="98"/>
                    </a:moveTo>
                    <a:cubicBezTo>
                      <a:pt x="78" y="96"/>
                      <a:pt x="80" y="96"/>
                      <a:pt x="81" y="95"/>
                    </a:cubicBezTo>
                    <a:cubicBezTo>
                      <a:pt x="79" y="96"/>
                      <a:pt x="79" y="94"/>
                      <a:pt x="79" y="95"/>
                    </a:cubicBezTo>
                    <a:cubicBezTo>
                      <a:pt x="80" y="96"/>
                      <a:pt x="76" y="97"/>
                      <a:pt x="76" y="95"/>
                    </a:cubicBezTo>
                    <a:cubicBezTo>
                      <a:pt x="76" y="96"/>
                      <a:pt x="73" y="96"/>
                      <a:pt x="76" y="97"/>
                    </a:cubicBezTo>
                    <a:cubicBezTo>
                      <a:pt x="76" y="95"/>
                      <a:pt x="78" y="98"/>
                      <a:pt x="79" y="98"/>
                    </a:cubicBezTo>
                    <a:close/>
                    <a:moveTo>
                      <a:pt x="89" y="170"/>
                    </a:moveTo>
                    <a:cubicBezTo>
                      <a:pt x="89" y="170"/>
                      <a:pt x="87" y="173"/>
                      <a:pt x="89" y="174"/>
                    </a:cubicBezTo>
                    <a:cubicBezTo>
                      <a:pt x="90" y="172"/>
                      <a:pt x="91" y="171"/>
                      <a:pt x="93" y="169"/>
                    </a:cubicBezTo>
                    <a:cubicBezTo>
                      <a:pt x="92" y="169"/>
                      <a:pt x="90" y="170"/>
                      <a:pt x="89" y="170"/>
                    </a:cubicBezTo>
                    <a:close/>
                    <a:moveTo>
                      <a:pt x="82" y="162"/>
                    </a:moveTo>
                    <a:cubicBezTo>
                      <a:pt x="85" y="162"/>
                      <a:pt x="85" y="162"/>
                      <a:pt x="85" y="162"/>
                    </a:cubicBezTo>
                    <a:cubicBezTo>
                      <a:pt x="84" y="161"/>
                      <a:pt x="87" y="160"/>
                      <a:pt x="85" y="160"/>
                    </a:cubicBezTo>
                    <a:cubicBezTo>
                      <a:pt x="85" y="161"/>
                      <a:pt x="83" y="160"/>
                      <a:pt x="82" y="162"/>
                    </a:cubicBezTo>
                    <a:close/>
                    <a:moveTo>
                      <a:pt x="93" y="160"/>
                    </a:moveTo>
                    <a:cubicBezTo>
                      <a:pt x="91" y="160"/>
                      <a:pt x="91" y="162"/>
                      <a:pt x="91" y="163"/>
                    </a:cubicBezTo>
                    <a:cubicBezTo>
                      <a:pt x="92" y="163"/>
                      <a:pt x="92" y="162"/>
                      <a:pt x="93" y="160"/>
                    </a:cubicBezTo>
                    <a:close/>
                    <a:moveTo>
                      <a:pt x="90" y="159"/>
                    </a:moveTo>
                    <a:cubicBezTo>
                      <a:pt x="91" y="157"/>
                      <a:pt x="95" y="156"/>
                      <a:pt x="92" y="154"/>
                    </a:cubicBezTo>
                    <a:cubicBezTo>
                      <a:pt x="92" y="156"/>
                      <a:pt x="88" y="156"/>
                      <a:pt x="90" y="159"/>
                    </a:cubicBezTo>
                    <a:close/>
                    <a:moveTo>
                      <a:pt x="111" y="162"/>
                    </a:moveTo>
                    <a:cubicBezTo>
                      <a:pt x="111" y="161"/>
                      <a:pt x="112" y="159"/>
                      <a:pt x="110" y="159"/>
                    </a:cubicBezTo>
                    <a:cubicBezTo>
                      <a:pt x="110" y="161"/>
                      <a:pt x="109" y="162"/>
                      <a:pt x="111" y="162"/>
                    </a:cubicBezTo>
                    <a:close/>
                    <a:moveTo>
                      <a:pt x="122" y="171"/>
                    </a:moveTo>
                    <a:cubicBezTo>
                      <a:pt x="122" y="172"/>
                      <a:pt x="122" y="174"/>
                      <a:pt x="123" y="173"/>
                    </a:cubicBezTo>
                    <a:cubicBezTo>
                      <a:pt x="123" y="172"/>
                      <a:pt x="123" y="171"/>
                      <a:pt x="122" y="171"/>
                    </a:cubicBezTo>
                    <a:close/>
                    <a:moveTo>
                      <a:pt x="118" y="170"/>
                    </a:moveTo>
                    <a:cubicBezTo>
                      <a:pt x="117" y="171"/>
                      <a:pt x="117" y="172"/>
                      <a:pt x="119" y="172"/>
                    </a:cubicBezTo>
                    <a:cubicBezTo>
                      <a:pt x="118" y="171"/>
                      <a:pt x="120" y="172"/>
                      <a:pt x="120" y="171"/>
                    </a:cubicBezTo>
                    <a:cubicBezTo>
                      <a:pt x="119" y="171"/>
                      <a:pt x="120" y="169"/>
                      <a:pt x="119" y="169"/>
                    </a:cubicBezTo>
                    <a:cubicBezTo>
                      <a:pt x="117" y="170"/>
                      <a:pt x="116" y="168"/>
                      <a:pt x="114" y="170"/>
                    </a:cubicBezTo>
                    <a:cubicBezTo>
                      <a:pt x="113" y="169"/>
                      <a:pt x="114" y="166"/>
                      <a:pt x="111" y="166"/>
                    </a:cubicBezTo>
                    <a:cubicBezTo>
                      <a:pt x="112" y="170"/>
                      <a:pt x="111" y="170"/>
                      <a:pt x="114" y="172"/>
                    </a:cubicBezTo>
                    <a:cubicBezTo>
                      <a:pt x="116" y="172"/>
                      <a:pt x="116" y="170"/>
                      <a:pt x="118" y="170"/>
                    </a:cubicBezTo>
                    <a:close/>
                    <a:moveTo>
                      <a:pt x="207" y="221"/>
                    </a:moveTo>
                    <a:cubicBezTo>
                      <a:pt x="206" y="222"/>
                      <a:pt x="205" y="223"/>
                      <a:pt x="206" y="225"/>
                    </a:cubicBezTo>
                    <a:cubicBezTo>
                      <a:pt x="207" y="224"/>
                      <a:pt x="208" y="227"/>
                      <a:pt x="208" y="225"/>
                    </a:cubicBezTo>
                    <a:cubicBezTo>
                      <a:pt x="207" y="225"/>
                      <a:pt x="209" y="222"/>
                      <a:pt x="207" y="220"/>
                    </a:cubicBezTo>
                    <a:lnTo>
                      <a:pt x="207" y="221"/>
                    </a:lnTo>
                    <a:close/>
                    <a:moveTo>
                      <a:pt x="213" y="204"/>
                    </a:moveTo>
                    <a:cubicBezTo>
                      <a:pt x="208" y="204"/>
                      <a:pt x="209" y="210"/>
                      <a:pt x="209" y="214"/>
                    </a:cubicBezTo>
                    <a:cubicBezTo>
                      <a:pt x="214" y="213"/>
                      <a:pt x="213" y="208"/>
                      <a:pt x="213" y="204"/>
                    </a:cubicBezTo>
                    <a:close/>
                    <a:moveTo>
                      <a:pt x="190" y="210"/>
                    </a:moveTo>
                    <a:cubicBezTo>
                      <a:pt x="192" y="209"/>
                      <a:pt x="194" y="208"/>
                      <a:pt x="195" y="206"/>
                    </a:cubicBezTo>
                    <a:cubicBezTo>
                      <a:pt x="193" y="208"/>
                      <a:pt x="193" y="203"/>
                      <a:pt x="192" y="204"/>
                    </a:cubicBezTo>
                    <a:cubicBezTo>
                      <a:pt x="192" y="205"/>
                      <a:pt x="191" y="208"/>
                      <a:pt x="190" y="210"/>
                    </a:cubicBezTo>
                    <a:close/>
                    <a:moveTo>
                      <a:pt x="131" y="68"/>
                    </a:moveTo>
                    <a:cubicBezTo>
                      <a:pt x="131" y="69"/>
                      <a:pt x="132" y="71"/>
                      <a:pt x="132" y="69"/>
                    </a:cubicBezTo>
                    <a:cubicBezTo>
                      <a:pt x="132" y="69"/>
                      <a:pt x="132" y="69"/>
                      <a:pt x="132" y="69"/>
                    </a:cubicBezTo>
                    <a:cubicBezTo>
                      <a:pt x="132" y="68"/>
                      <a:pt x="133" y="68"/>
                      <a:pt x="133" y="67"/>
                    </a:cubicBezTo>
                    <a:cubicBezTo>
                      <a:pt x="129" y="66"/>
                      <a:pt x="129" y="62"/>
                      <a:pt x="128" y="59"/>
                    </a:cubicBezTo>
                    <a:cubicBezTo>
                      <a:pt x="128" y="62"/>
                      <a:pt x="126" y="63"/>
                      <a:pt x="126" y="66"/>
                    </a:cubicBezTo>
                    <a:cubicBezTo>
                      <a:pt x="129" y="66"/>
                      <a:pt x="128" y="70"/>
                      <a:pt x="130" y="71"/>
                    </a:cubicBezTo>
                    <a:cubicBezTo>
                      <a:pt x="130" y="70"/>
                      <a:pt x="130" y="69"/>
                      <a:pt x="131" y="68"/>
                    </a:cubicBezTo>
                    <a:close/>
                    <a:moveTo>
                      <a:pt x="137" y="73"/>
                    </a:moveTo>
                    <a:cubicBezTo>
                      <a:pt x="136" y="72"/>
                      <a:pt x="135" y="72"/>
                      <a:pt x="136" y="70"/>
                    </a:cubicBezTo>
                    <a:cubicBezTo>
                      <a:pt x="137" y="70"/>
                      <a:pt x="136" y="73"/>
                      <a:pt x="138" y="72"/>
                    </a:cubicBezTo>
                    <a:cubicBezTo>
                      <a:pt x="138" y="69"/>
                      <a:pt x="136" y="69"/>
                      <a:pt x="134" y="67"/>
                    </a:cubicBezTo>
                    <a:cubicBezTo>
                      <a:pt x="136" y="70"/>
                      <a:pt x="131" y="68"/>
                      <a:pt x="133" y="73"/>
                    </a:cubicBezTo>
                    <a:cubicBezTo>
                      <a:pt x="134" y="72"/>
                      <a:pt x="136" y="74"/>
                      <a:pt x="137" y="73"/>
                    </a:cubicBezTo>
                    <a:close/>
                    <a:moveTo>
                      <a:pt x="196" y="90"/>
                    </a:moveTo>
                    <a:cubicBezTo>
                      <a:pt x="196" y="88"/>
                      <a:pt x="195" y="83"/>
                      <a:pt x="193" y="84"/>
                    </a:cubicBezTo>
                    <a:cubicBezTo>
                      <a:pt x="195" y="85"/>
                      <a:pt x="192" y="86"/>
                      <a:pt x="192" y="87"/>
                    </a:cubicBezTo>
                    <a:cubicBezTo>
                      <a:pt x="191" y="86"/>
                      <a:pt x="190" y="87"/>
                      <a:pt x="189" y="87"/>
                    </a:cubicBezTo>
                    <a:cubicBezTo>
                      <a:pt x="189" y="88"/>
                      <a:pt x="191" y="88"/>
                      <a:pt x="190" y="90"/>
                    </a:cubicBezTo>
                    <a:cubicBezTo>
                      <a:pt x="191" y="90"/>
                      <a:pt x="193" y="91"/>
                      <a:pt x="193" y="90"/>
                    </a:cubicBezTo>
                    <a:cubicBezTo>
                      <a:pt x="192" y="90"/>
                      <a:pt x="191" y="90"/>
                      <a:pt x="191" y="88"/>
                    </a:cubicBezTo>
                    <a:cubicBezTo>
                      <a:pt x="194" y="89"/>
                      <a:pt x="194" y="91"/>
                      <a:pt x="196" y="90"/>
                    </a:cubicBezTo>
                    <a:close/>
                    <a:moveTo>
                      <a:pt x="180" y="98"/>
                    </a:moveTo>
                    <a:cubicBezTo>
                      <a:pt x="179" y="98"/>
                      <a:pt x="179" y="97"/>
                      <a:pt x="179" y="98"/>
                    </a:cubicBezTo>
                    <a:cubicBezTo>
                      <a:pt x="180" y="99"/>
                      <a:pt x="181" y="97"/>
                      <a:pt x="183" y="98"/>
                    </a:cubicBezTo>
                    <a:cubicBezTo>
                      <a:pt x="181" y="95"/>
                      <a:pt x="175" y="93"/>
                      <a:pt x="175" y="90"/>
                    </a:cubicBezTo>
                    <a:cubicBezTo>
                      <a:pt x="178" y="92"/>
                      <a:pt x="181" y="95"/>
                      <a:pt x="184" y="97"/>
                    </a:cubicBezTo>
                    <a:cubicBezTo>
                      <a:pt x="184" y="96"/>
                      <a:pt x="185" y="96"/>
                      <a:pt x="185" y="94"/>
                    </a:cubicBezTo>
                    <a:cubicBezTo>
                      <a:pt x="184" y="92"/>
                      <a:pt x="182" y="91"/>
                      <a:pt x="180" y="90"/>
                    </a:cubicBezTo>
                    <a:cubicBezTo>
                      <a:pt x="176" y="89"/>
                      <a:pt x="168" y="87"/>
                      <a:pt x="166" y="91"/>
                    </a:cubicBezTo>
                    <a:cubicBezTo>
                      <a:pt x="171" y="92"/>
                      <a:pt x="175" y="99"/>
                      <a:pt x="179" y="96"/>
                    </a:cubicBezTo>
                    <a:cubicBezTo>
                      <a:pt x="179" y="97"/>
                      <a:pt x="182" y="97"/>
                      <a:pt x="180" y="98"/>
                    </a:cubicBezTo>
                    <a:close/>
                    <a:moveTo>
                      <a:pt x="299" y="104"/>
                    </a:moveTo>
                    <a:cubicBezTo>
                      <a:pt x="297" y="103"/>
                      <a:pt x="293" y="105"/>
                      <a:pt x="292" y="107"/>
                    </a:cubicBezTo>
                    <a:cubicBezTo>
                      <a:pt x="295" y="107"/>
                      <a:pt x="297" y="105"/>
                      <a:pt x="299" y="104"/>
                    </a:cubicBezTo>
                    <a:close/>
                    <a:moveTo>
                      <a:pt x="279" y="96"/>
                    </a:moveTo>
                    <a:cubicBezTo>
                      <a:pt x="279" y="97"/>
                      <a:pt x="279" y="98"/>
                      <a:pt x="279" y="98"/>
                    </a:cubicBezTo>
                    <a:cubicBezTo>
                      <a:pt x="282" y="100"/>
                      <a:pt x="284" y="100"/>
                      <a:pt x="284" y="96"/>
                    </a:cubicBezTo>
                    <a:cubicBezTo>
                      <a:pt x="281" y="94"/>
                      <a:pt x="282" y="95"/>
                      <a:pt x="279" y="96"/>
                    </a:cubicBezTo>
                    <a:close/>
                    <a:moveTo>
                      <a:pt x="281" y="154"/>
                    </a:moveTo>
                    <a:cubicBezTo>
                      <a:pt x="283" y="154"/>
                      <a:pt x="284" y="155"/>
                      <a:pt x="284" y="154"/>
                    </a:cubicBezTo>
                    <a:cubicBezTo>
                      <a:pt x="283" y="154"/>
                      <a:pt x="284" y="154"/>
                      <a:pt x="284" y="153"/>
                    </a:cubicBezTo>
                    <a:cubicBezTo>
                      <a:pt x="282" y="152"/>
                      <a:pt x="282" y="153"/>
                      <a:pt x="281" y="154"/>
                    </a:cubicBezTo>
                    <a:close/>
                    <a:moveTo>
                      <a:pt x="281" y="107"/>
                    </a:moveTo>
                    <a:cubicBezTo>
                      <a:pt x="281" y="107"/>
                      <a:pt x="281" y="108"/>
                      <a:pt x="281" y="108"/>
                    </a:cubicBezTo>
                    <a:cubicBezTo>
                      <a:pt x="282" y="108"/>
                      <a:pt x="283" y="108"/>
                      <a:pt x="283" y="107"/>
                    </a:cubicBezTo>
                    <a:cubicBezTo>
                      <a:pt x="282" y="107"/>
                      <a:pt x="282" y="107"/>
                      <a:pt x="281" y="107"/>
                    </a:cubicBezTo>
                    <a:close/>
                    <a:moveTo>
                      <a:pt x="284" y="124"/>
                    </a:moveTo>
                    <a:cubicBezTo>
                      <a:pt x="280" y="125"/>
                      <a:pt x="279" y="120"/>
                      <a:pt x="275" y="124"/>
                    </a:cubicBezTo>
                    <a:cubicBezTo>
                      <a:pt x="276" y="128"/>
                      <a:pt x="277" y="131"/>
                      <a:pt x="281" y="131"/>
                    </a:cubicBezTo>
                    <a:cubicBezTo>
                      <a:pt x="282" y="128"/>
                      <a:pt x="281" y="128"/>
                      <a:pt x="281" y="126"/>
                    </a:cubicBezTo>
                    <a:cubicBezTo>
                      <a:pt x="282" y="125"/>
                      <a:pt x="284" y="127"/>
                      <a:pt x="284" y="124"/>
                    </a:cubicBezTo>
                    <a:close/>
                    <a:moveTo>
                      <a:pt x="280" y="137"/>
                    </a:moveTo>
                    <a:cubicBezTo>
                      <a:pt x="281" y="135"/>
                      <a:pt x="278" y="135"/>
                      <a:pt x="278" y="136"/>
                    </a:cubicBezTo>
                    <a:cubicBezTo>
                      <a:pt x="277" y="138"/>
                      <a:pt x="280" y="138"/>
                      <a:pt x="280" y="137"/>
                    </a:cubicBezTo>
                    <a:close/>
                    <a:moveTo>
                      <a:pt x="278" y="133"/>
                    </a:moveTo>
                    <a:cubicBezTo>
                      <a:pt x="278" y="134"/>
                      <a:pt x="275" y="133"/>
                      <a:pt x="276" y="135"/>
                    </a:cubicBezTo>
                    <a:cubicBezTo>
                      <a:pt x="278" y="137"/>
                      <a:pt x="280" y="134"/>
                      <a:pt x="278" y="133"/>
                    </a:cubicBezTo>
                    <a:close/>
                    <a:moveTo>
                      <a:pt x="279" y="104"/>
                    </a:moveTo>
                    <a:cubicBezTo>
                      <a:pt x="279" y="102"/>
                      <a:pt x="280" y="100"/>
                      <a:pt x="278" y="100"/>
                    </a:cubicBezTo>
                    <a:cubicBezTo>
                      <a:pt x="278" y="101"/>
                      <a:pt x="275" y="100"/>
                      <a:pt x="276" y="102"/>
                    </a:cubicBezTo>
                    <a:cubicBezTo>
                      <a:pt x="277" y="103"/>
                      <a:pt x="278" y="104"/>
                      <a:pt x="279" y="104"/>
                    </a:cubicBezTo>
                    <a:close/>
                    <a:moveTo>
                      <a:pt x="280" y="171"/>
                    </a:moveTo>
                    <a:cubicBezTo>
                      <a:pt x="279" y="170"/>
                      <a:pt x="282" y="169"/>
                      <a:pt x="280" y="169"/>
                    </a:cubicBezTo>
                    <a:cubicBezTo>
                      <a:pt x="278" y="168"/>
                      <a:pt x="280" y="170"/>
                      <a:pt x="279" y="170"/>
                    </a:cubicBezTo>
                    <a:cubicBezTo>
                      <a:pt x="278" y="169"/>
                      <a:pt x="275" y="168"/>
                      <a:pt x="274" y="169"/>
                    </a:cubicBezTo>
                    <a:cubicBezTo>
                      <a:pt x="276" y="169"/>
                      <a:pt x="277" y="171"/>
                      <a:pt x="279" y="171"/>
                    </a:cubicBezTo>
                    <a:cubicBezTo>
                      <a:pt x="279" y="170"/>
                      <a:pt x="280" y="172"/>
                      <a:pt x="280" y="171"/>
                    </a:cubicBezTo>
                    <a:close/>
                    <a:moveTo>
                      <a:pt x="273" y="120"/>
                    </a:moveTo>
                    <a:cubicBezTo>
                      <a:pt x="275" y="120"/>
                      <a:pt x="275" y="119"/>
                      <a:pt x="276" y="119"/>
                    </a:cubicBezTo>
                    <a:cubicBezTo>
                      <a:pt x="277" y="118"/>
                      <a:pt x="276" y="117"/>
                      <a:pt x="275" y="117"/>
                    </a:cubicBezTo>
                    <a:cubicBezTo>
                      <a:pt x="276" y="119"/>
                      <a:pt x="273" y="119"/>
                      <a:pt x="273" y="120"/>
                    </a:cubicBezTo>
                    <a:close/>
                    <a:moveTo>
                      <a:pt x="273" y="99"/>
                    </a:moveTo>
                    <a:cubicBezTo>
                      <a:pt x="274" y="101"/>
                      <a:pt x="273" y="102"/>
                      <a:pt x="274" y="103"/>
                    </a:cubicBezTo>
                    <a:cubicBezTo>
                      <a:pt x="274" y="101"/>
                      <a:pt x="276" y="100"/>
                      <a:pt x="277" y="98"/>
                    </a:cubicBezTo>
                    <a:cubicBezTo>
                      <a:pt x="275" y="98"/>
                      <a:pt x="276" y="96"/>
                      <a:pt x="274" y="96"/>
                    </a:cubicBezTo>
                    <a:cubicBezTo>
                      <a:pt x="274" y="97"/>
                      <a:pt x="274" y="98"/>
                      <a:pt x="274" y="99"/>
                    </a:cubicBezTo>
                    <a:cubicBezTo>
                      <a:pt x="275" y="99"/>
                      <a:pt x="275" y="98"/>
                      <a:pt x="276" y="98"/>
                    </a:cubicBezTo>
                    <a:cubicBezTo>
                      <a:pt x="276" y="101"/>
                      <a:pt x="274" y="100"/>
                      <a:pt x="273" y="99"/>
                    </a:cubicBezTo>
                    <a:close/>
                    <a:moveTo>
                      <a:pt x="273" y="151"/>
                    </a:moveTo>
                    <a:cubicBezTo>
                      <a:pt x="273" y="151"/>
                      <a:pt x="273" y="151"/>
                      <a:pt x="273" y="151"/>
                    </a:cubicBezTo>
                    <a:cubicBezTo>
                      <a:pt x="273" y="151"/>
                      <a:pt x="273" y="151"/>
                      <a:pt x="273" y="151"/>
                    </a:cubicBezTo>
                    <a:close/>
                    <a:moveTo>
                      <a:pt x="273" y="45"/>
                    </a:moveTo>
                    <a:cubicBezTo>
                      <a:pt x="270" y="47"/>
                      <a:pt x="272" y="44"/>
                      <a:pt x="270" y="42"/>
                    </a:cubicBezTo>
                    <a:cubicBezTo>
                      <a:pt x="272" y="43"/>
                      <a:pt x="272" y="42"/>
                      <a:pt x="274" y="42"/>
                    </a:cubicBezTo>
                    <a:cubicBezTo>
                      <a:pt x="274" y="41"/>
                      <a:pt x="273" y="41"/>
                      <a:pt x="273" y="40"/>
                    </a:cubicBezTo>
                    <a:cubicBezTo>
                      <a:pt x="274" y="41"/>
                      <a:pt x="274" y="41"/>
                      <a:pt x="275" y="40"/>
                    </a:cubicBezTo>
                    <a:cubicBezTo>
                      <a:pt x="275" y="38"/>
                      <a:pt x="276" y="38"/>
                      <a:pt x="276" y="36"/>
                    </a:cubicBezTo>
                    <a:cubicBezTo>
                      <a:pt x="273" y="36"/>
                      <a:pt x="272" y="38"/>
                      <a:pt x="270" y="39"/>
                    </a:cubicBezTo>
                    <a:cubicBezTo>
                      <a:pt x="270" y="40"/>
                      <a:pt x="271" y="40"/>
                      <a:pt x="271" y="42"/>
                    </a:cubicBezTo>
                    <a:cubicBezTo>
                      <a:pt x="268" y="42"/>
                      <a:pt x="267" y="46"/>
                      <a:pt x="265" y="49"/>
                    </a:cubicBezTo>
                    <a:cubicBezTo>
                      <a:pt x="266" y="49"/>
                      <a:pt x="266" y="49"/>
                      <a:pt x="266" y="49"/>
                    </a:cubicBezTo>
                    <a:cubicBezTo>
                      <a:pt x="266" y="49"/>
                      <a:pt x="266" y="48"/>
                      <a:pt x="267" y="48"/>
                    </a:cubicBezTo>
                    <a:cubicBezTo>
                      <a:pt x="267" y="50"/>
                      <a:pt x="269" y="49"/>
                      <a:pt x="270" y="50"/>
                    </a:cubicBezTo>
                    <a:cubicBezTo>
                      <a:pt x="269" y="51"/>
                      <a:pt x="268" y="51"/>
                      <a:pt x="268" y="52"/>
                    </a:cubicBezTo>
                    <a:cubicBezTo>
                      <a:pt x="270" y="52"/>
                      <a:pt x="270" y="49"/>
                      <a:pt x="271" y="51"/>
                    </a:cubicBezTo>
                    <a:cubicBezTo>
                      <a:pt x="272" y="49"/>
                      <a:pt x="273" y="46"/>
                      <a:pt x="273" y="45"/>
                    </a:cubicBezTo>
                    <a:close/>
                    <a:moveTo>
                      <a:pt x="267" y="20"/>
                    </a:moveTo>
                    <a:cubicBezTo>
                      <a:pt x="268" y="20"/>
                      <a:pt x="268" y="20"/>
                      <a:pt x="268" y="19"/>
                    </a:cubicBezTo>
                    <a:cubicBezTo>
                      <a:pt x="268" y="19"/>
                      <a:pt x="267" y="19"/>
                      <a:pt x="266" y="19"/>
                    </a:cubicBezTo>
                    <a:cubicBezTo>
                      <a:pt x="268" y="23"/>
                      <a:pt x="272" y="28"/>
                      <a:pt x="271" y="32"/>
                    </a:cubicBezTo>
                    <a:cubicBezTo>
                      <a:pt x="273" y="32"/>
                      <a:pt x="274" y="33"/>
                      <a:pt x="276" y="33"/>
                    </a:cubicBezTo>
                    <a:cubicBezTo>
                      <a:pt x="276" y="29"/>
                      <a:pt x="276" y="25"/>
                      <a:pt x="276" y="20"/>
                    </a:cubicBezTo>
                    <a:cubicBezTo>
                      <a:pt x="273" y="20"/>
                      <a:pt x="272" y="23"/>
                      <a:pt x="269" y="24"/>
                    </a:cubicBezTo>
                    <a:cubicBezTo>
                      <a:pt x="269" y="22"/>
                      <a:pt x="267" y="22"/>
                      <a:pt x="267" y="20"/>
                    </a:cubicBezTo>
                    <a:close/>
                    <a:moveTo>
                      <a:pt x="267" y="58"/>
                    </a:moveTo>
                    <a:cubicBezTo>
                      <a:pt x="268" y="56"/>
                      <a:pt x="271" y="56"/>
                      <a:pt x="272" y="54"/>
                    </a:cubicBezTo>
                    <a:cubicBezTo>
                      <a:pt x="270" y="54"/>
                      <a:pt x="268" y="56"/>
                      <a:pt x="267" y="54"/>
                    </a:cubicBezTo>
                    <a:cubicBezTo>
                      <a:pt x="268" y="56"/>
                      <a:pt x="266" y="57"/>
                      <a:pt x="267" y="58"/>
                    </a:cubicBezTo>
                    <a:close/>
                    <a:moveTo>
                      <a:pt x="267" y="54"/>
                    </a:moveTo>
                    <a:cubicBezTo>
                      <a:pt x="267" y="54"/>
                      <a:pt x="267" y="54"/>
                      <a:pt x="267" y="54"/>
                    </a:cubicBezTo>
                    <a:cubicBezTo>
                      <a:pt x="267" y="54"/>
                      <a:pt x="267" y="54"/>
                      <a:pt x="267" y="54"/>
                    </a:cubicBezTo>
                    <a:close/>
                    <a:moveTo>
                      <a:pt x="266" y="102"/>
                    </a:moveTo>
                    <a:cubicBezTo>
                      <a:pt x="266" y="100"/>
                      <a:pt x="266" y="99"/>
                      <a:pt x="264" y="99"/>
                    </a:cubicBezTo>
                    <a:cubicBezTo>
                      <a:pt x="264" y="101"/>
                      <a:pt x="265" y="102"/>
                      <a:pt x="266" y="102"/>
                    </a:cubicBezTo>
                    <a:close/>
                    <a:moveTo>
                      <a:pt x="257" y="109"/>
                    </a:moveTo>
                    <a:cubicBezTo>
                      <a:pt x="257" y="111"/>
                      <a:pt x="262" y="110"/>
                      <a:pt x="262" y="109"/>
                    </a:cubicBezTo>
                    <a:cubicBezTo>
                      <a:pt x="260" y="107"/>
                      <a:pt x="259" y="109"/>
                      <a:pt x="257" y="109"/>
                    </a:cubicBezTo>
                    <a:close/>
                    <a:moveTo>
                      <a:pt x="253" y="195"/>
                    </a:moveTo>
                    <a:cubicBezTo>
                      <a:pt x="254" y="194"/>
                      <a:pt x="254" y="192"/>
                      <a:pt x="252" y="193"/>
                    </a:cubicBezTo>
                    <a:cubicBezTo>
                      <a:pt x="252" y="194"/>
                      <a:pt x="252" y="195"/>
                      <a:pt x="253" y="195"/>
                    </a:cubicBezTo>
                    <a:close/>
                    <a:moveTo>
                      <a:pt x="246" y="58"/>
                    </a:moveTo>
                    <a:cubicBezTo>
                      <a:pt x="247" y="55"/>
                      <a:pt x="249" y="53"/>
                      <a:pt x="250" y="50"/>
                    </a:cubicBezTo>
                    <a:cubicBezTo>
                      <a:pt x="246" y="49"/>
                      <a:pt x="248" y="54"/>
                      <a:pt x="245" y="54"/>
                    </a:cubicBezTo>
                    <a:cubicBezTo>
                      <a:pt x="247" y="56"/>
                      <a:pt x="245" y="56"/>
                      <a:pt x="246" y="58"/>
                    </a:cubicBezTo>
                    <a:close/>
                    <a:moveTo>
                      <a:pt x="246" y="216"/>
                    </a:moveTo>
                    <a:cubicBezTo>
                      <a:pt x="246" y="214"/>
                      <a:pt x="244" y="213"/>
                      <a:pt x="244" y="213"/>
                    </a:cubicBezTo>
                    <a:cubicBezTo>
                      <a:pt x="245" y="214"/>
                      <a:pt x="244" y="217"/>
                      <a:pt x="246" y="216"/>
                    </a:cubicBezTo>
                    <a:close/>
                    <a:moveTo>
                      <a:pt x="243" y="231"/>
                    </a:moveTo>
                    <a:cubicBezTo>
                      <a:pt x="243" y="232"/>
                      <a:pt x="244" y="233"/>
                      <a:pt x="245" y="233"/>
                    </a:cubicBezTo>
                    <a:cubicBezTo>
                      <a:pt x="245" y="232"/>
                      <a:pt x="245" y="231"/>
                      <a:pt x="245" y="230"/>
                    </a:cubicBezTo>
                    <a:cubicBezTo>
                      <a:pt x="244" y="230"/>
                      <a:pt x="244" y="231"/>
                      <a:pt x="243" y="231"/>
                    </a:cubicBezTo>
                    <a:close/>
                    <a:moveTo>
                      <a:pt x="247" y="107"/>
                    </a:moveTo>
                    <a:cubicBezTo>
                      <a:pt x="247" y="106"/>
                      <a:pt x="247" y="105"/>
                      <a:pt x="247" y="105"/>
                    </a:cubicBezTo>
                    <a:cubicBezTo>
                      <a:pt x="245" y="104"/>
                      <a:pt x="242" y="103"/>
                      <a:pt x="242" y="105"/>
                    </a:cubicBezTo>
                    <a:cubicBezTo>
                      <a:pt x="243" y="106"/>
                      <a:pt x="245" y="107"/>
                      <a:pt x="247" y="107"/>
                    </a:cubicBezTo>
                    <a:close/>
                    <a:moveTo>
                      <a:pt x="244" y="206"/>
                    </a:moveTo>
                    <a:cubicBezTo>
                      <a:pt x="243" y="204"/>
                      <a:pt x="243" y="199"/>
                      <a:pt x="244" y="197"/>
                    </a:cubicBezTo>
                    <a:cubicBezTo>
                      <a:pt x="243" y="199"/>
                      <a:pt x="241" y="206"/>
                      <a:pt x="244" y="206"/>
                    </a:cubicBezTo>
                    <a:close/>
                    <a:moveTo>
                      <a:pt x="242" y="95"/>
                    </a:moveTo>
                    <a:cubicBezTo>
                      <a:pt x="241" y="94"/>
                      <a:pt x="239" y="95"/>
                      <a:pt x="239" y="97"/>
                    </a:cubicBezTo>
                    <a:cubicBezTo>
                      <a:pt x="240" y="96"/>
                      <a:pt x="241" y="97"/>
                      <a:pt x="242" y="95"/>
                    </a:cubicBezTo>
                    <a:close/>
                    <a:moveTo>
                      <a:pt x="239" y="39"/>
                    </a:moveTo>
                    <a:cubicBezTo>
                      <a:pt x="240" y="39"/>
                      <a:pt x="241" y="39"/>
                      <a:pt x="242" y="38"/>
                    </a:cubicBezTo>
                    <a:cubicBezTo>
                      <a:pt x="242" y="38"/>
                      <a:pt x="241" y="38"/>
                      <a:pt x="241" y="37"/>
                    </a:cubicBezTo>
                    <a:cubicBezTo>
                      <a:pt x="242" y="37"/>
                      <a:pt x="244" y="37"/>
                      <a:pt x="245" y="35"/>
                    </a:cubicBezTo>
                    <a:cubicBezTo>
                      <a:pt x="242" y="36"/>
                      <a:pt x="240" y="37"/>
                      <a:pt x="239" y="39"/>
                    </a:cubicBezTo>
                    <a:close/>
                    <a:moveTo>
                      <a:pt x="238" y="58"/>
                    </a:moveTo>
                    <a:cubicBezTo>
                      <a:pt x="238" y="59"/>
                      <a:pt x="239" y="60"/>
                      <a:pt x="239" y="61"/>
                    </a:cubicBezTo>
                    <a:cubicBezTo>
                      <a:pt x="240" y="59"/>
                      <a:pt x="241" y="58"/>
                      <a:pt x="239" y="57"/>
                    </a:cubicBezTo>
                    <a:cubicBezTo>
                      <a:pt x="239" y="58"/>
                      <a:pt x="238" y="58"/>
                      <a:pt x="238" y="58"/>
                    </a:cubicBezTo>
                    <a:close/>
                    <a:moveTo>
                      <a:pt x="239" y="108"/>
                    </a:moveTo>
                    <a:cubicBezTo>
                      <a:pt x="238" y="106"/>
                      <a:pt x="239" y="105"/>
                      <a:pt x="240" y="104"/>
                    </a:cubicBezTo>
                    <a:cubicBezTo>
                      <a:pt x="238" y="102"/>
                      <a:pt x="236" y="108"/>
                      <a:pt x="239" y="108"/>
                    </a:cubicBezTo>
                    <a:close/>
                    <a:moveTo>
                      <a:pt x="238" y="256"/>
                    </a:moveTo>
                    <a:cubicBezTo>
                      <a:pt x="239" y="256"/>
                      <a:pt x="242" y="254"/>
                      <a:pt x="243" y="252"/>
                    </a:cubicBezTo>
                    <a:cubicBezTo>
                      <a:pt x="241" y="253"/>
                      <a:pt x="239" y="254"/>
                      <a:pt x="238" y="256"/>
                    </a:cubicBezTo>
                    <a:close/>
                    <a:moveTo>
                      <a:pt x="236" y="219"/>
                    </a:moveTo>
                    <a:cubicBezTo>
                      <a:pt x="235" y="221"/>
                      <a:pt x="239" y="221"/>
                      <a:pt x="238" y="219"/>
                    </a:cubicBezTo>
                    <a:cubicBezTo>
                      <a:pt x="237" y="219"/>
                      <a:pt x="237" y="218"/>
                      <a:pt x="236" y="219"/>
                    </a:cubicBezTo>
                    <a:close/>
                    <a:moveTo>
                      <a:pt x="232" y="200"/>
                    </a:moveTo>
                    <a:cubicBezTo>
                      <a:pt x="231" y="202"/>
                      <a:pt x="234" y="202"/>
                      <a:pt x="235" y="201"/>
                    </a:cubicBezTo>
                    <a:cubicBezTo>
                      <a:pt x="235" y="200"/>
                      <a:pt x="234" y="200"/>
                      <a:pt x="232" y="200"/>
                    </a:cubicBezTo>
                    <a:close/>
                    <a:moveTo>
                      <a:pt x="231" y="235"/>
                    </a:moveTo>
                    <a:cubicBezTo>
                      <a:pt x="230" y="235"/>
                      <a:pt x="230" y="235"/>
                      <a:pt x="229" y="235"/>
                    </a:cubicBezTo>
                    <a:cubicBezTo>
                      <a:pt x="228" y="236"/>
                      <a:pt x="228" y="238"/>
                      <a:pt x="230" y="238"/>
                    </a:cubicBezTo>
                    <a:cubicBezTo>
                      <a:pt x="230" y="237"/>
                      <a:pt x="231" y="237"/>
                      <a:pt x="231" y="235"/>
                    </a:cubicBezTo>
                    <a:close/>
                    <a:moveTo>
                      <a:pt x="229" y="255"/>
                    </a:moveTo>
                    <a:cubicBezTo>
                      <a:pt x="229" y="254"/>
                      <a:pt x="229" y="252"/>
                      <a:pt x="228" y="252"/>
                    </a:cubicBezTo>
                    <a:cubicBezTo>
                      <a:pt x="228" y="253"/>
                      <a:pt x="227" y="255"/>
                      <a:pt x="229" y="255"/>
                    </a:cubicBezTo>
                    <a:close/>
                    <a:moveTo>
                      <a:pt x="228" y="244"/>
                    </a:moveTo>
                    <a:cubicBezTo>
                      <a:pt x="228" y="243"/>
                      <a:pt x="228" y="242"/>
                      <a:pt x="228" y="241"/>
                    </a:cubicBezTo>
                    <a:cubicBezTo>
                      <a:pt x="226" y="241"/>
                      <a:pt x="226" y="244"/>
                      <a:pt x="228" y="244"/>
                    </a:cubicBezTo>
                    <a:close/>
                    <a:moveTo>
                      <a:pt x="230" y="103"/>
                    </a:moveTo>
                    <a:cubicBezTo>
                      <a:pt x="230" y="103"/>
                      <a:pt x="230" y="103"/>
                      <a:pt x="230" y="103"/>
                    </a:cubicBezTo>
                    <a:cubicBezTo>
                      <a:pt x="232" y="102"/>
                      <a:pt x="231" y="102"/>
                      <a:pt x="230" y="101"/>
                    </a:cubicBezTo>
                    <a:cubicBezTo>
                      <a:pt x="236" y="101"/>
                      <a:pt x="238" y="101"/>
                      <a:pt x="244" y="101"/>
                    </a:cubicBezTo>
                    <a:cubicBezTo>
                      <a:pt x="242" y="99"/>
                      <a:pt x="237" y="98"/>
                      <a:pt x="235" y="98"/>
                    </a:cubicBezTo>
                    <a:cubicBezTo>
                      <a:pt x="234" y="96"/>
                      <a:pt x="232" y="94"/>
                      <a:pt x="230" y="95"/>
                    </a:cubicBezTo>
                    <a:cubicBezTo>
                      <a:pt x="231" y="95"/>
                      <a:pt x="231" y="95"/>
                      <a:pt x="232" y="96"/>
                    </a:cubicBezTo>
                    <a:cubicBezTo>
                      <a:pt x="230" y="96"/>
                      <a:pt x="230" y="97"/>
                      <a:pt x="229" y="97"/>
                    </a:cubicBezTo>
                    <a:cubicBezTo>
                      <a:pt x="228" y="99"/>
                      <a:pt x="231" y="100"/>
                      <a:pt x="230" y="101"/>
                    </a:cubicBezTo>
                    <a:cubicBezTo>
                      <a:pt x="227" y="101"/>
                      <a:pt x="231" y="95"/>
                      <a:pt x="227" y="96"/>
                    </a:cubicBezTo>
                    <a:cubicBezTo>
                      <a:pt x="226" y="98"/>
                      <a:pt x="230" y="99"/>
                      <a:pt x="228" y="102"/>
                    </a:cubicBezTo>
                    <a:cubicBezTo>
                      <a:pt x="230" y="100"/>
                      <a:pt x="229" y="102"/>
                      <a:pt x="230" y="103"/>
                    </a:cubicBezTo>
                    <a:close/>
                    <a:moveTo>
                      <a:pt x="224" y="49"/>
                    </a:moveTo>
                    <a:cubicBezTo>
                      <a:pt x="227" y="47"/>
                      <a:pt x="229" y="46"/>
                      <a:pt x="232" y="44"/>
                    </a:cubicBezTo>
                    <a:cubicBezTo>
                      <a:pt x="229" y="45"/>
                      <a:pt x="224" y="47"/>
                      <a:pt x="224" y="49"/>
                    </a:cubicBezTo>
                    <a:close/>
                    <a:moveTo>
                      <a:pt x="224" y="244"/>
                    </a:moveTo>
                    <a:cubicBezTo>
                      <a:pt x="224" y="242"/>
                      <a:pt x="224" y="237"/>
                      <a:pt x="223" y="239"/>
                    </a:cubicBezTo>
                    <a:cubicBezTo>
                      <a:pt x="224" y="241"/>
                      <a:pt x="222" y="243"/>
                      <a:pt x="224" y="244"/>
                    </a:cubicBezTo>
                    <a:close/>
                    <a:moveTo>
                      <a:pt x="218" y="210"/>
                    </a:moveTo>
                    <a:cubicBezTo>
                      <a:pt x="219" y="211"/>
                      <a:pt x="219" y="210"/>
                      <a:pt x="220" y="209"/>
                    </a:cubicBezTo>
                    <a:cubicBezTo>
                      <a:pt x="221" y="210"/>
                      <a:pt x="222" y="211"/>
                      <a:pt x="223" y="212"/>
                    </a:cubicBezTo>
                    <a:cubicBezTo>
                      <a:pt x="222" y="209"/>
                      <a:pt x="220" y="208"/>
                      <a:pt x="218" y="210"/>
                    </a:cubicBezTo>
                    <a:close/>
                    <a:moveTo>
                      <a:pt x="219" y="204"/>
                    </a:moveTo>
                    <a:cubicBezTo>
                      <a:pt x="222" y="205"/>
                      <a:pt x="223" y="210"/>
                      <a:pt x="225" y="208"/>
                    </a:cubicBezTo>
                    <a:cubicBezTo>
                      <a:pt x="223" y="207"/>
                      <a:pt x="222" y="203"/>
                      <a:pt x="219" y="204"/>
                    </a:cubicBezTo>
                    <a:close/>
                    <a:moveTo>
                      <a:pt x="218" y="225"/>
                    </a:moveTo>
                    <a:cubicBezTo>
                      <a:pt x="220" y="225"/>
                      <a:pt x="222" y="225"/>
                      <a:pt x="222" y="223"/>
                    </a:cubicBezTo>
                    <a:cubicBezTo>
                      <a:pt x="221" y="218"/>
                      <a:pt x="214" y="222"/>
                      <a:pt x="218" y="225"/>
                    </a:cubicBezTo>
                    <a:close/>
                    <a:moveTo>
                      <a:pt x="220" y="207"/>
                    </a:moveTo>
                    <a:cubicBezTo>
                      <a:pt x="220" y="205"/>
                      <a:pt x="220" y="204"/>
                      <a:pt x="218" y="205"/>
                    </a:cubicBezTo>
                    <a:cubicBezTo>
                      <a:pt x="217" y="207"/>
                      <a:pt x="219" y="207"/>
                      <a:pt x="220" y="207"/>
                    </a:cubicBezTo>
                    <a:close/>
                    <a:moveTo>
                      <a:pt x="215" y="68"/>
                    </a:moveTo>
                    <a:cubicBezTo>
                      <a:pt x="216" y="68"/>
                      <a:pt x="219" y="70"/>
                      <a:pt x="218" y="68"/>
                    </a:cubicBezTo>
                    <a:cubicBezTo>
                      <a:pt x="218" y="66"/>
                      <a:pt x="215" y="67"/>
                      <a:pt x="215" y="68"/>
                    </a:cubicBezTo>
                    <a:close/>
                    <a:moveTo>
                      <a:pt x="216" y="85"/>
                    </a:moveTo>
                    <a:cubicBezTo>
                      <a:pt x="218" y="85"/>
                      <a:pt x="219" y="84"/>
                      <a:pt x="219" y="82"/>
                    </a:cubicBezTo>
                    <a:cubicBezTo>
                      <a:pt x="217" y="79"/>
                      <a:pt x="214" y="82"/>
                      <a:pt x="216" y="85"/>
                    </a:cubicBezTo>
                    <a:close/>
                    <a:moveTo>
                      <a:pt x="212" y="42"/>
                    </a:moveTo>
                    <a:cubicBezTo>
                      <a:pt x="212" y="43"/>
                      <a:pt x="209" y="44"/>
                      <a:pt x="211" y="45"/>
                    </a:cubicBezTo>
                    <a:cubicBezTo>
                      <a:pt x="211" y="43"/>
                      <a:pt x="212" y="45"/>
                      <a:pt x="213" y="44"/>
                    </a:cubicBezTo>
                    <a:cubicBezTo>
                      <a:pt x="213" y="43"/>
                      <a:pt x="212" y="43"/>
                      <a:pt x="212" y="42"/>
                    </a:cubicBezTo>
                    <a:close/>
                    <a:moveTo>
                      <a:pt x="214" y="55"/>
                    </a:moveTo>
                    <a:cubicBezTo>
                      <a:pt x="212" y="57"/>
                      <a:pt x="210" y="57"/>
                      <a:pt x="209" y="59"/>
                    </a:cubicBezTo>
                    <a:cubicBezTo>
                      <a:pt x="211" y="59"/>
                      <a:pt x="214" y="56"/>
                      <a:pt x="214" y="55"/>
                    </a:cubicBezTo>
                    <a:close/>
                    <a:moveTo>
                      <a:pt x="202" y="61"/>
                    </a:moveTo>
                    <a:cubicBezTo>
                      <a:pt x="202" y="60"/>
                      <a:pt x="202" y="59"/>
                      <a:pt x="202" y="59"/>
                    </a:cubicBezTo>
                    <a:cubicBezTo>
                      <a:pt x="202" y="59"/>
                      <a:pt x="201" y="59"/>
                      <a:pt x="200" y="59"/>
                    </a:cubicBezTo>
                    <a:cubicBezTo>
                      <a:pt x="200" y="61"/>
                      <a:pt x="201" y="60"/>
                      <a:pt x="202" y="61"/>
                    </a:cubicBezTo>
                    <a:close/>
                    <a:moveTo>
                      <a:pt x="199" y="244"/>
                    </a:moveTo>
                    <a:cubicBezTo>
                      <a:pt x="199" y="243"/>
                      <a:pt x="198" y="242"/>
                      <a:pt x="198" y="242"/>
                    </a:cubicBezTo>
                    <a:cubicBezTo>
                      <a:pt x="199" y="244"/>
                      <a:pt x="197" y="244"/>
                      <a:pt x="196" y="246"/>
                    </a:cubicBezTo>
                    <a:cubicBezTo>
                      <a:pt x="197" y="247"/>
                      <a:pt x="197" y="248"/>
                      <a:pt x="198" y="248"/>
                    </a:cubicBezTo>
                    <a:cubicBezTo>
                      <a:pt x="199" y="248"/>
                      <a:pt x="199" y="247"/>
                      <a:pt x="200" y="247"/>
                    </a:cubicBezTo>
                    <a:cubicBezTo>
                      <a:pt x="199" y="245"/>
                      <a:pt x="203" y="243"/>
                      <a:pt x="201" y="241"/>
                    </a:cubicBezTo>
                    <a:cubicBezTo>
                      <a:pt x="201" y="242"/>
                      <a:pt x="200" y="243"/>
                      <a:pt x="199" y="244"/>
                    </a:cubicBezTo>
                    <a:close/>
                    <a:moveTo>
                      <a:pt x="188" y="6"/>
                    </a:moveTo>
                    <a:cubicBezTo>
                      <a:pt x="190" y="4"/>
                      <a:pt x="193" y="4"/>
                      <a:pt x="193" y="0"/>
                    </a:cubicBezTo>
                    <a:cubicBezTo>
                      <a:pt x="189" y="0"/>
                      <a:pt x="188" y="4"/>
                      <a:pt x="188" y="6"/>
                    </a:cubicBezTo>
                    <a:close/>
                    <a:moveTo>
                      <a:pt x="185" y="25"/>
                    </a:moveTo>
                    <a:cubicBezTo>
                      <a:pt x="185" y="29"/>
                      <a:pt x="192" y="35"/>
                      <a:pt x="195" y="40"/>
                    </a:cubicBezTo>
                    <a:cubicBezTo>
                      <a:pt x="196" y="42"/>
                      <a:pt x="198" y="47"/>
                      <a:pt x="202" y="42"/>
                    </a:cubicBezTo>
                    <a:cubicBezTo>
                      <a:pt x="202" y="40"/>
                      <a:pt x="199" y="37"/>
                      <a:pt x="196" y="39"/>
                    </a:cubicBezTo>
                    <a:cubicBezTo>
                      <a:pt x="195" y="35"/>
                      <a:pt x="190" y="34"/>
                      <a:pt x="190" y="30"/>
                    </a:cubicBezTo>
                    <a:cubicBezTo>
                      <a:pt x="190" y="28"/>
                      <a:pt x="192" y="27"/>
                      <a:pt x="193" y="25"/>
                    </a:cubicBezTo>
                    <a:cubicBezTo>
                      <a:pt x="191" y="25"/>
                      <a:pt x="192" y="27"/>
                      <a:pt x="190" y="27"/>
                    </a:cubicBezTo>
                    <a:cubicBezTo>
                      <a:pt x="189" y="25"/>
                      <a:pt x="186" y="26"/>
                      <a:pt x="185" y="25"/>
                    </a:cubicBezTo>
                    <a:close/>
                    <a:moveTo>
                      <a:pt x="193" y="50"/>
                    </a:moveTo>
                    <a:cubicBezTo>
                      <a:pt x="196" y="50"/>
                      <a:pt x="196" y="52"/>
                      <a:pt x="197" y="54"/>
                    </a:cubicBezTo>
                    <a:cubicBezTo>
                      <a:pt x="196" y="54"/>
                      <a:pt x="195" y="54"/>
                      <a:pt x="195" y="54"/>
                    </a:cubicBezTo>
                    <a:cubicBezTo>
                      <a:pt x="195" y="55"/>
                      <a:pt x="196" y="55"/>
                      <a:pt x="196" y="56"/>
                    </a:cubicBezTo>
                    <a:cubicBezTo>
                      <a:pt x="196" y="56"/>
                      <a:pt x="197" y="55"/>
                      <a:pt x="197" y="55"/>
                    </a:cubicBezTo>
                    <a:cubicBezTo>
                      <a:pt x="197" y="55"/>
                      <a:pt x="197" y="55"/>
                      <a:pt x="197" y="55"/>
                    </a:cubicBezTo>
                    <a:cubicBezTo>
                      <a:pt x="196" y="53"/>
                      <a:pt x="201" y="55"/>
                      <a:pt x="203" y="54"/>
                    </a:cubicBezTo>
                    <a:cubicBezTo>
                      <a:pt x="203" y="54"/>
                      <a:pt x="203" y="54"/>
                      <a:pt x="203" y="54"/>
                    </a:cubicBezTo>
                    <a:cubicBezTo>
                      <a:pt x="204" y="54"/>
                      <a:pt x="204" y="54"/>
                      <a:pt x="204" y="54"/>
                    </a:cubicBezTo>
                    <a:cubicBezTo>
                      <a:pt x="203" y="49"/>
                      <a:pt x="201" y="44"/>
                      <a:pt x="196" y="47"/>
                    </a:cubicBezTo>
                    <a:cubicBezTo>
                      <a:pt x="192" y="45"/>
                      <a:pt x="191" y="37"/>
                      <a:pt x="184" y="39"/>
                    </a:cubicBezTo>
                    <a:cubicBezTo>
                      <a:pt x="183" y="38"/>
                      <a:pt x="183" y="37"/>
                      <a:pt x="182" y="36"/>
                    </a:cubicBezTo>
                    <a:cubicBezTo>
                      <a:pt x="182" y="39"/>
                      <a:pt x="184" y="39"/>
                      <a:pt x="183" y="42"/>
                    </a:cubicBezTo>
                    <a:cubicBezTo>
                      <a:pt x="184" y="42"/>
                      <a:pt x="185" y="44"/>
                      <a:pt x="187" y="44"/>
                    </a:cubicBezTo>
                    <a:cubicBezTo>
                      <a:pt x="188" y="43"/>
                      <a:pt x="188" y="41"/>
                      <a:pt x="190" y="41"/>
                    </a:cubicBezTo>
                    <a:cubicBezTo>
                      <a:pt x="188" y="44"/>
                      <a:pt x="193" y="45"/>
                      <a:pt x="194" y="47"/>
                    </a:cubicBezTo>
                    <a:cubicBezTo>
                      <a:pt x="194" y="48"/>
                      <a:pt x="193" y="48"/>
                      <a:pt x="193" y="50"/>
                    </a:cubicBezTo>
                    <a:close/>
                    <a:moveTo>
                      <a:pt x="179" y="224"/>
                    </a:moveTo>
                    <a:cubicBezTo>
                      <a:pt x="181" y="224"/>
                      <a:pt x="182" y="224"/>
                      <a:pt x="182" y="222"/>
                    </a:cubicBezTo>
                    <a:cubicBezTo>
                      <a:pt x="181" y="223"/>
                      <a:pt x="179" y="222"/>
                      <a:pt x="179" y="224"/>
                    </a:cubicBezTo>
                    <a:close/>
                    <a:moveTo>
                      <a:pt x="178" y="237"/>
                    </a:moveTo>
                    <a:cubicBezTo>
                      <a:pt x="178" y="238"/>
                      <a:pt x="179" y="239"/>
                      <a:pt x="180" y="239"/>
                    </a:cubicBezTo>
                    <a:cubicBezTo>
                      <a:pt x="180" y="238"/>
                      <a:pt x="180" y="238"/>
                      <a:pt x="181" y="238"/>
                    </a:cubicBezTo>
                    <a:cubicBezTo>
                      <a:pt x="181" y="238"/>
                      <a:pt x="181" y="238"/>
                      <a:pt x="182" y="238"/>
                    </a:cubicBezTo>
                    <a:cubicBezTo>
                      <a:pt x="181" y="237"/>
                      <a:pt x="179" y="236"/>
                      <a:pt x="178" y="237"/>
                    </a:cubicBezTo>
                    <a:close/>
                    <a:moveTo>
                      <a:pt x="176" y="247"/>
                    </a:moveTo>
                    <a:cubicBezTo>
                      <a:pt x="176" y="248"/>
                      <a:pt x="176" y="248"/>
                      <a:pt x="176" y="249"/>
                    </a:cubicBezTo>
                    <a:cubicBezTo>
                      <a:pt x="177" y="248"/>
                      <a:pt x="178" y="248"/>
                      <a:pt x="178" y="246"/>
                    </a:cubicBezTo>
                    <a:cubicBezTo>
                      <a:pt x="177" y="247"/>
                      <a:pt x="176" y="245"/>
                      <a:pt x="175" y="246"/>
                    </a:cubicBezTo>
                    <a:cubicBezTo>
                      <a:pt x="176" y="247"/>
                      <a:pt x="176" y="247"/>
                      <a:pt x="176" y="247"/>
                    </a:cubicBezTo>
                    <a:close/>
                    <a:moveTo>
                      <a:pt x="174" y="70"/>
                    </a:moveTo>
                    <a:cubicBezTo>
                      <a:pt x="174" y="70"/>
                      <a:pt x="174" y="69"/>
                      <a:pt x="174" y="69"/>
                    </a:cubicBezTo>
                    <a:cubicBezTo>
                      <a:pt x="174" y="69"/>
                      <a:pt x="174" y="70"/>
                      <a:pt x="174" y="70"/>
                    </a:cubicBezTo>
                    <a:close/>
                    <a:moveTo>
                      <a:pt x="165" y="59"/>
                    </a:moveTo>
                    <a:cubicBezTo>
                      <a:pt x="163" y="59"/>
                      <a:pt x="162" y="59"/>
                      <a:pt x="162" y="61"/>
                    </a:cubicBezTo>
                    <a:cubicBezTo>
                      <a:pt x="163" y="62"/>
                      <a:pt x="165" y="61"/>
                      <a:pt x="165" y="59"/>
                    </a:cubicBezTo>
                    <a:close/>
                    <a:moveTo>
                      <a:pt x="166" y="234"/>
                    </a:moveTo>
                    <a:cubicBezTo>
                      <a:pt x="165" y="233"/>
                      <a:pt x="162" y="233"/>
                      <a:pt x="163" y="236"/>
                    </a:cubicBezTo>
                    <a:cubicBezTo>
                      <a:pt x="165" y="236"/>
                      <a:pt x="166" y="236"/>
                      <a:pt x="166" y="234"/>
                    </a:cubicBezTo>
                    <a:close/>
                    <a:moveTo>
                      <a:pt x="160" y="240"/>
                    </a:moveTo>
                    <a:cubicBezTo>
                      <a:pt x="160" y="240"/>
                      <a:pt x="160" y="241"/>
                      <a:pt x="160" y="241"/>
                    </a:cubicBezTo>
                    <a:cubicBezTo>
                      <a:pt x="161" y="242"/>
                      <a:pt x="162" y="241"/>
                      <a:pt x="162" y="240"/>
                    </a:cubicBezTo>
                    <a:cubicBezTo>
                      <a:pt x="161" y="240"/>
                      <a:pt x="161" y="240"/>
                      <a:pt x="160" y="240"/>
                    </a:cubicBezTo>
                    <a:close/>
                    <a:moveTo>
                      <a:pt x="181" y="58"/>
                    </a:moveTo>
                    <a:cubicBezTo>
                      <a:pt x="178" y="58"/>
                      <a:pt x="179" y="56"/>
                      <a:pt x="177" y="55"/>
                    </a:cubicBezTo>
                    <a:cubicBezTo>
                      <a:pt x="179" y="54"/>
                      <a:pt x="183" y="55"/>
                      <a:pt x="183" y="57"/>
                    </a:cubicBezTo>
                    <a:cubicBezTo>
                      <a:pt x="182" y="57"/>
                      <a:pt x="181" y="58"/>
                      <a:pt x="181" y="58"/>
                    </a:cubicBezTo>
                    <a:close/>
                    <a:moveTo>
                      <a:pt x="177" y="29"/>
                    </a:moveTo>
                    <a:cubicBezTo>
                      <a:pt x="178" y="29"/>
                      <a:pt x="178" y="32"/>
                      <a:pt x="177" y="34"/>
                    </a:cubicBezTo>
                    <a:cubicBezTo>
                      <a:pt x="176" y="34"/>
                      <a:pt x="176" y="33"/>
                      <a:pt x="175" y="33"/>
                    </a:cubicBezTo>
                    <a:cubicBezTo>
                      <a:pt x="175" y="30"/>
                      <a:pt x="176" y="30"/>
                      <a:pt x="177" y="29"/>
                    </a:cubicBezTo>
                    <a:close/>
                    <a:moveTo>
                      <a:pt x="167" y="56"/>
                    </a:moveTo>
                    <a:cubicBezTo>
                      <a:pt x="167" y="58"/>
                      <a:pt x="165" y="55"/>
                      <a:pt x="165" y="57"/>
                    </a:cubicBezTo>
                    <a:cubicBezTo>
                      <a:pt x="167" y="59"/>
                      <a:pt x="167" y="56"/>
                      <a:pt x="170" y="57"/>
                    </a:cubicBezTo>
                    <a:cubicBezTo>
                      <a:pt x="166" y="63"/>
                      <a:pt x="175" y="65"/>
                      <a:pt x="172" y="68"/>
                    </a:cubicBezTo>
                    <a:cubicBezTo>
                      <a:pt x="172" y="68"/>
                      <a:pt x="173" y="68"/>
                      <a:pt x="174" y="68"/>
                    </a:cubicBezTo>
                    <a:cubicBezTo>
                      <a:pt x="174" y="68"/>
                      <a:pt x="174" y="69"/>
                      <a:pt x="174" y="69"/>
                    </a:cubicBezTo>
                    <a:cubicBezTo>
                      <a:pt x="174" y="65"/>
                      <a:pt x="174" y="62"/>
                      <a:pt x="174" y="59"/>
                    </a:cubicBezTo>
                    <a:cubicBezTo>
                      <a:pt x="175" y="61"/>
                      <a:pt x="178" y="63"/>
                      <a:pt x="180" y="65"/>
                    </a:cubicBezTo>
                    <a:cubicBezTo>
                      <a:pt x="182" y="65"/>
                      <a:pt x="182" y="65"/>
                      <a:pt x="182" y="65"/>
                    </a:cubicBezTo>
                    <a:cubicBezTo>
                      <a:pt x="182" y="64"/>
                      <a:pt x="181" y="64"/>
                      <a:pt x="181" y="63"/>
                    </a:cubicBezTo>
                    <a:cubicBezTo>
                      <a:pt x="183" y="62"/>
                      <a:pt x="183" y="62"/>
                      <a:pt x="183" y="62"/>
                    </a:cubicBezTo>
                    <a:cubicBezTo>
                      <a:pt x="182" y="61"/>
                      <a:pt x="181" y="60"/>
                      <a:pt x="180" y="59"/>
                    </a:cubicBezTo>
                    <a:cubicBezTo>
                      <a:pt x="180" y="58"/>
                      <a:pt x="183" y="59"/>
                      <a:pt x="183" y="57"/>
                    </a:cubicBezTo>
                    <a:cubicBezTo>
                      <a:pt x="185" y="58"/>
                      <a:pt x="186" y="60"/>
                      <a:pt x="186" y="62"/>
                    </a:cubicBezTo>
                    <a:cubicBezTo>
                      <a:pt x="187" y="61"/>
                      <a:pt x="187" y="61"/>
                      <a:pt x="187" y="61"/>
                    </a:cubicBezTo>
                    <a:cubicBezTo>
                      <a:pt x="187" y="60"/>
                      <a:pt x="186" y="58"/>
                      <a:pt x="185" y="57"/>
                    </a:cubicBezTo>
                    <a:cubicBezTo>
                      <a:pt x="185" y="56"/>
                      <a:pt x="185" y="56"/>
                      <a:pt x="185" y="56"/>
                    </a:cubicBezTo>
                    <a:cubicBezTo>
                      <a:pt x="185" y="56"/>
                      <a:pt x="185" y="57"/>
                      <a:pt x="184" y="57"/>
                    </a:cubicBezTo>
                    <a:cubicBezTo>
                      <a:pt x="183" y="53"/>
                      <a:pt x="179" y="52"/>
                      <a:pt x="181" y="47"/>
                    </a:cubicBezTo>
                    <a:cubicBezTo>
                      <a:pt x="179" y="47"/>
                      <a:pt x="179" y="49"/>
                      <a:pt x="177" y="49"/>
                    </a:cubicBezTo>
                    <a:cubicBezTo>
                      <a:pt x="177" y="45"/>
                      <a:pt x="177" y="45"/>
                      <a:pt x="177" y="45"/>
                    </a:cubicBezTo>
                    <a:cubicBezTo>
                      <a:pt x="178" y="44"/>
                      <a:pt x="180" y="43"/>
                      <a:pt x="181" y="43"/>
                    </a:cubicBezTo>
                    <a:cubicBezTo>
                      <a:pt x="180" y="41"/>
                      <a:pt x="177" y="44"/>
                      <a:pt x="177" y="42"/>
                    </a:cubicBezTo>
                    <a:cubicBezTo>
                      <a:pt x="177" y="42"/>
                      <a:pt x="179" y="40"/>
                      <a:pt x="177" y="40"/>
                    </a:cubicBezTo>
                    <a:cubicBezTo>
                      <a:pt x="177" y="41"/>
                      <a:pt x="176" y="41"/>
                      <a:pt x="176" y="40"/>
                    </a:cubicBezTo>
                    <a:cubicBezTo>
                      <a:pt x="179" y="34"/>
                      <a:pt x="180" y="27"/>
                      <a:pt x="175" y="22"/>
                    </a:cubicBezTo>
                    <a:cubicBezTo>
                      <a:pt x="176" y="20"/>
                      <a:pt x="178" y="18"/>
                      <a:pt x="179" y="16"/>
                    </a:cubicBezTo>
                    <a:cubicBezTo>
                      <a:pt x="186" y="16"/>
                      <a:pt x="190" y="9"/>
                      <a:pt x="196" y="6"/>
                    </a:cubicBezTo>
                    <a:cubicBezTo>
                      <a:pt x="191" y="9"/>
                      <a:pt x="186" y="12"/>
                      <a:pt x="181" y="14"/>
                    </a:cubicBezTo>
                    <a:cubicBezTo>
                      <a:pt x="181" y="13"/>
                      <a:pt x="184" y="10"/>
                      <a:pt x="182" y="11"/>
                    </a:cubicBezTo>
                    <a:cubicBezTo>
                      <a:pt x="179" y="14"/>
                      <a:pt x="176" y="17"/>
                      <a:pt x="173" y="20"/>
                    </a:cubicBezTo>
                    <a:cubicBezTo>
                      <a:pt x="166" y="19"/>
                      <a:pt x="163" y="21"/>
                      <a:pt x="161" y="25"/>
                    </a:cubicBezTo>
                    <a:cubicBezTo>
                      <a:pt x="159" y="24"/>
                      <a:pt x="159" y="26"/>
                      <a:pt x="157" y="25"/>
                    </a:cubicBezTo>
                    <a:cubicBezTo>
                      <a:pt x="156" y="34"/>
                      <a:pt x="169" y="31"/>
                      <a:pt x="168" y="39"/>
                    </a:cubicBezTo>
                    <a:cubicBezTo>
                      <a:pt x="169" y="39"/>
                      <a:pt x="170" y="38"/>
                      <a:pt x="171" y="38"/>
                    </a:cubicBezTo>
                    <a:cubicBezTo>
                      <a:pt x="172" y="39"/>
                      <a:pt x="173" y="42"/>
                      <a:pt x="172" y="45"/>
                    </a:cubicBezTo>
                    <a:cubicBezTo>
                      <a:pt x="171" y="44"/>
                      <a:pt x="171" y="46"/>
                      <a:pt x="170" y="46"/>
                    </a:cubicBezTo>
                    <a:cubicBezTo>
                      <a:pt x="168" y="47"/>
                      <a:pt x="167" y="45"/>
                      <a:pt x="167" y="45"/>
                    </a:cubicBezTo>
                    <a:cubicBezTo>
                      <a:pt x="165" y="47"/>
                      <a:pt x="159" y="46"/>
                      <a:pt x="158" y="44"/>
                    </a:cubicBezTo>
                    <a:cubicBezTo>
                      <a:pt x="158" y="46"/>
                      <a:pt x="160" y="46"/>
                      <a:pt x="159" y="48"/>
                    </a:cubicBezTo>
                    <a:cubicBezTo>
                      <a:pt x="161" y="48"/>
                      <a:pt x="162" y="48"/>
                      <a:pt x="163" y="50"/>
                    </a:cubicBezTo>
                    <a:cubicBezTo>
                      <a:pt x="160" y="52"/>
                      <a:pt x="157" y="55"/>
                      <a:pt x="153" y="57"/>
                    </a:cubicBezTo>
                    <a:cubicBezTo>
                      <a:pt x="154" y="58"/>
                      <a:pt x="154" y="58"/>
                      <a:pt x="154" y="58"/>
                    </a:cubicBezTo>
                    <a:cubicBezTo>
                      <a:pt x="157" y="56"/>
                      <a:pt x="161" y="55"/>
                      <a:pt x="164" y="57"/>
                    </a:cubicBezTo>
                    <a:cubicBezTo>
                      <a:pt x="164" y="58"/>
                      <a:pt x="164" y="55"/>
                      <a:pt x="164" y="55"/>
                    </a:cubicBezTo>
                    <a:cubicBezTo>
                      <a:pt x="164" y="54"/>
                      <a:pt x="166" y="56"/>
                      <a:pt x="167" y="56"/>
                    </a:cubicBezTo>
                    <a:close/>
                    <a:moveTo>
                      <a:pt x="148" y="55"/>
                    </a:moveTo>
                    <a:cubicBezTo>
                      <a:pt x="148" y="56"/>
                      <a:pt x="148" y="56"/>
                      <a:pt x="148" y="57"/>
                    </a:cubicBezTo>
                    <a:cubicBezTo>
                      <a:pt x="150" y="57"/>
                      <a:pt x="151" y="56"/>
                      <a:pt x="151" y="55"/>
                    </a:cubicBezTo>
                    <a:cubicBezTo>
                      <a:pt x="149" y="55"/>
                      <a:pt x="150" y="55"/>
                      <a:pt x="148" y="55"/>
                    </a:cubicBezTo>
                    <a:close/>
                    <a:moveTo>
                      <a:pt x="148" y="275"/>
                    </a:moveTo>
                    <a:cubicBezTo>
                      <a:pt x="150" y="276"/>
                      <a:pt x="150" y="272"/>
                      <a:pt x="149" y="271"/>
                    </a:cubicBezTo>
                    <a:cubicBezTo>
                      <a:pt x="148" y="272"/>
                      <a:pt x="147" y="273"/>
                      <a:pt x="148" y="275"/>
                    </a:cubicBezTo>
                    <a:close/>
                    <a:moveTo>
                      <a:pt x="144" y="245"/>
                    </a:moveTo>
                    <a:cubicBezTo>
                      <a:pt x="144" y="246"/>
                      <a:pt x="144" y="246"/>
                      <a:pt x="144" y="247"/>
                    </a:cubicBezTo>
                    <a:cubicBezTo>
                      <a:pt x="146" y="247"/>
                      <a:pt x="147" y="246"/>
                      <a:pt x="148" y="245"/>
                    </a:cubicBezTo>
                    <a:cubicBezTo>
                      <a:pt x="146" y="245"/>
                      <a:pt x="145" y="243"/>
                      <a:pt x="144" y="245"/>
                    </a:cubicBezTo>
                    <a:close/>
                    <a:moveTo>
                      <a:pt x="140" y="252"/>
                    </a:moveTo>
                    <a:cubicBezTo>
                      <a:pt x="141" y="257"/>
                      <a:pt x="144" y="250"/>
                      <a:pt x="140" y="252"/>
                    </a:cubicBezTo>
                    <a:close/>
                    <a:moveTo>
                      <a:pt x="135" y="49"/>
                    </a:moveTo>
                    <a:cubicBezTo>
                      <a:pt x="136" y="49"/>
                      <a:pt x="136" y="50"/>
                      <a:pt x="137" y="50"/>
                    </a:cubicBezTo>
                    <a:cubicBezTo>
                      <a:pt x="137" y="49"/>
                      <a:pt x="137" y="48"/>
                      <a:pt x="137" y="48"/>
                    </a:cubicBezTo>
                    <a:cubicBezTo>
                      <a:pt x="136" y="48"/>
                      <a:pt x="135" y="48"/>
                      <a:pt x="135" y="49"/>
                    </a:cubicBezTo>
                    <a:close/>
                    <a:moveTo>
                      <a:pt x="133" y="264"/>
                    </a:moveTo>
                    <a:cubicBezTo>
                      <a:pt x="133" y="266"/>
                      <a:pt x="134" y="267"/>
                      <a:pt x="135" y="267"/>
                    </a:cubicBezTo>
                    <a:cubicBezTo>
                      <a:pt x="135" y="265"/>
                      <a:pt x="136" y="264"/>
                      <a:pt x="134" y="263"/>
                    </a:cubicBezTo>
                    <a:cubicBezTo>
                      <a:pt x="134" y="264"/>
                      <a:pt x="133" y="264"/>
                      <a:pt x="133" y="264"/>
                    </a:cubicBezTo>
                    <a:close/>
                    <a:moveTo>
                      <a:pt x="123" y="249"/>
                    </a:moveTo>
                    <a:cubicBezTo>
                      <a:pt x="125" y="249"/>
                      <a:pt x="125" y="247"/>
                      <a:pt x="126" y="246"/>
                    </a:cubicBezTo>
                    <a:cubicBezTo>
                      <a:pt x="124" y="246"/>
                      <a:pt x="124" y="248"/>
                      <a:pt x="123" y="249"/>
                    </a:cubicBezTo>
                    <a:close/>
                    <a:moveTo>
                      <a:pt x="124" y="277"/>
                    </a:moveTo>
                    <a:cubicBezTo>
                      <a:pt x="124" y="278"/>
                      <a:pt x="123" y="277"/>
                      <a:pt x="123" y="277"/>
                    </a:cubicBezTo>
                    <a:cubicBezTo>
                      <a:pt x="123" y="277"/>
                      <a:pt x="123" y="277"/>
                      <a:pt x="122" y="277"/>
                    </a:cubicBezTo>
                    <a:cubicBezTo>
                      <a:pt x="122" y="278"/>
                      <a:pt x="123" y="278"/>
                      <a:pt x="123" y="278"/>
                    </a:cubicBezTo>
                    <a:cubicBezTo>
                      <a:pt x="123" y="280"/>
                      <a:pt x="122" y="281"/>
                      <a:pt x="120" y="281"/>
                    </a:cubicBezTo>
                    <a:cubicBezTo>
                      <a:pt x="118" y="277"/>
                      <a:pt x="122" y="273"/>
                      <a:pt x="124" y="277"/>
                    </a:cubicBezTo>
                    <a:close/>
                    <a:moveTo>
                      <a:pt x="119" y="294"/>
                    </a:moveTo>
                    <a:cubicBezTo>
                      <a:pt x="119" y="294"/>
                      <a:pt x="120" y="294"/>
                      <a:pt x="120" y="295"/>
                    </a:cubicBezTo>
                    <a:cubicBezTo>
                      <a:pt x="120" y="293"/>
                      <a:pt x="120" y="291"/>
                      <a:pt x="121" y="291"/>
                    </a:cubicBezTo>
                    <a:cubicBezTo>
                      <a:pt x="121" y="292"/>
                      <a:pt x="121" y="294"/>
                      <a:pt x="121" y="295"/>
                    </a:cubicBezTo>
                    <a:cubicBezTo>
                      <a:pt x="121" y="295"/>
                      <a:pt x="122" y="295"/>
                      <a:pt x="122" y="295"/>
                    </a:cubicBezTo>
                    <a:cubicBezTo>
                      <a:pt x="122" y="294"/>
                      <a:pt x="122" y="293"/>
                      <a:pt x="123" y="292"/>
                    </a:cubicBezTo>
                    <a:cubicBezTo>
                      <a:pt x="123" y="294"/>
                      <a:pt x="122" y="294"/>
                      <a:pt x="122" y="295"/>
                    </a:cubicBezTo>
                    <a:cubicBezTo>
                      <a:pt x="124" y="295"/>
                      <a:pt x="125" y="295"/>
                      <a:pt x="126" y="295"/>
                    </a:cubicBezTo>
                    <a:cubicBezTo>
                      <a:pt x="126" y="295"/>
                      <a:pt x="127" y="295"/>
                      <a:pt x="127" y="295"/>
                    </a:cubicBezTo>
                    <a:cubicBezTo>
                      <a:pt x="128" y="295"/>
                      <a:pt x="128" y="295"/>
                      <a:pt x="128" y="295"/>
                    </a:cubicBezTo>
                    <a:cubicBezTo>
                      <a:pt x="129" y="293"/>
                      <a:pt x="126" y="290"/>
                      <a:pt x="129" y="289"/>
                    </a:cubicBezTo>
                    <a:cubicBezTo>
                      <a:pt x="127" y="288"/>
                      <a:pt x="123" y="288"/>
                      <a:pt x="123" y="285"/>
                    </a:cubicBezTo>
                    <a:cubicBezTo>
                      <a:pt x="127" y="287"/>
                      <a:pt x="130" y="281"/>
                      <a:pt x="132" y="284"/>
                    </a:cubicBezTo>
                    <a:cubicBezTo>
                      <a:pt x="132" y="281"/>
                      <a:pt x="134" y="281"/>
                      <a:pt x="132" y="279"/>
                    </a:cubicBezTo>
                    <a:cubicBezTo>
                      <a:pt x="129" y="278"/>
                      <a:pt x="129" y="281"/>
                      <a:pt x="126" y="281"/>
                    </a:cubicBezTo>
                    <a:cubicBezTo>
                      <a:pt x="126" y="280"/>
                      <a:pt x="123" y="278"/>
                      <a:pt x="126" y="278"/>
                    </a:cubicBezTo>
                    <a:cubicBezTo>
                      <a:pt x="125" y="279"/>
                      <a:pt x="127" y="280"/>
                      <a:pt x="127" y="279"/>
                    </a:cubicBezTo>
                    <a:cubicBezTo>
                      <a:pt x="125" y="278"/>
                      <a:pt x="126" y="277"/>
                      <a:pt x="126" y="275"/>
                    </a:cubicBezTo>
                    <a:cubicBezTo>
                      <a:pt x="126" y="274"/>
                      <a:pt x="123" y="276"/>
                      <a:pt x="123" y="274"/>
                    </a:cubicBezTo>
                    <a:cubicBezTo>
                      <a:pt x="123" y="274"/>
                      <a:pt x="123" y="272"/>
                      <a:pt x="123" y="269"/>
                    </a:cubicBezTo>
                    <a:cubicBezTo>
                      <a:pt x="121" y="269"/>
                      <a:pt x="124" y="271"/>
                      <a:pt x="122" y="272"/>
                    </a:cubicBezTo>
                    <a:cubicBezTo>
                      <a:pt x="120" y="272"/>
                      <a:pt x="121" y="270"/>
                      <a:pt x="120" y="268"/>
                    </a:cubicBezTo>
                    <a:cubicBezTo>
                      <a:pt x="121" y="269"/>
                      <a:pt x="122" y="269"/>
                      <a:pt x="122" y="268"/>
                    </a:cubicBezTo>
                    <a:cubicBezTo>
                      <a:pt x="121" y="267"/>
                      <a:pt x="122" y="265"/>
                      <a:pt x="121" y="264"/>
                    </a:cubicBezTo>
                    <a:cubicBezTo>
                      <a:pt x="122" y="264"/>
                      <a:pt x="122" y="264"/>
                      <a:pt x="123" y="263"/>
                    </a:cubicBezTo>
                    <a:cubicBezTo>
                      <a:pt x="122" y="262"/>
                      <a:pt x="122" y="262"/>
                      <a:pt x="122" y="262"/>
                    </a:cubicBezTo>
                    <a:cubicBezTo>
                      <a:pt x="121" y="262"/>
                      <a:pt x="121" y="261"/>
                      <a:pt x="120" y="260"/>
                    </a:cubicBezTo>
                    <a:cubicBezTo>
                      <a:pt x="118" y="260"/>
                      <a:pt x="118" y="260"/>
                      <a:pt x="118" y="260"/>
                    </a:cubicBezTo>
                    <a:cubicBezTo>
                      <a:pt x="119" y="264"/>
                      <a:pt x="120" y="268"/>
                      <a:pt x="116" y="270"/>
                    </a:cubicBezTo>
                    <a:cubicBezTo>
                      <a:pt x="117" y="269"/>
                      <a:pt x="114" y="268"/>
                      <a:pt x="114" y="269"/>
                    </a:cubicBezTo>
                    <a:cubicBezTo>
                      <a:pt x="120" y="271"/>
                      <a:pt x="110" y="280"/>
                      <a:pt x="115" y="279"/>
                    </a:cubicBezTo>
                    <a:cubicBezTo>
                      <a:pt x="116" y="280"/>
                      <a:pt x="117" y="281"/>
                      <a:pt x="116" y="283"/>
                    </a:cubicBezTo>
                    <a:cubicBezTo>
                      <a:pt x="117" y="283"/>
                      <a:pt x="117" y="282"/>
                      <a:pt x="117" y="283"/>
                    </a:cubicBezTo>
                    <a:cubicBezTo>
                      <a:pt x="117" y="286"/>
                      <a:pt x="118" y="289"/>
                      <a:pt x="117" y="291"/>
                    </a:cubicBezTo>
                    <a:cubicBezTo>
                      <a:pt x="119" y="291"/>
                      <a:pt x="117" y="289"/>
                      <a:pt x="119" y="290"/>
                    </a:cubicBezTo>
                    <a:cubicBezTo>
                      <a:pt x="120" y="291"/>
                      <a:pt x="119" y="292"/>
                      <a:pt x="119" y="294"/>
                    </a:cubicBezTo>
                    <a:close/>
                    <a:moveTo>
                      <a:pt x="109" y="247"/>
                    </a:moveTo>
                    <a:cubicBezTo>
                      <a:pt x="108" y="249"/>
                      <a:pt x="111" y="249"/>
                      <a:pt x="111" y="247"/>
                    </a:cubicBezTo>
                    <a:cubicBezTo>
                      <a:pt x="110" y="247"/>
                      <a:pt x="109" y="247"/>
                      <a:pt x="109" y="247"/>
                    </a:cubicBezTo>
                    <a:close/>
                    <a:moveTo>
                      <a:pt x="109" y="50"/>
                    </a:moveTo>
                    <a:cubicBezTo>
                      <a:pt x="109" y="51"/>
                      <a:pt x="110" y="52"/>
                      <a:pt x="111" y="53"/>
                    </a:cubicBezTo>
                    <a:cubicBezTo>
                      <a:pt x="111" y="50"/>
                      <a:pt x="108" y="49"/>
                      <a:pt x="107" y="48"/>
                    </a:cubicBezTo>
                    <a:cubicBezTo>
                      <a:pt x="107" y="48"/>
                      <a:pt x="107" y="47"/>
                      <a:pt x="107" y="48"/>
                    </a:cubicBezTo>
                    <a:cubicBezTo>
                      <a:pt x="106" y="48"/>
                      <a:pt x="106" y="49"/>
                      <a:pt x="105" y="48"/>
                    </a:cubicBezTo>
                    <a:cubicBezTo>
                      <a:pt x="106" y="50"/>
                      <a:pt x="107" y="51"/>
                      <a:pt x="108" y="51"/>
                    </a:cubicBezTo>
                    <a:cubicBezTo>
                      <a:pt x="108" y="51"/>
                      <a:pt x="108" y="50"/>
                      <a:pt x="109" y="50"/>
                    </a:cubicBezTo>
                    <a:close/>
                    <a:moveTo>
                      <a:pt x="105" y="34"/>
                    </a:moveTo>
                    <a:cubicBezTo>
                      <a:pt x="104" y="34"/>
                      <a:pt x="101" y="33"/>
                      <a:pt x="101" y="34"/>
                    </a:cubicBezTo>
                    <a:cubicBezTo>
                      <a:pt x="104" y="34"/>
                      <a:pt x="103" y="38"/>
                      <a:pt x="105" y="37"/>
                    </a:cubicBezTo>
                    <a:cubicBezTo>
                      <a:pt x="105" y="35"/>
                      <a:pt x="104" y="36"/>
                      <a:pt x="105" y="34"/>
                    </a:cubicBezTo>
                    <a:close/>
                    <a:moveTo>
                      <a:pt x="108" y="37"/>
                    </a:moveTo>
                    <a:cubicBezTo>
                      <a:pt x="106" y="38"/>
                      <a:pt x="105" y="38"/>
                      <a:pt x="104" y="39"/>
                    </a:cubicBezTo>
                    <a:cubicBezTo>
                      <a:pt x="105" y="38"/>
                      <a:pt x="108" y="40"/>
                      <a:pt x="108" y="37"/>
                    </a:cubicBezTo>
                    <a:close/>
                    <a:moveTo>
                      <a:pt x="103" y="47"/>
                    </a:moveTo>
                    <a:cubicBezTo>
                      <a:pt x="102" y="47"/>
                      <a:pt x="101" y="47"/>
                      <a:pt x="100" y="47"/>
                    </a:cubicBezTo>
                    <a:cubicBezTo>
                      <a:pt x="100" y="47"/>
                      <a:pt x="99" y="45"/>
                      <a:pt x="98" y="47"/>
                    </a:cubicBezTo>
                    <a:cubicBezTo>
                      <a:pt x="100" y="48"/>
                      <a:pt x="101" y="49"/>
                      <a:pt x="102" y="51"/>
                    </a:cubicBezTo>
                    <a:cubicBezTo>
                      <a:pt x="102" y="51"/>
                      <a:pt x="101" y="52"/>
                      <a:pt x="101" y="53"/>
                    </a:cubicBezTo>
                    <a:cubicBezTo>
                      <a:pt x="102" y="54"/>
                      <a:pt x="104" y="54"/>
                      <a:pt x="105" y="53"/>
                    </a:cubicBezTo>
                    <a:cubicBezTo>
                      <a:pt x="101" y="50"/>
                      <a:pt x="106" y="47"/>
                      <a:pt x="102" y="45"/>
                    </a:cubicBezTo>
                    <a:cubicBezTo>
                      <a:pt x="103" y="44"/>
                      <a:pt x="103" y="44"/>
                      <a:pt x="103" y="42"/>
                    </a:cubicBezTo>
                    <a:cubicBezTo>
                      <a:pt x="103" y="42"/>
                      <a:pt x="102" y="42"/>
                      <a:pt x="102" y="42"/>
                    </a:cubicBezTo>
                    <a:cubicBezTo>
                      <a:pt x="102" y="42"/>
                      <a:pt x="103" y="41"/>
                      <a:pt x="102" y="41"/>
                    </a:cubicBezTo>
                    <a:cubicBezTo>
                      <a:pt x="101" y="43"/>
                      <a:pt x="99" y="42"/>
                      <a:pt x="98" y="45"/>
                    </a:cubicBezTo>
                    <a:cubicBezTo>
                      <a:pt x="99" y="46"/>
                      <a:pt x="101" y="46"/>
                      <a:pt x="103" y="47"/>
                    </a:cubicBezTo>
                    <a:close/>
                    <a:moveTo>
                      <a:pt x="100" y="39"/>
                    </a:moveTo>
                    <a:cubicBezTo>
                      <a:pt x="98" y="38"/>
                      <a:pt x="100" y="36"/>
                      <a:pt x="96" y="36"/>
                    </a:cubicBezTo>
                    <a:cubicBezTo>
                      <a:pt x="96" y="36"/>
                      <a:pt x="96" y="35"/>
                      <a:pt x="96" y="34"/>
                    </a:cubicBezTo>
                    <a:cubicBezTo>
                      <a:pt x="94" y="35"/>
                      <a:pt x="94" y="32"/>
                      <a:pt x="92" y="34"/>
                    </a:cubicBezTo>
                    <a:cubicBezTo>
                      <a:pt x="92" y="36"/>
                      <a:pt x="95" y="35"/>
                      <a:pt x="96" y="36"/>
                    </a:cubicBezTo>
                    <a:cubicBezTo>
                      <a:pt x="93" y="36"/>
                      <a:pt x="94" y="38"/>
                      <a:pt x="94" y="40"/>
                    </a:cubicBezTo>
                    <a:cubicBezTo>
                      <a:pt x="93" y="39"/>
                      <a:pt x="93" y="38"/>
                      <a:pt x="92" y="39"/>
                    </a:cubicBezTo>
                    <a:cubicBezTo>
                      <a:pt x="93" y="41"/>
                      <a:pt x="95" y="40"/>
                      <a:pt x="93" y="44"/>
                    </a:cubicBezTo>
                    <a:cubicBezTo>
                      <a:pt x="98" y="44"/>
                      <a:pt x="96" y="37"/>
                      <a:pt x="100" y="39"/>
                    </a:cubicBezTo>
                    <a:close/>
                    <a:moveTo>
                      <a:pt x="95" y="33"/>
                    </a:moveTo>
                    <a:cubicBezTo>
                      <a:pt x="95" y="31"/>
                      <a:pt x="93" y="31"/>
                      <a:pt x="91" y="30"/>
                    </a:cubicBezTo>
                    <a:cubicBezTo>
                      <a:pt x="90" y="33"/>
                      <a:pt x="92" y="33"/>
                      <a:pt x="95" y="33"/>
                    </a:cubicBezTo>
                    <a:close/>
                    <a:moveTo>
                      <a:pt x="96" y="56"/>
                    </a:moveTo>
                    <a:cubicBezTo>
                      <a:pt x="96" y="56"/>
                      <a:pt x="95" y="56"/>
                      <a:pt x="95" y="56"/>
                    </a:cubicBezTo>
                    <a:cubicBezTo>
                      <a:pt x="95" y="56"/>
                      <a:pt x="95" y="56"/>
                      <a:pt x="96" y="56"/>
                    </a:cubicBezTo>
                    <a:close/>
                    <a:moveTo>
                      <a:pt x="91" y="55"/>
                    </a:moveTo>
                    <a:cubicBezTo>
                      <a:pt x="93" y="55"/>
                      <a:pt x="92" y="57"/>
                      <a:pt x="93" y="57"/>
                    </a:cubicBezTo>
                    <a:cubicBezTo>
                      <a:pt x="93" y="57"/>
                      <a:pt x="93" y="57"/>
                      <a:pt x="93" y="57"/>
                    </a:cubicBezTo>
                    <a:cubicBezTo>
                      <a:pt x="93" y="56"/>
                      <a:pt x="95" y="57"/>
                      <a:pt x="95" y="56"/>
                    </a:cubicBezTo>
                    <a:cubicBezTo>
                      <a:pt x="95" y="57"/>
                      <a:pt x="95" y="58"/>
                      <a:pt x="96" y="58"/>
                    </a:cubicBezTo>
                    <a:cubicBezTo>
                      <a:pt x="97" y="58"/>
                      <a:pt x="97" y="58"/>
                      <a:pt x="98" y="57"/>
                    </a:cubicBezTo>
                    <a:cubicBezTo>
                      <a:pt x="97" y="57"/>
                      <a:pt x="96" y="56"/>
                      <a:pt x="96" y="56"/>
                    </a:cubicBezTo>
                    <a:cubicBezTo>
                      <a:pt x="97" y="56"/>
                      <a:pt x="97" y="55"/>
                      <a:pt x="98" y="55"/>
                    </a:cubicBezTo>
                    <a:cubicBezTo>
                      <a:pt x="98" y="54"/>
                      <a:pt x="98" y="53"/>
                      <a:pt x="98" y="53"/>
                    </a:cubicBezTo>
                    <a:cubicBezTo>
                      <a:pt x="98" y="53"/>
                      <a:pt x="98" y="53"/>
                      <a:pt x="97" y="53"/>
                    </a:cubicBezTo>
                    <a:cubicBezTo>
                      <a:pt x="97" y="54"/>
                      <a:pt x="97" y="55"/>
                      <a:pt x="97" y="55"/>
                    </a:cubicBezTo>
                    <a:cubicBezTo>
                      <a:pt x="95" y="54"/>
                      <a:pt x="92" y="52"/>
                      <a:pt x="91" y="52"/>
                    </a:cubicBezTo>
                    <a:cubicBezTo>
                      <a:pt x="93" y="53"/>
                      <a:pt x="91" y="53"/>
                      <a:pt x="91" y="55"/>
                    </a:cubicBezTo>
                    <a:close/>
                    <a:moveTo>
                      <a:pt x="92" y="196"/>
                    </a:moveTo>
                    <a:cubicBezTo>
                      <a:pt x="92" y="195"/>
                      <a:pt x="92" y="194"/>
                      <a:pt x="91" y="194"/>
                    </a:cubicBezTo>
                    <a:cubicBezTo>
                      <a:pt x="90" y="195"/>
                      <a:pt x="91" y="196"/>
                      <a:pt x="92" y="196"/>
                    </a:cubicBezTo>
                    <a:close/>
                    <a:moveTo>
                      <a:pt x="88" y="28"/>
                    </a:moveTo>
                    <a:cubicBezTo>
                      <a:pt x="88" y="31"/>
                      <a:pt x="91" y="28"/>
                      <a:pt x="91" y="30"/>
                    </a:cubicBezTo>
                    <a:cubicBezTo>
                      <a:pt x="93" y="28"/>
                      <a:pt x="89" y="26"/>
                      <a:pt x="88" y="28"/>
                    </a:cubicBezTo>
                    <a:close/>
                    <a:moveTo>
                      <a:pt x="92" y="42"/>
                    </a:moveTo>
                    <a:cubicBezTo>
                      <a:pt x="91" y="40"/>
                      <a:pt x="91" y="39"/>
                      <a:pt x="91" y="39"/>
                    </a:cubicBezTo>
                    <a:cubicBezTo>
                      <a:pt x="88" y="38"/>
                      <a:pt x="85" y="31"/>
                      <a:pt x="81" y="31"/>
                    </a:cubicBezTo>
                    <a:cubicBezTo>
                      <a:pt x="83" y="33"/>
                      <a:pt x="88" y="37"/>
                      <a:pt x="87" y="39"/>
                    </a:cubicBezTo>
                    <a:cubicBezTo>
                      <a:pt x="88" y="40"/>
                      <a:pt x="90" y="41"/>
                      <a:pt x="92" y="42"/>
                    </a:cubicBezTo>
                    <a:close/>
                    <a:moveTo>
                      <a:pt x="89" y="208"/>
                    </a:moveTo>
                    <a:cubicBezTo>
                      <a:pt x="89" y="206"/>
                      <a:pt x="89" y="204"/>
                      <a:pt x="87" y="204"/>
                    </a:cubicBezTo>
                    <a:cubicBezTo>
                      <a:pt x="87" y="205"/>
                      <a:pt x="88" y="207"/>
                      <a:pt x="89" y="208"/>
                    </a:cubicBezTo>
                    <a:close/>
                    <a:moveTo>
                      <a:pt x="89" y="170"/>
                    </a:moveTo>
                    <a:cubicBezTo>
                      <a:pt x="89" y="170"/>
                      <a:pt x="89" y="170"/>
                      <a:pt x="88" y="170"/>
                    </a:cubicBezTo>
                    <a:cubicBezTo>
                      <a:pt x="88" y="170"/>
                      <a:pt x="89" y="170"/>
                      <a:pt x="89" y="170"/>
                    </a:cubicBezTo>
                    <a:close/>
                    <a:moveTo>
                      <a:pt x="90" y="51"/>
                    </a:moveTo>
                    <a:cubicBezTo>
                      <a:pt x="88" y="50"/>
                      <a:pt x="87" y="47"/>
                      <a:pt x="85" y="46"/>
                    </a:cubicBezTo>
                    <a:cubicBezTo>
                      <a:pt x="83" y="49"/>
                      <a:pt x="89" y="51"/>
                      <a:pt x="90" y="51"/>
                    </a:cubicBezTo>
                    <a:close/>
                    <a:moveTo>
                      <a:pt x="81" y="235"/>
                    </a:moveTo>
                    <a:cubicBezTo>
                      <a:pt x="84" y="236"/>
                      <a:pt x="86" y="238"/>
                      <a:pt x="87" y="238"/>
                    </a:cubicBezTo>
                    <a:cubicBezTo>
                      <a:pt x="86" y="237"/>
                      <a:pt x="83" y="235"/>
                      <a:pt x="81" y="235"/>
                    </a:cubicBezTo>
                    <a:close/>
                    <a:moveTo>
                      <a:pt x="84" y="229"/>
                    </a:moveTo>
                    <a:cubicBezTo>
                      <a:pt x="83" y="227"/>
                      <a:pt x="86" y="228"/>
                      <a:pt x="87" y="226"/>
                    </a:cubicBezTo>
                    <a:cubicBezTo>
                      <a:pt x="86" y="226"/>
                      <a:pt x="85" y="227"/>
                      <a:pt x="84" y="226"/>
                    </a:cubicBezTo>
                    <a:cubicBezTo>
                      <a:pt x="84" y="227"/>
                      <a:pt x="82" y="227"/>
                      <a:pt x="82" y="229"/>
                    </a:cubicBezTo>
                    <a:cubicBezTo>
                      <a:pt x="83" y="229"/>
                      <a:pt x="83" y="229"/>
                      <a:pt x="84" y="229"/>
                    </a:cubicBezTo>
                    <a:close/>
                    <a:moveTo>
                      <a:pt x="80" y="23"/>
                    </a:moveTo>
                    <a:cubicBezTo>
                      <a:pt x="79" y="23"/>
                      <a:pt x="79" y="25"/>
                      <a:pt x="80" y="25"/>
                    </a:cubicBezTo>
                    <a:cubicBezTo>
                      <a:pt x="82" y="26"/>
                      <a:pt x="82" y="25"/>
                      <a:pt x="83" y="24"/>
                    </a:cubicBezTo>
                    <a:cubicBezTo>
                      <a:pt x="82" y="24"/>
                      <a:pt x="82" y="23"/>
                      <a:pt x="80" y="23"/>
                    </a:cubicBezTo>
                    <a:close/>
                    <a:moveTo>
                      <a:pt x="79" y="155"/>
                    </a:moveTo>
                    <a:cubicBezTo>
                      <a:pt x="79" y="154"/>
                      <a:pt x="79" y="154"/>
                      <a:pt x="79" y="154"/>
                    </a:cubicBezTo>
                    <a:cubicBezTo>
                      <a:pt x="78" y="154"/>
                      <a:pt x="78" y="154"/>
                      <a:pt x="78" y="153"/>
                    </a:cubicBezTo>
                    <a:cubicBezTo>
                      <a:pt x="78" y="153"/>
                      <a:pt x="77" y="153"/>
                      <a:pt x="77" y="153"/>
                    </a:cubicBezTo>
                    <a:cubicBezTo>
                      <a:pt x="77" y="154"/>
                      <a:pt x="77" y="154"/>
                      <a:pt x="76" y="154"/>
                    </a:cubicBezTo>
                    <a:cubicBezTo>
                      <a:pt x="76" y="154"/>
                      <a:pt x="76" y="154"/>
                      <a:pt x="76" y="155"/>
                    </a:cubicBezTo>
                    <a:cubicBezTo>
                      <a:pt x="77" y="155"/>
                      <a:pt x="77" y="155"/>
                      <a:pt x="77" y="155"/>
                    </a:cubicBezTo>
                    <a:cubicBezTo>
                      <a:pt x="77" y="155"/>
                      <a:pt x="78" y="155"/>
                      <a:pt x="78" y="155"/>
                    </a:cubicBezTo>
                    <a:cubicBezTo>
                      <a:pt x="78" y="155"/>
                      <a:pt x="78" y="155"/>
                      <a:pt x="79" y="155"/>
                    </a:cubicBezTo>
                    <a:close/>
                    <a:moveTo>
                      <a:pt x="73" y="153"/>
                    </a:moveTo>
                    <a:cubicBezTo>
                      <a:pt x="71" y="154"/>
                      <a:pt x="73" y="156"/>
                      <a:pt x="74" y="156"/>
                    </a:cubicBezTo>
                    <a:cubicBezTo>
                      <a:pt x="75" y="155"/>
                      <a:pt x="75" y="153"/>
                      <a:pt x="73" y="153"/>
                    </a:cubicBezTo>
                    <a:close/>
                    <a:moveTo>
                      <a:pt x="73" y="171"/>
                    </a:moveTo>
                    <a:cubicBezTo>
                      <a:pt x="73" y="174"/>
                      <a:pt x="71" y="177"/>
                      <a:pt x="72" y="178"/>
                    </a:cubicBezTo>
                    <a:cubicBezTo>
                      <a:pt x="72" y="176"/>
                      <a:pt x="76" y="173"/>
                      <a:pt x="73" y="171"/>
                    </a:cubicBezTo>
                    <a:close/>
                    <a:moveTo>
                      <a:pt x="68" y="216"/>
                    </a:moveTo>
                    <a:cubicBezTo>
                      <a:pt x="68" y="213"/>
                      <a:pt x="71" y="211"/>
                      <a:pt x="69" y="209"/>
                    </a:cubicBezTo>
                    <a:cubicBezTo>
                      <a:pt x="69" y="211"/>
                      <a:pt x="66" y="214"/>
                      <a:pt x="68" y="216"/>
                    </a:cubicBezTo>
                    <a:close/>
                    <a:moveTo>
                      <a:pt x="77" y="240"/>
                    </a:moveTo>
                    <a:cubicBezTo>
                      <a:pt x="82" y="246"/>
                      <a:pt x="89" y="241"/>
                      <a:pt x="95" y="243"/>
                    </a:cubicBezTo>
                    <a:cubicBezTo>
                      <a:pt x="98" y="238"/>
                      <a:pt x="108" y="241"/>
                      <a:pt x="112" y="237"/>
                    </a:cubicBezTo>
                    <a:cubicBezTo>
                      <a:pt x="104" y="238"/>
                      <a:pt x="93" y="240"/>
                      <a:pt x="83" y="242"/>
                    </a:cubicBezTo>
                    <a:cubicBezTo>
                      <a:pt x="84" y="241"/>
                      <a:pt x="85" y="240"/>
                      <a:pt x="85" y="238"/>
                    </a:cubicBezTo>
                    <a:cubicBezTo>
                      <a:pt x="79" y="232"/>
                      <a:pt x="74" y="245"/>
                      <a:pt x="68" y="243"/>
                    </a:cubicBezTo>
                    <a:cubicBezTo>
                      <a:pt x="70" y="240"/>
                      <a:pt x="71" y="237"/>
                      <a:pt x="73" y="235"/>
                    </a:cubicBezTo>
                    <a:cubicBezTo>
                      <a:pt x="77" y="237"/>
                      <a:pt x="78" y="233"/>
                      <a:pt x="81" y="234"/>
                    </a:cubicBezTo>
                    <a:cubicBezTo>
                      <a:pt x="79" y="233"/>
                      <a:pt x="77" y="233"/>
                      <a:pt x="76" y="232"/>
                    </a:cubicBezTo>
                    <a:cubicBezTo>
                      <a:pt x="77" y="231"/>
                      <a:pt x="77" y="230"/>
                      <a:pt x="78" y="229"/>
                    </a:cubicBezTo>
                    <a:cubicBezTo>
                      <a:pt x="78" y="228"/>
                      <a:pt x="78" y="228"/>
                      <a:pt x="78" y="228"/>
                    </a:cubicBezTo>
                    <a:cubicBezTo>
                      <a:pt x="73" y="233"/>
                      <a:pt x="68" y="239"/>
                      <a:pt x="65" y="246"/>
                    </a:cubicBezTo>
                    <a:cubicBezTo>
                      <a:pt x="70" y="249"/>
                      <a:pt x="73" y="242"/>
                      <a:pt x="77" y="240"/>
                    </a:cubicBezTo>
                    <a:close/>
                    <a:moveTo>
                      <a:pt x="66" y="44"/>
                    </a:moveTo>
                    <a:cubicBezTo>
                      <a:pt x="66" y="44"/>
                      <a:pt x="66" y="44"/>
                      <a:pt x="66" y="44"/>
                    </a:cubicBezTo>
                    <a:cubicBezTo>
                      <a:pt x="65" y="45"/>
                      <a:pt x="66" y="46"/>
                      <a:pt x="65" y="47"/>
                    </a:cubicBezTo>
                    <a:cubicBezTo>
                      <a:pt x="68" y="47"/>
                      <a:pt x="69" y="48"/>
                      <a:pt x="71" y="49"/>
                    </a:cubicBezTo>
                    <a:cubicBezTo>
                      <a:pt x="73" y="48"/>
                      <a:pt x="74" y="47"/>
                      <a:pt x="75" y="47"/>
                    </a:cubicBezTo>
                    <a:cubicBezTo>
                      <a:pt x="73" y="46"/>
                      <a:pt x="76" y="45"/>
                      <a:pt x="76" y="43"/>
                    </a:cubicBezTo>
                    <a:cubicBezTo>
                      <a:pt x="76" y="42"/>
                      <a:pt x="75" y="42"/>
                      <a:pt x="75" y="41"/>
                    </a:cubicBezTo>
                    <a:cubicBezTo>
                      <a:pt x="72" y="41"/>
                      <a:pt x="73" y="43"/>
                      <a:pt x="70" y="43"/>
                    </a:cubicBezTo>
                    <a:cubicBezTo>
                      <a:pt x="69" y="41"/>
                      <a:pt x="68" y="42"/>
                      <a:pt x="67" y="40"/>
                    </a:cubicBezTo>
                    <a:cubicBezTo>
                      <a:pt x="68" y="40"/>
                      <a:pt x="70" y="40"/>
                      <a:pt x="70" y="40"/>
                    </a:cubicBezTo>
                    <a:cubicBezTo>
                      <a:pt x="70" y="36"/>
                      <a:pt x="67" y="35"/>
                      <a:pt x="66" y="32"/>
                    </a:cubicBezTo>
                    <a:cubicBezTo>
                      <a:pt x="65" y="35"/>
                      <a:pt x="64" y="37"/>
                      <a:pt x="63" y="39"/>
                    </a:cubicBezTo>
                    <a:cubicBezTo>
                      <a:pt x="63" y="40"/>
                      <a:pt x="63" y="40"/>
                      <a:pt x="63" y="40"/>
                    </a:cubicBezTo>
                    <a:cubicBezTo>
                      <a:pt x="66" y="40"/>
                      <a:pt x="68" y="41"/>
                      <a:pt x="69" y="45"/>
                    </a:cubicBezTo>
                    <a:cubicBezTo>
                      <a:pt x="68" y="45"/>
                      <a:pt x="68" y="43"/>
                      <a:pt x="66" y="44"/>
                    </a:cubicBezTo>
                    <a:close/>
                    <a:moveTo>
                      <a:pt x="66" y="68"/>
                    </a:moveTo>
                    <a:cubicBezTo>
                      <a:pt x="65" y="66"/>
                      <a:pt x="63" y="68"/>
                      <a:pt x="64" y="70"/>
                    </a:cubicBezTo>
                    <a:cubicBezTo>
                      <a:pt x="66" y="70"/>
                      <a:pt x="66" y="69"/>
                      <a:pt x="66" y="68"/>
                    </a:cubicBezTo>
                    <a:close/>
                    <a:moveTo>
                      <a:pt x="64" y="108"/>
                    </a:moveTo>
                    <a:cubicBezTo>
                      <a:pt x="64" y="109"/>
                      <a:pt x="64" y="111"/>
                      <a:pt x="66" y="111"/>
                    </a:cubicBezTo>
                    <a:cubicBezTo>
                      <a:pt x="66" y="109"/>
                      <a:pt x="65" y="109"/>
                      <a:pt x="64" y="108"/>
                    </a:cubicBezTo>
                    <a:close/>
                    <a:moveTo>
                      <a:pt x="67" y="107"/>
                    </a:moveTo>
                    <a:cubicBezTo>
                      <a:pt x="67" y="106"/>
                      <a:pt x="69" y="106"/>
                      <a:pt x="69" y="104"/>
                    </a:cubicBezTo>
                    <a:cubicBezTo>
                      <a:pt x="66" y="106"/>
                      <a:pt x="63" y="103"/>
                      <a:pt x="61" y="105"/>
                    </a:cubicBezTo>
                    <a:cubicBezTo>
                      <a:pt x="62" y="108"/>
                      <a:pt x="66" y="105"/>
                      <a:pt x="67" y="107"/>
                    </a:cubicBezTo>
                    <a:close/>
                    <a:moveTo>
                      <a:pt x="63" y="145"/>
                    </a:moveTo>
                    <a:cubicBezTo>
                      <a:pt x="62" y="147"/>
                      <a:pt x="63" y="148"/>
                      <a:pt x="65" y="148"/>
                    </a:cubicBezTo>
                    <a:cubicBezTo>
                      <a:pt x="66" y="147"/>
                      <a:pt x="66" y="147"/>
                      <a:pt x="65" y="145"/>
                    </a:cubicBezTo>
                    <a:cubicBezTo>
                      <a:pt x="64" y="145"/>
                      <a:pt x="63" y="145"/>
                      <a:pt x="63" y="145"/>
                    </a:cubicBezTo>
                    <a:close/>
                    <a:moveTo>
                      <a:pt x="63" y="134"/>
                    </a:moveTo>
                    <a:cubicBezTo>
                      <a:pt x="63" y="135"/>
                      <a:pt x="65" y="137"/>
                      <a:pt x="66" y="136"/>
                    </a:cubicBezTo>
                    <a:cubicBezTo>
                      <a:pt x="64" y="136"/>
                      <a:pt x="65" y="134"/>
                      <a:pt x="63" y="134"/>
                    </a:cubicBezTo>
                    <a:close/>
                    <a:moveTo>
                      <a:pt x="67" y="235"/>
                    </a:moveTo>
                    <a:cubicBezTo>
                      <a:pt x="67" y="237"/>
                      <a:pt x="63" y="236"/>
                      <a:pt x="65" y="238"/>
                    </a:cubicBezTo>
                    <a:cubicBezTo>
                      <a:pt x="65" y="236"/>
                      <a:pt x="69" y="238"/>
                      <a:pt x="69" y="235"/>
                    </a:cubicBezTo>
                    <a:cubicBezTo>
                      <a:pt x="68" y="235"/>
                      <a:pt x="68" y="235"/>
                      <a:pt x="67" y="235"/>
                    </a:cubicBezTo>
                    <a:close/>
                    <a:moveTo>
                      <a:pt x="64" y="33"/>
                    </a:moveTo>
                    <a:cubicBezTo>
                      <a:pt x="65" y="32"/>
                      <a:pt x="64" y="31"/>
                      <a:pt x="63" y="30"/>
                    </a:cubicBezTo>
                    <a:cubicBezTo>
                      <a:pt x="62" y="31"/>
                      <a:pt x="63" y="33"/>
                      <a:pt x="64" y="33"/>
                    </a:cubicBezTo>
                    <a:close/>
                    <a:moveTo>
                      <a:pt x="64" y="100"/>
                    </a:moveTo>
                    <a:cubicBezTo>
                      <a:pt x="62" y="100"/>
                      <a:pt x="61" y="103"/>
                      <a:pt x="63" y="103"/>
                    </a:cubicBezTo>
                    <a:cubicBezTo>
                      <a:pt x="63" y="102"/>
                      <a:pt x="64" y="102"/>
                      <a:pt x="64" y="100"/>
                    </a:cubicBezTo>
                    <a:close/>
                    <a:moveTo>
                      <a:pt x="65" y="99"/>
                    </a:moveTo>
                    <a:cubicBezTo>
                      <a:pt x="65" y="97"/>
                      <a:pt x="66" y="96"/>
                      <a:pt x="66" y="94"/>
                    </a:cubicBezTo>
                    <a:cubicBezTo>
                      <a:pt x="63" y="95"/>
                      <a:pt x="64" y="92"/>
                      <a:pt x="62" y="93"/>
                    </a:cubicBezTo>
                    <a:cubicBezTo>
                      <a:pt x="61" y="94"/>
                      <a:pt x="62" y="94"/>
                      <a:pt x="62" y="96"/>
                    </a:cubicBezTo>
                    <a:cubicBezTo>
                      <a:pt x="66" y="95"/>
                      <a:pt x="62" y="99"/>
                      <a:pt x="65" y="99"/>
                    </a:cubicBezTo>
                    <a:close/>
                    <a:moveTo>
                      <a:pt x="56" y="99"/>
                    </a:moveTo>
                    <a:cubicBezTo>
                      <a:pt x="58" y="99"/>
                      <a:pt x="59" y="103"/>
                      <a:pt x="61" y="101"/>
                    </a:cubicBezTo>
                    <a:cubicBezTo>
                      <a:pt x="59" y="101"/>
                      <a:pt x="58" y="98"/>
                      <a:pt x="56" y="99"/>
                    </a:cubicBezTo>
                    <a:close/>
                    <a:moveTo>
                      <a:pt x="60" y="230"/>
                    </a:moveTo>
                    <a:cubicBezTo>
                      <a:pt x="61" y="230"/>
                      <a:pt x="61" y="230"/>
                      <a:pt x="62" y="230"/>
                    </a:cubicBezTo>
                    <a:cubicBezTo>
                      <a:pt x="62" y="229"/>
                      <a:pt x="62" y="229"/>
                      <a:pt x="62" y="228"/>
                    </a:cubicBezTo>
                    <a:cubicBezTo>
                      <a:pt x="62" y="228"/>
                      <a:pt x="61" y="228"/>
                      <a:pt x="61" y="228"/>
                    </a:cubicBezTo>
                    <a:cubicBezTo>
                      <a:pt x="63" y="226"/>
                      <a:pt x="62" y="224"/>
                      <a:pt x="64" y="226"/>
                    </a:cubicBezTo>
                    <a:cubicBezTo>
                      <a:pt x="64" y="224"/>
                      <a:pt x="67" y="222"/>
                      <a:pt x="65" y="220"/>
                    </a:cubicBezTo>
                    <a:cubicBezTo>
                      <a:pt x="64" y="221"/>
                      <a:pt x="65" y="225"/>
                      <a:pt x="62" y="224"/>
                    </a:cubicBezTo>
                    <a:cubicBezTo>
                      <a:pt x="62" y="226"/>
                      <a:pt x="59" y="227"/>
                      <a:pt x="61" y="229"/>
                    </a:cubicBezTo>
                    <a:cubicBezTo>
                      <a:pt x="61" y="230"/>
                      <a:pt x="60" y="229"/>
                      <a:pt x="60" y="230"/>
                    </a:cubicBezTo>
                    <a:close/>
                    <a:moveTo>
                      <a:pt x="58" y="32"/>
                    </a:moveTo>
                    <a:cubicBezTo>
                      <a:pt x="57" y="33"/>
                      <a:pt x="57" y="34"/>
                      <a:pt x="58" y="35"/>
                    </a:cubicBezTo>
                    <a:cubicBezTo>
                      <a:pt x="59" y="35"/>
                      <a:pt x="59" y="34"/>
                      <a:pt x="59" y="32"/>
                    </a:cubicBezTo>
                    <a:cubicBezTo>
                      <a:pt x="59" y="32"/>
                      <a:pt x="58" y="32"/>
                      <a:pt x="58" y="32"/>
                    </a:cubicBezTo>
                    <a:close/>
                    <a:moveTo>
                      <a:pt x="54" y="258"/>
                    </a:moveTo>
                    <a:cubicBezTo>
                      <a:pt x="55" y="254"/>
                      <a:pt x="60" y="250"/>
                      <a:pt x="59" y="246"/>
                    </a:cubicBezTo>
                    <a:cubicBezTo>
                      <a:pt x="58" y="250"/>
                      <a:pt x="54" y="254"/>
                      <a:pt x="54" y="258"/>
                    </a:cubicBezTo>
                    <a:close/>
                    <a:moveTo>
                      <a:pt x="54" y="90"/>
                    </a:moveTo>
                    <a:cubicBezTo>
                      <a:pt x="54" y="91"/>
                      <a:pt x="54" y="92"/>
                      <a:pt x="54" y="92"/>
                    </a:cubicBezTo>
                    <a:cubicBezTo>
                      <a:pt x="56" y="92"/>
                      <a:pt x="59" y="94"/>
                      <a:pt x="59" y="93"/>
                    </a:cubicBezTo>
                    <a:cubicBezTo>
                      <a:pt x="57" y="93"/>
                      <a:pt x="57" y="90"/>
                      <a:pt x="54" y="90"/>
                    </a:cubicBezTo>
                    <a:close/>
                    <a:moveTo>
                      <a:pt x="59" y="105"/>
                    </a:moveTo>
                    <a:cubicBezTo>
                      <a:pt x="58" y="104"/>
                      <a:pt x="57" y="105"/>
                      <a:pt x="56" y="105"/>
                    </a:cubicBezTo>
                    <a:cubicBezTo>
                      <a:pt x="56" y="107"/>
                      <a:pt x="59" y="107"/>
                      <a:pt x="59" y="105"/>
                    </a:cubicBezTo>
                    <a:close/>
                    <a:moveTo>
                      <a:pt x="55" y="74"/>
                    </a:moveTo>
                    <a:cubicBezTo>
                      <a:pt x="55" y="75"/>
                      <a:pt x="56" y="76"/>
                      <a:pt x="58" y="76"/>
                    </a:cubicBezTo>
                    <a:cubicBezTo>
                      <a:pt x="58" y="74"/>
                      <a:pt x="57" y="73"/>
                      <a:pt x="55" y="74"/>
                    </a:cubicBezTo>
                    <a:close/>
                    <a:moveTo>
                      <a:pt x="55" y="98"/>
                    </a:moveTo>
                    <a:cubicBezTo>
                      <a:pt x="55" y="96"/>
                      <a:pt x="54" y="96"/>
                      <a:pt x="53" y="96"/>
                    </a:cubicBezTo>
                    <a:cubicBezTo>
                      <a:pt x="52" y="98"/>
                      <a:pt x="54" y="99"/>
                      <a:pt x="55" y="98"/>
                    </a:cubicBezTo>
                    <a:close/>
                    <a:moveTo>
                      <a:pt x="55" y="109"/>
                    </a:moveTo>
                    <a:cubicBezTo>
                      <a:pt x="55" y="109"/>
                      <a:pt x="55" y="109"/>
                      <a:pt x="55" y="109"/>
                    </a:cubicBezTo>
                    <a:cubicBezTo>
                      <a:pt x="55" y="109"/>
                      <a:pt x="55" y="109"/>
                      <a:pt x="55" y="109"/>
                    </a:cubicBezTo>
                    <a:close/>
                    <a:moveTo>
                      <a:pt x="48" y="108"/>
                    </a:moveTo>
                    <a:cubicBezTo>
                      <a:pt x="42" y="114"/>
                      <a:pt x="48" y="121"/>
                      <a:pt x="49" y="128"/>
                    </a:cubicBezTo>
                    <a:cubicBezTo>
                      <a:pt x="54" y="128"/>
                      <a:pt x="57" y="126"/>
                      <a:pt x="57" y="121"/>
                    </a:cubicBezTo>
                    <a:cubicBezTo>
                      <a:pt x="56" y="120"/>
                      <a:pt x="54" y="119"/>
                      <a:pt x="54" y="118"/>
                    </a:cubicBezTo>
                    <a:cubicBezTo>
                      <a:pt x="55" y="116"/>
                      <a:pt x="55" y="110"/>
                      <a:pt x="55" y="109"/>
                    </a:cubicBezTo>
                    <a:cubicBezTo>
                      <a:pt x="53" y="110"/>
                      <a:pt x="52" y="107"/>
                      <a:pt x="48" y="108"/>
                    </a:cubicBezTo>
                    <a:close/>
                    <a:moveTo>
                      <a:pt x="55" y="79"/>
                    </a:moveTo>
                    <a:cubicBezTo>
                      <a:pt x="55" y="77"/>
                      <a:pt x="53" y="75"/>
                      <a:pt x="52" y="76"/>
                    </a:cubicBezTo>
                    <a:cubicBezTo>
                      <a:pt x="53" y="77"/>
                      <a:pt x="53" y="79"/>
                      <a:pt x="55" y="79"/>
                    </a:cubicBezTo>
                    <a:close/>
                    <a:moveTo>
                      <a:pt x="50" y="156"/>
                    </a:moveTo>
                    <a:cubicBezTo>
                      <a:pt x="51" y="158"/>
                      <a:pt x="53" y="156"/>
                      <a:pt x="53" y="157"/>
                    </a:cubicBezTo>
                    <a:cubicBezTo>
                      <a:pt x="50" y="162"/>
                      <a:pt x="53" y="166"/>
                      <a:pt x="57" y="168"/>
                    </a:cubicBezTo>
                    <a:cubicBezTo>
                      <a:pt x="56" y="168"/>
                      <a:pt x="56" y="170"/>
                      <a:pt x="57" y="171"/>
                    </a:cubicBezTo>
                    <a:cubicBezTo>
                      <a:pt x="60" y="169"/>
                      <a:pt x="61" y="171"/>
                      <a:pt x="64" y="171"/>
                    </a:cubicBezTo>
                    <a:cubicBezTo>
                      <a:pt x="65" y="168"/>
                      <a:pt x="67" y="168"/>
                      <a:pt x="65" y="163"/>
                    </a:cubicBezTo>
                    <a:cubicBezTo>
                      <a:pt x="70" y="162"/>
                      <a:pt x="69" y="159"/>
                      <a:pt x="71" y="155"/>
                    </a:cubicBezTo>
                    <a:cubicBezTo>
                      <a:pt x="69" y="154"/>
                      <a:pt x="67" y="153"/>
                      <a:pt x="66" y="150"/>
                    </a:cubicBezTo>
                    <a:cubicBezTo>
                      <a:pt x="63" y="152"/>
                      <a:pt x="59" y="151"/>
                      <a:pt x="56" y="150"/>
                    </a:cubicBezTo>
                    <a:cubicBezTo>
                      <a:pt x="55" y="153"/>
                      <a:pt x="54" y="155"/>
                      <a:pt x="51" y="154"/>
                    </a:cubicBezTo>
                    <a:cubicBezTo>
                      <a:pt x="51" y="155"/>
                      <a:pt x="50" y="155"/>
                      <a:pt x="50" y="156"/>
                    </a:cubicBezTo>
                    <a:close/>
                    <a:moveTo>
                      <a:pt x="53" y="178"/>
                    </a:moveTo>
                    <a:cubicBezTo>
                      <a:pt x="51" y="174"/>
                      <a:pt x="53" y="172"/>
                      <a:pt x="53" y="169"/>
                    </a:cubicBezTo>
                    <a:cubicBezTo>
                      <a:pt x="51" y="167"/>
                      <a:pt x="47" y="167"/>
                      <a:pt x="46" y="169"/>
                    </a:cubicBezTo>
                    <a:cubicBezTo>
                      <a:pt x="46" y="170"/>
                      <a:pt x="48" y="172"/>
                      <a:pt x="49" y="173"/>
                    </a:cubicBezTo>
                    <a:cubicBezTo>
                      <a:pt x="48" y="174"/>
                      <a:pt x="46" y="172"/>
                      <a:pt x="46" y="173"/>
                    </a:cubicBezTo>
                    <a:cubicBezTo>
                      <a:pt x="49" y="174"/>
                      <a:pt x="50" y="177"/>
                      <a:pt x="53" y="178"/>
                    </a:cubicBezTo>
                    <a:close/>
                    <a:moveTo>
                      <a:pt x="53" y="68"/>
                    </a:moveTo>
                    <a:cubicBezTo>
                      <a:pt x="53" y="67"/>
                      <a:pt x="53" y="65"/>
                      <a:pt x="52" y="65"/>
                    </a:cubicBezTo>
                    <a:cubicBezTo>
                      <a:pt x="52" y="66"/>
                      <a:pt x="51" y="66"/>
                      <a:pt x="51" y="68"/>
                    </a:cubicBezTo>
                    <a:cubicBezTo>
                      <a:pt x="52" y="68"/>
                      <a:pt x="52" y="68"/>
                      <a:pt x="53" y="68"/>
                    </a:cubicBezTo>
                    <a:close/>
                    <a:moveTo>
                      <a:pt x="51" y="129"/>
                    </a:moveTo>
                    <a:cubicBezTo>
                      <a:pt x="50" y="128"/>
                      <a:pt x="48" y="129"/>
                      <a:pt x="47" y="130"/>
                    </a:cubicBezTo>
                    <a:cubicBezTo>
                      <a:pt x="49" y="131"/>
                      <a:pt x="50" y="131"/>
                      <a:pt x="51" y="129"/>
                    </a:cubicBezTo>
                    <a:close/>
                    <a:moveTo>
                      <a:pt x="50" y="182"/>
                    </a:moveTo>
                    <a:cubicBezTo>
                      <a:pt x="50" y="181"/>
                      <a:pt x="48" y="181"/>
                      <a:pt x="49" y="179"/>
                    </a:cubicBezTo>
                    <a:cubicBezTo>
                      <a:pt x="48" y="179"/>
                      <a:pt x="48" y="180"/>
                      <a:pt x="47" y="180"/>
                    </a:cubicBezTo>
                    <a:cubicBezTo>
                      <a:pt x="49" y="181"/>
                      <a:pt x="50" y="182"/>
                      <a:pt x="50" y="182"/>
                    </a:cubicBezTo>
                    <a:close/>
                    <a:moveTo>
                      <a:pt x="48" y="256"/>
                    </a:moveTo>
                    <a:cubicBezTo>
                      <a:pt x="49" y="255"/>
                      <a:pt x="50" y="254"/>
                      <a:pt x="49" y="252"/>
                    </a:cubicBezTo>
                    <a:cubicBezTo>
                      <a:pt x="48" y="250"/>
                      <a:pt x="44" y="251"/>
                      <a:pt x="44" y="255"/>
                    </a:cubicBezTo>
                    <a:cubicBezTo>
                      <a:pt x="45" y="256"/>
                      <a:pt x="46" y="256"/>
                      <a:pt x="48" y="256"/>
                    </a:cubicBezTo>
                    <a:close/>
                    <a:moveTo>
                      <a:pt x="44" y="99"/>
                    </a:moveTo>
                    <a:cubicBezTo>
                      <a:pt x="46" y="101"/>
                      <a:pt x="48" y="100"/>
                      <a:pt x="48" y="98"/>
                    </a:cubicBezTo>
                    <a:cubicBezTo>
                      <a:pt x="46" y="99"/>
                      <a:pt x="47" y="97"/>
                      <a:pt x="46" y="97"/>
                    </a:cubicBezTo>
                    <a:cubicBezTo>
                      <a:pt x="45" y="98"/>
                      <a:pt x="44" y="98"/>
                      <a:pt x="44" y="99"/>
                    </a:cubicBezTo>
                    <a:close/>
                    <a:moveTo>
                      <a:pt x="46" y="63"/>
                    </a:moveTo>
                    <a:cubicBezTo>
                      <a:pt x="46" y="62"/>
                      <a:pt x="48" y="61"/>
                      <a:pt x="47" y="60"/>
                    </a:cubicBezTo>
                    <a:cubicBezTo>
                      <a:pt x="47" y="60"/>
                      <a:pt x="46" y="61"/>
                      <a:pt x="46" y="61"/>
                    </a:cubicBezTo>
                    <a:cubicBezTo>
                      <a:pt x="46" y="63"/>
                      <a:pt x="46" y="64"/>
                      <a:pt x="46" y="65"/>
                    </a:cubicBezTo>
                    <a:cubicBezTo>
                      <a:pt x="47" y="64"/>
                      <a:pt x="49" y="68"/>
                      <a:pt x="51" y="66"/>
                    </a:cubicBezTo>
                    <a:cubicBezTo>
                      <a:pt x="49" y="65"/>
                      <a:pt x="47" y="65"/>
                      <a:pt x="46" y="63"/>
                    </a:cubicBezTo>
                    <a:close/>
                    <a:moveTo>
                      <a:pt x="46" y="180"/>
                    </a:moveTo>
                    <a:cubicBezTo>
                      <a:pt x="46" y="180"/>
                      <a:pt x="47" y="180"/>
                      <a:pt x="47" y="180"/>
                    </a:cubicBezTo>
                    <a:cubicBezTo>
                      <a:pt x="47" y="178"/>
                      <a:pt x="47" y="177"/>
                      <a:pt x="45" y="177"/>
                    </a:cubicBezTo>
                    <a:cubicBezTo>
                      <a:pt x="45" y="178"/>
                      <a:pt x="46" y="179"/>
                      <a:pt x="46" y="180"/>
                    </a:cubicBezTo>
                    <a:close/>
                    <a:moveTo>
                      <a:pt x="45" y="162"/>
                    </a:moveTo>
                    <a:cubicBezTo>
                      <a:pt x="45" y="162"/>
                      <a:pt x="46" y="162"/>
                      <a:pt x="47" y="162"/>
                    </a:cubicBezTo>
                    <a:cubicBezTo>
                      <a:pt x="48" y="161"/>
                      <a:pt x="48" y="158"/>
                      <a:pt x="45" y="158"/>
                    </a:cubicBezTo>
                    <a:cubicBezTo>
                      <a:pt x="44" y="159"/>
                      <a:pt x="43" y="161"/>
                      <a:pt x="45" y="162"/>
                    </a:cubicBezTo>
                    <a:close/>
                    <a:moveTo>
                      <a:pt x="47" y="67"/>
                    </a:moveTo>
                    <a:cubicBezTo>
                      <a:pt x="47" y="68"/>
                      <a:pt x="46" y="69"/>
                      <a:pt x="45" y="69"/>
                    </a:cubicBezTo>
                    <a:cubicBezTo>
                      <a:pt x="45" y="68"/>
                      <a:pt x="41" y="68"/>
                      <a:pt x="42" y="70"/>
                    </a:cubicBezTo>
                    <a:cubicBezTo>
                      <a:pt x="43" y="70"/>
                      <a:pt x="45" y="70"/>
                      <a:pt x="45" y="71"/>
                    </a:cubicBezTo>
                    <a:cubicBezTo>
                      <a:pt x="47" y="71"/>
                      <a:pt x="47" y="69"/>
                      <a:pt x="48" y="69"/>
                    </a:cubicBezTo>
                    <a:cubicBezTo>
                      <a:pt x="48" y="67"/>
                      <a:pt x="48" y="67"/>
                      <a:pt x="47" y="67"/>
                    </a:cubicBezTo>
                    <a:close/>
                    <a:moveTo>
                      <a:pt x="39" y="114"/>
                    </a:moveTo>
                    <a:cubicBezTo>
                      <a:pt x="39" y="115"/>
                      <a:pt x="40" y="116"/>
                      <a:pt x="41" y="116"/>
                    </a:cubicBezTo>
                    <a:cubicBezTo>
                      <a:pt x="42" y="115"/>
                      <a:pt x="43" y="114"/>
                      <a:pt x="44" y="114"/>
                    </a:cubicBezTo>
                    <a:cubicBezTo>
                      <a:pt x="44" y="111"/>
                      <a:pt x="43" y="109"/>
                      <a:pt x="41" y="108"/>
                    </a:cubicBezTo>
                    <a:cubicBezTo>
                      <a:pt x="40" y="110"/>
                      <a:pt x="38" y="111"/>
                      <a:pt x="39" y="114"/>
                    </a:cubicBezTo>
                    <a:close/>
                    <a:moveTo>
                      <a:pt x="40" y="177"/>
                    </a:moveTo>
                    <a:cubicBezTo>
                      <a:pt x="41" y="178"/>
                      <a:pt x="45" y="182"/>
                      <a:pt x="46" y="180"/>
                    </a:cubicBezTo>
                    <a:cubicBezTo>
                      <a:pt x="45" y="179"/>
                      <a:pt x="41" y="173"/>
                      <a:pt x="40" y="177"/>
                    </a:cubicBezTo>
                    <a:close/>
                    <a:moveTo>
                      <a:pt x="43" y="40"/>
                    </a:moveTo>
                    <a:cubicBezTo>
                      <a:pt x="42" y="40"/>
                      <a:pt x="41" y="40"/>
                      <a:pt x="40" y="40"/>
                    </a:cubicBezTo>
                    <a:cubicBezTo>
                      <a:pt x="40" y="41"/>
                      <a:pt x="40" y="41"/>
                      <a:pt x="41" y="42"/>
                    </a:cubicBezTo>
                    <a:cubicBezTo>
                      <a:pt x="42" y="42"/>
                      <a:pt x="43" y="42"/>
                      <a:pt x="43" y="40"/>
                    </a:cubicBezTo>
                    <a:close/>
                    <a:moveTo>
                      <a:pt x="42" y="58"/>
                    </a:moveTo>
                    <a:cubicBezTo>
                      <a:pt x="38" y="55"/>
                      <a:pt x="41" y="62"/>
                      <a:pt x="42" y="58"/>
                    </a:cubicBezTo>
                    <a:close/>
                    <a:moveTo>
                      <a:pt x="42" y="166"/>
                    </a:moveTo>
                    <a:cubicBezTo>
                      <a:pt x="40" y="166"/>
                      <a:pt x="39" y="166"/>
                      <a:pt x="39" y="166"/>
                    </a:cubicBezTo>
                    <a:cubicBezTo>
                      <a:pt x="38" y="168"/>
                      <a:pt x="40" y="168"/>
                      <a:pt x="39" y="169"/>
                    </a:cubicBezTo>
                    <a:cubicBezTo>
                      <a:pt x="42" y="168"/>
                      <a:pt x="41" y="172"/>
                      <a:pt x="44" y="172"/>
                    </a:cubicBezTo>
                    <a:cubicBezTo>
                      <a:pt x="43" y="169"/>
                      <a:pt x="43" y="168"/>
                      <a:pt x="42" y="166"/>
                    </a:cubicBezTo>
                    <a:close/>
                    <a:moveTo>
                      <a:pt x="37" y="156"/>
                    </a:moveTo>
                    <a:cubicBezTo>
                      <a:pt x="37" y="157"/>
                      <a:pt x="38" y="158"/>
                      <a:pt x="39" y="158"/>
                    </a:cubicBezTo>
                    <a:cubicBezTo>
                      <a:pt x="39" y="157"/>
                      <a:pt x="39" y="157"/>
                      <a:pt x="39" y="156"/>
                    </a:cubicBezTo>
                    <a:cubicBezTo>
                      <a:pt x="39" y="156"/>
                      <a:pt x="38" y="156"/>
                      <a:pt x="37" y="156"/>
                    </a:cubicBezTo>
                    <a:close/>
                    <a:moveTo>
                      <a:pt x="37" y="145"/>
                    </a:moveTo>
                    <a:cubicBezTo>
                      <a:pt x="36" y="143"/>
                      <a:pt x="33" y="146"/>
                      <a:pt x="35" y="148"/>
                    </a:cubicBezTo>
                    <a:cubicBezTo>
                      <a:pt x="35" y="147"/>
                      <a:pt x="37" y="146"/>
                      <a:pt x="37" y="145"/>
                    </a:cubicBezTo>
                    <a:close/>
                    <a:moveTo>
                      <a:pt x="39" y="178"/>
                    </a:moveTo>
                    <a:cubicBezTo>
                      <a:pt x="38" y="178"/>
                      <a:pt x="36" y="176"/>
                      <a:pt x="35" y="177"/>
                    </a:cubicBezTo>
                    <a:cubicBezTo>
                      <a:pt x="36" y="177"/>
                      <a:pt x="37" y="180"/>
                      <a:pt x="39" y="178"/>
                    </a:cubicBezTo>
                    <a:close/>
                    <a:moveTo>
                      <a:pt x="36" y="41"/>
                    </a:moveTo>
                    <a:cubicBezTo>
                      <a:pt x="38" y="41"/>
                      <a:pt x="38" y="40"/>
                      <a:pt x="39" y="41"/>
                    </a:cubicBezTo>
                    <a:cubicBezTo>
                      <a:pt x="39" y="40"/>
                      <a:pt x="40" y="40"/>
                      <a:pt x="40" y="39"/>
                    </a:cubicBezTo>
                    <a:cubicBezTo>
                      <a:pt x="38" y="38"/>
                      <a:pt x="39" y="40"/>
                      <a:pt x="37" y="40"/>
                    </a:cubicBezTo>
                    <a:cubicBezTo>
                      <a:pt x="37" y="39"/>
                      <a:pt x="37" y="38"/>
                      <a:pt x="36" y="39"/>
                    </a:cubicBezTo>
                    <a:cubicBezTo>
                      <a:pt x="36" y="40"/>
                      <a:pt x="37" y="40"/>
                      <a:pt x="36" y="41"/>
                    </a:cubicBezTo>
                    <a:close/>
                    <a:moveTo>
                      <a:pt x="32" y="53"/>
                    </a:moveTo>
                    <a:cubicBezTo>
                      <a:pt x="34" y="52"/>
                      <a:pt x="32" y="50"/>
                      <a:pt x="30" y="50"/>
                    </a:cubicBezTo>
                    <a:cubicBezTo>
                      <a:pt x="30" y="52"/>
                      <a:pt x="30" y="53"/>
                      <a:pt x="32" y="53"/>
                    </a:cubicBezTo>
                    <a:close/>
                    <a:moveTo>
                      <a:pt x="31" y="60"/>
                    </a:moveTo>
                    <a:cubicBezTo>
                      <a:pt x="31" y="61"/>
                      <a:pt x="32" y="62"/>
                      <a:pt x="34" y="62"/>
                    </a:cubicBezTo>
                    <a:cubicBezTo>
                      <a:pt x="33" y="61"/>
                      <a:pt x="33" y="60"/>
                      <a:pt x="31" y="59"/>
                    </a:cubicBezTo>
                    <a:cubicBezTo>
                      <a:pt x="31" y="60"/>
                      <a:pt x="31" y="60"/>
                      <a:pt x="31" y="60"/>
                    </a:cubicBezTo>
                    <a:close/>
                    <a:moveTo>
                      <a:pt x="25" y="104"/>
                    </a:moveTo>
                    <a:cubicBezTo>
                      <a:pt x="26" y="105"/>
                      <a:pt x="26" y="105"/>
                      <a:pt x="26" y="106"/>
                    </a:cubicBezTo>
                    <a:cubicBezTo>
                      <a:pt x="28" y="106"/>
                      <a:pt x="28" y="105"/>
                      <a:pt x="30" y="105"/>
                    </a:cubicBezTo>
                    <a:cubicBezTo>
                      <a:pt x="30" y="104"/>
                      <a:pt x="30" y="102"/>
                      <a:pt x="30" y="101"/>
                    </a:cubicBezTo>
                    <a:cubicBezTo>
                      <a:pt x="27" y="100"/>
                      <a:pt x="26" y="102"/>
                      <a:pt x="25" y="104"/>
                    </a:cubicBezTo>
                    <a:close/>
                    <a:moveTo>
                      <a:pt x="34" y="39"/>
                    </a:moveTo>
                    <a:cubicBezTo>
                      <a:pt x="35" y="39"/>
                      <a:pt x="33" y="40"/>
                      <a:pt x="32" y="40"/>
                    </a:cubicBezTo>
                    <a:cubicBezTo>
                      <a:pt x="32" y="39"/>
                      <a:pt x="32" y="39"/>
                      <a:pt x="30" y="39"/>
                    </a:cubicBezTo>
                    <a:cubicBezTo>
                      <a:pt x="29" y="40"/>
                      <a:pt x="29" y="42"/>
                      <a:pt x="27" y="41"/>
                    </a:cubicBezTo>
                    <a:cubicBezTo>
                      <a:pt x="29" y="43"/>
                      <a:pt x="27" y="46"/>
                      <a:pt x="30" y="46"/>
                    </a:cubicBezTo>
                    <a:cubicBezTo>
                      <a:pt x="30" y="45"/>
                      <a:pt x="29" y="45"/>
                      <a:pt x="29" y="43"/>
                    </a:cubicBezTo>
                    <a:cubicBezTo>
                      <a:pt x="31" y="41"/>
                      <a:pt x="32" y="41"/>
                      <a:pt x="35" y="41"/>
                    </a:cubicBezTo>
                    <a:cubicBezTo>
                      <a:pt x="36" y="40"/>
                      <a:pt x="35" y="40"/>
                      <a:pt x="35" y="38"/>
                    </a:cubicBezTo>
                    <a:cubicBezTo>
                      <a:pt x="35" y="38"/>
                      <a:pt x="34" y="38"/>
                      <a:pt x="34" y="39"/>
                    </a:cubicBezTo>
                    <a:close/>
                    <a:moveTo>
                      <a:pt x="27" y="58"/>
                    </a:moveTo>
                    <a:cubicBezTo>
                      <a:pt x="29" y="59"/>
                      <a:pt x="29" y="55"/>
                      <a:pt x="27" y="56"/>
                    </a:cubicBezTo>
                    <a:cubicBezTo>
                      <a:pt x="27" y="57"/>
                      <a:pt x="27" y="57"/>
                      <a:pt x="27" y="58"/>
                    </a:cubicBezTo>
                    <a:close/>
                    <a:moveTo>
                      <a:pt x="26" y="37"/>
                    </a:moveTo>
                    <a:cubicBezTo>
                      <a:pt x="25" y="37"/>
                      <a:pt x="24" y="37"/>
                      <a:pt x="24" y="37"/>
                    </a:cubicBezTo>
                    <a:cubicBezTo>
                      <a:pt x="24" y="40"/>
                      <a:pt x="24" y="43"/>
                      <a:pt x="25" y="44"/>
                    </a:cubicBezTo>
                    <a:cubicBezTo>
                      <a:pt x="27" y="41"/>
                      <a:pt x="25" y="41"/>
                      <a:pt x="26" y="37"/>
                    </a:cubicBezTo>
                    <a:close/>
                    <a:moveTo>
                      <a:pt x="23" y="156"/>
                    </a:moveTo>
                    <a:cubicBezTo>
                      <a:pt x="23" y="156"/>
                      <a:pt x="21" y="156"/>
                      <a:pt x="20" y="156"/>
                    </a:cubicBezTo>
                    <a:cubicBezTo>
                      <a:pt x="18" y="157"/>
                      <a:pt x="17" y="162"/>
                      <a:pt x="19" y="164"/>
                    </a:cubicBezTo>
                    <a:cubicBezTo>
                      <a:pt x="22" y="165"/>
                      <a:pt x="22" y="162"/>
                      <a:pt x="24" y="161"/>
                    </a:cubicBezTo>
                    <a:cubicBezTo>
                      <a:pt x="32" y="166"/>
                      <a:pt x="29" y="147"/>
                      <a:pt x="23" y="156"/>
                    </a:cubicBezTo>
                    <a:close/>
                    <a:moveTo>
                      <a:pt x="263" y="135"/>
                    </a:moveTo>
                    <a:cubicBezTo>
                      <a:pt x="269" y="134"/>
                      <a:pt x="269" y="137"/>
                      <a:pt x="270" y="139"/>
                    </a:cubicBezTo>
                    <a:cubicBezTo>
                      <a:pt x="268" y="138"/>
                      <a:pt x="265" y="138"/>
                      <a:pt x="263" y="135"/>
                    </a:cubicBezTo>
                    <a:close/>
                    <a:moveTo>
                      <a:pt x="263" y="156"/>
                    </a:moveTo>
                    <a:cubicBezTo>
                      <a:pt x="265" y="156"/>
                      <a:pt x="264" y="157"/>
                      <a:pt x="264" y="158"/>
                    </a:cubicBezTo>
                    <a:cubicBezTo>
                      <a:pt x="266" y="158"/>
                      <a:pt x="265" y="155"/>
                      <a:pt x="267" y="155"/>
                    </a:cubicBezTo>
                    <a:cubicBezTo>
                      <a:pt x="266" y="158"/>
                      <a:pt x="266" y="159"/>
                      <a:pt x="267" y="161"/>
                    </a:cubicBezTo>
                    <a:cubicBezTo>
                      <a:pt x="265" y="161"/>
                      <a:pt x="265" y="163"/>
                      <a:pt x="262" y="162"/>
                    </a:cubicBezTo>
                    <a:cubicBezTo>
                      <a:pt x="262" y="161"/>
                      <a:pt x="264" y="161"/>
                      <a:pt x="265" y="159"/>
                    </a:cubicBezTo>
                    <a:cubicBezTo>
                      <a:pt x="265" y="159"/>
                      <a:pt x="263" y="157"/>
                      <a:pt x="263" y="159"/>
                    </a:cubicBezTo>
                    <a:cubicBezTo>
                      <a:pt x="261" y="158"/>
                      <a:pt x="263" y="157"/>
                      <a:pt x="263" y="156"/>
                    </a:cubicBezTo>
                    <a:close/>
                    <a:moveTo>
                      <a:pt x="264" y="61"/>
                    </a:moveTo>
                    <a:cubicBezTo>
                      <a:pt x="264" y="63"/>
                      <a:pt x="264" y="63"/>
                      <a:pt x="264" y="63"/>
                    </a:cubicBezTo>
                    <a:cubicBezTo>
                      <a:pt x="262" y="63"/>
                      <a:pt x="262" y="63"/>
                      <a:pt x="262" y="63"/>
                    </a:cubicBezTo>
                    <a:cubicBezTo>
                      <a:pt x="262" y="62"/>
                      <a:pt x="262" y="61"/>
                      <a:pt x="264" y="61"/>
                    </a:cubicBezTo>
                    <a:close/>
                    <a:moveTo>
                      <a:pt x="255" y="128"/>
                    </a:moveTo>
                    <a:cubicBezTo>
                      <a:pt x="255" y="128"/>
                      <a:pt x="256" y="128"/>
                      <a:pt x="257" y="128"/>
                    </a:cubicBezTo>
                    <a:cubicBezTo>
                      <a:pt x="257" y="131"/>
                      <a:pt x="257" y="131"/>
                      <a:pt x="257" y="131"/>
                    </a:cubicBezTo>
                    <a:cubicBezTo>
                      <a:pt x="255" y="131"/>
                      <a:pt x="256" y="129"/>
                      <a:pt x="255" y="128"/>
                    </a:cubicBezTo>
                    <a:close/>
                    <a:moveTo>
                      <a:pt x="253" y="144"/>
                    </a:moveTo>
                    <a:cubicBezTo>
                      <a:pt x="255" y="145"/>
                      <a:pt x="257" y="147"/>
                      <a:pt x="257" y="150"/>
                    </a:cubicBezTo>
                    <a:cubicBezTo>
                      <a:pt x="255" y="149"/>
                      <a:pt x="255" y="147"/>
                      <a:pt x="253" y="144"/>
                    </a:cubicBezTo>
                    <a:close/>
                    <a:moveTo>
                      <a:pt x="253" y="135"/>
                    </a:moveTo>
                    <a:cubicBezTo>
                      <a:pt x="255" y="134"/>
                      <a:pt x="254" y="131"/>
                      <a:pt x="251" y="131"/>
                    </a:cubicBezTo>
                    <a:cubicBezTo>
                      <a:pt x="253" y="127"/>
                      <a:pt x="257" y="133"/>
                      <a:pt x="258" y="133"/>
                    </a:cubicBezTo>
                    <a:cubicBezTo>
                      <a:pt x="258" y="134"/>
                      <a:pt x="258" y="135"/>
                      <a:pt x="257" y="135"/>
                    </a:cubicBezTo>
                    <a:cubicBezTo>
                      <a:pt x="257" y="136"/>
                      <a:pt x="258" y="134"/>
                      <a:pt x="259" y="135"/>
                    </a:cubicBezTo>
                    <a:cubicBezTo>
                      <a:pt x="260" y="135"/>
                      <a:pt x="259" y="136"/>
                      <a:pt x="258" y="136"/>
                    </a:cubicBezTo>
                    <a:cubicBezTo>
                      <a:pt x="262" y="136"/>
                      <a:pt x="263" y="140"/>
                      <a:pt x="266" y="142"/>
                    </a:cubicBezTo>
                    <a:cubicBezTo>
                      <a:pt x="265" y="144"/>
                      <a:pt x="265" y="146"/>
                      <a:pt x="263" y="149"/>
                    </a:cubicBezTo>
                    <a:cubicBezTo>
                      <a:pt x="263" y="150"/>
                      <a:pt x="266" y="147"/>
                      <a:pt x="268" y="149"/>
                    </a:cubicBezTo>
                    <a:cubicBezTo>
                      <a:pt x="268" y="150"/>
                      <a:pt x="265" y="151"/>
                      <a:pt x="267" y="152"/>
                    </a:cubicBezTo>
                    <a:cubicBezTo>
                      <a:pt x="266" y="152"/>
                      <a:pt x="267" y="152"/>
                      <a:pt x="266" y="154"/>
                    </a:cubicBezTo>
                    <a:cubicBezTo>
                      <a:pt x="264" y="153"/>
                      <a:pt x="263" y="153"/>
                      <a:pt x="260" y="152"/>
                    </a:cubicBezTo>
                    <a:cubicBezTo>
                      <a:pt x="260" y="148"/>
                      <a:pt x="253" y="144"/>
                      <a:pt x="255" y="138"/>
                    </a:cubicBezTo>
                    <a:cubicBezTo>
                      <a:pt x="252" y="139"/>
                      <a:pt x="249" y="139"/>
                      <a:pt x="249" y="135"/>
                    </a:cubicBezTo>
                    <a:lnTo>
                      <a:pt x="253" y="135"/>
                    </a:lnTo>
                    <a:close/>
                    <a:moveTo>
                      <a:pt x="251" y="78"/>
                    </a:moveTo>
                    <a:cubicBezTo>
                      <a:pt x="252" y="77"/>
                      <a:pt x="252" y="78"/>
                      <a:pt x="253" y="78"/>
                    </a:cubicBezTo>
                    <a:cubicBezTo>
                      <a:pt x="253" y="80"/>
                      <a:pt x="252" y="79"/>
                      <a:pt x="251" y="80"/>
                    </a:cubicBezTo>
                    <a:lnTo>
                      <a:pt x="251" y="78"/>
                    </a:lnTo>
                    <a:close/>
                    <a:moveTo>
                      <a:pt x="252" y="166"/>
                    </a:moveTo>
                    <a:cubicBezTo>
                      <a:pt x="251" y="166"/>
                      <a:pt x="251" y="166"/>
                      <a:pt x="250" y="166"/>
                    </a:cubicBezTo>
                    <a:cubicBezTo>
                      <a:pt x="250" y="167"/>
                      <a:pt x="251" y="167"/>
                      <a:pt x="251" y="167"/>
                    </a:cubicBezTo>
                    <a:cubicBezTo>
                      <a:pt x="251" y="167"/>
                      <a:pt x="250" y="167"/>
                      <a:pt x="250" y="169"/>
                    </a:cubicBezTo>
                    <a:cubicBezTo>
                      <a:pt x="248" y="169"/>
                      <a:pt x="249" y="166"/>
                      <a:pt x="247" y="166"/>
                    </a:cubicBezTo>
                    <a:cubicBezTo>
                      <a:pt x="249" y="165"/>
                      <a:pt x="250" y="166"/>
                      <a:pt x="252" y="165"/>
                    </a:cubicBezTo>
                    <a:lnTo>
                      <a:pt x="252" y="166"/>
                    </a:lnTo>
                    <a:close/>
                    <a:moveTo>
                      <a:pt x="247" y="137"/>
                    </a:moveTo>
                    <a:cubicBezTo>
                      <a:pt x="248" y="137"/>
                      <a:pt x="248" y="137"/>
                      <a:pt x="248" y="136"/>
                    </a:cubicBezTo>
                    <a:cubicBezTo>
                      <a:pt x="249" y="136"/>
                      <a:pt x="249" y="137"/>
                      <a:pt x="250" y="137"/>
                    </a:cubicBezTo>
                    <a:cubicBezTo>
                      <a:pt x="249" y="138"/>
                      <a:pt x="247" y="138"/>
                      <a:pt x="247" y="139"/>
                    </a:cubicBezTo>
                    <a:cubicBezTo>
                      <a:pt x="246" y="139"/>
                      <a:pt x="248" y="138"/>
                      <a:pt x="247" y="137"/>
                    </a:cubicBezTo>
                    <a:close/>
                    <a:moveTo>
                      <a:pt x="245" y="135"/>
                    </a:moveTo>
                    <a:cubicBezTo>
                      <a:pt x="244" y="132"/>
                      <a:pt x="247" y="133"/>
                      <a:pt x="248" y="132"/>
                    </a:cubicBezTo>
                    <a:cubicBezTo>
                      <a:pt x="249" y="132"/>
                      <a:pt x="248" y="134"/>
                      <a:pt x="250" y="133"/>
                    </a:cubicBezTo>
                    <a:cubicBezTo>
                      <a:pt x="248" y="134"/>
                      <a:pt x="247" y="133"/>
                      <a:pt x="245" y="135"/>
                    </a:cubicBezTo>
                    <a:close/>
                    <a:moveTo>
                      <a:pt x="245" y="171"/>
                    </a:moveTo>
                    <a:cubicBezTo>
                      <a:pt x="245" y="169"/>
                      <a:pt x="248" y="169"/>
                      <a:pt x="247" y="171"/>
                    </a:cubicBezTo>
                    <a:lnTo>
                      <a:pt x="245" y="171"/>
                    </a:lnTo>
                    <a:close/>
                    <a:moveTo>
                      <a:pt x="247" y="81"/>
                    </a:moveTo>
                    <a:cubicBezTo>
                      <a:pt x="247" y="81"/>
                      <a:pt x="247" y="81"/>
                      <a:pt x="248" y="81"/>
                    </a:cubicBezTo>
                    <a:cubicBezTo>
                      <a:pt x="248" y="81"/>
                      <a:pt x="247" y="81"/>
                      <a:pt x="247" y="81"/>
                    </a:cubicBezTo>
                    <a:cubicBezTo>
                      <a:pt x="247" y="81"/>
                      <a:pt x="247" y="81"/>
                      <a:pt x="247" y="81"/>
                    </a:cubicBezTo>
                    <a:cubicBezTo>
                      <a:pt x="247" y="82"/>
                      <a:pt x="244" y="85"/>
                      <a:pt x="243" y="84"/>
                    </a:cubicBezTo>
                    <a:cubicBezTo>
                      <a:pt x="243" y="82"/>
                      <a:pt x="246" y="82"/>
                      <a:pt x="247" y="81"/>
                    </a:cubicBezTo>
                    <a:close/>
                    <a:moveTo>
                      <a:pt x="242" y="167"/>
                    </a:moveTo>
                    <a:cubicBezTo>
                      <a:pt x="243" y="166"/>
                      <a:pt x="243" y="165"/>
                      <a:pt x="245" y="165"/>
                    </a:cubicBezTo>
                    <a:cubicBezTo>
                      <a:pt x="245" y="169"/>
                      <a:pt x="245" y="169"/>
                      <a:pt x="245" y="169"/>
                    </a:cubicBezTo>
                    <a:cubicBezTo>
                      <a:pt x="243" y="169"/>
                      <a:pt x="244" y="167"/>
                      <a:pt x="242" y="167"/>
                    </a:cubicBezTo>
                    <a:close/>
                    <a:moveTo>
                      <a:pt x="245" y="73"/>
                    </a:moveTo>
                    <a:cubicBezTo>
                      <a:pt x="246" y="73"/>
                      <a:pt x="246" y="75"/>
                      <a:pt x="247" y="75"/>
                    </a:cubicBezTo>
                    <a:cubicBezTo>
                      <a:pt x="249" y="74"/>
                      <a:pt x="244" y="74"/>
                      <a:pt x="245" y="72"/>
                    </a:cubicBezTo>
                    <a:cubicBezTo>
                      <a:pt x="247" y="71"/>
                      <a:pt x="249" y="72"/>
                      <a:pt x="250" y="73"/>
                    </a:cubicBezTo>
                    <a:cubicBezTo>
                      <a:pt x="251" y="72"/>
                      <a:pt x="247" y="71"/>
                      <a:pt x="246" y="70"/>
                    </a:cubicBezTo>
                    <a:cubicBezTo>
                      <a:pt x="250" y="67"/>
                      <a:pt x="250" y="65"/>
                      <a:pt x="256" y="63"/>
                    </a:cubicBezTo>
                    <a:cubicBezTo>
                      <a:pt x="257" y="65"/>
                      <a:pt x="253" y="66"/>
                      <a:pt x="253" y="68"/>
                    </a:cubicBezTo>
                    <a:cubicBezTo>
                      <a:pt x="254" y="68"/>
                      <a:pt x="254" y="64"/>
                      <a:pt x="256" y="66"/>
                    </a:cubicBezTo>
                    <a:cubicBezTo>
                      <a:pt x="255" y="67"/>
                      <a:pt x="256" y="72"/>
                      <a:pt x="256" y="68"/>
                    </a:cubicBezTo>
                    <a:cubicBezTo>
                      <a:pt x="258" y="68"/>
                      <a:pt x="256" y="72"/>
                      <a:pt x="256" y="73"/>
                    </a:cubicBezTo>
                    <a:cubicBezTo>
                      <a:pt x="253" y="73"/>
                      <a:pt x="253" y="73"/>
                      <a:pt x="253" y="73"/>
                    </a:cubicBezTo>
                    <a:cubicBezTo>
                      <a:pt x="255" y="74"/>
                      <a:pt x="254" y="76"/>
                      <a:pt x="253" y="77"/>
                    </a:cubicBezTo>
                    <a:cubicBezTo>
                      <a:pt x="251" y="76"/>
                      <a:pt x="248" y="77"/>
                      <a:pt x="250" y="80"/>
                    </a:cubicBezTo>
                    <a:cubicBezTo>
                      <a:pt x="248" y="79"/>
                      <a:pt x="245" y="79"/>
                      <a:pt x="244" y="79"/>
                    </a:cubicBezTo>
                    <a:cubicBezTo>
                      <a:pt x="244" y="80"/>
                      <a:pt x="242" y="82"/>
                      <a:pt x="239" y="81"/>
                    </a:cubicBezTo>
                    <a:cubicBezTo>
                      <a:pt x="240" y="80"/>
                      <a:pt x="240" y="79"/>
                      <a:pt x="240" y="77"/>
                    </a:cubicBezTo>
                    <a:cubicBezTo>
                      <a:pt x="242" y="81"/>
                      <a:pt x="243" y="74"/>
                      <a:pt x="245" y="73"/>
                    </a:cubicBezTo>
                    <a:close/>
                    <a:moveTo>
                      <a:pt x="238" y="79"/>
                    </a:moveTo>
                    <a:cubicBezTo>
                      <a:pt x="235" y="81"/>
                      <a:pt x="237" y="73"/>
                      <a:pt x="239" y="76"/>
                    </a:cubicBezTo>
                    <a:cubicBezTo>
                      <a:pt x="238" y="77"/>
                      <a:pt x="236" y="78"/>
                      <a:pt x="238" y="79"/>
                    </a:cubicBezTo>
                    <a:close/>
                    <a:moveTo>
                      <a:pt x="235" y="85"/>
                    </a:moveTo>
                    <a:cubicBezTo>
                      <a:pt x="237" y="85"/>
                      <a:pt x="234" y="87"/>
                      <a:pt x="233" y="87"/>
                    </a:cubicBezTo>
                    <a:cubicBezTo>
                      <a:pt x="231" y="86"/>
                      <a:pt x="235" y="85"/>
                      <a:pt x="235" y="85"/>
                    </a:cubicBezTo>
                    <a:close/>
                    <a:moveTo>
                      <a:pt x="234" y="170"/>
                    </a:moveTo>
                    <a:cubicBezTo>
                      <a:pt x="236" y="169"/>
                      <a:pt x="238" y="170"/>
                      <a:pt x="239" y="168"/>
                    </a:cubicBezTo>
                    <a:cubicBezTo>
                      <a:pt x="241" y="168"/>
                      <a:pt x="242" y="171"/>
                      <a:pt x="244" y="172"/>
                    </a:cubicBezTo>
                    <a:cubicBezTo>
                      <a:pt x="240" y="172"/>
                      <a:pt x="238" y="172"/>
                      <a:pt x="234" y="173"/>
                    </a:cubicBezTo>
                    <a:cubicBezTo>
                      <a:pt x="234" y="171"/>
                      <a:pt x="234" y="171"/>
                      <a:pt x="233" y="169"/>
                    </a:cubicBezTo>
                    <a:cubicBezTo>
                      <a:pt x="234" y="169"/>
                      <a:pt x="234" y="169"/>
                      <a:pt x="234" y="170"/>
                    </a:cubicBezTo>
                    <a:close/>
                    <a:moveTo>
                      <a:pt x="230" y="84"/>
                    </a:moveTo>
                    <a:cubicBezTo>
                      <a:pt x="231" y="85"/>
                      <a:pt x="231" y="83"/>
                      <a:pt x="233" y="84"/>
                    </a:cubicBezTo>
                    <a:cubicBezTo>
                      <a:pt x="231" y="85"/>
                      <a:pt x="231" y="88"/>
                      <a:pt x="229" y="89"/>
                    </a:cubicBezTo>
                    <a:cubicBezTo>
                      <a:pt x="227" y="87"/>
                      <a:pt x="230" y="86"/>
                      <a:pt x="230" y="84"/>
                    </a:cubicBezTo>
                    <a:close/>
                    <a:moveTo>
                      <a:pt x="230" y="78"/>
                    </a:moveTo>
                    <a:cubicBezTo>
                      <a:pt x="229" y="79"/>
                      <a:pt x="228" y="80"/>
                      <a:pt x="227" y="81"/>
                    </a:cubicBezTo>
                    <a:cubicBezTo>
                      <a:pt x="226" y="80"/>
                      <a:pt x="228" y="79"/>
                      <a:pt x="228" y="77"/>
                    </a:cubicBezTo>
                    <a:cubicBezTo>
                      <a:pt x="229" y="77"/>
                      <a:pt x="229" y="78"/>
                      <a:pt x="230" y="78"/>
                    </a:cubicBezTo>
                    <a:close/>
                    <a:moveTo>
                      <a:pt x="226" y="87"/>
                    </a:moveTo>
                    <a:cubicBezTo>
                      <a:pt x="227" y="88"/>
                      <a:pt x="227" y="89"/>
                      <a:pt x="228" y="90"/>
                    </a:cubicBezTo>
                    <a:cubicBezTo>
                      <a:pt x="227" y="90"/>
                      <a:pt x="226" y="89"/>
                      <a:pt x="224" y="90"/>
                    </a:cubicBezTo>
                    <a:cubicBezTo>
                      <a:pt x="224" y="91"/>
                      <a:pt x="225" y="92"/>
                      <a:pt x="225" y="92"/>
                    </a:cubicBezTo>
                    <a:cubicBezTo>
                      <a:pt x="223" y="94"/>
                      <a:pt x="222" y="97"/>
                      <a:pt x="219" y="98"/>
                    </a:cubicBezTo>
                    <a:cubicBezTo>
                      <a:pt x="217" y="97"/>
                      <a:pt x="221" y="96"/>
                      <a:pt x="219" y="95"/>
                    </a:cubicBezTo>
                    <a:cubicBezTo>
                      <a:pt x="220" y="94"/>
                      <a:pt x="221" y="94"/>
                      <a:pt x="222" y="94"/>
                    </a:cubicBezTo>
                    <a:cubicBezTo>
                      <a:pt x="223" y="93"/>
                      <a:pt x="224" y="89"/>
                      <a:pt x="226" y="87"/>
                    </a:cubicBezTo>
                    <a:close/>
                    <a:moveTo>
                      <a:pt x="212" y="89"/>
                    </a:moveTo>
                    <a:cubicBezTo>
                      <a:pt x="213" y="88"/>
                      <a:pt x="217" y="91"/>
                      <a:pt x="217" y="88"/>
                    </a:cubicBezTo>
                    <a:cubicBezTo>
                      <a:pt x="218" y="88"/>
                      <a:pt x="218" y="89"/>
                      <a:pt x="218" y="90"/>
                    </a:cubicBezTo>
                    <a:cubicBezTo>
                      <a:pt x="217" y="90"/>
                      <a:pt x="215" y="90"/>
                      <a:pt x="213" y="91"/>
                    </a:cubicBezTo>
                    <a:cubicBezTo>
                      <a:pt x="213" y="90"/>
                      <a:pt x="213" y="89"/>
                      <a:pt x="212" y="89"/>
                    </a:cubicBezTo>
                    <a:close/>
                    <a:moveTo>
                      <a:pt x="215" y="202"/>
                    </a:moveTo>
                    <a:cubicBezTo>
                      <a:pt x="217" y="202"/>
                      <a:pt x="219" y="201"/>
                      <a:pt x="221" y="201"/>
                    </a:cubicBezTo>
                    <a:cubicBezTo>
                      <a:pt x="220" y="199"/>
                      <a:pt x="219" y="198"/>
                      <a:pt x="217" y="198"/>
                    </a:cubicBezTo>
                    <a:cubicBezTo>
                      <a:pt x="220" y="196"/>
                      <a:pt x="222" y="194"/>
                      <a:pt x="224" y="191"/>
                    </a:cubicBezTo>
                    <a:cubicBezTo>
                      <a:pt x="224" y="191"/>
                      <a:pt x="224" y="192"/>
                      <a:pt x="224" y="192"/>
                    </a:cubicBezTo>
                    <a:cubicBezTo>
                      <a:pt x="229" y="190"/>
                      <a:pt x="227" y="187"/>
                      <a:pt x="225" y="183"/>
                    </a:cubicBezTo>
                    <a:cubicBezTo>
                      <a:pt x="227" y="180"/>
                      <a:pt x="227" y="174"/>
                      <a:pt x="229" y="172"/>
                    </a:cubicBezTo>
                    <a:cubicBezTo>
                      <a:pt x="229" y="172"/>
                      <a:pt x="230" y="172"/>
                      <a:pt x="231" y="172"/>
                    </a:cubicBezTo>
                    <a:cubicBezTo>
                      <a:pt x="236" y="176"/>
                      <a:pt x="236" y="183"/>
                      <a:pt x="234" y="190"/>
                    </a:cubicBezTo>
                    <a:cubicBezTo>
                      <a:pt x="234" y="191"/>
                      <a:pt x="237" y="191"/>
                      <a:pt x="234" y="192"/>
                    </a:cubicBezTo>
                    <a:cubicBezTo>
                      <a:pt x="234" y="192"/>
                      <a:pt x="235" y="192"/>
                      <a:pt x="236" y="192"/>
                    </a:cubicBezTo>
                    <a:cubicBezTo>
                      <a:pt x="235" y="196"/>
                      <a:pt x="239" y="204"/>
                      <a:pt x="233" y="205"/>
                    </a:cubicBezTo>
                    <a:cubicBezTo>
                      <a:pt x="233" y="206"/>
                      <a:pt x="235" y="207"/>
                      <a:pt x="235" y="206"/>
                    </a:cubicBezTo>
                    <a:cubicBezTo>
                      <a:pt x="237" y="207"/>
                      <a:pt x="234" y="209"/>
                      <a:pt x="233" y="209"/>
                    </a:cubicBezTo>
                    <a:cubicBezTo>
                      <a:pt x="232" y="208"/>
                      <a:pt x="233" y="207"/>
                      <a:pt x="232" y="207"/>
                    </a:cubicBezTo>
                    <a:cubicBezTo>
                      <a:pt x="232" y="208"/>
                      <a:pt x="232" y="211"/>
                      <a:pt x="230" y="212"/>
                    </a:cubicBezTo>
                    <a:cubicBezTo>
                      <a:pt x="229" y="213"/>
                      <a:pt x="230" y="211"/>
                      <a:pt x="229" y="211"/>
                    </a:cubicBezTo>
                    <a:cubicBezTo>
                      <a:pt x="228" y="210"/>
                      <a:pt x="227" y="214"/>
                      <a:pt x="229" y="213"/>
                    </a:cubicBezTo>
                    <a:cubicBezTo>
                      <a:pt x="227" y="216"/>
                      <a:pt x="225" y="214"/>
                      <a:pt x="224" y="213"/>
                    </a:cubicBezTo>
                    <a:cubicBezTo>
                      <a:pt x="226" y="216"/>
                      <a:pt x="220" y="218"/>
                      <a:pt x="215" y="216"/>
                    </a:cubicBezTo>
                    <a:cubicBezTo>
                      <a:pt x="214" y="211"/>
                      <a:pt x="214" y="207"/>
                      <a:pt x="215" y="202"/>
                    </a:cubicBezTo>
                    <a:close/>
                    <a:moveTo>
                      <a:pt x="217" y="96"/>
                    </a:moveTo>
                    <a:cubicBezTo>
                      <a:pt x="216" y="95"/>
                      <a:pt x="216" y="95"/>
                      <a:pt x="215" y="95"/>
                    </a:cubicBezTo>
                    <a:cubicBezTo>
                      <a:pt x="215" y="94"/>
                      <a:pt x="217" y="94"/>
                      <a:pt x="216" y="93"/>
                    </a:cubicBezTo>
                    <a:cubicBezTo>
                      <a:pt x="218" y="93"/>
                      <a:pt x="217" y="94"/>
                      <a:pt x="217" y="96"/>
                    </a:cubicBezTo>
                    <a:close/>
                    <a:moveTo>
                      <a:pt x="213" y="204"/>
                    </a:moveTo>
                    <a:cubicBezTo>
                      <a:pt x="213" y="208"/>
                      <a:pt x="214" y="213"/>
                      <a:pt x="209" y="214"/>
                    </a:cubicBezTo>
                    <a:cubicBezTo>
                      <a:pt x="209" y="210"/>
                      <a:pt x="208" y="204"/>
                      <a:pt x="213" y="204"/>
                    </a:cubicBezTo>
                    <a:close/>
                    <a:moveTo>
                      <a:pt x="212" y="91"/>
                    </a:moveTo>
                    <a:cubicBezTo>
                      <a:pt x="214" y="92"/>
                      <a:pt x="214" y="92"/>
                      <a:pt x="217" y="92"/>
                    </a:cubicBezTo>
                    <a:cubicBezTo>
                      <a:pt x="217" y="93"/>
                      <a:pt x="215" y="92"/>
                      <a:pt x="216" y="94"/>
                    </a:cubicBezTo>
                    <a:cubicBezTo>
                      <a:pt x="214" y="94"/>
                      <a:pt x="214" y="91"/>
                      <a:pt x="212" y="94"/>
                    </a:cubicBezTo>
                    <a:cubicBezTo>
                      <a:pt x="211" y="94"/>
                      <a:pt x="212" y="92"/>
                      <a:pt x="212" y="91"/>
                    </a:cubicBezTo>
                    <a:close/>
                    <a:moveTo>
                      <a:pt x="206" y="225"/>
                    </a:moveTo>
                    <a:cubicBezTo>
                      <a:pt x="205" y="223"/>
                      <a:pt x="206" y="222"/>
                      <a:pt x="207" y="221"/>
                    </a:cubicBezTo>
                    <a:cubicBezTo>
                      <a:pt x="207" y="220"/>
                      <a:pt x="207" y="220"/>
                      <a:pt x="207" y="220"/>
                    </a:cubicBezTo>
                    <a:cubicBezTo>
                      <a:pt x="209" y="222"/>
                      <a:pt x="207" y="225"/>
                      <a:pt x="208" y="225"/>
                    </a:cubicBezTo>
                    <a:cubicBezTo>
                      <a:pt x="208" y="227"/>
                      <a:pt x="207" y="224"/>
                      <a:pt x="206" y="225"/>
                    </a:cubicBezTo>
                    <a:close/>
                    <a:moveTo>
                      <a:pt x="201" y="229"/>
                    </a:moveTo>
                    <a:cubicBezTo>
                      <a:pt x="203" y="229"/>
                      <a:pt x="203" y="229"/>
                      <a:pt x="203" y="229"/>
                    </a:cubicBezTo>
                    <a:cubicBezTo>
                      <a:pt x="202" y="231"/>
                      <a:pt x="204" y="233"/>
                      <a:pt x="201" y="233"/>
                    </a:cubicBezTo>
                    <a:cubicBezTo>
                      <a:pt x="201" y="232"/>
                      <a:pt x="201" y="230"/>
                      <a:pt x="201" y="229"/>
                    </a:cubicBezTo>
                    <a:close/>
                    <a:moveTo>
                      <a:pt x="206" y="87"/>
                    </a:moveTo>
                    <a:cubicBezTo>
                      <a:pt x="205" y="87"/>
                      <a:pt x="204" y="85"/>
                      <a:pt x="204" y="84"/>
                    </a:cubicBezTo>
                    <a:cubicBezTo>
                      <a:pt x="205" y="84"/>
                      <a:pt x="206" y="85"/>
                      <a:pt x="207" y="85"/>
                    </a:cubicBezTo>
                    <a:cubicBezTo>
                      <a:pt x="207" y="86"/>
                      <a:pt x="206" y="86"/>
                      <a:pt x="206" y="87"/>
                    </a:cubicBezTo>
                    <a:close/>
                    <a:moveTo>
                      <a:pt x="207" y="68"/>
                    </a:moveTo>
                    <a:cubicBezTo>
                      <a:pt x="201" y="67"/>
                      <a:pt x="201" y="75"/>
                      <a:pt x="197" y="71"/>
                    </a:cubicBezTo>
                    <a:cubicBezTo>
                      <a:pt x="200" y="70"/>
                      <a:pt x="204" y="67"/>
                      <a:pt x="207" y="65"/>
                    </a:cubicBezTo>
                    <a:cubicBezTo>
                      <a:pt x="210" y="65"/>
                      <a:pt x="207" y="67"/>
                      <a:pt x="207" y="68"/>
                    </a:cubicBezTo>
                    <a:close/>
                    <a:moveTo>
                      <a:pt x="193" y="90"/>
                    </a:moveTo>
                    <a:cubicBezTo>
                      <a:pt x="193" y="91"/>
                      <a:pt x="191" y="90"/>
                      <a:pt x="190" y="90"/>
                    </a:cubicBezTo>
                    <a:cubicBezTo>
                      <a:pt x="191" y="88"/>
                      <a:pt x="189" y="88"/>
                      <a:pt x="189" y="87"/>
                    </a:cubicBezTo>
                    <a:cubicBezTo>
                      <a:pt x="190" y="87"/>
                      <a:pt x="191" y="86"/>
                      <a:pt x="192" y="87"/>
                    </a:cubicBezTo>
                    <a:cubicBezTo>
                      <a:pt x="192" y="86"/>
                      <a:pt x="195" y="85"/>
                      <a:pt x="193" y="84"/>
                    </a:cubicBezTo>
                    <a:cubicBezTo>
                      <a:pt x="195" y="83"/>
                      <a:pt x="196" y="88"/>
                      <a:pt x="196" y="90"/>
                    </a:cubicBezTo>
                    <a:cubicBezTo>
                      <a:pt x="194" y="91"/>
                      <a:pt x="194" y="89"/>
                      <a:pt x="191" y="88"/>
                    </a:cubicBezTo>
                    <a:cubicBezTo>
                      <a:pt x="191" y="90"/>
                      <a:pt x="192" y="90"/>
                      <a:pt x="193" y="90"/>
                    </a:cubicBezTo>
                    <a:close/>
                    <a:moveTo>
                      <a:pt x="197" y="65"/>
                    </a:moveTo>
                    <a:cubicBezTo>
                      <a:pt x="196" y="66"/>
                      <a:pt x="196" y="67"/>
                      <a:pt x="194" y="67"/>
                    </a:cubicBezTo>
                    <a:cubicBezTo>
                      <a:pt x="195" y="66"/>
                      <a:pt x="194" y="65"/>
                      <a:pt x="195" y="64"/>
                    </a:cubicBezTo>
                    <a:cubicBezTo>
                      <a:pt x="196" y="64"/>
                      <a:pt x="196" y="66"/>
                      <a:pt x="197" y="65"/>
                    </a:cubicBezTo>
                    <a:close/>
                    <a:moveTo>
                      <a:pt x="180" y="98"/>
                    </a:moveTo>
                    <a:cubicBezTo>
                      <a:pt x="182" y="97"/>
                      <a:pt x="179" y="97"/>
                      <a:pt x="179" y="96"/>
                    </a:cubicBezTo>
                    <a:cubicBezTo>
                      <a:pt x="175" y="99"/>
                      <a:pt x="171" y="92"/>
                      <a:pt x="166" y="91"/>
                    </a:cubicBezTo>
                    <a:cubicBezTo>
                      <a:pt x="168" y="87"/>
                      <a:pt x="176" y="89"/>
                      <a:pt x="180" y="90"/>
                    </a:cubicBezTo>
                    <a:cubicBezTo>
                      <a:pt x="182" y="91"/>
                      <a:pt x="184" y="92"/>
                      <a:pt x="185" y="94"/>
                    </a:cubicBezTo>
                    <a:cubicBezTo>
                      <a:pt x="185" y="96"/>
                      <a:pt x="184" y="96"/>
                      <a:pt x="184" y="97"/>
                    </a:cubicBezTo>
                    <a:cubicBezTo>
                      <a:pt x="181" y="95"/>
                      <a:pt x="178" y="92"/>
                      <a:pt x="175" y="90"/>
                    </a:cubicBezTo>
                    <a:cubicBezTo>
                      <a:pt x="175" y="93"/>
                      <a:pt x="181" y="95"/>
                      <a:pt x="183" y="98"/>
                    </a:cubicBezTo>
                    <a:cubicBezTo>
                      <a:pt x="181" y="97"/>
                      <a:pt x="180" y="99"/>
                      <a:pt x="179" y="98"/>
                    </a:cubicBezTo>
                    <a:cubicBezTo>
                      <a:pt x="179" y="97"/>
                      <a:pt x="179" y="98"/>
                      <a:pt x="180" y="98"/>
                    </a:cubicBezTo>
                    <a:close/>
                    <a:moveTo>
                      <a:pt x="136" y="232"/>
                    </a:moveTo>
                    <a:cubicBezTo>
                      <a:pt x="138" y="232"/>
                      <a:pt x="138" y="233"/>
                      <a:pt x="138" y="235"/>
                    </a:cubicBezTo>
                    <a:cubicBezTo>
                      <a:pt x="137" y="235"/>
                      <a:pt x="137" y="235"/>
                      <a:pt x="137" y="235"/>
                    </a:cubicBezTo>
                    <a:cubicBezTo>
                      <a:pt x="135" y="235"/>
                      <a:pt x="136" y="233"/>
                      <a:pt x="136" y="232"/>
                    </a:cubicBezTo>
                    <a:close/>
                    <a:moveTo>
                      <a:pt x="140" y="240"/>
                    </a:moveTo>
                    <a:cubicBezTo>
                      <a:pt x="140" y="240"/>
                      <a:pt x="139" y="240"/>
                      <a:pt x="139" y="240"/>
                    </a:cubicBezTo>
                    <a:cubicBezTo>
                      <a:pt x="138" y="239"/>
                      <a:pt x="139" y="238"/>
                      <a:pt x="139" y="236"/>
                    </a:cubicBezTo>
                    <a:cubicBezTo>
                      <a:pt x="140" y="237"/>
                      <a:pt x="141" y="237"/>
                      <a:pt x="140" y="236"/>
                    </a:cubicBezTo>
                    <a:cubicBezTo>
                      <a:pt x="141" y="235"/>
                      <a:pt x="141" y="236"/>
                      <a:pt x="142" y="236"/>
                    </a:cubicBezTo>
                    <a:cubicBezTo>
                      <a:pt x="141" y="239"/>
                      <a:pt x="140" y="244"/>
                      <a:pt x="137" y="244"/>
                    </a:cubicBezTo>
                    <a:cubicBezTo>
                      <a:pt x="139" y="243"/>
                      <a:pt x="138" y="241"/>
                      <a:pt x="140" y="240"/>
                    </a:cubicBezTo>
                    <a:close/>
                    <a:moveTo>
                      <a:pt x="138" y="72"/>
                    </a:moveTo>
                    <a:cubicBezTo>
                      <a:pt x="136" y="73"/>
                      <a:pt x="137" y="70"/>
                      <a:pt x="136" y="70"/>
                    </a:cubicBezTo>
                    <a:cubicBezTo>
                      <a:pt x="135" y="72"/>
                      <a:pt x="136" y="72"/>
                      <a:pt x="137" y="73"/>
                    </a:cubicBezTo>
                    <a:cubicBezTo>
                      <a:pt x="136" y="74"/>
                      <a:pt x="134" y="72"/>
                      <a:pt x="133" y="73"/>
                    </a:cubicBezTo>
                    <a:cubicBezTo>
                      <a:pt x="131" y="68"/>
                      <a:pt x="136" y="70"/>
                      <a:pt x="134" y="67"/>
                    </a:cubicBezTo>
                    <a:cubicBezTo>
                      <a:pt x="136" y="69"/>
                      <a:pt x="138" y="69"/>
                      <a:pt x="138" y="72"/>
                    </a:cubicBezTo>
                    <a:close/>
                    <a:moveTo>
                      <a:pt x="131" y="245"/>
                    </a:moveTo>
                    <a:cubicBezTo>
                      <a:pt x="132" y="246"/>
                      <a:pt x="129" y="250"/>
                      <a:pt x="128" y="252"/>
                    </a:cubicBezTo>
                    <a:cubicBezTo>
                      <a:pt x="127" y="250"/>
                      <a:pt x="130" y="246"/>
                      <a:pt x="131" y="245"/>
                    </a:cubicBezTo>
                    <a:close/>
                    <a:moveTo>
                      <a:pt x="130" y="256"/>
                    </a:moveTo>
                    <a:cubicBezTo>
                      <a:pt x="132" y="258"/>
                      <a:pt x="131" y="254"/>
                      <a:pt x="133" y="254"/>
                    </a:cubicBezTo>
                    <a:cubicBezTo>
                      <a:pt x="130" y="253"/>
                      <a:pt x="134" y="251"/>
                      <a:pt x="132" y="250"/>
                    </a:cubicBezTo>
                    <a:cubicBezTo>
                      <a:pt x="133" y="249"/>
                      <a:pt x="134" y="249"/>
                      <a:pt x="134" y="247"/>
                    </a:cubicBezTo>
                    <a:cubicBezTo>
                      <a:pt x="137" y="250"/>
                      <a:pt x="135" y="244"/>
                      <a:pt x="138" y="245"/>
                    </a:cubicBezTo>
                    <a:cubicBezTo>
                      <a:pt x="134" y="249"/>
                      <a:pt x="136" y="257"/>
                      <a:pt x="129" y="258"/>
                    </a:cubicBezTo>
                    <a:cubicBezTo>
                      <a:pt x="129" y="257"/>
                      <a:pt x="129" y="257"/>
                      <a:pt x="128" y="257"/>
                    </a:cubicBezTo>
                    <a:cubicBezTo>
                      <a:pt x="128" y="254"/>
                      <a:pt x="133" y="256"/>
                      <a:pt x="130" y="256"/>
                    </a:cubicBezTo>
                    <a:close/>
                    <a:moveTo>
                      <a:pt x="132" y="69"/>
                    </a:moveTo>
                    <a:cubicBezTo>
                      <a:pt x="132" y="69"/>
                      <a:pt x="132" y="69"/>
                      <a:pt x="132" y="69"/>
                    </a:cubicBezTo>
                    <a:cubicBezTo>
                      <a:pt x="132" y="71"/>
                      <a:pt x="131" y="69"/>
                      <a:pt x="131" y="68"/>
                    </a:cubicBezTo>
                    <a:cubicBezTo>
                      <a:pt x="130" y="69"/>
                      <a:pt x="130" y="70"/>
                      <a:pt x="130" y="71"/>
                    </a:cubicBezTo>
                    <a:cubicBezTo>
                      <a:pt x="128" y="70"/>
                      <a:pt x="129" y="66"/>
                      <a:pt x="126" y="66"/>
                    </a:cubicBezTo>
                    <a:cubicBezTo>
                      <a:pt x="126" y="63"/>
                      <a:pt x="128" y="62"/>
                      <a:pt x="128" y="59"/>
                    </a:cubicBezTo>
                    <a:cubicBezTo>
                      <a:pt x="129" y="62"/>
                      <a:pt x="129" y="66"/>
                      <a:pt x="133" y="67"/>
                    </a:cubicBezTo>
                    <a:cubicBezTo>
                      <a:pt x="133" y="68"/>
                      <a:pt x="132" y="68"/>
                      <a:pt x="132" y="69"/>
                    </a:cubicBezTo>
                    <a:close/>
                    <a:moveTo>
                      <a:pt x="123" y="173"/>
                    </a:moveTo>
                    <a:cubicBezTo>
                      <a:pt x="122" y="174"/>
                      <a:pt x="122" y="172"/>
                      <a:pt x="122" y="171"/>
                    </a:cubicBezTo>
                    <a:cubicBezTo>
                      <a:pt x="123" y="171"/>
                      <a:pt x="123" y="172"/>
                      <a:pt x="123" y="173"/>
                    </a:cubicBezTo>
                    <a:close/>
                    <a:moveTo>
                      <a:pt x="110" y="159"/>
                    </a:moveTo>
                    <a:cubicBezTo>
                      <a:pt x="112" y="159"/>
                      <a:pt x="111" y="161"/>
                      <a:pt x="111" y="162"/>
                    </a:cubicBezTo>
                    <a:cubicBezTo>
                      <a:pt x="109" y="162"/>
                      <a:pt x="110" y="161"/>
                      <a:pt x="110" y="159"/>
                    </a:cubicBezTo>
                    <a:close/>
                    <a:moveTo>
                      <a:pt x="128" y="201"/>
                    </a:moveTo>
                    <a:cubicBezTo>
                      <a:pt x="130" y="201"/>
                      <a:pt x="128" y="200"/>
                      <a:pt x="128" y="198"/>
                    </a:cubicBezTo>
                    <a:cubicBezTo>
                      <a:pt x="130" y="197"/>
                      <a:pt x="132" y="198"/>
                      <a:pt x="132" y="199"/>
                    </a:cubicBezTo>
                    <a:cubicBezTo>
                      <a:pt x="131" y="200"/>
                      <a:pt x="131" y="202"/>
                      <a:pt x="131" y="205"/>
                    </a:cubicBezTo>
                    <a:cubicBezTo>
                      <a:pt x="128" y="204"/>
                      <a:pt x="127" y="202"/>
                      <a:pt x="123" y="203"/>
                    </a:cubicBezTo>
                    <a:cubicBezTo>
                      <a:pt x="125" y="205"/>
                      <a:pt x="128" y="204"/>
                      <a:pt x="130" y="206"/>
                    </a:cubicBezTo>
                    <a:cubicBezTo>
                      <a:pt x="130" y="208"/>
                      <a:pt x="129" y="208"/>
                      <a:pt x="129" y="209"/>
                    </a:cubicBezTo>
                    <a:cubicBezTo>
                      <a:pt x="125" y="208"/>
                      <a:pt x="123" y="206"/>
                      <a:pt x="118" y="206"/>
                    </a:cubicBezTo>
                    <a:cubicBezTo>
                      <a:pt x="118" y="205"/>
                      <a:pt x="119" y="205"/>
                      <a:pt x="119" y="204"/>
                    </a:cubicBezTo>
                    <a:cubicBezTo>
                      <a:pt x="116" y="202"/>
                      <a:pt x="116" y="207"/>
                      <a:pt x="117" y="206"/>
                    </a:cubicBezTo>
                    <a:cubicBezTo>
                      <a:pt x="116" y="207"/>
                      <a:pt x="113" y="207"/>
                      <a:pt x="111" y="207"/>
                    </a:cubicBezTo>
                    <a:cubicBezTo>
                      <a:pt x="113" y="205"/>
                      <a:pt x="110" y="204"/>
                      <a:pt x="110" y="202"/>
                    </a:cubicBezTo>
                    <a:cubicBezTo>
                      <a:pt x="112" y="202"/>
                      <a:pt x="113" y="201"/>
                      <a:pt x="114" y="200"/>
                    </a:cubicBezTo>
                    <a:cubicBezTo>
                      <a:pt x="119" y="205"/>
                      <a:pt x="122" y="201"/>
                      <a:pt x="128" y="201"/>
                    </a:cubicBezTo>
                    <a:close/>
                    <a:moveTo>
                      <a:pt x="119" y="169"/>
                    </a:moveTo>
                    <a:cubicBezTo>
                      <a:pt x="120" y="169"/>
                      <a:pt x="119" y="171"/>
                      <a:pt x="120" y="171"/>
                    </a:cubicBezTo>
                    <a:cubicBezTo>
                      <a:pt x="120" y="172"/>
                      <a:pt x="118" y="171"/>
                      <a:pt x="119" y="172"/>
                    </a:cubicBezTo>
                    <a:cubicBezTo>
                      <a:pt x="117" y="172"/>
                      <a:pt x="117" y="171"/>
                      <a:pt x="118" y="170"/>
                    </a:cubicBezTo>
                    <a:cubicBezTo>
                      <a:pt x="116" y="170"/>
                      <a:pt x="116" y="172"/>
                      <a:pt x="114" y="172"/>
                    </a:cubicBezTo>
                    <a:cubicBezTo>
                      <a:pt x="111" y="170"/>
                      <a:pt x="112" y="170"/>
                      <a:pt x="111" y="166"/>
                    </a:cubicBezTo>
                    <a:cubicBezTo>
                      <a:pt x="114" y="166"/>
                      <a:pt x="113" y="169"/>
                      <a:pt x="114" y="170"/>
                    </a:cubicBezTo>
                    <a:cubicBezTo>
                      <a:pt x="116" y="168"/>
                      <a:pt x="117" y="170"/>
                      <a:pt x="119" y="169"/>
                    </a:cubicBezTo>
                    <a:close/>
                    <a:moveTo>
                      <a:pt x="107" y="61"/>
                    </a:moveTo>
                    <a:cubicBezTo>
                      <a:pt x="108" y="61"/>
                      <a:pt x="108" y="62"/>
                      <a:pt x="109" y="62"/>
                    </a:cubicBezTo>
                    <a:cubicBezTo>
                      <a:pt x="109" y="63"/>
                      <a:pt x="108" y="63"/>
                      <a:pt x="108" y="62"/>
                    </a:cubicBezTo>
                    <a:cubicBezTo>
                      <a:pt x="107" y="62"/>
                      <a:pt x="107" y="63"/>
                      <a:pt x="107" y="63"/>
                    </a:cubicBezTo>
                    <a:cubicBezTo>
                      <a:pt x="105" y="63"/>
                      <a:pt x="107" y="62"/>
                      <a:pt x="107" y="61"/>
                    </a:cubicBezTo>
                    <a:close/>
                    <a:moveTo>
                      <a:pt x="109" y="203"/>
                    </a:moveTo>
                    <a:cubicBezTo>
                      <a:pt x="108" y="202"/>
                      <a:pt x="108" y="200"/>
                      <a:pt x="107" y="200"/>
                    </a:cubicBezTo>
                    <a:cubicBezTo>
                      <a:pt x="108" y="199"/>
                      <a:pt x="109" y="200"/>
                      <a:pt x="111" y="200"/>
                    </a:cubicBezTo>
                    <a:cubicBezTo>
                      <a:pt x="112" y="202"/>
                      <a:pt x="109" y="201"/>
                      <a:pt x="109" y="203"/>
                    </a:cubicBezTo>
                    <a:close/>
                    <a:moveTo>
                      <a:pt x="103" y="210"/>
                    </a:moveTo>
                    <a:cubicBezTo>
                      <a:pt x="104" y="209"/>
                      <a:pt x="108" y="210"/>
                      <a:pt x="110" y="208"/>
                    </a:cubicBezTo>
                    <a:cubicBezTo>
                      <a:pt x="109" y="210"/>
                      <a:pt x="106" y="210"/>
                      <a:pt x="103" y="210"/>
                    </a:cubicBezTo>
                    <a:close/>
                    <a:moveTo>
                      <a:pt x="100" y="66"/>
                    </a:moveTo>
                    <a:cubicBezTo>
                      <a:pt x="101" y="65"/>
                      <a:pt x="102" y="65"/>
                      <a:pt x="103" y="65"/>
                    </a:cubicBezTo>
                    <a:cubicBezTo>
                      <a:pt x="103" y="67"/>
                      <a:pt x="102" y="67"/>
                      <a:pt x="100" y="66"/>
                    </a:cubicBezTo>
                    <a:close/>
                    <a:moveTo>
                      <a:pt x="100" y="71"/>
                    </a:moveTo>
                    <a:cubicBezTo>
                      <a:pt x="99" y="73"/>
                      <a:pt x="97" y="70"/>
                      <a:pt x="95" y="70"/>
                    </a:cubicBezTo>
                    <a:cubicBezTo>
                      <a:pt x="96" y="69"/>
                      <a:pt x="98" y="71"/>
                      <a:pt x="100" y="71"/>
                    </a:cubicBezTo>
                    <a:close/>
                    <a:moveTo>
                      <a:pt x="97" y="61"/>
                    </a:moveTo>
                    <a:cubicBezTo>
                      <a:pt x="97" y="62"/>
                      <a:pt x="97" y="61"/>
                      <a:pt x="96" y="62"/>
                    </a:cubicBezTo>
                    <a:cubicBezTo>
                      <a:pt x="96" y="62"/>
                      <a:pt x="97" y="63"/>
                      <a:pt x="98" y="63"/>
                    </a:cubicBezTo>
                    <a:cubicBezTo>
                      <a:pt x="97" y="64"/>
                      <a:pt x="95" y="63"/>
                      <a:pt x="95" y="62"/>
                    </a:cubicBezTo>
                    <a:cubicBezTo>
                      <a:pt x="96" y="62"/>
                      <a:pt x="96" y="61"/>
                      <a:pt x="97" y="61"/>
                    </a:cubicBezTo>
                    <a:close/>
                    <a:moveTo>
                      <a:pt x="88" y="71"/>
                    </a:moveTo>
                    <a:cubicBezTo>
                      <a:pt x="89" y="69"/>
                      <a:pt x="91" y="71"/>
                      <a:pt x="92" y="72"/>
                    </a:cubicBezTo>
                    <a:cubicBezTo>
                      <a:pt x="90" y="74"/>
                      <a:pt x="89" y="71"/>
                      <a:pt x="88" y="71"/>
                    </a:cubicBezTo>
                    <a:close/>
                    <a:moveTo>
                      <a:pt x="92" y="154"/>
                    </a:moveTo>
                    <a:cubicBezTo>
                      <a:pt x="95" y="156"/>
                      <a:pt x="91" y="157"/>
                      <a:pt x="90" y="159"/>
                    </a:cubicBezTo>
                    <a:cubicBezTo>
                      <a:pt x="88" y="156"/>
                      <a:pt x="92" y="156"/>
                      <a:pt x="92" y="154"/>
                    </a:cubicBezTo>
                    <a:close/>
                    <a:moveTo>
                      <a:pt x="93" y="160"/>
                    </a:moveTo>
                    <a:cubicBezTo>
                      <a:pt x="92" y="162"/>
                      <a:pt x="92" y="163"/>
                      <a:pt x="91" y="163"/>
                    </a:cubicBezTo>
                    <a:cubicBezTo>
                      <a:pt x="91" y="162"/>
                      <a:pt x="91" y="160"/>
                      <a:pt x="93" y="160"/>
                    </a:cubicBezTo>
                    <a:close/>
                    <a:moveTo>
                      <a:pt x="89" y="170"/>
                    </a:moveTo>
                    <a:cubicBezTo>
                      <a:pt x="89" y="170"/>
                      <a:pt x="88" y="170"/>
                      <a:pt x="88" y="170"/>
                    </a:cubicBezTo>
                    <a:cubicBezTo>
                      <a:pt x="89" y="170"/>
                      <a:pt x="89" y="170"/>
                      <a:pt x="89" y="170"/>
                    </a:cubicBezTo>
                    <a:cubicBezTo>
                      <a:pt x="90" y="170"/>
                      <a:pt x="92" y="169"/>
                      <a:pt x="93" y="169"/>
                    </a:cubicBezTo>
                    <a:cubicBezTo>
                      <a:pt x="91" y="171"/>
                      <a:pt x="90" y="172"/>
                      <a:pt x="89" y="174"/>
                    </a:cubicBezTo>
                    <a:cubicBezTo>
                      <a:pt x="87" y="173"/>
                      <a:pt x="89" y="170"/>
                      <a:pt x="89" y="170"/>
                    </a:cubicBezTo>
                    <a:close/>
                    <a:moveTo>
                      <a:pt x="85" y="162"/>
                    </a:moveTo>
                    <a:cubicBezTo>
                      <a:pt x="82" y="162"/>
                      <a:pt x="82" y="162"/>
                      <a:pt x="82" y="162"/>
                    </a:cubicBezTo>
                    <a:cubicBezTo>
                      <a:pt x="83" y="160"/>
                      <a:pt x="85" y="161"/>
                      <a:pt x="85" y="160"/>
                    </a:cubicBezTo>
                    <a:cubicBezTo>
                      <a:pt x="87" y="160"/>
                      <a:pt x="84" y="161"/>
                      <a:pt x="85" y="162"/>
                    </a:cubicBezTo>
                    <a:close/>
                    <a:moveTo>
                      <a:pt x="93" y="65"/>
                    </a:moveTo>
                    <a:cubicBezTo>
                      <a:pt x="94" y="66"/>
                      <a:pt x="95" y="65"/>
                      <a:pt x="94" y="64"/>
                    </a:cubicBezTo>
                    <a:cubicBezTo>
                      <a:pt x="96" y="64"/>
                      <a:pt x="94" y="66"/>
                      <a:pt x="97" y="67"/>
                    </a:cubicBezTo>
                    <a:cubicBezTo>
                      <a:pt x="93" y="67"/>
                      <a:pt x="88" y="65"/>
                      <a:pt x="86" y="62"/>
                    </a:cubicBezTo>
                    <a:cubicBezTo>
                      <a:pt x="87" y="61"/>
                      <a:pt x="88" y="61"/>
                      <a:pt x="88" y="60"/>
                    </a:cubicBezTo>
                    <a:cubicBezTo>
                      <a:pt x="88" y="62"/>
                      <a:pt x="94" y="60"/>
                      <a:pt x="93" y="65"/>
                    </a:cubicBezTo>
                    <a:close/>
                    <a:moveTo>
                      <a:pt x="86" y="65"/>
                    </a:moveTo>
                    <a:cubicBezTo>
                      <a:pt x="86" y="66"/>
                      <a:pt x="86" y="65"/>
                      <a:pt x="86" y="65"/>
                    </a:cubicBezTo>
                    <a:cubicBezTo>
                      <a:pt x="85" y="65"/>
                      <a:pt x="85" y="65"/>
                      <a:pt x="85" y="66"/>
                    </a:cubicBezTo>
                    <a:cubicBezTo>
                      <a:pt x="82" y="65"/>
                      <a:pt x="82" y="64"/>
                      <a:pt x="80" y="64"/>
                    </a:cubicBezTo>
                    <a:cubicBezTo>
                      <a:pt x="79" y="62"/>
                      <a:pt x="82" y="63"/>
                      <a:pt x="81" y="62"/>
                    </a:cubicBezTo>
                    <a:cubicBezTo>
                      <a:pt x="83" y="63"/>
                      <a:pt x="85" y="64"/>
                      <a:pt x="86" y="65"/>
                    </a:cubicBezTo>
                    <a:close/>
                    <a:moveTo>
                      <a:pt x="82" y="59"/>
                    </a:moveTo>
                    <a:cubicBezTo>
                      <a:pt x="80" y="59"/>
                      <a:pt x="80" y="57"/>
                      <a:pt x="79" y="56"/>
                    </a:cubicBezTo>
                    <a:cubicBezTo>
                      <a:pt x="79" y="54"/>
                      <a:pt x="81" y="56"/>
                      <a:pt x="81" y="54"/>
                    </a:cubicBezTo>
                    <a:cubicBezTo>
                      <a:pt x="82" y="55"/>
                      <a:pt x="81" y="57"/>
                      <a:pt x="82" y="59"/>
                    </a:cubicBezTo>
                    <a:close/>
                    <a:moveTo>
                      <a:pt x="79" y="58"/>
                    </a:moveTo>
                    <a:cubicBezTo>
                      <a:pt x="80" y="58"/>
                      <a:pt x="81" y="59"/>
                      <a:pt x="81" y="61"/>
                    </a:cubicBezTo>
                    <a:cubicBezTo>
                      <a:pt x="79" y="61"/>
                      <a:pt x="78" y="62"/>
                      <a:pt x="79" y="64"/>
                    </a:cubicBezTo>
                    <a:cubicBezTo>
                      <a:pt x="78" y="64"/>
                      <a:pt x="78" y="63"/>
                      <a:pt x="79" y="63"/>
                    </a:cubicBezTo>
                    <a:cubicBezTo>
                      <a:pt x="79" y="63"/>
                      <a:pt x="78" y="63"/>
                      <a:pt x="77" y="63"/>
                    </a:cubicBezTo>
                    <a:cubicBezTo>
                      <a:pt x="80" y="62"/>
                      <a:pt x="76" y="60"/>
                      <a:pt x="77" y="59"/>
                    </a:cubicBezTo>
                    <a:cubicBezTo>
                      <a:pt x="78" y="58"/>
                      <a:pt x="77" y="60"/>
                      <a:pt x="79" y="60"/>
                    </a:cubicBezTo>
                    <a:cubicBezTo>
                      <a:pt x="81" y="59"/>
                      <a:pt x="78" y="59"/>
                      <a:pt x="79" y="58"/>
                    </a:cubicBezTo>
                    <a:close/>
                    <a:moveTo>
                      <a:pt x="77" y="87"/>
                    </a:moveTo>
                    <a:cubicBezTo>
                      <a:pt x="78" y="86"/>
                      <a:pt x="79" y="89"/>
                      <a:pt x="80" y="89"/>
                    </a:cubicBezTo>
                    <a:cubicBezTo>
                      <a:pt x="79" y="91"/>
                      <a:pt x="78" y="88"/>
                      <a:pt x="77" y="87"/>
                    </a:cubicBezTo>
                    <a:close/>
                    <a:moveTo>
                      <a:pt x="79" y="190"/>
                    </a:moveTo>
                    <a:cubicBezTo>
                      <a:pt x="79" y="189"/>
                      <a:pt x="79" y="189"/>
                      <a:pt x="79" y="189"/>
                    </a:cubicBezTo>
                    <a:cubicBezTo>
                      <a:pt x="80" y="190"/>
                      <a:pt x="77" y="191"/>
                      <a:pt x="78" y="193"/>
                    </a:cubicBezTo>
                    <a:cubicBezTo>
                      <a:pt x="81" y="189"/>
                      <a:pt x="81" y="182"/>
                      <a:pt x="87" y="181"/>
                    </a:cubicBezTo>
                    <a:cubicBezTo>
                      <a:pt x="84" y="183"/>
                      <a:pt x="82" y="187"/>
                      <a:pt x="80" y="190"/>
                    </a:cubicBezTo>
                    <a:cubicBezTo>
                      <a:pt x="81" y="191"/>
                      <a:pt x="82" y="191"/>
                      <a:pt x="81" y="192"/>
                    </a:cubicBezTo>
                    <a:cubicBezTo>
                      <a:pt x="82" y="191"/>
                      <a:pt x="84" y="188"/>
                      <a:pt x="84" y="186"/>
                    </a:cubicBezTo>
                    <a:cubicBezTo>
                      <a:pt x="87" y="190"/>
                      <a:pt x="89" y="173"/>
                      <a:pt x="93" y="172"/>
                    </a:cubicBezTo>
                    <a:cubicBezTo>
                      <a:pt x="96" y="171"/>
                      <a:pt x="98" y="173"/>
                      <a:pt x="101" y="175"/>
                    </a:cubicBezTo>
                    <a:cubicBezTo>
                      <a:pt x="100" y="179"/>
                      <a:pt x="101" y="183"/>
                      <a:pt x="104" y="180"/>
                    </a:cubicBezTo>
                    <a:cubicBezTo>
                      <a:pt x="105" y="180"/>
                      <a:pt x="104" y="182"/>
                      <a:pt x="104" y="183"/>
                    </a:cubicBezTo>
                    <a:cubicBezTo>
                      <a:pt x="106" y="182"/>
                      <a:pt x="105" y="179"/>
                      <a:pt x="106" y="177"/>
                    </a:cubicBezTo>
                    <a:cubicBezTo>
                      <a:pt x="107" y="177"/>
                      <a:pt x="108" y="178"/>
                      <a:pt x="108" y="179"/>
                    </a:cubicBezTo>
                    <a:cubicBezTo>
                      <a:pt x="107" y="179"/>
                      <a:pt x="107" y="179"/>
                      <a:pt x="107" y="179"/>
                    </a:cubicBezTo>
                    <a:cubicBezTo>
                      <a:pt x="108" y="181"/>
                      <a:pt x="111" y="179"/>
                      <a:pt x="111" y="178"/>
                    </a:cubicBezTo>
                    <a:cubicBezTo>
                      <a:pt x="111" y="177"/>
                      <a:pt x="109" y="178"/>
                      <a:pt x="109" y="179"/>
                    </a:cubicBezTo>
                    <a:cubicBezTo>
                      <a:pt x="108" y="179"/>
                      <a:pt x="109" y="177"/>
                      <a:pt x="108" y="177"/>
                    </a:cubicBezTo>
                    <a:cubicBezTo>
                      <a:pt x="108" y="177"/>
                      <a:pt x="109" y="177"/>
                      <a:pt x="109" y="177"/>
                    </a:cubicBezTo>
                    <a:cubicBezTo>
                      <a:pt x="109" y="176"/>
                      <a:pt x="108" y="175"/>
                      <a:pt x="107" y="175"/>
                    </a:cubicBezTo>
                    <a:cubicBezTo>
                      <a:pt x="110" y="175"/>
                      <a:pt x="115" y="178"/>
                      <a:pt x="116" y="182"/>
                    </a:cubicBezTo>
                    <a:cubicBezTo>
                      <a:pt x="116" y="183"/>
                      <a:pt x="113" y="181"/>
                      <a:pt x="115" y="179"/>
                    </a:cubicBezTo>
                    <a:cubicBezTo>
                      <a:pt x="114" y="180"/>
                      <a:pt x="113" y="181"/>
                      <a:pt x="114" y="179"/>
                    </a:cubicBezTo>
                    <a:cubicBezTo>
                      <a:pt x="113" y="180"/>
                      <a:pt x="110" y="182"/>
                      <a:pt x="110" y="180"/>
                    </a:cubicBezTo>
                    <a:cubicBezTo>
                      <a:pt x="108" y="182"/>
                      <a:pt x="106" y="187"/>
                      <a:pt x="104" y="184"/>
                    </a:cubicBezTo>
                    <a:cubicBezTo>
                      <a:pt x="102" y="185"/>
                      <a:pt x="102" y="188"/>
                      <a:pt x="104" y="188"/>
                    </a:cubicBezTo>
                    <a:cubicBezTo>
                      <a:pt x="102" y="189"/>
                      <a:pt x="101" y="191"/>
                      <a:pt x="98" y="192"/>
                    </a:cubicBezTo>
                    <a:cubicBezTo>
                      <a:pt x="97" y="194"/>
                      <a:pt x="100" y="192"/>
                      <a:pt x="100" y="194"/>
                    </a:cubicBezTo>
                    <a:cubicBezTo>
                      <a:pt x="97" y="200"/>
                      <a:pt x="85" y="195"/>
                      <a:pt x="79" y="197"/>
                    </a:cubicBezTo>
                    <a:cubicBezTo>
                      <a:pt x="81" y="195"/>
                      <a:pt x="77" y="194"/>
                      <a:pt x="77" y="190"/>
                    </a:cubicBezTo>
                    <a:cubicBezTo>
                      <a:pt x="77" y="190"/>
                      <a:pt x="78" y="190"/>
                      <a:pt x="79" y="190"/>
                    </a:cubicBezTo>
                    <a:close/>
                    <a:moveTo>
                      <a:pt x="79" y="95"/>
                    </a:moveTo>
                    <a:cubicBezTo>
                      <a:pt x="79" y="94"/>
                      <a:pt x="79" y="96"/>
                      <a:pt x="81" y="95"/>
                    </a:cubicBezTo>
                    <a:cubicBezTo>
                      <a:pt x="80" y="96"/>
                      <a:pt x="78" y="96"/>
                      <a:pt x="79" y="98"/>
                    </a:cubicBezTo>
                    <a:cubicBezTo>
                      <a:pt x="78" y="98"/>
                      <a:pt x="76" y="95"/>
                      <a:pt x="76" y="97"/>
                    </a:cubicBezTo>
                    <a:cubicBezTo>
                      <a:pt x="73" y="96"/>
                      <a:pt x="76" y="96"/>
                      <a:pt x="76" y="95"/>
                    </a:cubicBezTo>
                    <a:cubicBezTo>
                      <a:pt x="76" y="97"/>
                      <a:pt x="80" y="96"/>
                      <a:pt x="79" y="95"/>
                    </a:cubicBezTo>
                    <a:close/>
                    <a:moveTo>
                      <a:pt x="81" y="176"/>
                    </a:moveTo>
                    <a:cubicBezTo>
                      <a:pt x="82" y="176"/>
                      <a:pt x="82" y="177"/>
                      <a:pt x="82" y="177"/>
                    </a:cubicBezTo>
                    <a:cubicBezTo>
                      <a:pt x="84" y="182"/>
                      <a:pt x="77" y="187"/>
                      <a:pt x="74" y="191"/>
                    </a:cubicBezTo>
                    <a:cubicBezTo>
                      <a:pt x="77" y="186"/>
                      <a:pt x="79" y="181"/>
                      <a:pt x="81" y="176"/>
                    </a:cubicBezTo>
                    <a:close/>
                    <a:moveTo>
                      <a:pt x="75" y="199"/>
                    </a:moveTo>
                    <a:cubicBezTo>
                      <a:pt x="77" y="199"/>
                      <a:pt x="77" y="199"/>
                      <a:pt x="77" y="199"/>
                    </a:cubicBezTo>
                    <a:cubicBezTo>
                      <a:pt x="77" y="201"/>
                      <a:pt x="76" y="201"/>
                      <a:pt x="76" y="203"/>
                    </a:cubicBezTo>
                    <a:cubicBezTo>
                      <a:pt x="77" y="201"/>
                      <a:pt x="78" y="200"/>
                      <a:pt x="78" y="199"/>
                    </a:cubicBezTo>
                    <a:cubicBezTo>
                      <a:pt x="83" y="199"/>
                      <a:pt x="87" y="198"/>
                      <a:pt x="92" y="198"/>
                    </a:cubicBezTo>
                    <a:cubicBezTo>
                      <a:pt x="85" y="202"/>
                      <a:pt x="79" y="202"/>
                      <a:pt x="71" y="204"/>
                    </a:cubicBezTo>
                    <a:cubicBezTo>
                      <a:pt x="72" y="202"/>
                      <a:pt x="76" y="203"/>
                      <a:pt x="75" y="199"/>
                    </a:cubicBezTo>
                    <a:close/>
                    <a:moveTo>
                      <a:pt x="76" y="85"/>
                    </a:moveTo>
                    <a:cubicBezTo>
                      <a:pt x="76" y="86"/>
                      <a:pt x="75" y="86"/>
                      <a:pt x="75" y="86"/>
                    </a:cubicBezTo>
                    <a:cubicBezTo>
                      <a:pt x="73" y="86"/>
                      <a:pt x="73" y="85"/>
                      <a:pt x="71" y="84"/>
                    </a:cubicBezTo>
                    <a:cubicBezTo>
                      <a:pt x="72" y="83"/>
                      <a:pt x="73" y="84"/>
                      <a:pt x="73" y="83"/>
                    </a:cubicBezTo>
                    <a:cubicBezTo>
                      <a:pt x="74" y="84"/>
                      <a:pt x="72" y="85"/>
                      <a:pt x="74" y="85"/>
                    </a:cubicBezTo>
                    <a:cubicBezTo>
                      <a:pt x="74" y="84"/>
                      <a:pt x="74" y="85"/>
                      <a:pt x="76" y="85"/>
                    </a:cubicBezTo>
                    <a:close/>
                    <a:moveTo>
                      <a:pt x="73" y="68"/>
                    </a:moveTo>
                    <a:cubicBezTo>
                      <a:pt x="72" y="70"/>
                      <a:pt x="72" y="65"/>
                      <a:pt x="70" y="66"/>
                    </a:cubicBezTo>
                    <a:cubicBezTo>
                      <a:pt x="72" y="69"/>
                      <a:pt x="71" y="70"/>
                      <a:pt x="71" y="73"/>
                    </a:cubicBezTo>
                    <a:cubicBezTo>
                      <a:pt x="73" y="72"/>
                      <a:pt x="74" y="71"/>
                      <a:pt x="74" y="69"/>
                    </a:cubicBezTo>
                    <a:cubicBezTo>
                      <a:pt x="75" y="70"/>
                      <a:pt x="75" y="71"/>
                      <a:pt x="76" y="73"/>
                    </a:cubicBezTo>
                    <a:cubicBezTo>
                      <a:pt x="75" y="70"/>
                      <a:pt x="79" y="71"/>
                      <a:pt x="79" y="74"/>
                    </a:cubicBezTo>
                    <a:cubicBezTo>
                      <a:pt x="77" y="74"/>
                      <a:pt x="77" y="74"/>
                      <a:pt x="77" y="73"/>
                    </a:cubicBezTo>
                    <a:cubicBezTo>
                      <a:pt x="76" y="73"/>
                      <a:pt x="76" y="74"/>
                      <a:pt x="76" y="74"/>
                    </a:cubicBezTo>
                    <a:cubicBezTo>
                      <a:pt x="78" y="76"/>
                      <a:pt x="77" y="82"/>
                      <a:pt x="81" y="82"/>
                    </a:cubicBezTo>
                    <a:cubicBezTo>
                      <a:pt x="81" y="81"/>
                      <a:pt x="79" y="80"/>
                      <a:pt x="81" y="79"/>
                    </a:cubicBezTo>
                    <a:cubicBezTo>
                      <a:pt x="80" y="78"/>
                      <a:pt x="80" y="78"/>
                      <a:pt x="79" y="78"/>
                    </a:cubicBezTo>
                    <a:cubicBezTo>
                      <a:pt x="80" y="76"/>
                      <a:pt x="79" y="75"/>
                      <a:pt x="79" y="74"/>
                    </a:cubicBezTo>
                    <a:cubicBezTo>
                      <a:pt x="81" y="74"/>
                      <a:pt x="81" y="77"/>
                      <a:pt x="81" y="78"/>
                    </a:cubicBezTo>
                    <a:cubicBezTo>
                      <a:pt x="82" y="78"/>
                      <a:pt x="82" y="77"/>
                      <a:pt x="83" y="77"/>
                    </a:cubicBezTo>
                    <a:cubicBezTo>
                      <a:pt x="83" y="76"/>
                      <a:pt x="80" y="77"/>
                      <a:pt x="81" y="75"/>
                    </a:cubicBezTo>
                    <a:cubicBezTo>
                      <a:pt x="83" y="76"/>
                      <a:pt x="86" y="78"/>
                      <a:pt x="85" y="80"/>
                    </a:cubicBezTo>
                    <a:cubicBezTo>
                      <a:pt x="83" y="80"/>
                      <a:pt x="85" y="78"/>
                      <a:pt x="82" y="78"/>
                    </a:cubicBezTo>
                    <a:cubicBezTo>
                      <a:pt x="81" y="79"/>
                      <a:pt x="83" y="81"/>
                      <a:pt x="82" y="84"/>
                    </a:cubicBezTo>
                    <a:cubicBezTo>
                      <a:pt x="80" y="82"/>
                      <a:pt x="80" y="85"/>
                      <a:pt x="78" y="85"/>
                    </a:cubicBezTo>
                    <a:cubicBezTo>
                      <a:pt x="74" y="83"/>
                      <a:pt x="73" y="76"/>
                      <a:pt x="71" y="77"/>
                    </a:cubicBezTo>
                    <a:cubicBezTo>
                      <a:pt x="70" y="78"/>
                      <a:pt x="70" y="78"/>
                      <a:pt x="70" y="76"/>
                    </a:cubicBezTo>
                    <a:cubicBezTo>
                      <a:pt x="70" y="76"/>
                      <a:pt x="70" y="77"/>
                      <a:pt x="70" y="77"/>
                    </a:cubicBezTo>
                    <a:cubicBezTo>
                      <a:pt x="71" y="77"/>
                      <a:pt x="72" y="76"/>
                      <a:pt x="72" y="75"/>
                    </a:cubicBezTo>
                    <a:cubicBezTo>
                      <a:pt x="73" y="75"/>
                      <a:pt x="73" y="76"/>
                      <a:pt x="74" y="76"/>
                    </a:cubicBezTo>
                    <a:cubicBezTo>
                      <a:pt x="74" y="76"/>
                      <a:pt x="72" y="75"/>
                      <a:pt x="74" y="74"/>
                    </a:cubicBezTo>
                    <a:cubicBezTo>
                      <a:pt x="73" y="74"/>
                      <a:pt x="72" y="73"/>
                      <a:pt x="71" y="73"/>
                    </a:cubicBezTo>
                    <a:cubicBezTo>
                      <a:pt x="69" y="70"/>
                      <a:pt x="68" y="67"/>
                      <a:pt x="68" y="64"/>
                    </a:cubicBezTo>
                    <a:cubicBezTo>
                      <a:pt x="71" y="64"/>
                      <a:pt x="71" y="67"/>
                      <a:pt x="73" y="68"/>
                    </a:cubicBezTo>
                    <a:close/>
                    <a:moveTo>
                      <a:pt x="73" y="61"/>
                    </a:moveTo>
                    <a:cubicBezTo>
                      <a:pt x="74" y="62"/>
                      <a:pt x="74" y="62"/>
                      <a:pt x="75" y="62"/>
                    </a:cubicBezTo>
                    <a:cubicBezTo>
                      <a:pt x="72" y="65"/>
                      <a:pt x="68" y="61"/>
                      <a:pt x="66" y="58"/>
                    </a:cubicBezTo>
                    <a:cubicBezTo>
                      <a:pt x="66" y="57"/>
                      <a:pt x="66" y="57"/>
                      <a:pt x="66" y="57"/>
                    </a:cubicBezTo>
                    <a:cubicBezTo>
                      <a:pt x="67" y="57"/>
                      <a:pt x="67" y="57"/>
                      <a:pt x="67" y="57"/>
                    </a:cubicBezTo>
                    <a:cubicBezTo>
                      <a:pt x="67" y="60"/>
                      <a:pt x="70" y="61"/>
                      <a:pt x="73" y="61"/>
                    </a:cubicBezTo>
                    <a:close/>
                    <a:moveTo>
                      <a:pt x="61" y="205"/>
                    </a:moveTo>
                    <a:cubicBezTo>
                      <a:pt x="63" y="203"/>
                      <a:pt x="67" y="201"/>
                      <a:pt x="71" y="200"/>
                    </a:cubicBezTo>
                    <a:cubicBezTo>
                      <a:pt x="71" y="205"/>
                      <a:pt x="65" y="204"/>
                      <a:pt x="61" y="205"/>
                    </a:cubicBezTo>
                    <a:close/>
                    <a:moveTo>
                      <a:pt x="62" y="53"/>
                    </a:moveTo>
                    <a:cubicBezTo>
                      <a:pt x="63" y="53"/>
                      <a:pt x="63" y="52"/>
                      <a:pt x="64" y="52"/>
                    </a:cubicBezTo>
                    <a:cubicBezTo>
                      <a:pt x="65" y="53"/>
                      <a:pt x="63" y="54"/>
                      <a:pt x="65" y="54"/>
                    </a:cubicBezTo>
                    <a:cubicBezTo>
                      <a:pt x="63" y="56"/>
                      <a:pt x="59" y="50"/>
                      <a:pt x="57" y="48"/>
                    </a:cubicBezTo>
                    <a:cubicBezTo>
                      <a:pt x="57" y="48"/>
                      <a:pt x="57" y="49"/>
                      <a:pt x="58" y="48"/>
                    </a:cubicBezTo>
                    <a:cubicBezTo>
                      <a:pt x="56" y="47"/>
                      <a:pt x="56" y="43"/>
                      <a:pt x="53" y="44"/>
                    </a:cubicBezTo>
                    <a:cubicBezTo>
                      <a:pt x="53" y="40"/>
                      <a:pt x="54" y="41"/>
                      <a:pt x="56" y="39"/>
                    </a:cubicBezTo>
                    <a:cubicBezTo>
                      <a:pt x="59" y="40"/>
                      <a:pt x="59" y="43"/>
                      <a:pt x="62" y="45"/>
                    </a:cubicBezTo>
                    <a:cubicBezTo>
                      <a:pt x="61" y="48"/>
                      <a:pt x="64" y="51"/>
                      <a:pt x="62" y="53"/>
                    </a:cubicBezTo>
                    <a:close/>
                    <a:moveTo>
                      <a:pt x="42" y="30"/>
                    </a:moveTo>
                    <a:cubicBezTo>
                      <a:pt x="44" y="31"/>
                      <a:pt x="45" y="33"/>
                      <a:pt x="47" y="33"/>
                    </a:cubicBezTo>
                    <a:cubicBezTo>
                      <a:pt x="46" y="34"/>
                      <a:pt x="45" y="34"/>
                      <a:pt x="44" y="34"/>
                    </a:cubicBezTo>
                    <a:cubicBezTo>
                      <a:pt x="44" y="32"/>
                      <a:pt x="41" y="33"/>
                      <a:pt x="42" y="30"/>
                    </a:cubicBezTo>
                    <a:close/>
                    <a:moveTo>
                      <a:pt x="34" y="30"/>
                    </a:moveTo>
                    <a:cubicBezTo>
                      <a:pt x="33" y="29"/>
                      <a:pt x="34" y="27"/>
                      <a:pt x="36" y="27"/>
                    </a:cubicBezTo>
                    <a:cubicBezTo>
                      <a:pt x="36" y="28"/>
                      <a:pt x="37" y="27"/>
                      <a:pt x="37" y="29"/>
                    </a:cubicBezTo>
                    <a:cubicBezTo>
                      <a:pt x="35" y="28"/>
                      <a:pt x="36" y="30"/>
                      <a:pt x="34" y="30"/>
                    </a:cubicBezTo>
                    <a:close/>
                    <a:moveTo>
                      <a:pt x="53" y="206"/>
                    </a:moveTo>
                    <a:cubicBezTo>
                      <a:pt x="44" y="203"/>
                      <a:pt x="42" y="213"/>
                      <a:pt x="34" y="210"/>
                    </a:cubicBezTo>
                    <a:cubicBezTo>
                      <a:pt x="35" y="206"/>
                      <a:pt x="38" y="204"/>
                      <a:pt x="41" y="202"/>
                    </a:cubicBezTo>
                    <a:cubicBezTo>
                      <a:pt x="44" y="204"/>
                      <a:pt x="50" y="203"/>
                      <a:pt x="53" y="206"/>
                    </a:cubicBezTo>
                    <a:close/>
                    <a:moveTo>
                      <a:pt x="25" y="215"/>
                    </a:moveTo>
                    <a:cubicBezTo>
                      <a:pt x="27" y="215"/>
                      <a:pt x="26" y="217"/>
                      <a:pt x="28" y="217"/>
                    </a:cubicBezTo>
                    <a:cubicBezTo>
                      <a:pt x="31" y="216"/>
                      <a:pt x="32" y="215"/>
                      <a:pt x="33" y="212"/>
                    </a:cubicBezTo>
                    <a:cubicBezTo>
                      <a:pt x="38" y="211"/>
                      <a:pt x="43" y="211"/>
                      <a:pt x="47" y="211"/>
                    </a:cubicBezTo>
                    <a:cubicBezTo>
                      <a:pt x="46" y="210"/>
                      <a:pt x="52" y="206"/>
                      <a:pt x="54" y="209"/>
                    </a:cubicBezTo>
                    <a:cubicBezTo>
                      <a:pt x="53" y="210"/>
                      <a:pt x="53" y="210"/>
                      <a:pt x="52" y="211"/>
                    </a:cubicBezTo>
                    <a:cubicBezTo>
                      <a:pt x="53" y="212"/>
                      <a:pt x="53" y="212"/>
                      <a:pt x="53" y="212"/>
                    </a:cubicBezTo>
                    <a:cubicBezTo>
                      <a:pt x="55" y="210"/>
                      <a:pt x="57" y="208"/>
                      <a:pt x="59" y="206"/>
                    </a:cubicBezTo>
                    <a:cubicBezTo>
                      <a:pt x="63" y="209"/>
                      <a:pt x="68" y="204"/>
                      <a:pt x="70" y="207"/>
                    </a:cubicBezTo>
                    <a:cubicBezTo>
                      <a:pt x="70" y="205"/>
                      <a:pt x="73" y="205"/>
                      <a:pt x="74" y="205"/>
                    </a:cubicBezTo>
                    <a:cubicBezTo>
                      <a:pt x="83" y="204"/>
                      <a:pt x="92" y="199"/>
                      <a:pt x="101" y="198"/>
                    </a:cubicBezTo>
                    <a:cubicBezTo>
                      <a:pt x="101" y="198"/>
                      <a:pt x="102" y="198"/>
                      <a:pt x="102" y="198"/>
                    </a:cubicBezTo>
                    <a:cubicBezTo>
                      <a:pt x="102" y="198"/>
                      <a:pt x="101" y="198"/>
                      <a:pt x="101" y="198"/>
                    </a:cubicBezTo>
                    <a:cubicBezTo>
                      <a:pt x="100" y="199"/>
                      <a:pt x="100" y="200"/>
                      <a:pt x="99" y="200"/>
                    </a:cubicBezTo>
                    <a:cubicBezTo>
                      <a:pt x="99" y="202"/>
                      <a:pt x="100" y="203"/>
                      <a:pt x="100" y="204"/>
                    </a:cubicBezTo>
                    <a:cubicBezTo>
                      <a:pt x="100" y="202"/>
                      <a:pt x="101" y="204"/>
                      <a:pt x="103" y="204"/>
                    </a:cubicBezTo>
                    <a:cubicBezTo>
                      <a:pt x="103" y="202"/>
                      <a:pt x="105" y="202"/>
                      <a:pt x="104" y="199"/>
                    </a:cubicBezTo>
                    <a:cubicBezTo>
                      <a:pt x="106" y="200"/>
                      <a:pt x="106" y="199"/>
                      <a:pt x="107" y="199"/>
                    </a:cubicBezTo>
                    <a:cubicBezTo>
                      <a:pt x="106" y="202"/>
                      <a:pt x="110" y="203"/>
                      <a:pt x="110" y="206"/>
                    </a:cubicBezTo>
                    <a:cubicBezTo>
                      <a:pt x="109" y="206"/>
                      <a:pt x="107" y="205"/>
                      <a:pt x="105" y="205"/>
                    </a:cubicBezTo>
                    <a:cubicBezTo>
                      <a:pt x="101" y="213"/>
                      <a:pt x="89" y="213"/>
                      <a:pt x="85" y="218"/>
                    </a:cubicBezTo>
                    <a:cubicBezTo>
                      <a:pt x="83" y="218"/>
                      <a:pt x="83" y="218"/>
                      <a:pt x="81" y="218"/>
                    </a:cubicBezTo>
                    <a:cubicBezTo>
                      <a:pt x="80" y="219"/>
                      <a:pt x="79" y="220"/>
                      <a:pt x="80" y="222"/>
                    </a:cubicBezTo>
                    <a:cubicBezTo>
                      <a:pt x="73" y="224"/>
                      <a:pt x="68" y="228"/>
                      <a:pt x="63" y="232"/>
                    </a:cubicBezTo>
                    <a:cubicBezTo>
                      <a:pt x="61" y="234"/>
                      <a:pt x="59" y="236"/>
                      <a:pt x="56" y="238"/>
                    </a:cubicBezTo>
                    <a:cubicBezTo>
                      <a:pt x="54" y="237"/>
                      <a:pt x="58" y="236"/>
                      <a:pt x="56" y="235"/>
                    </a:cubicBezTo>
                    <a:cubicBezTo>
                      <a:pt x="53" y="237"/>
                      <a:pt x="48" y="236"/>
                      <a:pt x="48" y="242"/>
                    </a:cubicBezTo>
                    <a:cubicBezTo>
                      <a:pt x="51" y="243"/>
                      <a:pt x="52" y="245"/>
                      <a:pt x="57" y="244"/>
                    </a:cubicBezTo>
                    <a:cubicBezTo>
                      <a:pt x="55" y="241"/>
                      <a:pt x="60" y="238"/>
                      <a:pt x="62" y="235"/>
                    </a:cubicBezTo>
                    <a:cubicBezTo>
                      <a:pt x="62" y="236"/>
                      <a:pt x="61" y="238"/>
                      <a:pt x="62" y="238"/>
                    </a:cubicBezTo>
                    <a:cubicBezTo>
                      <a:pt x="67" y="230"/>
                      <a:pt x="74" y="225"/>
                      <a:pt x="83" y="222"/>
                    </a:cubicBezTo>
                    <a:cubicBezTo>
                      <a:pt x="86" y="218"/>
                      <a:pt x="91" y="215"/>
                      <a:pt x="97" y="213"/>
                    </a:cubicBezTo>
                    <a:cubicBezTo>
                      <a:pt x="91" y="219"/>
                      <a:pt x="84" y="223"/>
                      <a:pt x="78" y="228"/>
                    </a:cubicBezTo>
                    <a:cubicBezTo>
                      <a:pt x="78" y="229"/>
                      <a:pt x="78" y="229"/>
                      <a:pt x="78" y="229"/>
                    </a:cubicBezTo>
                    <a:cubicBezTo>
                      <a:pt x="85" y="223"/>
                      <a:pt x="94" y="220"/>
                      <a:pt x="99" y="213"/>
                    </a:cubicBezTo>
                    <a:cubicBezTo>
                      <a:pt x="100" y="214"/>
                      <a:pt x="100" y="215"/>
                      <a:pt x="102" y="215"/>
                    </a:cubicBezTo>
                    <a:cubicBezTo>
                      <a:pt x="103" y="213"/>
                      <a:pt x="105" y="213"/>
                      <a:pt x="106" y="213"/>
                    </a:cubicBezTo>
                    <a:cubicBezTo>
                      <a:pt x="103" y="215"/>
                      <a:pt x="103" y="217"/>
                      <a:pt x="100" y="219"/>
                    </a:cubicBezTo>
                    <a:cubicBezTo>
                      <a:pt x="102" y="219"/>
                      <a:pt x="102" y="218"/>
                      <a:pt x="104" y="217"/>
                    </a:cubicBezTo>
                    <a:cubicBezTo>
                      <a:pt x="104" y="220"/>
                      <a:pt x="106" y="221"/>
                      <a:pt x="105" y="223"/>
                    </a:cubicBezTo>
                    <a:cubicBezTo>
                      <a:pt x="111" y="223"/>
                      <a:pt x="112" y="232"/>
                      <a:pt x="120" y="233"/>
                    </a:cubicBezTo>
                    <a:cubicBezTo>
                      <a:pt x="123" y="230"/>
                      <a:pt x="130" y="228"/>
                      <a:pt x="133" y="232"/>
                    </a:cubicBezTo>
                    <a:cubicBezTo>
                      <a:pt x="134" y="236"/>
                      <a:pt x="131" y="241"/>
                      <a:pt x="128" y="237"/>
                    </a:cubicBezTo>
                    <a:cubicBezTo>
                      <a:pt x="128" y="239"/>
                      <a:pt x="130" y="238"/>
                      <a:pt x="130" y="240"/>
                    </a:cubicBezTo>
                    <a:cubicBezTo>
                      <a:pt x="129" y="240"/>
                      <a:pt x="129" y="240"/>
                      <a:pt x="128" y="239"/>
                    </a:cubicBezTo>
                    <a:cubicBezTo>
                      <a:pt x="129" y="241"/>
                      <a:pt x="128" y="242"/>
                      <a:pt x="127" y="243"/>
                    </a:cubicBezTo>
                    <a:cubicBezTo>
                      <a:pt x="127" y="243"/>
                      <a:pt x="128" y="244"/>
                      <a:pt x="128" y="244"/>
                    </a:cubicBezTo>
                    <a:cubicBezTo>
                      <a:pt x="127" y="244"/>
                      <a:pt x="127" y="244"/>
                      <a:pt x="126" y="245"/>
                    </a:cubicBezTo>
                    <a:cubicBezTo>
                      <a:pt x="131" y="248"/>
                      <a:pt x="124" y="254"/>
                      <a:pt x="119" y="252"/>
                    </a:cubicBezTo>
                    <a:cubicBezTo>
                      <a:pt x="119" y="251"/>
                      <a:pt x="116" y="250"/>
                      <a:pt x="116" y="251"/>
                    </a:cubicBezTo>
                    <a:cubicBezTo>
                      <a:pt x="119" y="252"/>
                      <a:pt x="120" y="253"/>
                      <a:pt x="121" y="256"/>
                    </a:cubicBezTo>
                    <a:cubicBezTo>
                      <a:pt x="120" y="256"/>
                      <a:pt x="120" y="256"/>
                      <a:pt x="120" y="257"/>
                    </a:cubicBezTo>
                    <a:cubicBezTo>
                      <a:pt x="119" y="257"/>
                      <a:pt x="118" y="257"/>
                      <a:pt x="118" y="257"/>
                    </a:cubicBezTo>
                    <a:cubicBezTo>
                      <a:pt x="118" y="258"/>
                      <a:pt x="118" y="259"/>
                      <a:pt x="118" y="260"/>
                    </a:cubicBezTo>
                    <a:cubicBezTo>
                      <a:pt x="120" y="260"/>
                      <a:pt x="120" y="260"/>
                      <a:pt x="120" y="260"/>
                    </a:cubicBezTo>
                    <a:cubicBezTo>
                      <a:pt x="120" y="259"/>
                      <a:pt x="121" y="260"/>
                      <a:pt x="122" y="260"/>
                    </a:cubicBezTo>
                    <a:cubicBezTo>
                      <a:pt x="122" y="261"/>
                      <a:pt x="124" y="261"/>
                      <a:pt x="122" y="262"/>
                    </a:cubicBezTo>
                    <a:cubicBezTo>
                      <a:pt x="122" y="262"/>
                      <a:pt x="122" y="262"/>
                      <a:pt x="122" y="262"/>
                    </a:cubicBezTo>
                    <a:cubicBezTo>
                      <a:pt x="123" y="263"/>
                      <a:pt x="123" y="263"/>
                      <a:pt x="123" y="263"/>
                    </a:cubicBezTo>
                    <a:cubicBezTo>
                      <a:pt x="123" y="263"/>
                      <a:pt x="124" y="262"/>
                      <a:pt x="125" y="262"/>
                    </a:cubicBezTo>
                    <a:cubicBezTo>
                      <a:pt x="126" y="263"/>
                      <a:pt x="127" y="265"/>
                      <a:pt x="128" y="263"/>
                    </a:cubicBezTo>
                    <a:cubicBezTo>
                      <a:pt x="127" y="263"/>
                      <a:pt x="127" y="261"/>
                      <a:pt x="127" y="260"/>
                    </a:cubicBezTo>
                    <a:cubicBezTo>
                      <a:pt x="128" y="259"/>
                      <a:pt x="128" y="259"/>
                      <a:pt x="130" y="259"/>
                    </a:cubicBezTo>
                    <a:cubicBezTo>
                      <a:pt x="129" y="261"/>
                      <a:pt x="130" y="261"/>
                      <a:pt x="130" y="262"/>
                    </a:cubicBezTo>
                    <a:cubicBezTo>
                      <a:pt x="129" y="263"/>
                      <a:pt x="127" y="265"/>
                      <a:pt x="128" y="267"/>
                    </a:cubicBezTo>
                    <a:cubicBezTo>
                      <a:pt x="129" y="265"/>
                      <a:pt x="130" y="263"/>
                      <a:pt x="131" y="262"/>
                    </a:cubicBezTo>
                    <a:cubicBezTo>
                      <a:pt x="132" y="262"/>
                      <a:pt x="132" y="263"/>
                      <a:pt x="133" y="263"/>
                    </a:cubicBezTo>
                    <a:cubicBezTo>
                      <a:pt x="133" y="263"/>
                      <a:pt x="133" y="261"/>
                      <a:pt x="135" y="262"/>
                    </a:cubicBezTo>
                    <a:cubicBezTo>
                      <a:pt x="135" y="259"/>
                      <a:pt x="134" y="263"/>
                      <a:pt x="133" y="261"/>
                    </a:cubicBezTo>
                    <a:cubicBezTo>
                      <a:pt x="137" y="258"/>
                      <a:pt x="133" y="258"/>
                      <a:pt x="136" y="255"/>
                    </a:cubicBezTo>
                    <a:cubicBezTo>
                      <a:pt x="136" y="258"/>
                      <a:pt x="141" y="254"/>
                      <a:pt x="139" y="254"/>
                    </a:cubicBezTo>
                    <a:cubicBezTo>
                      <a:pt x="138" y="255"/>
                      <a:pt x="140" y="253"/>
                      <a:pt x="139" y="252"/>
                    </a:cubicBezTo>
                    <a:cubicBezTo>
                      <a:pt x="138" y="251"/>
                      <a:pt x="138" y="253"/>
                      <a:pt x="137" y="253"/>
                    </a:cubicBezTo>
                    <a:cubicBezTo>
                      <a:pt x="136" y="250"/>
                      <a:pt x="139" y="246"/>
                      <a:pt x="140" y="245"/>
                    </a:cubicBezTo>
                    <a:cubicBezTo>
                      <a:pt x="140" y="246"/>
                      <a:pt x="140" y="248"/>
                      <a:pt x="141" y="249"/>
                    </a:cubicBezTo>
                    <a:cubicBezTo>
                      <a:pt x="141" y="247"/>
                      <a:pt x="143" y="247"/>
                      <a:pt x="143" y="245"/>
                    </a:cubicBezTo>
                    <a:cubicBezTo>
                      <a:pt x="142" y="244"/>
                      <a:pt x="142" y="244"/>
                      <a:pt x="140" y="244"/>
                    </a:cubicBezTo>
                    <a:cubicBezTo>
                      <a:pt x="141" y="243"/>
                      <a:pt x="141" y="241"/>
                      <a:pt x="143" y="243"/>
                    </a:cubicBezTo>
                    <a:cubicBezTo>
                      <a:pt x="142" y="240"/>
                      <a:pt x="144" y="239"/>
                      <a:pt x="145" y="238"/>
                    </a:cubicBezTo>
                    <a:cubicBezTo>
                      <a:pt x="146" y="239"/>
                      <a:pt x="148" y="240"/>
                      <a:pt x="149" y="239"/>
                    </a:cubicBezTo>
                    <a:cubicBezTo>
                      <a:pt x="150" y="236"/>
                      <a:pt x="146" y="237"/>
                      <a:pt x="147" y="235"/>
                    </a:cubicBezTo>
                    <a:cubicBezTo>
                      <a:pt x="149" y="234"/>
                      <a:pt x="150" y="237"/>
                      <a:pt x="151" y="235"/>
                    </a:cubicBezTo>
                    <a:cubicBezTo>
                      <a:pt x="150" y="235"/>
                      <a:pt x="149" y="235"/>
                      <a:pt x="149" y="234"/>
                    </a:cubicBezTo>
                    <a:cubicBezTo>
                      <a:pt x="151" y="234"/>
                      <a:pt x="152" y="233"/>
                      <a:pt x="152" y="231"/>
                    </a:cubicBezTo>
                    <a:cubicBezTo>
                      <a:pt x="151" y="230"/>
                      <a:pt x="151" y="231"/>
                      <a:pt x="150" y="230"/>
                    </a:cubicBezTo>
                    <a:cubicBezTo>
                      <a:pt x="152" y="229"/>
                      <a:pt x="153" y="227"/>
                      <a:pt x="155" y="226"/>
                    </a:cubicBezTo>
                    <a:cubicBezTo>
                      <a:pt x="156" y="226"/>
                      <a:pt x="155" y="228"/>
                      <a:pt x="157" y="227"/>
                    </a:cubicBezTo>
                    <a:cubicBezTo>
                      <a:pt x="160" y="226"/>
                      <a:pt x="160" y="223"/>
                      <a:pt x="161" y="223"/>
                    </a:cubicBezTo>
                    <a:cubicBezTo>
                      <a:pt x="161" y="223"/>
                      <a:pt x="166" y="226"/>
                      <a:pt x="164" y="222"/>
                    </a:cubicBezTo>
                    <a:cubicBezTo>
                      <a:pt x="163" y="222"/>
                      <a:pt x="161" y="222"/>
                      <a:pt x="161" y="220"/>
                    </a:cubicBezTo>
                    <a:cubicBezTo>
                      <a:pt x="164" y="220"/>
                      <a:pt x="165" y="223"/>
                      <a:pt x="166" y="222"/>
                    </a:cubicBezTo>
                    <a:cubicBezTo>
                      <a:pt x="166" y="227"/>
                      <a:pt x="174" y="232"/>
                      <a:pt x="170" y="239"/>
                    </a:cubicBezTo>
                    <a:cubicBezTo>
                      <a:pt x="170" y="240"/>
                      <a:pt x="171" y="240"/>
                      <a:pt x="172" y="240"/>
                    </a:cubicBezTo>
                    <a:cubicBezTo>
                      <a:pt x="172" y="238"/>
                      <a:pt x="173" y="237"/>
                      <a:pt x="173" y="235"/>
                    </a:cubicBezTo>
                    <a:cubicBezTo>
                      <a:pt x="172" y="234"/>
                      <a:pt x="170" y="231"/>
                      <a:pt x="171" y="229"/>
                    </a:cubicBezTo>
                    <a:cubicBezTo>
                      <a:pt x="174" y="232"/>
                      <a:pt x="176" y="240"/>
                      <a:pt x="181" y="240"/>
                    </a:cubicBezTo>
                    <a:cubicBezTo>
                      <a:pt x="178" y="239"/>
                      <a:pt x="176" y="236"/>
                      <a:pt x="175" y="233"/>
                    </a:cubicBezTo>
                    <a:cubicBezTo>
                      <a:pt x="175" y="233"/>
                      <a:pt x="177" y="235"/>
                      <a:pt x="177" y="233"/>
                    </a:cubicBezTo>
                    <a:cubicBezTo>
                      <a:pt x="173" y="231"/>
                      <a:pt x="168" y="222"/>
                      <a:pt x="169" y="220"/>
                    </a:cubicBezTo>
                    <a:cubicBezTo>
                      <a:pt x="168" y="218"/>
                      <a:pt x="168" y="220"/>
                      <a:pt x="167" y="220"/>
                    </a:cubicBezTo>
                    <a:cubicBezTo>
                      <a:pt x="165" y="218"/>
                      <a:pt x="167" y="216"/>
                      <a:pt x="165" y="214"/>
                    </a:cubicBezTo>
                    <a:cubicBezTo>
                      <a:pt x="165" y="213"/>
                      <a:pt x="167" y="211"/>
                      <a:pt x="168" y="212"/>
                    </a:cubicBezTo>
                    <a:cubicBezTo>
                      <a:pt x="167" y="212"/>
                      <a:pt x="166" y="213"/>
                      <a:pt x="166" y="215"/>
                    </a:cubicBezTo>
                    <a:cubicBezTo>
                      <a:pt x="167" y="215"/>
                      <a:pt x="166" y="216"/>
                      <a:pt x="167" y="216"/>
                    </a:cubicBezTo>
                    <a:cubicBezTo>
                      <a:pt x="167" y="215"/>
                      <a:pt x="170" y="215"/>
                      <a:pt x="171" y="216"/>
                    </a:cubicBezTo>
                    <a:cubicBezTo>
                      <a:pt x="172" y="214"/>
                      <a:pt x="170" y="212"/>
                      <a:pt x="172" y="211"/>
                    </a:cubicBezTo>
                    <a:cubicBezTo>
                      <a:pt x="172" y="213"/>
                      <a:pt x="173" y="214"/>
                      <a:pt x="172" y="216"/>
                    </a:cubicBezTo>
                    <a:cubicBezTo>
                      <a:pt x="174" y="216"/>
                      <a:pt x="173" y="214"/>
                      <a:pt x="176" y="215"/>
                    </a:cubicBezTo>
                    <a:cubicBezTo>
                      <a:pt x="175" y="217"/>
                      <a:pt x="173" y="217"/>
                      <a:pt x="173" y="219"/>
                    </a:cubicBezTo>
                    <a:cubicBezTo>
                      <a:pt x="176" y="218"/>
                      <a:pt x="178" y="221"/>
                      <a:pt x="182" y="220"/>
                    </a:cubicBezTo>
                    <a:cubicBezTo>
                      <a:pt x="186" y="227"/>
                      <a:pt x="181" y="232"/>
                      <a:pt x="188" y="237"/>
                    </a:cubicBezTo>
                    <a:cubicBezTo>
                      <a:pt x="187" y="237"/>
                      <a:pt x="186" y="238"/>
                      <a:pt x="187" y="240"/>
                    </a:cubicBezTo>
                    <a:cubicBezTo>
                      <a:pt x="190" y="241"/>
                      <a:pt x="188" y="237"/>
                      <a:pt x="189" y="237"/>
                    </a:cubicBezTo>
                    <a:cubicBezTo>
                      <a:pt x="191" y="238"/>
                      <a:pt x="194" y="238"/>
                      <a:pt x="195" y="241"/>
                    </a:cubicBezTo>
                    <a:cubicBezTo>
                      <a:pt x="195" y="241"/>
                      <a:pt x="193" y="244"/>
                      <a:pt x="195" y="244"/>
                    </a:cubicBezTo>
                    <a:cubicBezTo>
                      <a:pt x="197" y="241"/>
                      <a:pt x="200" y="239"/>
                      <a:pt x="201" y="237"/>
                    </a:cubicBezTo>
                    <a:cubicBezTo>
                      <a:pt x="202" y="237"/>
                      <a:pt x="201" y="239"/>
                      <a:pt x="202" y="239"/>
                    </a:cubicBezTo>
                    <a:cubicBezTo>
                      <a:pt x="202" y="236"/>
                      <a:pt x="205" y="232"/>
                      <a:pt x="204" y="229"/>
                    </a:cubicBezTo>
                    <a:cubicBezTo>
                      <a:pt x="206" y="230"/>
                      <a:pt x="207" y="227"/>
                      <a:pt x="208" y="228"/>
                    </a:cubicBezTo>
                    <a:cubicBezTo>
                      <a:pt x="208" y="231"/>
                      <a:pt x="207" y="232"/>
                      <a:pt x="207" y="234"/>
                    </a:cubicBezTo>
                    <a:cubicBezTo>
                      <a:pt x="205" y="232"/>
                      <a:pt x="203" y="234"/>
                      <a:pt x="203" y="236"/>
                    </a:cubicBezTo>
                    <a:cubicBezTo>
                      <a:pt x="205" y="237"/>
                      <a:pt x="206" y="234"/>
                      <a:pt x="209" y="234"/>
                    </a:cubicBezTo>
                    <a:cubicBezTo>
                      <a:pt x="208" y="235"/>
                      <a:pt x="209" y="238"/>
                      <a:pt x="207" y="239"/>
                    </a:cubicBezTo>
                    <a:cubicBezTo>
                      <a:pt x="208" y="238"/>
                      <a:pt x="207" y="236"/>
                      <a:pt x="208" y="235"/>
                    </a:cubicBezTo>
                    <a:cubicBezTo>
                      <a:pt x="205" y="236"/>
                      <a:pt x="205" y="241"/>
                      <a:pt x="206" y="243"/>
                    </a:cubicBezTo>
                    <a:cubicBezTo>
                      <a:pt x="209" y="243"/>
                      <a:pt x="209" y="243"/>
                      <a:pt x="209" y="243"/>
                    </a:cubicBezTo>
                    <a:cubicBezTo>
                      <a:pt x="209" y="242"/>
                      <a:pt x="208" y="240"/>
                      <a:pt x="209" y="239"/>
                    </a:cubicBezTo>
                    <a:cubicBezTo>
                      <a:pt x="209" y="241"/>
                      <a:pt x="208" y="244"/>
                      <a:pt x="210" y="244"/>
                    </a:cubicBezTo>
                    <a:cubicBezTo>
                      <a:pt x="210" y="242"/>
                      <a:pt x="210" y="239"/>
                      <a:pt x="213" y="238"/>
                    </a:cubicBezTo>
                    <a:cubicBezTo>
                      <a:pt x="211" y="238"/>
                      <a:pt x="213" y="235"/>
                      <a:pt x="213" y="235"/>
                    </a:cubicBezTo>
                    <a:cubicBezTo>
                      <a:pt x="211" y="235"/>
                      <a:pt x="212" y="231"/>
                      <a:pt x="213" y="229"/>
                    </a:cubicBezTo>
                    <a:cubicBezTo>
                      <a:pt x="217" y="234"/>
                      <a:pt x="220" y="240"/>
                      <a:pt x="222" y="247"/>
                    </a:cubicBezTo>
                    <a:cubicBezTo>
                      <a:pt x="222" y="250"/>
                      <a:pt x="220" y="254"/>
                      <a:pt x="224" y="255"/>
                    </a:cubicBezTo>
                    <a:cubicBezTo>
                      <a:pt x="225" y="246"/>
                      <a:pt x="218" y="236"/>
                      <a:pt x="215" y="228"/>
                    </a:cubicBezTo>
                    <a:cubicBezTo>
                      <a:pt x="215" y="228"/>
                      <a:pt x="215" y="227"/>
                      <a:pt x="216" y="227"/>
                    </a:cubicBezTo>
                    <a:cubicBezTo>
                      <a:pt x="210" y="226"/>
                      <a:pt x="212" y="222"/>
                      <a:pt x="212" y="219"/>
                    </a:cubicBezTo>
                    <a:cubicBezTo>
                      <a:pt x="212" y="219"/>
                      <a:pt x="210" y="219"/>
                      <a:pt x="210" y="218"/>
                    </a:cubicBezTo>
                    <a:cubicBezTo>
                      <a:pt x="210" y="217"/>
                      <a:pt x="212" y="214"/>
                      <a:pt x="212" y="215"/>
                    </a:cubicBezTo>
                    <a:cubicBezTo>
                      <a:pt x="212" y="216"/>
                      <a:pt x="211" y="217"/>
                      <a:pt x="212" y="218"/>
                    </a:cubicBezTo>
                    <a:cubicBezTo>
                      <a:pt x="216" y="219"/>
                      <a:pt x="220" y="219"/>
                      <a:pt x="225" y="219"/>
                    </a:cubicBezTo>
                    <a:cubicBezTo>
                      <a:pt x="227" y="223"/>
                      <a:pt x="223" y="233"/>
                      <a:pt x="225" y="231"/>
                    </a:cubicBezTo>
                    <a:cubicBezTo>
                      <a:pt x="225" y="226"/>
                      <a:pt x="227" y="223"/>
                      <a:pt x="226" y="218"/>
                    </a:cubicBezTo>
                    <a:cubicBezTo>
                      <a:pt x="227" y="217"/>
                      <a:pt x="228" y="217"/>
                      <a:pt x="229" y="218"/>
                    </a:cubicBezTo>
                    <a:cubicBezTo>
                      <a:pt x="230" y="211"/>
                      <a:pt x="238" y="211"/>
                      <a:pt x="238" y="203"/>
                    </a:cubicBezTo>
                    <a:cubicBezTo>
                      <a:pt x="239" y="205"/>
                      <a:pt x="240" y="207"/>
                      <a:pt x="241" y="209"/>
                    </a:cubicBezTo>
                    <a:cubicBezTo>
                      <a:pt x="237" y="204"/>
                      <a:pt x="233" y="177"/>
                      <a:pt x="242" y="177"/>
                    </a:cubicBezTo>
                    <a:cubicBezTo>
                      <a:pt x="242" y="176"/>
                      <a:pt x="242" y="175"/>
                      <a:pt x="243" y="175"/>
                    </a:cubicBezTo>
                    <a:cubicBezTo>
                      <a:pt x="244" y="178"/>
                      <a:pt x="239" y="182"/>
                      <a:pt x="242" y="184"/>
                    </a:cubicBezTo>
                    <a:cubicBezTo>
                      <a:pt x="243" y="182"/>
                      <a:pt x="244" y="181"/>
                      <a:pt x="243" y="178"/>
                    </a:cubicBezTo>
                    <a:cubicBezTo>
                      <a:pt x="245" y="178"/>
                      <a:pt x="247" y="176"/>
                      <a:pt x="247" y="178"/>
                    </a:cubicBezTo>
                    <a:cubicBezTo>
                      <a:pt x="247" y="177"/>
                      <a:pt x="248" y="176"/>
                      <a:pt x="250" y="176"/>
                    </a:cubicBezTo>
                    <a:cubicBezTo>
                      <a:pt x="249" y="181"/>
                      <a:pt x="252" y="185"/>
                      <a:pt x="251" y="187"/>
                    </a:cubicBezTo>
                    <a:cubicBezTo>
                      <a:pt x="252" y="186"/>
                      <a:pt x="252" y="187"/>
                      <a:pt x="252" y="188"/>
                    </a:cubicBezTo>
                    <a:cubicBezTo>
                      <a:pt x="252" y="186"/>
                      <a:pt x="253" y="187"/>
                      <a:pt x="253" y="186"/>
                    </a:cubicBezTo>
                    <a:cubicBezTo>
                      <a:pt x="250" y="185"/>
                      <a:pt x="250" y="178"/>
                      <a:pt x="251" y="175"/>
                    </a:cubicBezTo>
                    <a:cubicBezTo>
                      <a:pt x="251" y="177"/>
                      <a:pt x="253" y="177"/>
                      <a:pt x="253" y="179"/>
                    </a:cubicBezTo>
                    <a:cubicBezTo>
                      <a:pt x="253" y="180"/>
                      <a:pt x="252" y="177"/>
                      <a:pt x="251" y="179"/>
                    </a:cubicBezTo>
                    <a:cubicBezTo>
                      <a:pt x="252" y="180"/>
                      <a:pt x="253" y="180"/>
                      <a:pt x="255" y="181"/>
                    </a:cubicBezTo>
                    <a:cubicBezTo>
                      <a:pt x="255" y="184"/>
                      <a:pt x="256" y="187"/>
                      <a:pt x="256" y="189"/>
                    </a:cubicBezTo>
                    <a:cubicBezTo>
                      <a:pt x="256" y="184"/>
                      <a:pt x="260" y="184"/>
                      <a:pt x="261" y="182"/>
                    </a:cubicBezTo>
                    <a:cubicBezTo>
                      <a:pt x="262" y="182"/>
                      <a:pt x="262" y="183"/>
                      <a:pt x="263" y="183"/>
                    </a:cubicBezTo>
                    <a:cubicBezTo>
                      <a:pt x="263" y="182"/>
                      <a:pt x="265" y="181"/>
                      <a:pt x="263" y="181"/>
                    </a:cubicBezTo>
                    <a:cubicBezTo>
                      <a:pt x="263" y="181"/>
                      <a:pt x="263" y="182"/>
                      <a:pt x="262" y="182"/>
                    </a:cubicBezTo>
                    <a:cubicBezTo>
                      <a:pt x="261" y="181"/>
                      <a:pt x="260" y="178"/>
                      <a:pt x="262" y="179"/>
                    </a:cubicBezTo>
                    <a:cubicBezTo>
                      <a:pt x="260" y="177"/>
                      <a:pt x="255" y="178"/>
                      <a:pt x="255" y="174"/>
                    </a:cubicBezTo>
                    <a:cubicBezTo>
                      <a:pt x="257" y="175"/>
                      <a:pt x="257" y="172"/>
                      <a:pt x="256" y="171"/>
                    </a:cubicBezTo>
                    <a:cubicBezTo>
                      <a:pt x="255" y="172"/>
                      <a:pt x="256" y="174"/>
                      <a:pt x="255" y="173"/>
                    </a:cubicBezTo>
                    <a:cubicBezTo>
                      <a:pt x="254" y="171"/>
                      <a:pt x="253" y="170"/>
                      <a:pt x="251" y="169"/>
                    </a:cubicBezTo>
                    <a:cubicBezTo>
                      <a:pt x="251" y="168"/>
                      <a:pt x="252" y="168"/>
                      <a:pt x="252" y="167"/>
                    </a:cubicBezTo>
                    <a:cubicBezTo>
                      <a:pt x="256" y="164"/>
                      <a:pt x="260" y="167"/>
                      <a:pt x="266" y="166"/>
                    </a:cubicBezTo>
                    <a:cubicBezTo>
                      <a:pt x="267" y="165"/>
                      <a:pt x="265" y="165"/>
                      <a:pt x="266" y="164"/>
                    </a:cubicBezTo>
                    <a:cubicBezTo>
                      <a:pt x="267" y="164"/>
                      <a:pt x="269" y="166"/>
                      <a:pt x="269" y="165"/>
                    </a:cubicBezTo>
                    <a:cubicBezTo>
                      <a:pt x="269" y="165"/>
                      <a:pt x="268" y="165"/>
                      <a:pt x="268" y="164"/>
                    </a:cubicBezTo>
                    <a:cubicBezTo>
                      <a:pt x="270" y="164"/>
                      <a:pt x="269" y="165"/>
                      <a:pt x="270" y="165"/>
                    </a:cubicBezTo>
                    <a:cubicBezTo>
                      <a:pt x="270" y="163"/>
                      <a:pt x="271" y="162"/>
                      <a:pt x="270" y="160"/>
                    </a:cubicBezTo>
                    <a:cubicBezTo>
                      <a:pt x="271" y="160"/>
                      <a:pt x="272" y="160"/>
                      <a:pt x="272" y="159"/>
                    </a:cubicBezTo>
                    <a:cubicBezTo>
                      <a:pt x="272" y="160"/>
                      <a:pt x="272" y="160"/>
                      <a:pt x="273" y="161"/>
                    </a:cubicBezTo>
                    <a:cubicBezTo>
                      <a:pt x="273" y="163"/>
                      <a:pt x="271" y="163"/>
                      <a:pt x="271" y="165"/>
                    </a:cubicBezTo>
                    <a:cubicBezTo>
                      <a:pt x="275" y="164"/>
                      <a:pt x="275" y="164"/>
                      <a:pt x="277" y="166"/>
                    </a:cubicBezTo>
                    <a:cubicBezTo>
                      <a:pt x="277" y="164"/>
                      <a:pt x="274" y="165"/>
                      <a:pt x="275" y="162"/>
                    </a:cubicBezTo>
                    <a:cubicBezTo>
                      <a:pt x="276" y="162"/>
                      <a:pt x="278" y="165"/>
                      <a:pt x="278" y="164"/>
                    </a:cubicBezTo>
                    <a:cubicBezTo>
                      <a:pt x="275" y="163"/>
                      <a:pt x="274" y="157"/>
                      <a:pt x="273" y="156"/>
                    </a:cubicBezTo>
                    <a:cubicBezTo>
                      <a:pt x="277" y="156"/>
                      <a:pt x="275" y="160"/>
                      <a:pt x="276" y="160"/>
                    </a:cubicBezTo>
                    <a:cubicBezTo>
                      <a:pt x="277" y="159"/>
                      <a:pt x="279" y="159"/>
                      <a:pt x="279" y="156"/>
                    </a:cubicBezTo>
                    <a:cubicBezTo>
                      <a:pt x="275" y="157"/>
                      <a:pt x="274" y="155"/>
                      <a:pt x="273" y="153"/>
                    </a:cubicBezTo>
                    <a:cubicBezTo>
                      <a:pt x="273" y="153"/>
                      <a:pt x="276" y="154"/>
                      <a:pt x="276" y="152"/>
                    </a:cubicBezTo>
                    <a:cubicBezTo>
                      <a:pt x="275" y="150"/>
                      <a:pt x="274" y="154"/>
                      <a:pt x="274" y="152"/>
                    </a:cubicBezTo>
                    <a:cubicBezTo>
                      <a:pt x="274" y="151"/>
                      <a:pt x="275" y="152"/>
                      <a:pt x="275" y="150"/>
                    </a:cubicBezTo>
                    <a:cubicBezTo>
                      <a:pt x="274" y="150"/>
                      <a:pt x="274" y="151"/>
                      <a:pt x="273" y="151"/>
                    </a:cubicBezTo>
                    <a:cubicBezTo>
                      <a:pt x="273" y="151"/>
                      <a:pt x="273" y="151"/>
                      <a:pt x="273" y="151"/>
                    </a:cubicBezTo>
                    <a:cubicBezTo>
                      <a:pt x="273" y="151"/>
                      <a:pt x="273" y="151"/>
                      <a:pt x="273" y="151"/>
                    </a:cubicBezTo>
                    <a:cubicBezTo>
                      <a:pt x="274" y="150"/>
                      <a:pt x="273" y="148"/>
                      <a:pt x="274" y="148"/>
                    </a:cubicBezTo>
                    <a:cubicBezTo>
                      <a:pt x="279" y="148"/>
                      <a:pt x="279" y="148"/>
                      <a:pt x="279" y="148"/>
                    </a:cubicBezTo>
                    <a:cubicBezTo>
                      <a:pt x="279" y="149"/>
                      <a:pt x="279" y="151"/>
                      <a:pt x="281" y="151"/>
                    </a:cubicBezTo>
                    <a:cubicBezTo>
                      <a:pt x="281" y="151"/>
                      <a:pt x="281" y="150"/>
                      <a:pt x="281" y="150"/>
                    </a:cubicBezTo>
                    <a:cubicBezTo>
                      <a:pt x="281" y="149"/>
                      <a:pt x="281" y="149"/>
                      <a:pt x="281" y="149"/>
                    </a:cubicBezTo>
                    <a:cubicBezTo>
                      <a:pt x="281" y="148"/>
                      <a:pt x="280" y="149"/>
                      <a:pt x="280" y="148"/>
                    </a:cubicBezTo>
                    <a:cubicBezTo>
                      <a:pt x="280" y="147"/>
                      <a:pt x="284" y="146"/>
                      <a:pt x="283" y="145"/>
                    </a:cubicBezTo>
                    <a:cubicBezTo>
                      <a:pt x="280" y="147"/>
                      <a:pt x="277" y="148"/>
                      <a:pt x="273" y="146"/>
                    </a:cubicBezTo>
                    <a:cubicBezTo>
                      <a:pt x="276" y="144"/>
                      <a:pt x="271" y="144"/>
                      <a:pt x="272" y="141"/>
                    </a:cubicBezTo>
                    <a:cubicBezTo>
                      <a:pt x="274" y="141"/>
                      <a:pt x="277" y="141"/>
                      <a:pt x="278" y="139"/>
                    </a:cubicBezTo>
                    <a:cubicBezTo>
                      <a:pt x="275" y="139"/>
                      <a:pt x="274" y="140"/>
                      <a:pt x="272" y="140"/>
                    </a:cubicBezTo>
                    <a:cubicBezTo>
                      <a:pt x="271" y="138"/>
                      <a:pt x="269" y="135"/>
                      <a:pt x="272" y="134"/>
                    </a:cubicBezTo>
                    <a:cubicBezTo>
                      <a:pt x="273" y="134"/>
                      <a:pt x="275" y="136"/>
                      <a:pt x="275" y="135"/>
                    </a:cubicBezTo>
                    <a:cubicBezTo>
                      <a:pt x="274" y="135"/>
                      <a:pt x="274" y="133"/>
                      <a:pt x="273" y="133"/>
                    </a:cubicBezTo>
                    <a:cubicBezTo>
                      <a:pt x="269" y="135"/>
                      <a:pt x="268" y="131"/>
                      <a:pt x="266" y="134"/>
                    </a:cubicBezTo>
                    <a:cubicBezTo>
                      <a:pt x="267" y="132"/>
                      <a:pt x="265" y="132"/>
                      <a:pt x="264" y="131"/>
                    </a:cubicBezTo>
                    <a:cubicBezTo>
                      <a:pt x="265" y="131"/>
                      <a:pt x="269" y="128"/>
                      <a:pt x="267" y="129"/>
                    </a:cubicBezTo>
                    <a:cubicBezTo>
                      <a:pt x="263" y="131"/>
                      <a:pt x="259" y="131"/>
                      <a:pt x="257" y="127"/>
                    </a:cubicBezTo>
                    <a:cubicBezTo>
                      <a:pt x="258" y="125"/>
                      <a:pt x="260" y="125"/>
                      <a:pt x="260" y="122"/>
                    </a:cubicBezTo>
                    <a:cubicBezTo>
                      <a:pt x="259" y="121"/>
                      <a:pt x="256" y="124"/>
                      <a:pt x="255" y="122"/>
                    </a:cubicBezTo>
                    <a:cubicBezTo>
                      <a:pt x="262" y="118"/>
                      <a:pt x="273" y="116"/>
                      <a:pt x="279" y="112"/>
                    </a:cubicBezTo>
                    <a:cubicBezTo>
                      <a:pt x="269" y="113"/>
                      <a:pt x="261" y="117"/>
                      <a:pt x="253" y="121"/>
                    </a:cubicBezTo>
                    <a:cubicBezTo>
                      <a:pt x="253" y="120"/>
                      <a:pt x="251" y="121"/>
                      <a:pt x="251" y="120"/>
                    </a:cubicBezTo>
                    <a:cubicBezTo>
                      <a:pt x="253" y="115"/>
                      <a:pt x="250" y="107"/>
                      <a:pt x="253" y="105"/>
                    </a:cubicBezTo>
                    <a:cubicBezTo>
                      <a:pt x="252" y="104"/>
                      <a:pt x="252" y="102"/>
                      <a:pt x="251" y="101"/>
                    </a:cubicBezTo>
                    <a:cubicBezTo>
                      <a:pt x="249" y="101"/>
                      <a:pt x="247" y="101"/>
                      <a:pt x="246" y="102"/>
                    </a:cubicBezTo>
                    <a:cubicBezTo>
                      <a:pt x="246" y="102"/>
                      <a:pt x="246" y="103"/>
                      <a:pt x="246" y="103"/>
                    </a:cubicBezTo>
                    <a:cubicBezTo>
                      <a:pt x="246" y="107"/>
                      <a:pt x="253" y="105"/>
                      <a:pt x="251" y="110"/>
                    </a:cubicBezTo>
                    <a:cubicBezTo>
                      <a:pt x="249" y="110"/>
                      <a:pt x="247" y="111"/>
                      <a:pt x="247" y="113"/>
                    </a:cubicBezTo>
                    <a:cubicBezTo>
                      <a:pt x="248" y="114"/>
                      <a:pt x="251" y="112"/>
                      <a:pt x="251" y="113"/>
                    </a:cubicBezTo>
                    <a:cubicBezTo>
                      <a:pt x="250" y="116"/>
                      <a:pt x="252" y="120"/>
                      <a:pt x="250" y="121"/>
                    </a:cubicBezTo>
                    <a:cubicBezTo>
                      <a:pt x="250" y="121"/>
                      <a:pt x="250" y="118"/>
                      <a:pt x="249" y="116"/>
                    </a:cubicBezTo>
                    <a:cubicBezTo>
                      <a:pt x="247" y="116"/>
                      <a:pt x="247" y="117"/>
                      <a:pt x="246" y="118"/>
                    </a:cubicBezTo>
                    <a:cubicBezTo>
                      <a:pt x="246" y="121"/>
                      <a:pt x="249" y="120"/>
                      <a:pt x="249" y="123"/>
                    </a:cubicBezTo>
                    <a:cubicBezTo>
                      <a:pt x="245" y="123"/>
                      <a:pt x="239" y="124"/>
                      <a:pt x="238" y="121"/>
                    </a:cubicBezTo>
                    <a:cubicBezTo>
                      <a:pt x="239" y="120"/>
                      <a:pt x="239" y="119"/>
                      <a:pt x="237" y="118"/>
                    </a:cubicBezTo>
                    <a:cubicBezTo>
                      <a:pt x="237" y="117"/>
                      <a:pt x="239" y="115"/>
                      <a:pt x="238" y="114"/>
                    </a:cubicBezTo>
                    <a:cubicBezTo>
                      <a:pt x="237" y="118"/>
                      <a:pt x="234" y="120"/>
                      <a:pt x="231" y="118"/>
                    </a:cubicBezTo>
                    <a:cubicBezTo>
                      <a:pt x="233" y="116"/>
                      <a:pt x="232" y="113"/>
                      <a:pt x="231" y="112"/>
                    </a:cubicBezTo>
                    <a:cubicBezTo>
                      <a:pt x="233" y="113"/>
                      <a:pt x="236" y="111"/>
                      <a:pt x="236" y="109"/>
                    </a:cubicBezTo>
                    <a:cubicBezTo>
                      <a:pt x="234" y="110"/>
                      <a:pt x="236" y="108"/>
                      <a:pt x="235" y="108"/>
                    </a:cubicBezTo>
                    <a:cubicBezTo>
                      <a:pt x="234" y="109"/>
                      <a:pt x="232" y="110"/>
                      <a:pt x="231" y="111"/>
                    </a:cubicBezTo>
                    <a:cubicBezTo>
                      <a:pt x="230" y="109"/>
                      <a:pt x="232" y="106"/>
                      <a:pt x="231" y="105"/>
                    </a:cubicBezTo>
                    <a:cubicBezTo>
                      <a:pt x="230" y="108"/>
                      <a:pt x="230" y="104"/>
                      <a:pt x="229" y="104"/>
                    </a:cubicBezTo>
                    <a:cubicBezTo>
                      <a:pt x="228" y="105"/>
                      <a:pt x="228" y="110"/>
                      <a:pt x="225" y="108"/>
                    </a:cubicBezTo>
                    <a:cubicBezTo>
                      <a:pt x="226" y="108"/>
                      <a:pt x="226" y="108"/>
                      <a:pt x="227" y="107"/>
                    </a:cubicBezTo>
                    <a:cubicBezTo>
                      <a:pt x="226" y="106"/>
                      <a:pt x="225" y="105"/>
                      <a:pt x="224" y="104"/>
                    </a:cubicBezTo>
                    <a:cubicBezTo>
                      <a:pt x="223" y="106"/>
                      <a:pt x="225" y="107"/>
                      <a:pt x="224" y="108"/>
                    </a:cubicBezTo>
                    <a:cubicBezTo>
                      <a:pt x="222" y="106"/>
                      <a:pt x="221" y="104"/>
                      <a:pt x="221" y="102"/>
                    </a:cubicBezTo>
                    <a:cubicBezTo>
                      <a:pt x="219" y="104"/>
                      <a:pt x="214" y="101"/>
                      <a:pt x="217" y="98"/>
                    </a:cubicBezTo>
                    <a:cubicBezTo>
                      <a:pt x="216" y="102"/>
                      <a:pt x="221" y="98"/>
                      <a:pt x="220" y="101"/>
                    </a:cubicBezTo>
                    <a:cubicBezTo>
                      <a:pt x="222" y="101"/>
                      <a:pt x="222" y="99"/>
                      <a:pt x="223" y="98"/>
                    </a:cubicBezTo>
                    <a:cubicBezTo>
                      <a:pt x="223" y="99"/>
                      <a:pt x="221" y="102"/>
                      <a:pt x="223" y="102"/>
                    </a:cubicBezTo>
                    <a:cubicBezTo>
                      <a:pt x="224" y="101"/>
                      <a:pt x="224" y="99"/>
                      <a:pt x="224" y="97"/>
                    </a:cubicBezTo>
                    <a:cubicBezTo>
                      <a:pt x="226" y="97"/>
                      <a:pt x="227" y="92"/>
                      <a:pt x="229" y="95"/>
                    </a:cubicBezTo>
                    <a:cubicBezTo>
                      <a:pt x="228" y="90"/>
                      <a:pt x="231" y="94"/>
                      <a:pt x="230" y="91"/>
                    </a:cubicBezTo>
                    <a:cubicBezTo>
                      <a:pt x="233" y="89"/>
                      <a:pt x="236" y="88"/>
                      <a:pt x="238" y="86"/>
                    </a:cubicBezTo>
                    <a:cubicBezTo>
                      <a:pt x="239" y="90"/>
                      <a:pt x="242" y="85"/>
                      <a:pt x="244" y="86"/>
                    </a:cubicBezTo>
                    <a:cubicBezTo>
                      <a:pt x="245" y="84"/>
                      <a:pt x="248" y="80"/>
                      <a:pt x="250" y="83"/>
                    </a:cubicBezTo>
                    <a:cubicBezTo>
                      <a:pt x="252" y="82"/>
                      <a:pt x="256" y="74"/>
                      <a:pt x="257" y="74"/>
                    </a:cubicBezTo>
                    <a:cubicBezTo>
                      <a:pt x="257" y="73"/>
                      <a:pt x="257" y="73"/>
                      <a:pt x="257" y="73"/>
                    </a:cubicBezTo>
                    <a:cubicBezTo>
                      <a:pt x="257" y="73"/>
                      <a:pt x="256" y="73"/>
                      <a:pt x="256" y="73"/>
                    </a:cubicBezTo>
                    <a:cubicBezTo>
                      <a:pt x="258" y="71"/>
                      <a:pt x="257" y="65"/>
                      <a:pt x="260" y="67"/>
                    </a:cubicBezTo>
                    <a:cubicBezTo>
                      <a:pt x="260" y="65"/>
                      <a:pt x="259" y="65"/>
                      <a:pt x="259" y="65"/>
                    </a:cubicBezTo>
                    <a:cubicBezTo>
                      <a:pt x="260" y="65"/>
                      <a:pt x="260" y="64"/>
                      <a:pt x="261" y="64"/>
                    </a:cubicBezTo>
                    <a:cubicBezTo>
                      <a:pt x="262" y="65"/>
                      <a:pt x="263" y="66"/>
                      <a:pt x="264" y="67"/>
                    </a:cubicBezTo>
                    <a:cubicBezTo>
                      <a:pt x="265" y="65"/>
                      <a:pt x="263" y="66"/>
                      <a:pt x="263" y="65"/>
                    </a:cubicBezTo>
                    <a:cubicBezTo>
                      <a:pt x="264" y="65"/>
                      <a:pt x="263" y="63"/>
                      <a:pt x="264" y="63"/>
                    </a:cubicBezTo>
                    <a:cubicBezTo>
                      <a:pt x="265" y="63"/>
                      <a:pt x="266" y="64"/>
                      <a:pt x="267" y="64"/>
                    </a:cubicBezTo>
                    <a:cubicBezTo>
                      <a:pt x="268" y="62"/>
                      <a:pt x="267" y="61"/>
                      <a:pt x="267" y="59"/>
                    </a:cubicBezTo>
                    <a:cubicBezTo>
                      <a:pt x="265" y="58"/>
                      <a:pt x="266" y="61"/>
                      <a:pt x="264" y="60"/>
                    </a:cubicBezTo>
                    <a:cubicBezTo>
                      <a:pt x="263" y="59"/>
                      <a:pt x="262" y="58"/>
                      <a:pt x="262" y="57"/>
                    </a:cubicBezTo>
                    <a:cubicBezTo>
                      <a:pt x="263" y="56"/>
                      <a:pt x="264" y="54"/>
                      <a:pt x="264" y="53"/>
                    </a:cubicBezTo>
                    <a:cubicBezTo>
                      <a:pt x="264" y="55"/>
                      <a:pt x="265" y="53"/>
                      <a:pt x="266" y="55"/>
                    </a:cubicBezTo>
                    <a:cubicBezTo>
                      <a:pt x="266" y="53"/>
                      <a:pt x="264" y="53"/>
                      <a:pt x="264" y="51"/>
                    </a:cubicBezTo>
                    <a:cubicBezTo>
                      <a:pt x="266" y="52"/>
                      <a:pt x="265" y="50"/>
                      <a:pt x="266" y="49"/>
                    </a:cubicBezTo>
                    <a:cubicBezTo>
                      <a:pt x="265" y="49"/>
                      <a:pt x="265" y="49"/>
                      <a:pt x="265" y="49"/>
                    </a:cubicBezTo>
                    <a:cubicBezTo>
                      <a:pt x="264" y="51"/>
                      <a:pt x="263" y="52"/>
                      <a:pt x="261" y="51"/>
                    </a:cubicBezTo>
                    <a:cubicBezTo>
                      <a:pt x="260" y="53"/>
                      <a:pt x="261" y="56"/>
                      <a:pt x="261" y="57"/>
                    </a:cubicBezTo>
                    <a:cubicBezTo>
                      <a:pt x="260" y="57"/>
                      <a:pt x="259" y="56"/>
                      <a:pt x="258" y="56"/>
                    </a:cubicBezTo>
                    <a:cubicBezTo>
                      <a:pt x="258" y="60"/>
                      <a:pt x="255" y="59"/>
                      <a:pt x="258" y="61"/>
                    </a:cubicBezTo>
                    <a:cubicBezTo>
                      <a:pt x="254" y="62"/>
                      <a:pt x="249" y="63"/>
                      <a:pt x="246" y="65"/>
                    </a:cubicBezTo>
                    <a:cubicBezTo>
                      <a:pt x="246" y="64"/>
                      <a:pt x="246" y="64"/>
                      <a:pt x="245" y="64"/>
                    </a:cubicBezTo>
                    <a:cubicBezTo>
                      <a:pt x="245" y="67"/>
                      <a:pt x="243" y="67"/>
                      <a:pt x="242" y="68"/>
                    </a:cubicBezTo>
                    <a:cubicBezTo>
                      <a:pt x="241" y="66"/>
                      <a:pt x="241" y="68"/>
                      <a:pt x="240" y="69"/>
                    </a:cubicBezTo>
                    <a:cubicBezTo>
                      <a:pt x="239" y="68"/>
                      <a:pt x="237" y="65"/>
                      <a:pt x="238" y="67"/>
                    </a:cubicBezTo>
                    <a:cubicBezTo>
                      <a:pt x="238" y="68"/>
                      <a:pt x="240" y="68"/>
                      <a:pt x="240" y="70"/>
                    </a:cubicBezTo>
                    <a:cubicBezTo>
                      <a:pt x="239" y="73"/>
                      <a:pt x="238" y="71"/>
                      <a:pt x="237" y="72"/>
                    </a:cubicBezTo>
                    <a:cubicBezTo>
                      <a:pt x="236" y="76"/>
                      <a:pt x="230" y="73"/>
                      <a:pt x="228" y="76"/>
                    </a:cubicBezTo>
                    <a:cubicBezTo>
                      <a:pt x="228" y="75"/>
                      <a:pt x="226" y="76"/>
                      <a:pt x="225" y="75"/>
                    </a:cubicBezTo>
                    <a:cubicBezTo>
                      <a:pt x="226" y="77"/>
                      <a:pt x="223" y="78"/>
                      <a:pt x="224" y="79"/>
                    </a:cubicBezTo>
                    <a:cubicBezTo>
                      <a:pt x="225" y="78"/>
                      <a:pt x="225" y="78"/>
                      <a:pt x="225" y="78"/>
                    </a:cubicBezTo>
                    <a:cubicBezTo>
                      <a:pt x="226" y="80"/>
                      <a:pt x="227" y="81"/>
                      <a:pt x="225" y="82"/>
                    </a:cubicBezTo>
                    <a:cubicBezTo>
                      <a:pt x="225" y="80"/>
                      <a:pt x="224" y="81"/>
                      <a:pt x="223" y="80"/>
                    </a:cubicBezTo>
                    <a:cubicBezTo>
                      <a:pt x="224" y="83"/>
                      <a:pt x="221" y="84"/>
                      <a:pt x="219" y="85"/>
                    </a:cubicBezTo>
                    <a:cubicBezTo>
                      <a:pt x="220" y="86"/>
                      <a:pt x="221" y="86"/>
                      <a:pt x="218" y="86"/>
                    </a:cubicBezTo>
                    <a:cubicBezTo>
                      <a:pt x="218" y="89"/>
                      <a:pt x="220" y="86"/>
                      <a:pt x="220" y="87"/>
                    </a:cubicBezTo>
                    <a:cubicBezTo>
                      <a:pt x="218" y="87"/>
                      <a:pt x="220" y="89"/>
                      <a:pt x="218" y="89"/>
                    </a:cubicBezTo>
                    <a:cubicBezTo>
                      <a:pt x="219" y="87"/>
                      <a:pt x="217" y="87"/>
                      <a:pt x="216" y="87"/>
                    </a:cubicBezTo>
                    <a:cubicBezTo>
                      <a:pt x="216" y="85"/>
                      <a:pt x="214" y="85"/>
                      <a:pt x="213" y="84"/>
                    </a:cubicBezTo>
                    <a:cubicBezTo>
                      <a:pt x="214" y="87"/>
                      <a:pt x="212" y="84"/>
                      <a:pt x="211" y="86"/>
                    </a:cubicBezTo>
                    <a:cubicBezTo>
                      <a:pt x="214" y="86"/>
                      <a:pt x="212" y="90"/>
                      <a:pt x="210" y="88"/>
                    </a:cubicBezTo>
                    <a:cubicBezTo>
                      <a:pt x="211" y="88"/>
                      <a:pt x="211" y="86"/>
                      <a:pt x="210" y="86"/>
                    </a:cubicBezTo>
                    <a:cubicBezTo>
                      <a:pt x="209" y="87"/>
                      <a:pt x="209" y="88"/>
                      <a:pt x="209" y="88"/>
                    </a:cubicBezTo>
                    <a:cubicBezTo>
                      <a:pt x="207" y="88"/>
                      <a:pt x="207" y="86"/>
                      <a:pt x="209" y="85"/>
                    </a:cubicBezTo>
                    <a:cubicBezTo>
                      <a:pt x="211" y="86"/>
                      <a:pt x="211" y="84"/>
                      <a:pt x="212" y="83"/>
                    </a:cubicBezTo>
                    <a:cubicBezTo>
                      <a:pt x="208" y="83"/>
                      <a:pt x="202" y="84"/>
                      <a:pt x="202" y="78"/>
                    </a:cubicBezTo>
                    <a:cubicBezTo>
                      <a:pt x="205" y="79"/>
                      <a:pt x="203" y="81"/>
                      <a:pt x="206" y="82"/>
                    </a:cubicBezTo>
                    <a:cubicBezTo>
                      <a:pt x="208" y="81"/>
                      <a:pt x="209" y="81"/>
                      <a:pt x="212" y="82"/>
                    </a:cubicBezTo>
                    <a:cubicBezTo>
                      <a:pt x="212" y="79"/>
                      <a:pt x="214" y="79"/>
                      <a:pt x="216" y="79"/>
                    </a:cubicBezTo>
                    <a:cubicBezTo>
                      <a:pt x="217" y="77"/>
                      <a:pt x="215" y="77"/>
                      <a:pt x="216" y="76"/>
                    </a:cubicBezTo>
                    <a:cubicBezTo>
                      <a:pt x="216" y="76"/>
                      <a:pt x="217" y="75"/>
                      <a:pt x="218" y="75"/>
                    </a:cubicBezTo>
                    <a:cubicBezTo>
                      <a:pt x="219" y="75"/>
                      <a:pt x="220" y="76"/>
                      <a:pt x="219" y="77"/>
                    </a:cubicBezTo>
                    <a:cubicBezTo>
                      <a:pt x="221" y="77"/>
                      <a:pt x="224" y="78"/>
                      <a:pt x="224" y="76"/>
                    </a:cubicBezTo>
                    <a:cubicBezTo>
                      <a:pt x="224" y="73"/>
                      <a:pt x="219" y="73"/>
                      <a:pt x="218" y="74"/>
                    </a:cubicBezTo>
                    <a:cubicBezTo>
                      <a:pt x="218" y="72"/>
                      <a:pt x="220" y="74"/>
                      <a:pt x="219" y="72"/>
                    </a:cubicBezTo>
                    <a:cubicBezTo>
                      <a:pt x="217" y="73"/>
                      <a:pt x="216" y="72"/>
                      <a:pt x="213" y="73"/>
                    </a:cubicBezTo>
                    <a:cubicBezTo>
                      <a:pt x="211" y="70"/>
                      <a:pt x="213" y="70"/>
                      <a:pt x="215" y="69"/>
                    </a:cubicBezTo>
                    <a:cubicBezTo>
                      <a:pt x="213" y="68"/>
                      <a:pt x="213" y="69"/>
                      <a:pt x="212" y="68"/>
                    </a:cubicBezTo>
                    <a:cubicBezTo>
                      <a:pt x="215" y="67"/>
                      <a:pt x="212" y="65"/>
                      <a:pt x="213" y="63"/>
                    </a:cubicBezTo>
                    <a:cubicBezTo>
                      <a:pt x="212" y="61"/>
                      <a:pt x="208" y="60"/>
                      <a:pt x="206" y="62"/>
                    </a:cubicBezTo>
                    <a:cubicBezTo>
                      <a:pt x="208" y="61"/>
                      <a:pt x="209" y="62"/>
                      <a:pt x="209" y="63"/>
                    </a:cubicBezTo>
                    <a:cubicBezTo>
                      <a:pt x="207" y="66"/>
                      <a:pt x="206" y="64"/>
                      <a:pt x="203" y="64"/>
                    </a:cubicBezTo>
                    <a:cubicBezTo>
                      <a:pt x="203" y="61"/>
                      <a:pt x="200" y="62"/>
                      <a:pt x="199" y="61"/>
                    </a:cubicBezTo>
                    <a:cubicBezTo>
                      <a:pt x="200" y="60"/>
                      <a:pt x="201" y="58"/>
                      <a:pt x="202" y="57"/>
                    </a:cubicBezTo>
                    <a:cubicBezTo>
                      <a:pt x="204" y="57"/>
                      <a:pt x="205" y="59"/>
                      <a:pt x="207" y="59"/>
                    </a:cubicBezTo>
                    <a:cubicBezTo>
                      <a:pt x="207" y="57"/>
                      <a:pt x="205" y="57"/>
                      <a:pt x="205" y="54"/>
                    </a:cubicBezTo>
                    <a:cubicBezTo>
                      <a:pt x="207" y="51"/>
                      <a:pt x="213" y="52"/>
                      <a:pt x="215" y="48"/>
                    </a:cubicBezTo>
                    <a:cubicBezTo>
                      <a:pt x="212" y="47"/>
                      <a:pt x="208" y="51"/>
                      <a:pt x="208" y="47"/>
                    </a:cubicBezTo>
                    <a:cubicBezTo>
                      <a:pt x="206" y="48"/>
                      <a:pt x="205" y="49"/>
                      <a:pt x="204" y="51"/>
                    </a:cubicBezTo>
                    <a:cubicBezTo>
                      <a:pt x="205" y="51"/>
                      <a:pt x="205" y="52"/>
                      <a:pt x="206" y="53"/>
                    </a:cubicBezTo>
                    <a:cubicBezTo>
                      <a:pt x="204" y="52"/>
                      <a:pt x="205" y="54"/>
                      <a:pt x="204" y="54"/>
                    </a:cubicBezTo>
                    <a:cubicBezTo>
                      <a:pt x="203" y="54"/>
                      <a:pt x="203" y="54"/>
                      <a:pt x="203" y="54"/>
                    </a:cubicBezTo>
                    <a:cubicBezTo>
                      <a:pt x="203" y="55"/>
                      <a:pt x="202" y="55"/>
                      <a:pt x="202" y="56"/>
                    </a:cubicBezTo>
                    <a:cubicBezTo>
                      <a:pt x="200" y="56"/>
                      <a:pt x="200" y="54"/>
                      <a:pt x="198" y="54"/>
                    </a:cubicBezTo>
                    <a:cubicBezTo>
                      <a:pt x="197" y="54"/>
                      <a:pt x="197" y="55"/>
                      <a:pt x="197" y="55"/>
                    </a:cubicBezTo>
                    <a:cubicBezTo>
                      <a:pt x="197" y="55"/>
                      <a:pt x="197" y="55"/>
                      <a:pt x="197" y="55"/>
                    </a:cubicBezTo>
                    <a:cubicBezTo>
                      <a:pt x="199" y="55"/>
                      <a:pt x="201" y="55"/>
                      <a:pt x="201" y="57"/>
                    </a:cubicBezTo>
                    <a:cubicBezTo>
                      <a:pt x="200" y="57"/>
                      <a:pt x="200" y="58"/>
                      <a:pt x="200" y="58"/>
                    </a:cubicBezTo>
                    <a:cubicBezTo>
                      <a:pt x="197" y="56"/>
                      <a:pt x="194" y="58"/>
                      <a:pt x="193" y="59"/>
                    </a:cubicBezTo>
                    <a:cubicBezTo>
                      <a:pt x="192" y="59"/>
                      <a:pt x="189" y="56"/>
                      <a:pt x="192" y="55"/>
                    </a:cubicBezTo>
                    <a:cubicBezTo>
                      <a:pt x="187" y="56"/>
                      <a:pt x="187" y="51"/>
                      <a:pt x="184" y="50"/>
                    </a:cubicBezTo>
                    <a:cubicBezTo>
                      <a:pt x="185" y="53"/>
                      <a:pt x="187" y="53"/>
                      <a:pt x="188" y="56"/>
                    </a:cubicBezTo>
                    <a:cubicBezTo>
                      <a:pt x="187" y="56"/>
                      <a:pt x="186" y="56"/>
                      <a:pt x="185" y="56"/>
                    </a:cubicBezTo>
                    <a:cubicBezTo>
                      <a:pt x="185" y="57"/>
                      <a:pt x="185" y="57"/>
                      <a:pt x="185" y="57"/>
                    </a:cubicBezTo>
                    <a:cubicBezTo>
                      <a:pt x="188" y="57"/>
                      <a:pt x="188" y="56"/>
                      <a:pt x="190" y="57"/>
                    </a:cubicBezTo>
                    <a:cubicBezTo>
                      <a:pt x="190" y="58"/>
                      <a:pt x="189" y="58"/>
                      <a:pt x="189" y="59"/>
                    </a:cubicBezTo>
                    <a:cubicBezTo>
                      <a:pt x="190" y="60"/>
                      <a:pt x="191" y="60"/>
                      <a:pt x="192" y="61"/>
                    </a:cubicBezTo>
                    <a:cubicBezTo>
                      <a:pt x="192" y="60"/>
                      <a:pt x="191" y="59"/>
                      <a:pt x="190" y="59"/>
                    </a:cubicBezTo>
                    <a:cubicBezTo>
                      <a:pt x="192" y="58"/>
                      <a:pt x="193" y="61"/>
                      <a:pt x="195" y="63"/>
                    </a:cubicBezTo>
                    <a:cubicBezTo>
                      <a:pt x="193" y="63"/>
                      <a:pt x="193" y="65"/>
                      <a:pt x="193" y="66"/>
                    </a:cubicBezTo>
                    <a:cubicBezTo>
                      <a:pt x="190" y="65"/>
                      <a:pt x="188" y="63"/>
                      <a:pt x="187" y="61"/>
                    </a:cubicBezTo>
                    <a:cubicBezTo>
                      <a:pt x="186" y="62"/>
                      <a:pt x="186" y="62"/>
                      <a:pt x="186" y="62"/>
                    </a:cubicBezTo>
                    <a:cubicBezTo>
                      <a:pt x="187" y="63"/>
                      <a:pt x="187" y="64"/>
                      <a:pt x="188" y="65"/>
                    </a:cubicBezTo>
                    <a:cubicBezTo>
                      <a:pt x="186" y="65"/>
                      <a:pt x="184" y="63"/>
                      <a:pt x="183" y="62"/>
                    </a:cubicBezTo>
                    <a:cubicBezTo>
                      <a:pt x="181" y="63"/>
                      <a:pt x="181" y="63"/>
                      <a:pt x="181" y="63"/>
                    </a:cubicBezTo>
                    <a:cubicBezTo>
                      <a:pt x="182" y="64"/>
                      <a:pt x="184" y="64"/>
                      <a:pt x="184" y="67"/>
                    </a:cubicBezTo>
                    <a:cubicBezTo>
                      <a:pt x="183" y="66"/>
                      <a:pt x="183" y="66"/>
                      <a:pt x="182" y="65"/>
                    </a:cubicBezTo>
                    <a:cubicBezTo>
                      <a:pt x="180" y="65"/>
                      <a:pt x="180" y="65"/>
                      <a:pt x="180" y="65"/>
                    </a:cubicBezTo>
                    <a:cubicBezTo>
                      <a:pt x="180" y="67"/>
                      <a:pt x="181" y="68"/>
                      <a:pt x="180" y="70"/>
                    </a:cubicBezTo>
                    <a:cubicBezTo>
                      <a:pt x="178" y="70"/>
                      <a:pt x="177" y="69"/>
                      <a:pt x="176" y="70"/>
                    </a:cubicBezTo>
                    <a:cubicBezTo>
                      <a:pt x="176" y="72"/>
                      <a:pt x="177" y="69"/>
                      <a:pt x="178" y="70"/>
                    </a:cubicBezTo>
                    <a:cubicBezTo>
                      <a:pt x="178" y="71"/>
                      <a:pt x="176" y="73"/>
                      <a:pt x="175" y="72"/>
                    </a:cubicBezTo>
                    <a:cubicBezTo>
                      <a:pt x="175" y="71"/>
                      <a:pt x="175" y="71"/>
                      <a:pt x="174" y="70"/>
                    </a:cubicBezTo>
                    <a:cubicBezTo>
                      <a:pt x="175" y="74"/>
                      <a:pt x="171" y="73"/>
                      <a:pt x="168" y="74"/>
                    </a:cubicBezTo>
                    <a:cubicBezTo>
                      <a:pt x="166" y="73"/>
                      <a:pt x="164" y="72"/>
                      <a:pt x="160" y="71"/>
                    </a:cubicBezTo>
                    <a:cubicBezTo>
                      <a:pt x="159" y="66"/>
                      <a:pt x="150" y="65"/>
                      <a:pt x="149" y="61"/>
                    </a:cubicBezTo>
                    <a:cubicBezTo>
                      <a:pt x="150" y="61"/>
                      <a:pt x="152" y="59"/>
                      <a:pt x="154" y="58"/>
                    </a:cubicBezTo>
                    <a:cubicBezTo>
                      <a:pt x="153" y="57"/>
                      <a:pt x="153" y="57"/>
                      <a:pt x="153" y="57"/>
                    </a:cubicBezTo>
                    <a:cubicBezTo>
                      <a:pt x="150" y="59"/>
                      <a:pt x="146" y="61"/>
                      <a:pt x="142" y="59"/>
                    </a:cubicBezTo>
                    <a:cubicBezTo>
                      <a:pt x="140" y="61"/>
                      <a:pt x="136" y="61"/>
                      <a:pt x="134" y="62"/>
                    </a:cubicBezTo>
                    <a:cubicBezTo>
                      <a:pt x="132" y="61"/>
                      <a:pt x="134" y="60"/>
                      <a:pt x="133" y="59"/>
                    </a:cubicBezTo>
                    <a:cubicBezTo>
                      <a:pt x="130" y="63"/>
                      <a:pt x="131" y="52"/>
                      <a:pt x="127" y="53"/>
                    </a:cubicBezTo>
                    <a:cubicBezTo>
                      <a:pt x="127" y="57"/>
                      <a:pt x="125" y="65"/>
                      <a:pt x="121" y="62"/>
                    </a:cubicBezTo>
                    <a:cubicBezTo>
                      <a:pt x="121" y="62"/>
                      <a:pt x="124" y="62"/>
                      <a:pt x="123" y="61"/>
                    </a:cubicBezTo>
                    <a:cubicBezTo>
                      <a:pt x="121" y="61"/>
                      <a:pt x="121" y="62"/>
                      <a:pt x="120" y="62"/>
                    </a:cubicBezTo>
                    <a:cubicBezTo>
                      <a:pt x="117" y="56"/>
                      <a:pt x="118" y="46"/>
                      <a:pt x="114" y="42"/>
                    </a:cubicBezTo>
                    <a:cubicBezTo>
                      <a:pt x="111" y="46"/>
                      <a:pt x="116" y="53"/>
                      <a:pt x="112" y="56"/>
                    </a:cubicBezTo>
                    <a:cubicBezTo>
                      <a:pt x="115" y="55"/>
                      <a:pt x="115" y="61"/>
                      <a:pt x="114" y="64"/>
                    </a:cubicBezTo>
                    <a:cubicBezTo>
                      <a:pt x="115" y="62"/>
                      <a:pt x="108" y="63"/>
                      <a:pt x="109" y="58"/>
                    </a:cubicBezTo>
                    <a:cubicBezTo>
                      <a:pt x="106" y="60"/>
                      <a:pt x="105" y="58"/>
                      <a:pt x="104" y="57"/>
                    </a:cubicBezTo>
                    <a:cubicBezTo>
                      <a:pt x="100" y="52"/>
                      <a:pt x="87" y="43"/>
                      <a:pt x="79" y="38"/>
                    </a:cubicBezTo>
                    <a:cubicBezTo>
                      <a:pt x="80" y="38"/>
                      <a:pt x="81" y="38"/>
                      <a:pt x="81" y="37"/>
                    </a:cubicBezTo>
                    <a:cubicBezTo>
                      <a:pt x="80" y="36"/>
                      <a:pt x="76" y="36"/>
                      <a:pt x="75" y="38"/>
                    </a:cubicBezTo>
                    <a:cubicBezTo>
                      <a:pt x="76" y="38"/>
                      <a:pt x="76" y="38"/>
                      <a:pt x="76" y="39"/>
                    </a:cubicBezTo>
                    <a:cubicBezTo>
                      <a:pt x="82" y="40"/>
                      <a:pt x="87" y="45"/>
                      <a:pt x="90" y="46"/>
                    </a:cubicBezTo>
                    <a:cubicBezTo>
                      <a:pt x="89" y="47"/>
                      <a:pt x="90" y="50"/>
                      <a:pt x="92" y="50"/>
                    </a:cubicBezTo>
                    <a:cubicBezTo>
                      <a:pt x="93" y="49"/>
                      <a:pt x="91" y="48"/>
                      <a:pt x="92" y="47"/>
                    </a:cubicBezTo>
                    <a:cubicBezTo>
                      <a:pt x="94" y="50"/>
                      <a:pt x="97" y="51"/>
                      <a:pt x="99" y="53"/>
                    </a:cubicBezTo>
                    <a:cubicBezTo>
                      <a:pt x="99" y="53"/>
                      <a:pt x="99" y="54"/>
                      <a:pt x="99" y="55"/>
                    </a:cubicBezTo>
                    <a:cubicBezTo>
                      <a:pt x="104" y="54"/>
                      <a:pt x="104" y="61"/>
                      <a:pt x="105" y="63"/>
                    </a:cubicBezTo>
                    <a:cubicBezTo>
                      <a:pt x="104" y="63"/>
                      <a:pt x="104" y="64"/>
                      <a:pt x="104" y="64"/>
                    </a:cubicBezTo>
                    <a:cubicBezTo>
                      <a:pt x="101" y="61"/>
                      <a:pt x="96" y="60"/>
                      <a:pt x="92" y="57"/>
                    </a:cubicBezTo>
                    <a:cubicBezTo>
                      <a:pt x="91" y="57"/>
                      <a:pt x="91" y="56"/>
                      <a:pt x="90" y="56"/>
                    </a:cubicBezTo>
                    <a:cubicBezTo>
                      <a:pt x="89" y="55"/>
                      <a:pt x="92" y="52"/>
                      <a:pt x="90" y="53"/>
                    </a:cubicBezTo>
                    <a:cubicBezTo>
                      <a:pt x="90" y="54"/>
                      <a:pt x="89" y="55"/>
                      <a:pt x="87" y="55"/>
                    </a:cubicBezTo>
                    <a:cubicBezTo>
                      <a:pt x="87" y="54"/>
                      <a:pt x="88" y="54"/>
                      <a:pt x="88" y="52"/>
                    </a:cubicBezTo>
                    <a:cubicBezTo>
                      <a:pt x="86" y="52"/>
                      <a:pt x="87" y="54"/>
                      <a:pt x="86" y="54"/>
                    </a:cubicBezTo>
                    <a:cubicBezTo>
                      <a:pt x="86" y="51"/>
                      <a:pt x="83" y="54"/>
                      <a:pt x="83" y="52"/>
                    </a:cubicBezTo>
                    <a:cubicBezTo>
                      <a:pt x="83" y="51"/>
                      <a:pt x="86" y="50"/>
                      <a:pt x="85" y="49"/>
                    </a:cubicBezTo>
                    <a:cubicBezTo>
                      <a:pt x="84" y="52"/>
                      <a:pt x="80" y="50"/>
                      <a:pt x="79" y="50"/>
                    </a:cubicBezTo>
                    <a:cubicBezTo>
                      <a:pt x="80" y="51"/>
                      <a:pt x="81" y="52"/>
                      <a:pt x="82" y="53"/>
                    </a:cubicBezTo>
                    <a:cubicBezTo>
                      <a:pt x="81" y="53"/>
                      <a:pt x="79" y="53"/>
                      <a:pt x="79" y="51"/>
                    </a:cubicBezTo>
                    <a:cubicBezTo>
                      <a:pt x="76" y="51"/>
                      <a:pt x="75" y="53"/>
                      <a:pt x="74" y="53"/>
                    </a:cubicBezTo>
                    <a:cubicBezTo>
                      <a:pt x="71" y="54"/>
                      <a:pt x="72" y="51"/>
                      <a:pt x="71" y="50"/>
                    </a:cubicBezTo>
                    <a:cubicBezTo>
                      <a:pt x="71" y="51"/>
                      <a:pt x="71" y="51"/>
                      <a:pt x="70" y="51"/>
                    </a:cubicBezTo>
                    <a:cubicBezTo>
                      <a:pt x="71" y="50"/>
                      <a:pt x="68" y="48"/>
                      <a:pt x="67" y="47"/>
                    </a:cubicBezTo>
                    <a:cubicBezTo>
                      <a:pt x="67" y="48"/>
                      <a:pt x="69" y="49"/>
                      <a:pt x="67" y="50"/>
                    </a:cubicBezTo>
                    <a:cubicBezTo>
                      <a:pt x="66" y="47"/>
                      <a:pt x="63" y="47"/>
                      <a:pt x="63" y="44"/>
                    </a:cubicBezTo>
                    <a:cubicBezTo>
                      <a:pt x="64" y="44"/>
                      <a:pt x="64" y="47"/>
                      <a:pt x="65" y="45"/>
                    </a:cubicBezTo>
                    <a:cubicBezTo>
                      <a:pt x="64" y="44"/>
                      <a:pt x="63" y="44"/>
                      <a:pt x="63" y="42"/>
                    </a:cubicBezTo>
                    <a:cubicBezTo>
                      <a:pt x="64" y="42"/>
                      <a:pt x="64" y="44"/>
                      <a:pt x="66" y="44"/>
                    </a:cubicBezTo>
                    <a:cubicBezTo>
                      <a:pt x="65" y="42"/>
                      <a:pt x="63" y="42"/>
                      <a:pt x="63" y="40"/>
                    </a:cubicBezTo>
                    <a:cubicBezTo>
                      <a:pt x="63" y="39"/>
                      <a:pt x="63" y="39"/>
                      <a:pt x="63" y="39"/>
                    </a:cubicBezTo>
                    <a:cubicBezTo>
                      <a:pt x="62" y="40"/>
                      <a:pt x="62" y="41"/>
                      <a:pt x="62" y="41"/>
                    </a:cubicBezTo>
                    <a:cubicBezTo>
                      <a:pt x="60" y="41"/>
                      <a:pt x="59" y="38"/>
                      <a:pt x="58" y="37"/>
                    </a:cubicBezTo>
                    <a:cubicBezTo>
                      <a:pt x="55" y="38"/>
                      <a:pt x="51" y="37"/>
                      <a:pt x="49" y="34"/>
                    </a:cubicBezTo>
                    <a:cubicBezTo>
                      <a:pt x="52" y="34"/>
                      <a:pt x="54" y="38"/>
                      <a:pt x="56" y="36"/>
                    </a:cubicBezTo>
                    <a:cubicBezTo>
                      <a:pt x="55" y="35"/>
                      <a:pt x="53" y="36"/>
                      <a:pt x="53" y="34"/>
                    </a:cubicBezTo>
                    <a:cubicBezTo>
                      <a:pt x="54" y="33"/>
                      <a:pt x="56" y="34"/>
                      <a:pt x="56" y="33"/>
                    </a:cubicBezTo>
                    <a:cubicBezTo>
                      <a:pt x="54" y="32"/>
                      <a:pt x="54" y="25"/>
                      <a:pt x="52" y="29"/>
                    </a:cubicBezTo>
                    <a:cubicBezTo>
                      <a:pt x="51" y="28"/>
                      <a:pt x="54" y="24"/>
                      <a:pt x="51" y="24"/>
                    </a:cubicBezTo>
                    <a:cubicBezTo>
                      <a:pt x="50" y="27"/>
                      <a:pt x="51" y="26"/>
                      <a:pt x="51" y="30"/>
                    </a:cubicBezTo>
                    <a:cubicBezTo>
                      <a:pt x="49" y="30"/>
                      <a:pt x="48" y="30"/>
                      <a:pt x="47" y="31"/>
                    </a:cubicBezTo>
                    <a:cubicBezTo>
                      <a:pt x="49" y="31"/>
                      <a:pt x="49" y="31"/>
                      <a:pt x="49" y="33"/>
                    </a:cubicBezTo>
                    <a:cubicBezTo>
                      <a:pt x="46" y="32"/>
                      <a:pt x="45" y="30"/>
                      <a:pt x="44" y="28"/>
                    </a:cubicBezTo>
                    <a:cubicBezTo>
                      <a:pt x="45" y="28"/>
                      <a:pt x="46" y="30"/>
                      <a:pt x="47" y="29"/>
                    </a:cubicBezTo>
                    <a:cubicBezTo>
                      <a:pt x="44" y="27"/>
                      <a:pt x="44" y="26"/>
                      <a:pt x="41" y="25"/>
                    </a:cubicBezTo>
                    <a:cubicBezTo>
                      <a:pt x="41" y="28"/>
                      <a:pt x="43" y="26"/>
                      <a:pt x="43" y="28"/>
                    </a:cubicBezTo>
                    <a:cubicBezTo>
                      <a:pt x="42" y="27"/>
                      <a:pt x="42" y="28"/>
                      <a:pt x="41" y="29"/>
                    </a:cubicBezTo>
                    <a:cubicBezTo>
                      <a:pt x="42" y="26"/>
                      <a:pt x="39" y="29"/>
                      <a:pt x="39" y="25"/>
                    </a:cubicBezTo>
                    <a:cubicBezTo>
                      <a:pt x="43" y="27"/>
                      <a:pt x="36" y="25"/>
                      <a:pt x="40" y="24"/>
                    </a:cubicBezTo>
                    <a:cubicBezTo>
                      <a:pt x="36" y="25"/>
                      <a:pt x="35" y="23"/>
                      <a:pt x="32" y="23"/>
                    </a:cubicBezTo>
                    <a:cubicBezTo>
                      <a:pt x="31" y="24"/>
                      <a:pt x="34" y="25"/>
                      <a:pt x="34" y="27"/>
                    </a:cubicBezTo>
                    <a:cubicBezTo>
                      <a:pt x="33" y="28"/>
                      <a:pt x="32" y="31"/>
                      <a:pt x="29" y="29"/>
                    </a:cubicBezTo>
                    <a:cubicBezTo>
                      <a:pt x="29" y="31"/>
                      <a:pt x="29" y="32"/>
                      <a:pt x="30" y="32"/>
                    </a:cubicBezTo>
                    <a:cubicBezTo>
                      <a:pt x="31" y="32"/>
                      <a:pt x="31" y="30"/>
                      <a:pt x="32" y="30"/>
                    </a:cubicBezTo>
                    <a:cubicBezTo>
                      <a:pt x="33" y="30"/>
                      <a:pt x="33" y="32"/>
                      <a:pt x="32" y="33"/>
                    </a:cubicBezTo>
                    <a:cubicBezTo>
                      <a:pt x="37" y="32"/>
                      <a:pt x="37" y="35"/>
                      <a:pt x="37" y="35"/>
                    </a:cubicBezTo>
                    <a:cubicBezTo>
                      <a:pt x="37" y="35"/>
                      <a:pt x="40" y="32"/>
                      <a:pt x="40" y="36"/>
                    </a:cubicBezTo>
                    <a:cubicBezTo>
                      <a:pt x="40" y="34"/>
                      <a:pt x="40" y="33"/>
                      <a:pt x="41" y="32"/>
                    </a:cubicBezTo>
                    <a:cubicBezTo>
                      <a:pt x="43" y="34"/>
                      <a:pt x="45" y="35"/>
                      <a:pt x="46" y="37"/>
                    </a:cubicBezTo>
                    <a:cubicBezTo>
                      <a:pt x="45" y="37"/>
                      <a:pt x="43" y="34"/>
                      <a:pt x="42" y="36"/>
                    </a:cubicBezTo>
                    <a:cubicBezTo>
                      <a:pt x="45" y="36"/>
                      <a:pt x="45" y="40"/>
                      <a:pt x="44" y="40"/>
                    </a:cubicBezTo>
                    <a:cubicBezTo>
                      <a:pt x="47" y="39"/>
                      <a:pt x="47" y="41"/>
                      <a:pt x="51" y="42"/>
                    </a:cubicBezTo>
                    <a:cubicBezTo>
                      <a:pt x="50" y="44"/>
                      <a:pt x="52" y="43"/>
                      <a:pt x="52" y="46"/>
                    </a:cubicBezTo>
                    <a:cubicBezTo>
                      <a:pt x="51" y="46"/>
                      <a:pt x="50" y="46"/>
                      <a:pt x="49" y="47"/>
                    </a:cubicBezTo>
                    <a:cubicBezTo>
                      <a:pt x="50" y="46"/>
                      <a:pt x="50" y="44"/>
                      <a:pt x="49" y="44"/>
                    </a:cubicBezTo>
                    <a:cubicBezTo>
                      <a:pt x="49" y="46"/>
                      <a:pt x="49" y="47"/>
                      <a:pt x="47" y="47"/>
                    </a:cubicBezTo>
                    <a:cubicBezTo>
                      <a:pt x="47" y="46"/>
                      <a:pt x="46" y="45"/>
                      <a:pt x="46" y="45"/>
                    </a:cubicBezTo>
                    <a:cubicBezTo>
                      <a:pt x="47" y="46"/>
                      <a:pt x="45" y="47"/>
                      <a:pt x="46" y="48"/>
                    </a:cubicBezTo>
                    <a:cubicBezTo>
                      <a:pt x="47" y="46"/>
                      <a:pt x="49" y="51"/>
                      <a:pt x="47" y="52"/>
                    </a:cubicBezTo>
                    <a:cubicBezTo>
                      <a:pt x="50" y="52"/>
                      <a:pt x="49" y="54"/>
                      <a:pt x="50" y="55"/>
                    </a:cubicBezTo>
                    <a:cubicBezTo>
                      <a:pt x="50" y="54"/>
                      <a:pt x="51" y="54"/>
                      <a:pt x="51" y="54"/>
                    </a:cubicBezTo>
                    <a:cubicBezTo>
                      <a:pt x="53" y="55"/>
                      <a:pt x="51" y="58"/>
                      <a:pt x="54" y="58"/>
                    </a:cubicBezTo>
                    <a:cubicBezTo>
                      <a:pt x="54" y="57"/>
                      <a:pt x="53" y="55"/>
                      <a:pt x="54" y="55"/>
                    </a:cubicBezTo>
                    <a:cubicBezTo>
                      <a:pt x="55" y="56"/>
                      <a:pt x="56" y="57"/>
                      <a:pt x="58" y="58"/>
                    </a:cubicBezTo>
                    <a:cubicBezTo>
                      <a:pt x="58" y="55"/>
                      <a:pt x="55" y="56"/>
                      <a:pt x="55" y="54"/>
                    </a:cubicBezTo>
                    <a:cubicBezTo>
                      <a:pt x="57" y="53"/>
                      <a:pt x="57" y="53"/>
                      <a:pt x="55" y="52"/>
                    </a:cubicBezTo>
                    <a:cubicBezTo>
                      <a:pt x="56" y="52"/>
                      <a:pt x="55" y="50"/>
                      <a:pt x="56" y="50"/>
                    </a:cubicBezTo>
                    <a:cubicBezTo>
                      <a:pt x="56" y="52"/>
                      <a:pt x="58" y="51"/>
                      <a:pt x="58" y="53"/>
                    </a:cubicBezTo>
                    <a:cubicBezTo>
                      <a:pt x="58" y="53"/>
                      <a:pt x="55" y="54"/>
                      <a:pt x="57" y="54"/>
                    </a:cubicBezTo>
                    <a:cubicBezTo>
                      <a:pt x="57" y="54"/>
                      <a:pt x="58" y="54"/>
                      <a:pt x="59" y="54"/>
                    </a:cubicBezTo>
                    <a:cubicBezTo>
                      <a:pt x="58" y="56"/>
                      <a:pt x="60" y="55"/>
                      <a:pt x="60" y="57"/>
                    </a:cubicBezTo>
                    <a:cubicBezTo>
                      <a:pt x="58" y="58"/>
                      <a:pt x="61" y="61"/>
                      <a:pt x="59" y="63"/>
                    </a:cubicBezTo>
                    <a:cubicBezTo>
                      <a:pt x="67" y="62"/>
                      <a:pt x="69" y="70"/>
                      <a:pt x="68" y="75"/>
                    </a:cubicBezTo>
                    <a:cubicBezTo>
                      <a:pt x="67" y="75"/>
                      <a:pt x="67" y="75"/>
                      <a:pt x="66" y="75"/>
                    </a:cubicBezTo>
                    <a:cubicBezTo>
                      <a:pt x="66" y="77"/>
                      <a:pt x="68" y="77"/>
                      <a:pt x="68" y="79"/>
                    </a:cubicBezTo>
                    <a:cubicBezTo>
                      <a:pt x="66" y="80"/>
                      <a:pt x="65" y="78"/>
                      <a:pt x="66" y="77"/>
                    </a:cubicBezTo>
                    <a:cubicBezTo>
                      <a:pt x="61" y="76"/>
                      <a:pt x="58" y="70"/>
                      <a:pt x="62" y="66"/>
                    </a:cubicBezTo>
                    <a:cubicBezTo>
                      <a:pt x="58" y="66"/>
                      <a:pt x="57" y="62"/>
                      <a:pt x="57" y="60"/>
                    </a:cubicBezTo>
                    <a:cubicBezTo>
                      <a:pt x="57" y="62"/>
                      <a:pt x="55" y="60"/>
                      <a:pt x="54" y="61"/>
                    </a:cubicBezTo>
                    <a:cubicBezTo>
                      <a:pt x="54" y="63"/>
                      <a:pt x="56" y="63"/>
                      <a:pt x="57" y="65"/>
                    </a:cubicBezTo>
                    <a:cubicBezTo>
                      <a:pt x="56" y="65"/>
                      <a:pt x="55" y="65"/>
                      <a:pt x="55" y="67"/>
                    </a:cubicBezTo>
                    <a:cubicBezTo>
                      <a:pt x="57" y="67"/>
                      <a:pt x="53" y="67"/>
                      <a:pt x="57" y="68"/>
                    </a:cubicBezTo>
                    <a:cubicBezTo>
                      <a:pt x="57" y="69"/>
                      <a:pt x="57" y="69"/>
                      <a:pt x="57" y="70"/>
                    </a:cubicBezTo>
                    <a:cubicBezTo>
                      <a:pt x="56" y="70"/>
                      <a:pt x="55" y="70"/>
                      <a:pt x="55" y="73"/>
                    </a:cubicBezTo>
                    <a:cubicBezTo>
                      <a:pt x="56" y="74"/>
                      <a:pt x="57" y="72"/>
                      <a:pt x="58" y="72"/>
                    </a:cubicBezTo>
                    <a:cubicBezTo>
                      <a:pt x="59" y="75"/>
                      <a:pt x="61" y="77"/>
                      <a:pt x="63" y="80"/>
                    </a:cubicBezTo>
                    <a:cubicBezTo>
                      <a:pt x="66" y="78"/>
                      <a:pt x="66" y="81"/>
                      <a:pt x="68" y="82"/>
                    </a:cubicBezTo>
                    <a:cubicBezTo>
                      <a:pt x="64" y="80"/>
                      <a:pt x="64" y="81"/>
                      <a:pt x="62" y="79"/>
                    </a:cubicBezTo>
                    <a:cubicBezTo>
                      <a:pt x="61" y="80"/>
                      <a:pt x="61" y="80"/>
                      <a:pt x="60" y="80"/>
                    </a:cubicBezTo>
                    <a:cubicBezTo>
                      <a:pt x="60" y="82"/>
                      <a:pt x="60" y="82"/>
                      <a:pt x="60" y="82"/>
                    </a:cubicBezTo>
                    <a:cubicBezTo>
                      <a:pt x="62" y="81"/>
                      <a:pt x="64" y="85"/>
                      <a:pt x="66" y="84"/>
                    </a:cubicBezTo>
                    <a:cubicBezTo>
                      <a:pt x="65" y="84"/>
                      <a:pt x="63" y="82"/>
                      <a:pt x="64" y="81"/>
                    </a:cubicBezTo>
                    <a:cubicBezTo>
                      <a:pt x="66" y="83"/>
                      <a:pt x="67" y="84"/>
                      <a:pt x="65" y="86"/>
                    </a:cubicBezTo>
                    <a:cubicBezTo>
                      <a:pt x="68" y="86"/>
                      <a:pt x="68" y="90"/>
                      <a:pt x="69" y="88"/>
                    </a:cubicBezTo>
                    <a:cubicBezTo>
                      <a:pt x="68" y="87"/>
                      <a:pt x="68" y="86"/>
                      <a:pt x="70" y="87"/>
                    </a:cubicBezTo>
                    <a:cubicBezTo>
                      <a:pt x="71" y="85"/>
                      <a:pt x="68" y="83"/>
                      <a:pt x="69" y="82"/>
                    </a:cubicBezTo>
                    <a:cubicBezTo>
                      <a:pt x="71" y="83"/>
                      <a:pt x="71" y="87"/>
                      <a:pt x="73" y="86"/>
                    </a:cubicBezTo>
                    <a:cubicBezTo>
                      <a:pt x="72" y="89"/>
                      <a:pt x="76" y="90"/>
                      <a:pt x="74" y="92"/>
                    </a:cubicBezTo>
                    <a:cubicBezTo>
                      <a:pt x="76" y="91"/>
                      <a:pt x="77" y="92"/>
                      <a:pt x="76" y="93"/>
                    </a:cubicBezTo>
                    <a:cubicBezTo>
                      <a:pt x="75" y="92"/>
                      <a:pt x="73" y="92"/>
                      <a:pt x="73" y="92"/>
                    </a:cubicBezTo>
                    <a:cubicBezTo>
                      <a:pt x="73" y="91"/>
                      <a:pt x="74" y="91"/>
                      <a:pt x="74" y="90"/>
                    </a:cubicBezTo>
                    <a:cubicBezTo>
                      <a:pt x="72" y="90"/>
                      <a:pt x="72" y="88"/>
                      <a:pt x="70" y="87"/>
                    </a:cubicBezTo>
                    <a:cubicBezTo>
                      <a:pt x="70" y="90"/>
                      <a:pt x="69" y="90"/>
                      <a:pt x="68" y="92"/>
                    </a:cubicBezTo>
                    <a:cubicBezTo>
                      <a:pt x="69" y="93"/>
                      <a:pt x="71" y="93"/>
                      <a:pt x="71" y="95"/>
                    </a:cubicBezTo>
                    <a:cubicBezTo>
                      <a:pt x="70" y="95"/>
                      <a:pt x="70" y="95"/>
                      <a:pt x="69" y="96"/>
                    </a:cubicBezTo>
                    <a:cubicBezTo>
                      <a:pt x="68" y="95"/>
                      <a:pt x="68" y="93"/>
                      <a:pt x="66" y="93"/>
                    </a:cubicBezTo>
                    <a:cubicBezTo>
                      <a:pt x="67" y="96"/>
                      <a:pt x="70" y="96"/>
                      <a:pt x="69" y="98"/>
                    </a:cubicBezTo>
                    <a:cubicBezTo>
                      <a:pt x="71" y="98"/>
                      <a:pt x="74" y="100"/>
                      <a:pt x="72" y="102"/>
                    </a:cubicBezTo>
                    <a:cubicBezTo>
                      <a:pt x="70" y="101"/>
                      <a:pt x="68" y="99"/>
                      <a:pt x="66" y="97"/>
                    </a:cubicBezTo>
                    <a:cubicBezTo>
                      <a:pt x="65" y="98"/>
                      <a:pt x="70" y="100"/>
                      <a:pt x="68" y="101"/>
                    </a:cubicBezTo>
                    <a:cubicBezTo>
                      <a:pt x="67" y="101"/>
                      <a:pt x="66" y="97"/>
                      <a:pt x="66" y="100"/>
                    </a:cubicBezTo>
                    <a:cubicBezTo>
                      <a:pt x="68" y="100"/>
                      <a:pt x="67" y="102"/>
                      <a:pt x="68" y="102"/>
                    </a:cubicBezTo>
                    <a:cubicBezTo>
                      <a:pt x="68" y="100"/>
                      <a:pt x="70" y="100"/>
                      <a:pt x="70" y="101"/>
                    </a:cubicBezTo>
                    <a:cubicBezTo>
                      <a:pt x="70" y="103"/>
                      <a:pt x="68" y="102"/>
                      <a:pt x="69" y="103"/>
                    </a:cubicBezTo>
                    <a:cubicBezTo>
                      <a:pt x="70" y="104"/>
                      <a:pt x="72" y="103"/>
                      <a:pt x="70" y="102"/>
                    </a:cubicBezTo>
                    <a:cubicBezTo>
                      <a:pt x="72" y="102"/>
                      <a:pt x="73" y="103"/>
                      <a:pt x="74" y="103"/>
                    </a:cubicBezTo>
                    <a:cubicBezTo>
                      <a:pt x="73" y="104"/>
                      <a:pt x="72" y="104"/>
                      <a:pt x="72" y="105"/>
                    </a:cubicBezTo>
                    <a:cubicBezTo>
                      <a:pt x="74" y="105"/>
                      <a:pt x="77" y="104"/>
                      <a:pt x="77" y="106"/>
                    </a:cubicBezTo>
                    <a:cubicBezTo>
                      <a:pt x="77" y="107"/>
                      <a:pt x="77" y="107"/>
                      <a:pt x="76" y="107"/>
                    </a:cubicBezTo>
                    <a:cubicBezTo>
                      <a:pt x="75" y="106"/>
                      <a:pt x="74" y="105"/>
                      <a:pt x="71" y="105"/>
                    </a:cubicBezTo>
                    <a:cubicBezTo>
                      <a:pt x="72" y="107"/>
                      <a:pt x="71" y="107"/>
                      <a:pt x="70" y="107"/>
                    </a:cubicBezTo>
                    <a:cubicBezTo>
                      <a:pt x="72" y="107"/>
                      <a:pt x="72" y="106"/>
                      <a:pt x="74" y="107"/>
                    </a:cubicBezTo>
                    <a:cubicBezTo>
                      <a:pt x="74" y="107"/>
                      <a:pt x="75" y="107"/>
                      <a:pt x="75" y="108"/>
                    </a:cubicBezTo>
                    <a:cubicBezTo>
                      <a:pt x="72" y="111"/>
                      <a:pt x="69" y="113"/>
                      <a:pt x="64" y="114"/>
                    </a:cubicBezTo>
                    <a:cubicBezTo>
                      <a:pt x="64" y="115"/>
                      <a:pt x="64" y="116"/>
                      <a:pt x="64" y="116"/>
                    </a:cubicBezTo>
                    <a:cubicBezTo>
                      <a:pt x="65" y="118"/>
                      <a:pt x="66" y="117"/>
                      <a:pt x="69" y="116"/>
                    </a:cubicBezTo>
                    <a:cubicBezTo>
                      <a:pt x="68" y="118"/>
                      <a:pt x="67" y="119"/>
                      <a:pt x="65" y="119"/>
                    </a:cubicBezTo>
                    <a:cubicBezTo>
                      <a:pt x="64" y="119"/>
                      <a:pt x="63" y="117"/>
                      <a:pt x="61" y="118"/>
                    </a:cubicBezTo>
                    <a:cubicBezTo>
                      <a:pt x="61" y="120"/>
                      <a:pt x="62" y="120"/>
                      <a:pt x="62" y="121"/>
                    </a:cubicBezTo>
                    <a:cubicBezTo>
                      <a:pt x="60" y="121"/>
                      <a:pt x="59" y="121"/>
                      <a:pt x="58" y="122"/>
                    </a:cubicBezTo>
                    <a:cubicBezTo>
                      <a:pt x="60" y="122"/>
                      <a:pt x="61" y="122"/>
                      <a:pt x="62" y="122"/>
                    </a:cubicBezTo>
                    <a:cubicBezTo>
                      <a:pt x="61" y="123"/>
                      <a:pt x="61" y="125"/>
                      <a:pt x="60" y="125"/>
                    </a:cubicBezTo>
                    <a:cubicBezTo>
                      <a:pt x="59" y="123"/>
                      <a:pt x="56" y="124"/>
                      <a:pt x="57" y="126"/>
                    </a:cubicBezTo>
                    <a:cubicBezTo>
                      <a:pt x="58" y="126"/>
                      <a:pt x="59" y="125"/>
                      <a:pt x="60" y="125"/>
                    </a:cubicBezTo>
                    <a:cubicBezTo>
                      <a:pt x="61" y="127"/>
                      <a:pt x="62" y="127"/>
                      <a:pt x="62" y="130"/>
                    </a:cubicBezTo>
                    <a:cubicBezTo>
                      <a:pt x="61" y="129"/>
                      <a:pt x="61" y="129"/>
                      <a:pt x="60" y="129"/>
                    </a:cubicBezTo>
                    <a:cubicBezTo>
                      <a:pt x="61" y="131"/>
                      <a:pt x="58" y="134"/>
                      <a:pt x="56" y="134"/>
                    </a:cubicBezTo>
                    <a:cubicBezTo>
                      <a:pt x="56" y="137"/>
                      <a:pt x="53" y="140"/>
                      <a:pt x="54" y="141"/>
                    </a:cubicBezTo>
                    <a:cubicBezTo>
                      <a:pt x="57" y="133"/>
                      <a:pt x="66" y="131"/>
                      <a:pt x="71" y="134"/>
                    </a:cubicBezTo>
                    <a:cubicBezTo>
                      <a:pt x="71" y="133"/>
                      <a:pt x="72" y="132"/>
                      <a:pt x="74" y="132"/>
                    </a:cubicBezTo>
                    <a:cubicBezTo>
                      <a:pt x="72" y="133"/>
                      <a:pt x="74" y="134"/>
                      <a:pt x="74" y="136"/>
                    </a:cubicBezTo>
                    <a:cubicBezTo>
                      <a:pt x="67" y="138"/>
                      <a:pt x="73" y="150"/>
                      <a:pt x="76" y="150"/>
                    </a:cubicBezTo>
                    <a:cubicBezTo>
                      <a:pt x="76" y="151"/>
                      <a:pt x="74" y="153"/>
                      <a:pt x="76" y="153"/>
                    </a:cubicBezTo>
                    <a:cubicBezTo>
                      <a:pt x="77" y="151"/>
                      <a:pt x="78" y="148"/>
                      <a:pt x="78" y="145"/>
                    </a:cubicBezTo>
                    <a:cubicBezTo>
                      <a:pt x="81" y="146"/>
                      <a:pt x="79" y="143"/>
                      <a:pt x="82" y="143"/>
                    </a:cubicBezTo>
                    <a:cubicBezTo>
                      <a:pt x="82" y="144"/>
                      <a:pt x="83" y="144"/>
                      <a:pt x="83" y="144"/>
                    </a:cubicBezTo>
                    <a:cubicBezTo>
                      <a:pt x="79" y="146"/>
                      <a:pt x="83" y="151"/>
                      <a:pt x="80" y="154"/>
                    </a:cubicBezTo>
                    <a:cubicBezTo>
                      <a:pt x="84" y="156"/>
                      <a:pt x="81" y="158"/>
                      <a:pt x="79" y="159"/>
                    </a:cubicBezTo>
                    <a:cubicBezTo>
                      <a:pt x="78" y="158"/>
                      <a:pt x="78" y="156"/>
                      <a:pt x="76" y="156"/>
                    </a:cubicBezTo>
                    <a:cubicBezTo>
                      <a:pt x="73" y="157"/>
                      <a:pt x="71" y="161"/>
                      <a:pt x="72" y="164"/>
                    </a:cubicBezTo>
                    <a:cubicBezTo>
                      <a:pt x="69" y="164"/>
                      <a:pt x="68" y="164"/>
                      <a:pt x="66" y="166"/>
                    </a:cubicBezTo>
                    <a:cubicBezTo>
                      <a:pt x="67" y="168"/>
                      <a:pt x="66" y="169"/>
                      <a:pt x="65" y="170"/>
                    </a:cubicBezTo>
                    <a:cubicBezTo>
                      <a:pt x="68" y="168"/>
                      <a:pt x="70" y="169"/>
                      <a:pt x="73" y="170"/>
                    </a:cubicBezTo>
                    <a:cubicBezTo>
                      <a:pt x="72" y="171"/>
                      <a:pt x="71" y="171"/>
                      <a:pt x="71" y="172"/>
                    </a:cubicBezTo>
                    <a:cubicBezTo>
                      <a:pt x="71" y="173"/>
                      <a:pt x="71" y="173"/>
                      <a:pt x="70" y="173"/>
                    </a:cubicBezTo>
                    <a:cubicBezTo>
                      <a:pt x="71" y="173"/>
                      <a:pt x="73" y="171"/>
                      <a:pt x="75" y="170"/>
                    </a:cubicBezTo>
                    <a:cubicBezTo>
                      <a:pt x="76" y="172"/>
                      <a:pt x="79" y="170"/>
                      <a:pt x="81" y="170"/>
                    </a:cubicBezTo>
                    <a:cubicBezTo>
                      <a:pt x="79" y="171"/>
                      <a:pt x="78" y="175"/>
                      <a:pt x="81" y="176"/>
                    </a:cubicBezTo>
                    <a:cubicBezTo>
                      <a:pt x="79" y="179"/>
                      <a:pt x="77" y="183"/>
                      <a:pt x="75" y="186"/>
                    </a:cubicBezTo>
                    <a:cubicBezTo>
                      <a:pt x="74" y="186"/>
                      <a:pt x="74" y="184"/>
                      <a:pt x="72" y="184"/>
                    </a:cubicBezTo>
                    <a:cubicBezTo>
                      <a:pt x="71" y="185"/>
                      <a:pt x="70" y="186"/>
                      <a:pt x="69" y="186"/>
                    </a:cubicBezTo>
                    <a:cubicBezTo>
                      <a:pt x="69" y="188"/>
                      <a:pt x="70" y="190"/>
                      <a:pt x="70" y="191"/>
                    </a:cubicBezTo>
                    <a:cubicBezTo>
                      <a:pt x="69" y="191"/>
                      <a:pt x="69" y="190"/>
                      <a:pt x="68" y="190"/>
                    </a:cubicBezTo>
                    <a:cubicBezTo>
                      <a:pt x="69" y="192"/>
                      <a:pt x="70" y="194"/>
                      <a:pt x="71" y="192"/>
                    </a:cubicBezTo>
                    <a:cubicBezTo>
                      <a:pt x="72" y="196"/>
                      <a:pt x="66" y="199"/>
                      <a:pt x="62" y="202"/>
                    </a:cubicBezTo>
                    <a:cubicBezTo>
                      <a:pt x="56" y="206"/>
                      <a:pt x="49" y="204"/>
                      <a:pt x="42" y="201"/>
                    </a:cubicBezTo>
                    <a:cubicBezTo>
                      <a:pt x="49" y="196"/>
                      <a:pt x="55" y="191"/>
                      <a:pt x="61" y="184"/>
                    </a:cubicBezTo>
                    <a:cubicBezTo>
                      <a:pt x="62" y="185"/>
                      <a:pt x="63" y="187"/>
                      <a:pt x="64" y="186"/>
                    </a:cubicBezTo>
                    <a:cubicBezTo>
                      <a:pt x="63" y="185"/>
                      <a:pt x="62" y="184"/>
                      <a:pt x="62" y="183"/>
                    </a:cubicBezTo>
                    <a:cubicBezTo>
                      <a:pt x="64" y="180"/>
                      <a:pt x="67" y="178"/>
                      <a:pt x="69" y="175"/>
                    </a:cubicBezTo>
                    <a:cubicBezTo>
                      <a:pt x="59" y="183"/>
                      <a:pt x="52" y="195"/>
                      <a:pt x="41" y="201"/>
                    </a:cubicBezTo>
                    <a:cubicBezTo>
                      <a:pt x="35" y="197"/>
                      <a:pt x="25" y="192"/>
                      <a:pt x="23" y="186"/>
                    </a:cubicBezTo>
                    <a:cubicBezTo>
                      <a:pt x="22" y="184"/>
                      <a:pt x="20" y="182"/>
                      <a:pt x="20" y="179"/>
                    </a:cubicBezTo>
                    <a:cubicBezTo>
                      <a:pt x="19" y="176"/>
                      <a:pt x="23" y="173"/>
                      <a:pt x="20" y="171"/>
                    </a:cubicBezTo>
                    <a:cubicBezTo>
                      <a:pt x="19" y="173"/>
                      <a:pt x="19" y="176"/>
                      <a:pt x="17" y="177"/>
                    </a:cubicBezTo>
                    <a:cubicBezTo>
                      <a:pt x="21" y="190"/>
                      <a:pt x="30" y="197"/>
                      <a:pt x="40" y="202"/>
                    </a:cubicBezTo>
                    <a:cubicBezTo>
                      <a:pt x="36" y="203"/>
                      <a:pt x="35" y="208"/>
                      <a:pt x="27" y="208"/>
                    </a:cubicBezTo>
                    <a:cubicBezTo>
                      <a:pt x="26" y="214"/>
                      <a:pt x="20" y="214"/>
                      <a:pt x="17" y="217"/>
                    </a:cubicBezTo>
                    <a:cubicBezTo>
                      <a:pt x="19" y="217"/>
                      <a:pt x="21" y="215"/>
                      <a:pt x="22" y="216"/>
                    </a:cubicBezTo>
                    <a:cubicBezTo>
                      <a:pt x="22" y="218"/>
                      <a:pt x="19" y="216"/>
                      <a:pt x="19" y="218"/>
                    </a:cubicBezTo>
                    <a:cubicBezTo>
                      <a:pt x="22" y="218"/>
                      <a:pt x="24" y="217"/>
                      <a:pt x="25" y="215"/>
                    </a:cubicBezTo>
                    <a:close/>
                    <a:moveTo>
                      <a:pt x="190" y="210"/>
                    </a:moveTo>
                    <a:cubicBezTo>
                      <a:pt x="191" y="208"/>
                      <a:pt x="192" y="205"/>
                      <a:pt x="192" y="204"/>
                    </a:cubicBezTo>
                    <a:cubicBezTo>
                      <a:pt x="193" y="203"/>
                      <a:pt x="193" y="208"/>
                      <a:pt x="195" y="206"/>
                    </a:cubicBezTo>
                    <a:cubicBezTo>
                      <a:pt x="194" y="208"/>
                      <a:pt x="192" y="209"/>
                      <a:pt x="190" y="210"/>
                    </a:cubicBezTo>
                    <a:close/>
                    <a:moveTo>
                      <a:pt x="22" y="165"/>
                    </a:moveTo>
                    <a:cubicBezTo>
                      <a:pt x="22" y="168"/>
                      <a:pt x="19" y="167"/>
                      <a:pt x="20" y="170"/>
                    </a:cubicBezTo>
                    <a:cubicBezTo>
                      <a:pt x="22" y="170"/>
                      <a:pt x="23" y="171"/>
                      <a:pt x="24" y="170"/>
                    </a:cubicBezTo>
                    <a:cubicBezTo>
                      <a:pt x="23" y="168"/>
                      <a:pt x="23" y="168"/>
                      <a:pt x="24" y="165"/>
                    </a:cubicBezTo>
                    <a:cubicBezTo>
                      <a:pt x="23" y="165"/>
                      <a:pt x="22" y="165"/>
                      <a:pt x="22" y="165"/>
                    </a:cubicBezTo>
                    <a:close/>
                    <a:moveTo>
                      <a:pt x="20" y="105"/>
                    </a:moveTo>
                    <a:cubicBezTo>
                      <a:pt x="20" y="107"/>
                      <a:pt x="22" y="107"/>
                      <a:pt x="22" y="108"/>
                    </a:cubicBezTo>
                    <a:cubicBezTo>
                      <a:pt x="22" y="106"/>
                      <a:pt x="24" y="107"/>
                      <a:pt x="23" y="105"/>
                    </a:cubicBezTo>
                    <a:cubicBezTo>
                      <a:pt x="22" y="105"/>
                      <a:pt x="21" y="105"/>
                      <a:pt x="20" y="105"/>
                    </a:cubicBezTo>
                    <a:close/>
                    <a:moveTo>
                      <a:pt x="23" y="40"/>
                    </a:moveTo>
                    <a:cubicBezTo>
                      <a:pt x="22" y="40"/>
                      <a:pt x="23" y="38"/>
                      <a:pt x="21" y="39"/>
                    </a:cubicBezTo>
                    <a:cubicBezTo>
                      <a:pt x="20" y="40"/>
                      <a:pt x="23" y="41"/>
                      <a:pt x="23" y="40"/>
                    </a:cubicBezTo>
                    <a:close/>
                    <a:moveTo>
                      <a:pt x="21" y="92"/>
                    </a:moveTo>
                    <a:cubicBezTo>
                      <a:pt x="23" y="93"/>
                      <a:pt x="24" y="88"/>
                      <a:pt x="22" y="88"/>
                    </a:cubicBezTo>
                    <a:cubicBezTo>
                      <a:pt x="21" y="89"/>
                      <a:pt x="20" y="91"/>
                      <a:pt x="21" y="92"/>
                    </a:cubicBezTo>
                    <a:close/>
                    <a:moveTo>
                      <a:pt x="31" y="23"/>
                    </a:moveTo>
                    <a:cubicBezTo>
                      <a:pt x="30" y="19"/>
                      <a:pt x="22" y="18"/>
                      <a:pt x="20" y="21"/>
                    </a:cubicBezTo>
                    <a:cubicBezTo>
                      <a:pt x="23" y="21"/>
                      <a:pt x="28" y="19"/>
                      <a:pt x="31" y="23"/>
                    </a:cubicBezTo>
                    <a:close/>
                    <a:moveTo>
                      <a:pt x="14" y="27"/>
                    </a:moveTo>
                    <a:cubicBezTo>
                      <a:pt x="14" y="28"/>
                      <a:pt x="15" y="29"/>
                      <a:pt x="17" y="29"/>
                    </a:cubicBezTo>
                    <a:cubicBezTo>
                      <a:pt x="18" y="27"/>
                      <a:pt x="20" y="22"/>
                      <a:pt x="18" y="21"/>
                    </a:cubicBezTo>
                    <a:cubicBezTo>
                      <a:pt x="19" y="26"/>
                      <a:pt x="14" y="22"/>
                      <a:pt x="14" y="27"/>
                    </a:cubicBezTo>
                    <a:close/>
                    <a:moveTo>
                      <a:pt x="9" y="101"/>
                    </a:moveTo>
                    <a:cubicBezTo>
                      <a:pt x="13" y="102"/>
                      <a:pt x="16" y="101"/>
                      <a:pt x="19" y="101"/>
                    </a:cubicBezTo>
                    <a:cubicBezTo>
                      <a:pt x="18" y="99"/>
                      <a:pt x="11" y="98"/>
                      <a:pt x="9" y="101"/>
                    </a:cubicBezTo>
                    <a:close/>
                    <a:moveTo>
                      <a:pt x="18" y="206"/>
                    </a:moveTo>
                    <a:cubicBezTo>
                      <a:pt x="18" y="204"/>
                      <a:pt x="18" y="200"/>
                      <a:pt x="16" y="200"/>
                    </a:cubicBezTo>
                    <a:cubicBezTo>
                      <a:pt x="17" y="202"/>
                      <a:pt x="17" y="204"/>
                      <a:pt x="18" y="206"/>
                    </a:cubicBezTo>
                    <a:close/>
                    <a:moveTo>
                      <a:pt x="14" y="196"/>
                    </a:moveTo>
                    <a:cubicBezTo>
                      <a:pt x="15" y="196"/>
                      <a:pt x="15" y="195"/>
                      <a:pt x="16" y="195"/>
                    </a:cubicBezTo>
                    <a:cubicBezTo>
                      <a:pt x="16" y="194"/>
                      <a:pt x="16" y="194"/>
                      <a:pt x="14" y="194"/>
                    </a:cubicBezTo>
                    <a:cubicBezTo>
                      <a:pt x="14" y="194"/>
                      <a:pt x="14" y="195"/>
                      <a:pt x="14" y="196"/>
                    </a:cubicBezTo>
                    <a:close/>
                    <a:moveTo>
                      <a:pt x="15" y="242"/>
                    </a:moveTo>
                    <a:cubicBezTo>
                      <a:pt x="27" y="235"/>
                      <a:pt x="4" y="224"/>
                      <a:pt x="8" y="239"/>
                    </a:cubicBezTo>
                    <a:cubicBezTo>
                      <a:pt x="7" y="240"/>
                      <a:pt x="6" y="241"/>
                      <a:pt x="6" y="242"/>
                    </a:cubicBezTo>
                    <a:cubicBezTo>
                      <a:pt x="8" y="243"/>
                      <a:pt x="10" y="245"/>
                      <a:pt x="12" y="244"/>
                    </a:cubicBezTo>
                    <a:cubicBezTo>
                      <a:pt x="13" y="246"/>
                      <a:pt x="11" y="250"/>
                      <a:pt x="12" y="252"/>
                    </a:cubicBezTo>
                    <a:cubicBezTo>
                      <a:pt x="16" y="255"/>
                      <a:pt x="20" y="251"/>
                      <a:pt x="23" y="249"/>
                    </a:cubicBezTo>
                    <a:cubicBezTo>
                      <a:pt x="30" y="242"/>
                      <a:pt x="35" y="233"/>
                      <a:pt x="41" y="228"/>
                    </a:cubicBezTo>
                    <a:cubicBezTo>
                      <a:pt x="42" y="229"/>
                      <a:pt x="43" y="229"/>
                      <a:pt x="44" y="229"/>
                    </a:cubicBezTo>
                    <a:cubicBezTo>
                      <a:pt x="47" y="228"/>
                      <a:pt x="49" y="223"/>
                      <a:pt x="47" y="220"/>
                    </a:cubicBezTo>
                    <a:cubicBezTo>
                      <a:pt x="49" y="220"/>
                      <a:pt x="47" y="219"/>
                      <a:pt x="47" y="218"/>
                    </a:cubicBezTo>
                    <a:cubicBezTo>
                      <a:pt x="49" y="216"/>
                      <a:pt x="51" y="214"/>
                      <a:pt x="53" y="212"/>
                    </a:cubicBezTo>
                    <a:cubicBezTo>
                      <a:pt x="52" y="211"/>
                      <a:pt x="52" y="211"/>
                      <a:pt x="52" y="211"/>
                    </a:cubicBezTo>
                    <a:cubicBezTo>
                      <a:pt x="48" y="215"/>
                      <a:pt x="42" y="219"/>
                      <a:pt x="39" y="224"/>
                    </a:cubicBezTo>
                    <a:cubicBezTo>
                      <a:pt x="38" y="226"/>
                      <a:pt x="40" y="226"/>
                      <a:pt x="40" y="227"/>
                    </a:cubicBezTo>
                    <a:cubicBezTo>
                      <a:pt x="32" y="235"/>
                      <a:pt x="27" y="246"/>
                      <a:pt x="15" y="250"/>
                    </a:cubicBezTo>
                    <a:cubicBezTo>
                      <a:pt x="14" y="248"/>
                      <a:pt x="15" y="245"/>
                      <a:pt x="15" y="242"/>
                    </a:cubicBezTo>
                    <a:close/>
                    <a:moveTo>
                      <a:pt x="15" y="172"/>
                    </a:moveTo>
                    <a:cubicBezTo>
                      <a:pt x="17" y="168"/>
                      <a:pt x="13" y="167"/>
                      <a:pt x="12" y="165"/>
                    </a:cubicBezTo>
                    <a:cubicBezTo>
                      <a:pt x="19" y="159"/>
                      <a:pt x="7" y="148"/>
                      <a:pt x="6" y="156"/>
                    </a:cubicBezTo>
                    <a:cubicBezTo>
                      <a:pt x="5" y="159"/>
                      <a:pt x="10" y="161"/>
                      <a:pt x="11" y="164"/>
                    </a:cubicBezTo>
                    <a:cubicBezTo>
                      <a:pt x="12" y="167"/>
                      <a:pt x="10" y="173"/>
                      <a:pt x="15" y="172"/>
                    </a:cubicBezTo>
                    <a:close/>
                    <a:moveTo>
                      <a:pt x="8" y="222"/>
                    </a:moveTo>
                    <a:cubicBezTo>
                      <a:pt x="10" y="223"/>
                      <a:pt x="13" y="221"/>
                      <a:pt x="11" y="220"/>
                    </a:cubicBezTo>
                    <a:cubicBezTo>
                      <a:pt x="11" y="221"/>
                      <a:pt x="7" y="220"/>
                      <a:pt x="8" y="222"/>
                    </a:cubicBezTo>
                    <a:close/>
                    <a:moveTo>
                      <a:pt x="3" y="226"/>
                    </a:moveTo>
                    <a:cubicBezTo>
                      <a:pt x="3" y="228"/>
                      <a:pt x="4" y="229"/>
                      <a:pt x="4" y="230"/>
                    </a:cubicBezTo>
                    <a:cubicBezTo>
                      <a:pt x="5" y="230"/>
                      <a:pt x="7" y="230"/>
                      <a:pt x="7" y="228"/>
                    </a:cubicBezTo>
                    <a:cubicBezTo>
                      <a:pt x="4" y="229"/>
                      <a:pt x="5" y="226"/>
                      <a:pt x="3" y="226"/>
                    </a:cubicBezTo>
                    <a:close/>
                    <a:moveTo>
                      <a:pt x="9" y="178"/>
                    </a:moveTo>
                    <a:cubicBezTo>
                      <a:pt x="7" y="178"/>
                      <a:pt x="8" y="178"/>
                      <a:pt x="6" y="178"/>
                    </a:cubicBezTo>
                    <a:cubicBezTo>
                      <a:pt x="5" y="181"/>
                      <a:pt x="3" y="186"/>
                      <a:pt x="4" y="189"/>
                    </a:cubicBezTo>
                    <a:cubicBezTo>
                      <a:pt x="3" y="189"/>
                      <a:pt x="2" y="189"/>
                      <a:pt x="1" y="189"/>
                    </a:cubicBezTo>
                    <a:cubicBezTo>
                      <a:pt x="6" y="193"/>
                      <a:pt x="0" y="206"/>
                      <a:pt x="6" y="210"/>
                    </a:cubicBezTo>
                    <a:cubicBezTo>
                      <a:pt x="7" y="208"/>
                      <a:pt x="11" y="205"/>
                      <a:pt x="11" y="203"/>
                    </a:cubicBezTo>
                    <a:cubicBezTo>
                      <a:pt x="8" y="203"/>
                      <a:pt x="9" y="207"/>
                      <a:pt x="6" y="207"/>
                    </a:cubicBezTo>
                    <a:cubicBezTo>
                      <a:pt x="4" y="205"/>
                      <a:pt x="3" y="194"/>
                      <a:pt x="7" y="193"/>
                    </a:cubicBezTo>
                    <a:cubicBezTo>
                      <a:pt x="7" y="190"/>
                      <a:pt x="5" y="190"/>
                      <a:pt x="5" y="189"/>
                    </a:cubicBezTo>
                    <a:cubicBezTo>
                      <a:pt x="6" y="185"/>
                      <a:pt x="6" y="180"/>
                      <a:pt x="9" y="178"/>
                    </a:cubicBezTo>
                    <a:close/>
                    <a:moveTo>
                      <a:pt x="164" y="90"/>
                    </a:moveTo>
                    <a:cubicBezTo>
                      <a:pt x="170" y="90"/>
                      <a:pt x="175" y="92"/>
                      <a:pt x="181" y="94"/>
                    </a:cubicBezTo>
                    <a:cubicBezTo>
                      <a:pt x="180" y="92"/>
                      <a:pt x="170" y="91"/>
                      <a:pt x="170" y="95"/>
                    </a:cubicBezTo>
                    <a:cubicBezTo>
                      <a:pt x="170" y="98"/>
                      <a:pt x="183" y="98"/>
                      <a:pt x="184" y="96"/>
                    </a:cubicBezTo>
                    <a:cubicBezTo>
                      <a:pt x="183" y="94"/>
                      <a:pt x="180" y="94"/>
                      <a:pt x="178" y="93"/>
                    </a:cubicBezTo>
                    <a:cubicBezTo>
                      <a:pt x="179" y="91"/>
                      <a:pt x="184" y="91"/>
                      <a:pt x="186" y="91"/>
                    </a:cubicBezTo>
                    <a:moveTo>
                      <a:pt x="194" y="86"/>
                    </a:moveTo>
                    <a:cubicBezTo>
                      <a:pt x="195" y="87"/>
                      <a:pt x="195" y="89"/>
                      <a:pt x="194" y="91"/>
                    </a:cubicBezTo>
                    <a:cubicBezTo>
                      <a:pt x="194" y="89"/>
                      <a:pt x="192" y="85"/>
                      <a:pt x="190" y="84"/>
                    </a:cubicBezTo>
                    <a:cubicBezTo>
                      <a:pt x="186" y="84"/>
                      <a:pt x="191" y="90"/>
                      <a:pt x="192" y="91"/>
                    </a:cubicBezTo>
                    <a:moveTo>
                      <a:pt x="129" y="72"/>
                    </a:moveTo>
                    <a:cubicBezTo>
                      <a:pt x="129" y="66"/>
                      <a:pt x="137" y="73"/>
                      <a:pt x="138" y="73"/>
                    </a:cubicBezTo>
                    <a:cubicBezTo>
                      <a:pt x="136" y="73"/>
                      <a:pt x="134" y="69"/>
                      <a:pt x="133" y="67"/>
                    </a:cubicBezTo>
                    <a:cubicBezTo>
                      <a:pt x="131" y="65"/>
                      <a:pt x="132" y="66"/>
                      <a:pt x="130" y="66"/>
                    </a:cubicBezTo>
                    <a:cubicBezTo>
                      <a:pt x="129" y="66"/>
                      <a:pt x="128" y="66"/>
                      <a:pt x="127" y="66"/>
                    </a:cubicBezTo>
                    <a:cubicBezTo>
                      <a:pt x="126" y="65"/>
                      <a:pt x="127" y="60"/>
                      <a:pt x="127" y="59"/>
                    </a:cubicBezTo>
                    <a:moveTo>
                      <a:pt x="78" y="60"/>
                    </a:moveTo>
                    <a:cubicBezTo>
                      <a:pt x="79" y="60"/>
                      <a:pt x="81" y="60"/>
                      <a:pt x="81" y="58"/>
                    </a:cubicBezTo>
                    <a:cubicBezTo>
                      <a:pt x="80" y="56"/>
                      <a:pt x="78" y="59"/>
                      <a:pt x="77" y="59"/>
                    </a:cubicBezTo>
                    <a:moveTo>
                      <a:pt x="68" y="57"/>
                    </a:moveTo>
                    <a:cubicBezTo>
                      <a:pt x="69" y="60"/>
                      <a:pt x="71" y="62"/>
                      <a:pt x="74" y="62"/>
                    </a:cubicBezTo>
                    <a:moveTo>
                      <a:pt x="96" y="64"/>
                    </a:moveTo>
                    <a:cubicBezTo>
                      <a:pt x="95" y="64"/>
                      <a:pt x="95" y="64"/>
                      <a:pt x="94" y="64"/>
                    </a:cubicBezTo>
                    <a:cubicBezTo>
                      <a:pt x="97" y="66"/>
                      <a:pt x="92" y="68"/>
                      <a:pt x="94" y="70"/>
                    </a:cubicBezTo>
                    <a:cubicBezTo>
                      <a:pt x="95" y="72"/>
                      <a:pt x="102" y="70"/>
                      <a:pt x="101" y="68"/>
                    </a:cubicBezTo>
                    <a:cubicBezTo>
                      <a:pt x="101" y="66"/>
                      <a:pt x="97" y="66"/>
                      <a:pt x="95" y="65"/>
                    </a:cubicBezTo>
                    <a:cubicBezTo>
                      <a:pt x="93" y="65"/>
                      <a:pt x="90" y="63"/>
                      <a:pt x="88" y="62"/>
                    </a:cubicBezTo>
                    <a:cubicBezTo>
                      <a:pt x="89" y="63"/>
                      <a:pt x="92" y="67"/>
                      <a:pt x="93" y="69"/>
                    </a:cubicBezTo>
                    <a:cubicBezTo>
                      <a:pt x="91" y="68"/>
                      <a:pt x="90" y="67"/>
                      <a:pt x="88" y="66"/>
                    </a:cubicBezTo>
                    <a:cubicBezTo>
                      <a:pt x="86" y="65"/>
                      <a:pt x="83" y="63"/>
                      <a:pt x="80" y="62"/>
                    </a:cubicBezTo>
                    <a:moveTo>
                      <a:pt x="77" y="97"/>
                    </a:moveTo>
                    <a:cubicBezTo>
                      <a:pt x="80" y="97"/>
                      <a:pt x="83" y="98"/>
                      <a:pt x="86" y="98"/>
                    </a:cubicBezTo>
                    <a:moveTo>
                      <a:pt x="97" y="155"/>
                    </a:moveTo>
                    <a:cubicBezTo>
                      <a:pt x="93" y="155"/>
                      <a:pt x="91" y="158"/>
                      <a:pt x="88" y="160"/>
                    </a:cubicBezTo>
                    <a:cubicBezTo>
                      <a:pt x="88" y="161"/>
                      <a:pt x="87" y="161"/>
                      <a:pt x="86" y="162"/>
                    </a:cubicBezTo>
                    <a:cubicBezTo>
                      <a:pt x="86" y="162"/>
                      <a:pt x="84" y="162"/>
                      <a:pt x="84" y="162"/>
                    </a:cubicBezTo>
                    <a:cubicBezTo>
                      <a:pt x="83" y="165"/>
                      <a:pt x="88" y="163"/>
                      <a:pt x="88" y="163"/>
                    </a:cubicBezTo>
                    <a:cubicBezTo>
                      <a:pt x="90" y="162"/>
                      <a:pt x="91" y="162"/>
                      <a:pt x="92" y="161"/>
                    </a:cubicBezTo>
                    <a:cubicBezTo>
                      <a:pt x="93" y="161"/>
                      <a:pt x="95" y="160"/>
                      <a:pt x="95" y="162"/>
                    </a:cubicBezTo>
                    <a:moveTo>
                      <a:pt x="105" y="160"/>
                    </a:moveTo>
                    <a:cubicBezTo>
                      <a:pt x="109" y="162"/>
                      <a:pt x="111" y="167"/>
                      <a:pt x="115" y="170"/>
                    </a:cubicBezTo>
                    <a:cubicBezTo>
                      <a:pt x="118" y="172"/>
                      <a:pt x="123" y="173"/>
                      <a:pt x="127" y="172"/>
                    </a:cubicBezTo>
                    <a:cubicBezTo>
                      <a:pt x="124" y="169"/>
                      <a:pt x="119" y="169"/>
                      <a:pt x="116" y="167"/>
                    </a:cubicBezTo>
                    <a:cubicBezTo>
                      <a:pt x="112" y="164"/>
                      <a:pt x="111" y="162"/>
                      <a:pt x="112" y="157"/>
                    </a:cubicBezTo>
                    <a:moveTo>
                      <a:pt x="94" y="167"/>
                    </a:moveTo>
                    <a:cubicBezTo>
                      <a:pt x="91" y="168"/>
                      <a:pt x="88" y="169"/>
                      <a:pt x="87" y="172"/>
                    </a:cubicBezTo>
                    <a:moveTo>
                      <a:pt x="87" y="172"/>
                    </a:moveTo>
                    <a:cubicBezTo>
                      <a:pt x="89" y="170"/>
                      <a:pt x="90" y="170"/>
                      <a:pt x="92" y="169"/>
                    </a:cubicBezTo>
                    <a:cubicBezTo>
                      <a:pt x="93" y="167"/>
                      <a:pt x="93" y="166"/>
                      <a:pt x="95" y="165"/>
                    </a:cubicBezTo>
                    <a:moveTo>
                      <a:pt x="100" y="163"/>
                    </a:moveTo>
                    <a:cubicBezTo>
                      <a:pt x="104" y="162"/>
                      <a:pt x="108" y="163"/>
                      <a:pt x="112" y="162"/>
                    </a:cubicBezTo>
                    <a:moveTo>
                      <a:pt x="195" y="200"/>
                    </a:moveTo>
                    <a:cubicBezTo>
                      <a:pt x="194" y="204"/>
                      <a:pt x="191" y="207"/>
                      <a:pt x="190" y="210"/>
                    </a:cubicBezTo>
                    <a:cubicBezTo>
                      <a:pt x="192" y="210"/>
                      <a:pt x="198" y="210"/>
                      <a:pt x="197" y="206"/>
                    </a:cubicBezTo>
                    <a:moveTo>
                      <a:pt x="209" y="204"/>
                    </a:moveTo>
                    <a:cubicBezTo>
                      <a:pt x="209" y="207"/>
                      <a:pt x="208" y="211"/>
                      <a:pt x="209" y="213"/>
                    </a:cubicBezTo>
                    <a:cubicBezTo>
                      <a:pt x="212" y="213"/>
                      <a:pt x="210" y="204"/>
                      <a:pt x="210" y="202"/>
                    </a:cubicBezTo>
                    <a:moveTo>
                      <a:pt x="203" y="224"/>
                    </a:moveTo>
                    <a:cubicBezTo>
                      <a:pt x="206" y="224"/>
                      <a:pt x="207" y="223"/>
                      <a:pt x="205" y="221"/>
                    </a:cubicBezTo>
                  </a:path>
                </a:pathLst>
              </a:custGeom>
              <a:blipFill>
                <a:blip r:embed="rId4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17" name="组合 16"/>
              <p:cNvGrpSpPr/>
              <p:nvPr/>
            </p:nvGrpSpPr>
            <p:grpSpPr>
              <a:xfrm>
                <a:off x="4175118" y="4745308"/>
                <a:ext cx="2697048" cy="981450"/>
                <a:chOff x="4765208" y="5062846"/>
                <a:chExt cx="2697048" cy="981450"/>
              </a:xfrm>
            </p:grpSpPr>
            <p:sp>
              <p:nvSpPr>
                <p:cNvPr id="18" name="文本框 11"/>
                <p:cNvSpPr txBox="1"/>
                <p:nvPr/>
              </p:nvSpPr>
              <p:spPr>
                <a:xfrm>
                  <a:off x="5348332" y="5062846"/>
                  <a:ext cx="1530800" cy="340519"/>
                </a:xfrm>
                <a:prstGeom prst="roundRect">
                  <a:avLst/>
                </a:prstGeom>
                <a:solidFill>
                  <a:schemeClr val="tx1"/>
                </a:solidFill>
              </p:spPr>
              <p:txBody>
                <a:bodyPr wrap="none">
                  <a:normAutofit fontScale="92500" lnSpcReduction="20000"/>
                </a:bodyPr>
                <a:lstStyle/>
                <a:p>
                  <a:pPr algn="ctr">
                    <a:lnSpc>
                      <a:spcPct val="110000"/>
                    </a:lnSpc>
                  </a:pPr>
                  <a:r>
                    <a:rPr lang="zh-CN" altLang="en-US" sz="1400">
                      <a:solidFill>
                        <a:schemeClr val="bg2"/>
                      </a:solidFill>
                    </a:rPr>
                    <a:t>标题文本预设</a:t>
                  </a:r>
                </a:p>
              </p:txBody>
            </p:sp>
            <p:sp>
              <p:nvSpPr>
                <p:cNvPr id="19" name="文本框 12"/>
                <p:cNvSpPr txBox="1">
                  <a:spLocks/>
                </p:cNvSpPr>
                <p:nvPr/>
              </p:nvSpPr>
              <p:spPr bwMode="auto">
                <a:xfrm>
                  <a:off x="4765208" y="5470066"/>
                  <a:ext cx="2697048" cy="57423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square" lIns="0" tIns="0" rIns="0" bIns="0" anchor="ctr" anchorCtr="1">
                  <a:normAutofit/>
                  <a:scene3d>
                    <a:camera prst="orthographicFront"/>
                    <a:lightRig rig="threePt" dir="t"/>
                  </a:scene3d>
                  <a:sp3d>
                    <a:bevelT w="0" h="0"/>
                  </a:sp3d>
                </a:bodyPr>
                <a:lstStyle/>
                <a:p>
                  <a:pPr algn="ctr">
                    <a:lnSpc>
                      <a:spcPct val="120000"/>
                    </a:lnSpc>
                    <a:defRPr/>
                  </a:pPr>
                  <a:r>
                    <a:rPr lang="zh-CN" altLang="en-US" sz="1000" dirty="0"/>
                    <a:t>此部分内容作为文字排版占位显示 </a:t>
                  </a:r>
                  <a:br>
                    <a:rPr lang="zh-CN" altLang="en-US" sz="1000" dirty="0"/>
                  </a:br>
                  <a:r>
                    <a:rPr lang="zh-CN" altLang="en-US" sz="1000" dirty="0"/>
                    <a:t>（建议使用主题字体）</a:t>
                  </a:r>
                </a:p>
              </p:txBody>
            </p:sp>
          </p:grpSp>
        </p:grpSp>
        <p:grpSp>
          <p:nvGrpSpPr>
            <p:cNvPr id="6" name="组合 5"/>
            <p:cNvGrpSpPr/>
            <p:nvPr/>
          </p:nvGrpSpPr>
          <p:grpSpPr>
            <a:xfrm>
              <a:off x="6193169" y="1324337"/>
              <a:ext cx="2806042" cy="4209325"/>
              <a:chOff x="7718313" y="1131242"/>
              <a:chExt cx="3063486" cy="4595516"/>
            </a:xfrm>
          </p:grpSpPr>
          <p:sp>
            <p:nvSpPr>
              <p:cNvPr id="12" name="任意多边形 11"/>
              <p:cNvSpPr>
                <a:spLocks/>
              </p:cNvSpPr>
              <p:nvPr/>
            </p:nvSpPr>
            <p:spPr bwMode="auto">
              <a:xfrm>
                <a:off x="7718313" y="1131242"/>
                <a:ext cx="3063486" cy="3024336"/>
              </a:xfrm>
              <a:custGeom>
                <a:avLst/>
                <a:gdLst>
                  <a:gd name="T0" fmla="*/ 93 w 299"/>
                  <a:gd name="T1" fmla="*/ 65 h 295"/>
                  <a:gd name="T2" fmla="*/ 90 w 299"/>
                  <a:gd name="T3" fmla="*/ 159 h 295"/>
                  <a:gd name="T4" fmla="*/ 132 w 299"/>
                  <a:gd name="T5" fmla="*/ 69 h 295"/>
                  <a:gd name="T6" fmla="*/ 292 w 299"/>
                  <a:gd name="T7" fmla="*/ 107 h 295"/>
                  <a:gd name="T8" fmla="*/ 279 w 299"/>
                  <a:gd name="T9" fmla="*/ 170 h 295"/>
                  <a:gd name="T10" fmla="*/ 271 w 299"/>
                  <a:gd name="T11" fmla="*/ 51 h 295"/>
                  <a:gd name="T12" fmla="*/ 244 w 299"/>
                  <a:gd name="T13" fmla="*/ 213 h 295"/>
                  <a:gd name="T14" fmla="*/ 236 w 299"/>
                  <a:gd name="T15" fmla="*/ 219 h 295"/>
                  <a:gd name="T16" fmla="*/ 224 w 299"/>
                  <a:gd name="T17" fmla="*/ 244 h 295"/>
                  <a:gd name="T18" fmla="*/ 200 w 299"/>
                  <a:gd name="T19" fmla="*/ 59 h 295"/>
                  <a:gd name="T20" fmla="*/ 182 w 299"/>
                  <a:gd name="T21" fmla="*/ 36 h 295"/>
                  <a:gd name="T22" fmla="*/ 160 w 299"/>
                  <a:gd name="T23" fmla="*/ 240 h 295"/>
                  <a:gd name="T24" fmla="*/ 177 w 299"/>
                  <a:gd name="T25" fmla="*/ 42 h 295"/>
                  <a:gd name="T26" fmla="*/ 144 w 299"/>
                  <a:gd name="T27" fmla="*/ 245 h 295"/>
                  <a:gd name="T28" fmla="*/ 127 w 299"/>
                  <a:gd name="T29" fmla="*/ 295 h 295"/>
                  <a:gd name="T30" fmla="*/ 109 w 299"/>
                  <a:gd name="T31" fmla="*/ 50 h 295"/>
                  <a:gd name="T32" fmla="*/ 94 w 299"/>
                  <a:gd name="T33" fmla="*/ 40 h 295"/>
                  <a:gd name="T34" fmla="*/ 81 w 299"/>
                  <a:gd name="T35" fmla="*/ 31 h 295"/>
                  <a:gd name="T36" fmla="*/ 78 w 299"/>
                  <a:gd name="T37" fmla="*/ 155 h 295"/>
                  <a:gd name="T38" fmla="*/ 70 w 299"/>
                  <a:gd name="T39" fmla="*/ 43 h 295"/>
                  <a:gd name="T40" fmla="*/ 64 w 299"/>
                  <a:gd name="T41" fmla="*/ 33 h 295"/>
                  <a:gd name="T42" fmla="*/ 54 w 299"/>
                  <a:gd name="T43" fmla="*/ 90 h 295"/>
                  <a:gd name="T44" fmla="*/ 51 w 299"/>
                  <a:gd name="T45" fmla="*/ 154 h 295"/>
                  <a:gd name="T46" fmla="*/ 51 w 299"/>
                  <a:gd name="T47" fmla="*/ 66 h 295"/>
                  <a:gd name="T48" fmla="*/ 39 w 299"/>
                  <a:gd name="T49" fmla="*/ 166 h 295"/>
                  <a:gd name="T50" fmla="*/ 25 w 299"/>
                  <a:gd name="T51" fmla="*/ 104 h 295"/>
                  <a:gd name="T52" fmla="*/ 263 w 299"/>
                  <a:gd name="T53" fmla="*/ 159 h 295"/>
                  <a:gd name="T54" fmla="*/ 251 w 299"/>
                  <a:gd name="T55" fmla="*/ 78 h 295"/>
                  <a:gd name="T56" fmla="*/ 247 w 299"/>
                  <a:gd name="T57" fmla="*/ 75 h 295"/>
                  <a:gd name="T58" fmla="*/ 230 w 299"/>
                  <a:gd name="T59" fmla="*/ 84 h 295"/>
                  <a:gd name="T60" fmla="*/ 233 w 299"/>
                  <a:gd name="T61" fmla="*/ 209 h 295"/>
                  <a:gd name="T62" fmla="*/ 207 w 299"/>
                  <a:gd name="T63" fmla="*/ 85 h 295"/>
                  <a:gd name="T64" fmla="*/ 136 w 299"/>
                  <a:gd name="T65" fmla="*/ 232 h 295"/>
                  <a:gd name="T66" fmla="*/ 133 w 299"/>
                  <a:gd name="T67" fmla="*/ 67 h 295"/>
                  <a:gd name="T68" fmla="*/ 109 w 299"/>
                  <a:gd name="T69" fmla="*/ 62 h 295"/>
                  <a:gd name="T70" fmla="*/ 89 w 299"/>
                  <a:gd name="T71" fmla="*/ 170 h 295"/>
                  <a:gd name="T72" fmla="*/ 77 w 299"/>
                  <a:gd name="T73" fmla="*/ 59 h 295"/>
                  <a:gd name="T74" fmla="*/ 98 w 299"/>
                  <a:gd name="T75" fmla="*/ 192 h 295"/>
                  <a:gd name="T76" fmla="*/ 74 w 299"/>
                  <a:gd name="T77" fmla="*/ 69 h 295"/>
                  <a:gd name="T78" fmla="*/ 61 w 299"/>
                  <a:gd name="T79" fmla="*/ 205 h 295"/>
                  <a:gd name="T80" fmla="*/ 59 w 299"/>
                  <a:gd name="T81" fmla="*/ 206 h 295"/>
                  <a:gd name="T82" fmla="*/ 104 w 299"/>
                  <a:gd name="T83" fmla="*/ 217 h 295"/>
                  <a:gd name="T84" fmla="*/ 136 w 299"/>
                  <a:gd name="T85" fmla="*/ 255 h 295"/>
                  <a:gd name="T86" fmla="*/ 165 w 299"/>
                  <a:gd name="T87" fmla="*/ 214 h 295"/>
                  <a:gd name="T88" fmla="*/ 222 w 299"/>
                  <a:gd name="T89" fmla="*/ 247 h 295"/>
                  <a:gd name="T90" fmla="*/ 262 w 299"/>
                  <a:gd name="T91" fmla="*/ 182 h 295"/>
                  <a:gd name="T92" fmla="*/ 281 w 299"/>
                  <a:gd name="T93" fmla="*/ 151 h 295"/>
                  <a:gd name="T94" fmla="*/ 249 w 299"/>
                  <a:gd name="T95" fmla="*/ 123 h 295"/>
                  <a:gd name="T96" fmla="*/ 261 w 299"/>
                  <a:gd name="T97" fmla="*/ 64 h 295"/>
                  <a:gd name="T98" fmla="*/ 218 w 299"/>
                  <a:gd name="T99" fmla="*/ 86 h 295"/>
                  <a:gd name="T100" fmla="*/ 205 w 299"/>
                  <a:gd name="T101" fmla="*/ 54 h 295"/>
                  <a:gd name="T102" fmla="*/ 182 w 299"/>
                  <a:gd name="T103" fmla="*/ 65 h 295"/>
                  <a:gd name="T104" fmla="*/ 99 w 299"/>
                  <a:gd name="T105" fmla="*/ 53 h 295"/>
                  <a:gd name="T106" fmla="*/ 56 w 299"/>
                  <a:gd name="T107" fmla="*/ 33 h 295"/>
                  <a:gd name="T108" fmla="*/ 46 w 299"/>
                  <a:gd name="T109" fmla="*/ 48 h 295"/>
                  <a:gd name="T110" fmla="*/ 60 w 299"/>
                  <a:gd name="T111" fmla="*/ 80 h 295"/>
                  <a:gd name="T112" fmla="*/ 71 w 299"/>
                  <a:gd name="T113" fmla="*/ 105 h 295"/>
                  <a:gd name="T114" fmla="*/ 66 w 299"/>
                  <a:gd name="T115" fmla="*/ 166 h 295"/>
                  <a:gd name="T116" fmla="*/ 190 w 299"/>
                  <a:gd name="T117" fmla="*/ 210 h 295"/>
                  <a:gd name="T118" fmla="*/ 18 w 299"/>
                  <a:gd name="T119" fmla="*/ 206 h 295"/>
                  <a:gd name="T120" fmla="*/ 7 w 299"/>
                  <a:gd name="T121" fmla="*/ 228 h 295"/>
                  <a:gd name="T122" fmla="*/ 68 w 299"/>
                  <a:gd name="T123" fmla="*/ 57 h 295"/>
                  <a:gd name="T124" fmla="*/ 112 w 299"/>
                  <a:gd name="T125" fmla="*/ 162 h 2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99" h="295">
                    <a:moveTo>
                      <a:pt x="75" y="62"/>
                    </a:moveTo>
                    <a:cubicBezTo>
                      <a:pt x="72" y="65"/>
                      <a:pt x="68" y="61"/>
                      <a:pt x="66" y="58"/>
                    </a:cubicBezTo>
                    <a:cubicBezTo>
                      <a:pt x="66" y="57"/>
                      <a:pt x="66" y="57"/>
                      <a:pt x="66" y="57"/>
                    </a:cubicBezTo>
                    <a:cubicBezTo>
                      <a:pt x="67" y="57"/>
                      <a:pt x="67" y="57"/>
                      <a:pt x="67" y="57"/>
                    </a:cubicBezTo>
                    <a:cubicBezTo>
                      <a:pt x="67" y="60"/>
                      <a:pt x="70" y="61"/>
                      <a:pt x="73" y="61"/>
                    </a:cubicBezTo>
                    <a:cubicBezTo>
                      <a:pt x="74" y="62"/>
                      <a:pt x="74" y="62"/>
                      <a:pt x="75" y="62"/>
                    </a:cubicBezTo>
                    <a:close/>
                    <a:moveTo>
                      <a:pt x="82" y="59"/>
                    </a:moveTo>
                    <a:cubicBezTo>
                      <a:pt x="81" y="57"/>
                      <a:pt x="82" y="55"/>
                      <a:pt x="81" y="54"/>
                    </a:cubicBezTo>
                    <a:cubicBezTo>
                      <a:pt x="81" y="56"/>
                      <a:pt x="79" y="54"/>
                      <a:pt x="79" y="56"/>
                    </a:cubicBezTo>
                    <a:cubicBezTo>
                      <a:pt x="80" y="57"/>
                      <a:pt x="80" y="59"/>
                      <a:pt x="82" y="59"/>
                    </a:cubicBezTo>
                    <a:close/>
                    <a:moveTo>
                      <a:pt x="79" y="63"/>
                    </a:moveTo>
                    <a:cubicBezTo>
                      <a:pt x="78" y="63"/>
                      <a:pt x="78" y="64"/>
                      <a:pt x="79" y="64"/>
                    </a:cubicBezTo>
                    <a:cubicBezTo>
                      <a:pt x="78" y="62"/>
                      <a:pt x="79" y="61"/>
                      <a:pt x="81" y="61"/>
                    </a:cubicBezTo>
                    <a:cubicBezTo>
                      <a:pt x="81" y="59"/>
                      <a:pt x="80" y="58"/>
                      <a:pt x="79" y="58"/>
                    </a:cubicBezTo>
                    <a:cubicBezTo>
                      <a:pt x="78" y="59"/>
                      <a:pt x="81" y="59"/>
                      <a:pt x="79" y="60"/>
                    </a:cubicBezTo>
                    <a:cubicBezTo>
                      <a:pt x="77" y="60"/>
                      <a:pt x="78" y="58"/>
                      <a:pt x="77" y="59"/>
                    </a:cubicBezTo>
                    <a:cubicBezTo>
                      <a:pt x="76" y="60"/>
                      <a:pt x="80" y="62"/>
                      <a:pt x="77" y="63"/>
                    </a:cubicBezTo>
                    <a:cubicBezTo>
                      <a:pt x="78" y="63"/>
                      <a:pt x="79" y="63"/>
                      <a:pt x="79" y="63"/>
                    </a:cubicBezTo>
                    <a:close/>
                    <a:moveTo>
                      <a:pt x="86" y="65"/>
                    </a:moveTo>
                    <a:cubicBezTo>
                      <a:pt x="86" y="65"/>
                      <a:pt x="86" y="66"/>
                      <a:pt x="86" y="65"/>
                    </a:cubicBezTo>
                    <a:cubicBezTo>
                      <a:pt x="85" y="64"/>
                      <a:pt x="83" y="63"/>
                      <a:pt x="81" y="62"/>
                    </a:cubicBezTo>
                    <a:cubicBezTo>
                      <a:pt x="82" y="63"/>
                      <a:pt x="79" y="62"/>
                      <a:pt x="80" y="64"/>
                    </a:cubicBezTo>
                    <a:cubicBezTo>
                      <a:pt x="82" y="64"/>
                      <a:pt x="82" y="65"/>
                      <a:pt x="85" y="66"/>
                    </a:cubicBezTo>
                    <a:cubicBezTo>
                      <a:pt x="85" y="65"/>
                      <a:pt x="85" y="65"/>
                      <a:pt x="86" y="65"/>
                    </a:cubicBezTo>
                    <a:close/>
                    <a:moveTo>
                      <a:pt x="96" y="62"/>
                    </a:moveTo>
                    <a:cubicBezTo>
                      <a:pt x="97" y="61"/>
                      <a:pt x="97" y="62"/>
                      <a:pt x="97" y="61"/>
                    </a:cubicBezTo>
                    <a:cubicBezTo>
                      <a:pt x="96" y="61"/>
                      <a:pt x="96" y="62"/>
                      <a:pt x="95" y="62"/>
                    </a:cubicBezTo>
                    <a:cubicBezTo>
                      <a:pt x="95" y="63"/>
                      <a:pt x="97" y="64"/>
                      <a:pt x="98" y="63"/>
                    </a:cubicBezTo>
                    <a:cubicBezTo>
                      <a:pt x="97" y="63"/>
                      <a:pt x="96" y="62"/>
                      <a:pt x="96" y="62"/>
                    </a:cubicBezTo>
                    <a:close/>
                    <a:moveTo>
                      <a:pt x="94" y="64"/>
                    </a:moveTo>
                    <a:cubicBezTo>
                      <a:pt x="95" y="65"/>
                      <a:pt x="94" y="66"/>
                      <a:pt x="93" y="65"/>
                    </a:cubicBezTo>
                    <a:cubicBezTo>
                      <a:pt x="94" y="60"/>
                      <a:pt x="88" y="62"/>
                      <a:pt x="88" y="60"/>
                    </a:cubicBezTo>
                    <a:cubicBezTo>
                      <a:pt x="88" y="61"/>
                      <a:pt x="87" y="61"/>
                      <a:pt x="86" y="62"/>
                    </a:cubicBezTo>
                    <a:cubicBezTo>
                      <a:pt x="88" y="65"/>
                      <a:pt x="93" y="67"/>
                      <a:pt x="97" y="67"/>
                    </a:cubicBezTo>
                    <a:cubicBezTo>
                      <a:pt x="94" y="66"/>
                      <a:pt x="96" y="64"/>
                      <a:pt x="94" y="64"/>
                    </a:cubicBezTo>
                    <a:close/>
                    <a:moveTo>
                      <a:pt x="103" y="65"/>
                    </a:moveTo>
                    <a:cubicBezTo>
                      <a:pt x="102" y="65"/>
                      <a:pt x="101" y="65"/>
                      <a:pt x="100" y="66"/>
                    </a:cubicBezTo>
                    <a:cubicBezTo>
                      <a:pt x="102" y="67"/>
                      <a:pt x="103" y="67"/>
                      <a:pt x="103" y="65"/>
                    </a:cubicBezTo>
                    <a:close/>
                    <a:moveTo>
                      <a:pt x="92" y="72"/>
                    </a:moveTo>
                    <a:cubicBezTo>
                      <a:pt x="91" y="71"/>
                      <a:pt x="89" y="69"/>
                      <a:pt x="88" y="71"/>
                    </a:cubicBezTo>
                    <a:cubicBezTo>
                      <a:pt x="89" y="71"/>
                      <a:pt x="90" y="74"/>
                      <a:pt x="92" y="72"/>
                    </a:cubicBezTo>
                    <a:close/>
                    <a:moveTo>
                      <a:pt x="100" y="71"/>
                    </a:moveTo>
                    <a:cubicBezTo>
                      <a:pt x="98" y="71"/>
                      <a:pt x="96" y="69"/>
                      <a:pt x="95" y="70"/>
                    </a:cubicBezTo>
                    <a:cubicBezTo>
                      <a:pt x="97" y="70"/>
                      <a:pt x="99" y="73"/>
                      <a:pt x="100" y="71"/>
                    </a:cubicBezTo>
                    <a:close/>
                    <a:moveTo>
                      <a:pt x="79" y="98"/>
                    </a:moveTo>
                    <a:cubicBezTo>
                      <a:pt x="78" y="96"/>
                      <a:pt x="80" y="96"/>
                      <a:pt x="81" y="95"/>
                    </a:cubicBezTo>
                    <a:cubicBezTo>
                      <a:pt x="79" y="96"/>
                      <a:pt x="79" y="94"/>
                      <a:pt x="79" y="95"/>
                    </a:cubicBezTo>
                    <a:cubicBezTo>
                      <a:pt x="80" y="96"/>
                      <a:pt x="76" y="97"/>
                      <a:pt x="76" y="95"/>
                    </a:cubicBezTo>
                    <a:cubicBezTo>
                      <a:pt x="76" y="96"/>
                      <a:pt x="73" y="96"/>
                      <a:pt x="76" y="97"/>
                    </a:cubicBezTo>
                    <a:cubicBezTo>
                      <a:pt x="76" y="95"/>
                      <a:pt x="78" y="98"/>
                      <a:pt x="79" y="98"/>
                    </a:cubicBezTo>
                    <a:close/>
                    <a:moveTo>
                      <a:pt x="89" y="170"/>
                    </a:moveTo>
                    <a:cubicBezTo>
                      <a:pt x="89" y="170"/>
                      <a:pt x="87" y="173"/>
                      <a:pt x="89" y="174"/>
                    </a:cubicBezTo>
                    <a:cubicBezTo>
                      <a:pt x="90" y="172"/>
                      <a:pt x="91" y="171"/>
                      <a:pt x="93" y="169"/>
                    </a:cubicBezTo>
                    <a:cubicBezTo>
                      <a:pt x="92" y="169"/>
                      <a:pt x="90" y="170"/>
                      <a:pt x="89" y="170"/>
                    </a:cubicBezTo>
                    <a:close/>
                    <a:moveTo>
                      <a:pt x="82" y="162"/>
                    </a:moveTo>
                    <a:cubicBezTo>
                      <a:pt x="85" y="162"/>
                      <a:pt x="85" y="162"/>
                      <a:pt x="85" y="162"/>
                    </a:cubicBezTo>
                    <a:cubicBezTo>
                      <a:pt x="84" y="161"/>
                      <a:pt x="87" y="160"/>
                      <a:pt x="85" y="160"/>
                    </a:cubicBezTo>
                    <a:cubicBezTo>
                      <a:pt x="85" y="161"/>
                      <a:pt x="83" y="160"/>
                      <a:pt x="82" y="162"/>
                    </a:cubicBezTo>
                    <a:close/>
                    <a:moveTo>
                      <a:pt x="93" y="160"/>
                    </a:moveTo>
                    <a:cubicBezTo>
                      <a:pt x="91" y="160"/>
                      <a:pt x="91" y="162"/>
                      <a:pt x="91" y="163"/>
                    </a:cubicBezTo>
                    <a:cubicBezTo>
                      <a:pt x="92" y="163"/>
                      <a:pt x="92" y="162"/>
                      <a:pt x="93" y="160"/>
                    </a:cubicBezTo>
                    <a:close/>
                    <a:moveTo>
                      <a:pt x="90" y="159"/>
                    </a:moveTo>
                    <a:cubicBezTo>
                      <a:pt x="91" y="157"/>
                      <a:pt x="95" y="156"/>
                      <a:pt x="92" y="154"/>
                    </a:cubicBezTo>
                    <a:cubicBezTo>
                      <a:pt x="92" y="156"/>
                      <a:pt x="88" y="156"/>
                      <a:pt x="90" y="159"/>
                    </a:cubicBezTo>
                    <a:close/>
                    <a:moveTo>
                      <a:pt x="111" y="162"/>
                    </a:moveTo>
                    <a:cubicBezTo>
                      <a:pt x="111" y="161"/>
                      <a:pt x="112" y="159"/>
                      <a:pt x="110" y="159"/>
                    </a:cubicBezTo>
                    <a:cubicBezTo>
                      <a:pt x="110" y="161"/>
                      <a:pt x="109" y="162"/>
                      <a:pt x="111" y="162"/>
                    </a:cubicBezTo>
                    <a:close/>
                    <a:moveTo>
                      <a:pt x="122" y="171"/>
                    </a:moveTo>
                    <a:cubicBezTo>
                      <a:pt x="122" y="172"/>
                      <a:pt x="122" y="174"/>
                      <a:pt x="123" y="173"/>
                    </a:cubicBezTo>
                    <a:cubicBezTo>
                      <a:pt x="123" y="172"/>
                      <a:pt x="123" y="171"/>
                      <a:pt x="122" y="171"/>
                    </a:cubicBezTo>
                    <a:close/>
                    <a:moveTo>
                      <a:pt x="118" y="170"/>
                    </a:moveTo>
                    <a:cubicBezTo>
                      <a:pt x="117" y="171"/>
                      <a:pt x="117" y="172"/>
                      <a:pt x="119" y="172"/>
                    </a:cubicBezTo>
                    <a:cubicBezTo>
                      <a:pt x="118" y="171"/>
                      <a:pt x="120" y="172"/>
                      <a:pt x="120" y="171"/>
                    </a:cubicBezTo>
                    <a:cubicBezTo>
                      <a:pt x="119" y="171"/>
                      <a:pt x="120" y="169"/>
                      <a:pt x="119" y="169"/>
                    </a:cubicBezTo>
                    <a:cubicBezTo>
                      <a:pt x="117" y="170"/>
                      <a:pt x="116" y="168"/>
                      <a:pt x="114" y="170"/>
                    </a:cubicBezTo>
                    <a:cubicBezTo>
                      <a:pt x="113" y="169"/>
                      <a:pt x="114" y="166"/>
                      <a:pt x="111" y="166"/>
                    </a:cubicBezTo>
                    <a:cubicBezTo>
                      <a:pt x="112" y="170"/>
                      <a:pt x="111" y="170"/>
                      <a:pt x="114" y="172"/>
                    </a:cubicBezTo>
                    <a:cubicBezTo>
                      <a:pt x="116" y="172"/>
                      <a:pt x="116" y="170"/>
                      <a:pt x="118" y="170"/>
                    </a:cubicBezTo>
                    <a:close/>
                    <a:moveTo>
                      <a:pt x="207" y="221"/>
                    </a:moveTo>
                    <a:cubicBezTo>
                      <a:pt x="206" y="222"/>
                      <a:pt x="205" y="223"/>
                      <a:pt x="206" y="225"/>
                    </a:cubicBezTo>
                    <a:cubicBezTo>
                      <a:pt x="207" y="224"/>
                      <a:pt x="208" y="227"/>
                      <a:pt x="208" y="225"/>
                    </a:cubicBezTo>
                    <a:cubicBezTo>
                      <a:pt x="207" y="225"/>
                      <a:pt x="209" y="222"/>
                      <a:pt x="207" y="220"/>
                    </a:cubicBezTo>
                    <a:lnTo>
                      <a:pt x="207" y="221"/>
                    </a:lnTo>
                    <a:close/>
                    <a:moveTo>
                      <a:pt x="213" y="204"/>
                    </a:moveTo>
                    <a:cubicBezTo>
                      <a:pt x="208" y="204"/>
                      <a:pt x="209" y="210"/>
                      <a:pt x="209" y="214"/>
                    </a:cubicBezTo>
                    <a:cubicBezTo>
                      <a:pt x="214" y="213"/>
                      <a:pt x="213" y="208"/>
                      <a:pt x="213" y="204"/>
                    </a:cubicBezTo>
                    <a:close/>
                    <a:moveTo>
                      <a:pt x="190" y="210"/>
                    </a:moveTo>
                    <a:cubicBezTo>
                      <a:pt x="192" y="209"/>
                      <a:pt x="194" y="208"/>
                      <a:pt x="195" y="206"/>
                    </a:cubicBezTo>
                    <a:cubicBezTo>
                      <a:pt x="193" y="208"/>
                      <a:pt x="193" y="203"/>
                      <a:pt x="192" y="204"/>
                    </a:cubicBezTo>
                    <a:cubicBezTo>
                      <a:pt x="192" y="205"/>
                      <a:pt x="191" y="208"/>
                      <a:pt x="190" y="210"/>
                    </a:cubicBezTo>
                    <a:close/>
                    <a:moveTo>
                      <a:pt x="131" y="68"/>
                    </a:moveTo>
                    <a:cubicBezTo>
                      <a:pt x="131" y="69"/>
                      <a:pt x="132" y="71"/>
                      <a:pt x="132" y="69"/>
                    </a:cubicBezTo>
                    <a:cubicBezTo>
                      <a:pt x="132" y="69"/>
                      <a:pt x="132" y="69"/>
                      <a:pt x="132" y="69"/>
                    </a:cubicBezTo>
                    <a:cubicBezTo>
                      <a:pt x="132" y="68"/>
                      <a:pt x="133" y="68"/>
                      <a:pt x="133" y="67"/>
                    </a:cubicBezTo>
                    <a:cubicBezTo>
                      <a:pt x="129" y="66"/>
                      <a:pt x="129" y="62"/>
                      <a:pt x="128" y="59"/>
                    </a:cubicBezTo>
                    <a:cubicBezTo>
                      <a:pt x="128" y="62"/>
                      <a:pt x="126" y="63"/>
                      <a:pt x="126" y="66"/>
                    </a:cubicBezTo>
                    <a:cubicBezTo>
                      <a:pt x="129" y="66"/>
                      <a:pt x="128" y="70"/>
                      <a:pt x="130" y="71"/>
                    </a:cubicBezTo>
                    <a:cubicBezTo>
                      <a:pt x="130" y="70"/>
                      <a:pt x="130" y="69"/>
                      <a:pt x="131" y="68"/>
                    </a:cubicBezTo>
                    <a:close/>
                    <a:moveTo>
                      <a:pt x="137" y="73"/>
                    </a:moveTo>
                    <a:cubicBezTo>
                      <a:pt x="136" y="72"/>
                      <a:pt x="135" y="72"/>
                      <a:pt x="136" y="70"/>
                    </a:cubicBezTo>
                    <a:cubicBezTo>
                      <a:pt x="137" y="70"/>
                      <a:pt x="136" y="73"/>
                      <a:pt x="138" y="72"/>
                    </a:cubicBezTo>
                    <a:cubicBezTo>
                      <a:pt x="138" y="69"/>
                      <a:pt x="136" y="69"/>
                      <a:pt x="134" y="67"/>
                    </a:cubicBezTo>
                    <a:cubicBezTo>
                      <a:pt x="136" y="70"/>
                      <a:pt x="131" y="68"/>
                      <a:pt x="133" y="73"/>
                    </a:cubicBezTo>
                    <a:cubicBezTo>
                      <a:pt x="134" y="72"/>
                      <a:pt x="136" y="74"/>
                      <a:pt x="137" y="73"/>
                    </a:cubicBezTo>
                    <a:close/>
                    <a:moveTo>
                      <a:pt x="196" y="90"/>
                    </a:moveTo>
                    <a:cubicBezTo>
                      <a:pt x="196" y="88"/>
                      <a:pt x="195" y="83"/>
                      <a:pt x="193" y="84"/>
                    </a:cubicBezTo>
                    <a:cubicBezTo>
                      <a:pt x="195" y="85"/>
                      <a:pt x="192" y="86"/>
                      <a:pt x="192" y="87"/>
                    </a:cubicBezTo>
                    <a:cubicBezTo>
                      <a:pt x="191" y="86"/>
                      <a:pt x="190" y="87"/>
                      <a:pt x="189" y="87"/>
                    </a:cubicBezTo>
                    <a:cubicBezTo>
                      <a:pt x="189" y="88"/>
                      <a:pt x="191" y="88"/>
                      <a:pt x="190" y="90"/>
                    </a:cubicBezTo>
                    <a:cubicBezTo>
                      <a:pt x="191" y="90"/>
                      <a:pt x="193" y="91"/>
                      <a:pt x="193" y="90"/>
                    </a:cubicBezTo>
                    <a:cubicBezTo>
                      <a:pt x="192" y="90"/>
                      <a:pt x="191" y="90"/>
                      <a:pt x="191" y="88"/>
                    </a:cubicBezTo>
                    <a:cubicBezTo>
                      <a:pt x="194" y="89"/>
                      <a:pt x="194" y="91"/>
                      <a:pt x="196" y="90"/>
                    </a:cubicBezTo>
                    <a:close/>
                    <a:moveTo>
                      <a:pt x="180" y="98"/>
                    </a:moveTo>
                    <a:cubicBezTo>
                      <a:pt x="179" y="98"/>
                      <a:pt x="179" y="97"/>
                      <a:pt x="179" y="98"/>
                    </a:cubicBezTo>
                    <a:cubicBezTo>
                      <a:pt x="180" y="99"/>
                      <a:pt x="181" y="97"/>
                      <a:pt x="183" y="98"/>
                    </a:cubicBezTo>
                    <a:cubicBezTo>
                      <a:pt x="181" y="95"/>
                      <a:pt x="175" y="93"/>
                      <a:pt x="175" y="90"/>
                    </a:cubicBezTo>
                    <a:cubicBezTo>
                      <a:pt x="178" y="92"/>
                      <a:pt x="181" y="95"/>
                      <a:pt x="184" y="97"/>
                    </a:cubicBezTo>
                    <a:cubicBezTo>
                      <a:pt x="184" y="96"/>
                      <a:pt x="185" y="96"/>
                      <a:pt x="185" y="94"/>
                    </a:cubicBezTo>
                    <a:cubicBezTo>
                      <a:pt x="184" y="92"/>
                      <a:pt x="182" y="91"/>
                      <a:pt x="180" y="90"/>
                    </a:cubicBezTo>
                    <a:cubicBezTo>
                      <a:pt x="176" y="89"/>
                      <a:pt x="168" y="87"/>
                      <a:pt x="166" y="91"/>
                    </a:cubicBezTo>
                    <a:cubicBezTo>
                      <a:pt x="171" y="92"/>
                      <a:pt x="175" y="99"/>
                      <a:pt x="179" y="96"/>
                    </a:cubicBezTo>
                    <a:cubicBezTo>
                      <a:pt x="179" y="97"/>
                      <a:pt x="182" y="97"/>
                      <a:pt x="180" y="98"/>
                    </a:cubicBezTo>
                    <a:close/>
                    <a:moveTo>
                      <a:pt x="299" y="104"/>
                    </a:moveTo>
                    <a:cubicBezTo>
                      <a:pt x="297" y="103"/>
                      <a:pt x="293" y="105"/>
                      <a:pt x="292" y="107"/>
                    </a:cubicBezTo>
                    <a:cubicBezTo>
                      <a:pt x="295" y="107"/>
                      <a:pt x="297" y="105"/>
                      <a:pt x="299" y="104"/>
                    </a:cubicBezTo>
                    <a:close/>
                    <a:moveTo>
                      <a:pt x="279" y="96"/>
                    </a:moveTo>
                    <a:cubicBezTo>
                      <a:pt x="279" y="97"/>
                      <a:pt x="279" y="98"/>
                      <a:pt x="279" y="98"/>
                    </a:cubicBezTo>
                    <a:cubicBezTo>
                      <a:pt x="282" y="100"/>
                      <a:pt x="284" y="100"/>
                      <a:pt x="284" y="96"/>
                    </a:cubicBezTo>
                    <a:cubicBezTo>
                      <a:pt x="281" y="94"/>
                      <a:pt x="282" y="95"/>
                      <a:pt x="279" y="96"/>
                    </a:cubicBezTo>
                    <a:close/>
                    <a:moveTo>
                      <a:pt x="281" y="154"/>
                    </a:moveTo>
                    <a:cubicBezTo>
                      <a:pt x="283" y="154"/>
                      <a:pt x="284" y="155"/>
                      <a:pt x="284" y="154"/>
                    </a:cubicBezTo>
                    <a:cubicBezTo>
                      <a:pt x="283" y="154"/>
                      <a:pt x="284" y="154"/>
                      <a:pt x="284" y="153"/>
                    </a:cubicBezTo>
                    <a:cubicBezTo>
                      <a:pt x="282" y="152"/>
                      <a:pt x="282" y="153"/>
                      <a:pt x="281" y="154"/>
                    </a:cubicBezTo>
                    <a:close/>
                    <a:moveTo>
                      <a:pt x="281" y="107"/>
                    </a:moveTo>
                    <a:cubicBezTo>
                      <a:pt x="281" y="107"/>
                      <a:pt x="281" y="108"/>
                      <a:pt x="281" y="108"/>
                    </a:cubicBezTo>
                    <a:cubicBezTo>
                      <a:pt x="282" y="108"/>
                      <a:pt x="283" y="108"/>
                      <a:pt x="283" y="107"/>
                    </a:cubicBezTo>
                    <a:cubicBezTo>
                      <a:pt x="282" y="107"/>
                      <a:pt x="282" y="107"/>
                      <a:pt x="281" y="107"/>
                    </a:cubicBezTo>
                    <a:close/>
                    <a:moveTo>
                      <a:pt x="284" y="124"/>
                    </a:moveTo>
                    <a:cubicBezTo>
                      <a:pt x="280" y="125"/>
                      <a:pt x="279" y="120"/>
                      <a:pt x="275" y="124"/>
                    </a:cubicBezTo>
                    <a:cubicBezTo>
                      <a:pt x="276" y="128"/>
                      <a:pt x="277" y="131"/>
                      <a:pt x="281" y="131"/>
                    </a:cubicBezTo>
                    <a:cubicBezTo>
                      <a:pt x="282" y="128"/>
                      <a:pt x="281" y="128"/>
                      <a:pt x="281" y="126"/>
                    </a:cubicBezTo>
                    <a:cubicBezTo>
                      <a:pt x="282" y="125"/>
                      <a:pt x="284" y="127"/>
                      <a:pt x="284" y="124"/>
                    </a:cubicBezTo>
                    <a:close/>
                    <a:moveTo>
                      <a:pt x="280" y="137"/>
                    </a:moveTo>
                    <a:cubicBezTo>
                      <a:pt x="281" y="135"/>
                      <a:pt x="278" y="135"/>
                      <a:pt x="278" y="136"/>
                    </a:cubicBezTo>
                    <a:cubicBezTo>
                      <a:pt x="277" y="138"/>
                      <a:pt x="280" y="138"/>
                      <a:pt x="280" y="137"/>
                    </a:cubicBezTo>
                    <a:close/>
                    <a:moveTo>
                      <a:pt x="278" y="133"/>
                    </a:moveTo>
                    <a:cubicBezTo>
                      <a:pt x="278" y="134"/>
                      <a:pt x="275" y="133"/>
                      <a:pt x="276" y="135"/>
                    </a:cubicBezTo>
                    <a:cubicBezTo>
                      <a:pt x="278" y="137"/>
                      <a:pt x="280" y="134"/>
                      <a:pt x="278" y="133"/>
                    </a:cubicBezTo>
                    <a:close/>
                    <a:moveTo>
                      <a:pt x="279" y="104"/>
                    </a:moveTo>
                    <a:cubicBezTo>
                      <a:pt x="279" y="102"/>
                      <a:pt x="280" y="100"/>
                      <a:pt x="278" y="100"/>
                    </a:cubicBezTo>
                    <a:cubicBezTo>
                      <a:pt x="278" y="101"/>
                      <a:pt x="275" y="100"/>
                      <a:pt x="276" y="102"/>
                    </a:cubicBezTo>
                    <a:cubicBezTo>
                      <a:pt x="277" y="103"/>
                      <a:pt x="278" y="104"/>
                      <a:pt x="279" y="104"/>
                    </a:cubicBezTo>
                    <a:close/>
                    <a:moveTo>
                      <a:pt x="280" y="171"/>
                    </a:moveTo>
                    <a:cubicBezTo>
                      <a:pt x="279" y="170"/>
                      <a:pt x="282" y="169"/>
                      <a:pt x="280" y="169"/>
                    </a:cubicBezTo>
                    <a:cubicBezTo>
                      <a:pt x="278" y="168"/>
                      <a:pt x="280" y="170"/>
                      <a:pt x="279" y="170"/>
                    </a:cubicBezTo>
                    <a:cubicBezTo>
                      <a:pt x="278" y="169"/>
                      <a:pt x="275" y="168"/>
                      <a:pt x="274" y="169"/>
                    </a:cubicBezTo>
                    <a:cubicBezTo>
                      <a:pt x="276" y="169"/>
                      <a:pt x="277" y="171"/>
                      <a:pt x="279" y="171"/>
                    </a:cubicBezTo>
                    <a:cubicBezTo>
                      <a:pt x="279" y="170"/>
                      <a:pt x="280" y="172"/>
                      <a:pt x="280" y="171"/>
                    </a:cubicBezTo>
                    <a:close/>
                    <a:moveTo>
                      <a:pt x="273" y="120"/>
                    </a:moveTo>
                    <a:cubicBezTo>
                      <a:pt x="275" y="120"/>
                      <a:pt x="275" y="119"/>
                      <a:pt x="276" y="119"/>
                    </a:cubicBezTo>
                    <a:cubicBezTo>
                      <a:pt x="277" y="118"/>
                      <a:pt x="276" y="117"/>
                      <a:pt x="275" y="117"/>
                    </a:cubicBezTo>
                    <a:cubicBezTo>
                      <a:pt x="276" y="119"/>
                      <a:pt x="273" y="119"/>
                      <a:pt x="273" y="120"/>
                    </a:cubicBezTo>
                    <a:close/>
                    <a:moveTo>
                      <a:pt x="273" y="99"/>
                    </a:moveTo>
                    <a:cubicBezTo>
                      <a:pt x="274" y="101"/>
                      <a:pt x="273" y="102"/>
                      <a:pt x="274" y="103"/>
                    </a:cubicBezTo>
                    <a:cubicBezTo>
                      <a:pt x="274" y="101"/>
                      <a:pt x="276" y="100"/>
                      <a:pt x="277" y="98"/>
                    </a:cubicBezTo>
                    <a:cubicBezTo>
                      <a:pt x="275" y="98"/>
                      <a:pt x="276" y="96"/>
                      <a:pt x="274" y="96"/>
                    </a:cubicBezTo>
                    <a:cubicBezTo>
                      <a:pt x="274" y="97"/>
                      <a:pt x="274" y="98"/>
                      <a:pt x="274" y="99"/>
                    </a:cubicBezTo>
                    <a:cubicBezTo>
                      <a:pt x="275" y="99"/>
                      <a:pt x="275" y="98"/>
                      <a:pt x="276" y="98"/>
                    </a:cubicBezTo>
                    <a:cubicBezTo>
                      <a:pt x="276" y="101"/>
                      <a:pt x="274" y="100"/>
                      <a:pt x="273" y="99"/>
                    </a:cubicBezTo>
                    <a:close/>
                    <a:moveTo>
                      <a:pt x="273" y="151"/>
                    </a:moveTo>
                    <a:cubicBezTo>
                      <a:pt x="273" y="151"/>
                      <a:pt x="273" y="151"/>
                      <a:pt x="273" y="151"/>
                    </a:cubicBezTo>
                    <a:cubicBezTo>
                      <a:pt x="273" y="151"/>
                      <a:pt x="273" y="151"/>
                      <a:pt x="273" y="151"/>
                    </a:cubicBezTo>
                    <a:close/>
                    <a:moveTo>
                      <a:pt x="273" y="45"/>
                    </a:moveTo>
                    <a:cubicBezTo>
                      <a:pt x="270" y="47"/>
                      <a:pt x="272" y="44"/>
                      <a:pt x="270" y="42"/>
                    </a:cubicBezTo>
                    <a:cubicBezTo>
                      <a:pt x="272" y="43"/>
                      <a:pt x="272" y="42"/>
                      <a:pt x="274" y="42"/>
                    </a:cubicBezTo>
                    <a:cubicBezTo>
                      <a:pt x="274" y="41"/>
                      <a:pt x="273" y="41"/>
                      <a:pt x="273" y="40"/>
                    </a:cubicBezTo>
                    <a:cubicBezTo>
                      <a:pt x="274" y="41"/>
                      <a:pt x="274" y="41"/>
                      <a:pt x="275" y="40"/>
                    </a:cubicBezTo>
                    <a:cubicBezTo>
                      <a:pt x="275" y="38"/>
                      <a:pt x="276" y="38"/>
                      <a:pt x="276" y="36"/>
                    </a:cubicBezTo>
                    <a:cubicBezTo>
                      <a:pt x="273" y="36"/>
                      <a:pt x="272" y="38"/>
                      <a:pt x="270" y="39"/>
                    </a:cubicBezTo>
                    <a:cubicBezTo>
                      <a:pt x="270" y="40"/>
                      <a:pt x="271" y="40"/>
                      <a:pt x="271" y="42"/>
                    </a:cubicBezTo>
                    <a:cubicBezTo>
                      <a:pt x="268" y="42"/>
                      <a:pt x="267" y="46"/>
                      <a:pt x="265" y="49"/>
                    </a:cubicBezTo>
                    <a:cubicBezTo>
                      <a:pt x="266" y="49"/>
                      <a:pt x="266" y="49"/>
                      <a:pt x="266" y="49"/>
                    </a:cubicBezTo>
                    <a:cubicBezTo>
                      <a:pt x="266" y="49"/>
                      <a:pt x="266" y="48"/>
                      <a:pt x="267" y="48"/>
                    </a:cubicBezTo>
                    <a:cubicBezTo>
                      <a:pt x="267" y="50"/>
                      <a:pt x="269" y="49"/>
                      <a:pt x="270" y="50"/>
                    </a:cubicBezTo>
                    <a:cubicBezTo>
                      <a:pt x="269" y="51"/>
                      <a:pt x="268" y="51"/>
                      <a:pt x="268" y="52"/>
                    </a:cubicBezTo>
                    <a:cubicBezTo>
                      <a:pt x="270" y="52"/>
                      <a:pt x="270" y="49"/>
                      <a:pt x="271" y="51"/>
                    </a:cubicBezTo>
                    <a:cubicBezTo>
                      <a:pt x="272" y="49"/>
                      <a:pt x="273" y="46"/>
                      <a:pt x="273" y="45"/>
                    </a:cubicBezTo>
                    <a:close/>
                    <a:moveTo>
                      <a:pt x="267" y="20"/>
                    </a:moveTo>
                    <a:cubicBezTo>
                      <a:pt x="268" y="20"/>
                      <a:pt x="268" y="20"/>
                      <a:pt x="268" y="19"/>
                    </a:cubicBezTo>
                    <a:cubicBezTo>
                      <a:pt x="268" y="19"/>
                      <a:pt x="267" y="19"/>
                      <a:pt x="266" y="19"/>
                    </a:cubicBezTo>
                    <a:cubicBezTo>
                      <a:pt x="268" y="23"/>
                      <a:pt x="272" y="28"/>
                      <a:pt x="271" y="32"/>
                    </a:cubicBezTo>
                    <a:cubicBezTo>
                      <a:pt x="273" y="32"/>
                      <a:pt x="274" y="33"/>
                      <a:pt x="276" y="33"/>
                    </a:cubicBezTo>
                    <a:cubicBezTo>
                      <a:pt x="276" y="29"/>
                      <a:pt x="276" y="25"/>
                      <a:pt x="276" y="20"/>
                    </a:cubicBezTo>
                    <a:cubicBezTo>
                      <a:pt x="273" y="20"/>
                      <a:pt x="272" y="23"/>
                      <a:pt x="269" y="24"/>
                    </a:cubicBezTo>
                    <a:cubicBezTo>
                      <a:pt x="269" y="22"/>
                      <a:pt x="267" y="22"/>
                      <a:pt x="267" y="20"/>
                    </a:cubicBezTo>
                    <a:close/>
                    <a:moveTo>
                      <a:pt x="267" y="58"/>
                    </a:moveTo>
                    <a:cubicBezTo>
                      <a:pt x="268" y="56"/>
                      <a:pt x="271" y="56"/>
                      <a:pt x="272" y="54"/>
                    </a:cubicBezTo>
                    <a:cubicBezTo>
                      <a:pt x="270" y="54"/>
                      <a:pt x="268" y="56"/>
                      <a:pt x="267" y="54"/>
                    </a:cubicBezTo>
                    <a:cubicBezTo>
                      <a:pt x="268" y="56"/>
                      <a:pt x="266" y="57"/>
                      <a:pt x="267" y="58"/>
                    </a:cubicBezTo>
                    <a:close/>
                    <a:moveTo>
                      <a:pt x="267" y="54"/>
                    </a:moveTo>
                    <a:cubicBezTo>
                      <a:pt x="267" y="54"/>
                      <a:pt x="267" y="54"/>
                      <a:pt x="267" y="54"/>
                    </a:cubicBezTo>
                    <a:cubicBezTo>
                      <a:pt x="267" y="54"/>
                      <a:pt x="267" y="54"/>
                      <a:pt x="267" y="54"/>
                    </a:cubicBezTo>
                    <a:close/>
                    <a:moveTo>
                      <a:pt x="266" y="102"/>
                    </a:moveTo>
                    <a:cubicBezTo>
                      <a:pt x="266" y="100"/>
                      <a:pt x="266" y="99"/>
                      <a:pt x="264" y="99"/>
                    </a:cubicBezTo>
                    <a:cubicBezTo>
                      <a:pt x="264" y="101"/>
                      <a:pt x="265" y="102"/>
                      <a:pt x="266" y="102"/>
                    </a:cubicBezTo>
                    <a:close/>
                    <a:moveTo>
                      <a:pt x="257" y="109"/>
                    </a:moveTo>
                    <a:cubicBezTo>
                      <a:pt x="257" y="111"/>
                      <a:pt x="262" y="110"/>
                      <a:pt x="262" y="109"/>
                    </a:cubicBezTo>
                    <a:cubicBezTo>
                      <a:pt x="260" y="107"/>
                      <a:pt x="259" y="109"/>
                      <a:pt x="257" y="109"/>
                    </a:cubicBezTo>
                    <a:close/>
                    <a:moveTo>
                      <a:pt x="253" y="195"/>
                    </a:moveTo>
                    <a:cubicBezTo>
                      <a:pt x="254" y="194"/>
                      <a:pt x="254" y="192"/>
                      <a:pt x="252" y="193"/>
                    </a:cubicBezTo>
                    <a:cubicBezTo>
                      <a:pt x="252" y="194"/>
                      <a:pt x="252" y="195"/>
                      <a:pt x="253" y="195"/>
                    </a:cubicBezTo>
                    <a:close/>
                    <a:moveTo>
                      <a:pt x="246" y="58"/>
                    </a:moveTo>
                    <a:cubicBezTo>
                      <a:pt x="247" y="55"/>
                      <a:pt x="249" y="53"/>
                      <a:pt x="250" y="50"/>
                    </a:cubicBezTo>
                    <a:cubicBezTo>
                      <a:pt x="246" y="49"/>
                      <a:pt x="248" y="54"/>
                      <a:pt x="245" y="54"/>
                    </a:cubicBezTo>
                    <a:cubicBezTo>
                      <a:pt x="247" y="56"/>
                      <a:pt x="245" y="56"/>
                      <a:pt x="246" y="58"/>
                    </a:cubicBezTo>
                    <a:close/>
                    <a:moveTo>
                      <a:pt x="246" y="216"/>
                    </a:moveTo>
                    <a:cubicBezTo>
                      <a:pt x="246" y="214"/>
                      <a:pt x="244" y="213"/>
                      <a:pt x="244" y="213"/>
                    </a:cubicBezTo>
                    <a:cubicBezTo>
                      <a:pt x="245" y="214"/>
                      <a:pt x="244" y="217"/>
                      <a:pt x="246" y="216"/>
                    </a:cubicBezTo>
                    <a:close/>
                    <a:moveTo>
                      <a:pt x="243" y="231"/>
                    </a:moveTo>
                    <a:cubicBezTo>
                      <a:pt x="243" y="232"/>
                      <a:pt x="244" y="233"/>
                      <a:pt x="245" y="233"/>
                    </a:cubicBezTo>
                    <a:cubicBezTo>
                      <a:pt x="245" y="232"/>
                      <a:pt x="245" y="231"/>
                      <a:pt x="245" y="230"/>
                    </a:cubicBezTo>
                    <a:cubicBezTo>
                      <a:pt x="244" y="230"/>
                      <a:pt x="244" y="231"/>
                      <a:pt x="243" y="231"/>
                    </a:cubicBezTo>
                    <a:close/>
                    <a:moveTo>
                      <a:pt x="247" y="107"/>
                    </a:moveTo>
                    <a:cubicBezTo>
                      <a:pt x="247" y="106"/>
                      <a:pt x="247" y="105"/>
                      <a:pt x="247" y="105"/>
                    </a:cubicBezTo>
                    <a:cubicBezTo>
                      <a:pt x="245" y="104"/>
                      <a:pt x="242" y="103"/>
                      <a:pt x="242" y="105"/>
                    </a:cubicBezTo>
                    <a:cubicBezTo>
                      <a:pt x="243" y="106"/>
                      <a:pt x="245" y="107"/>
                      <a:pt x="247" y="107"/>
                    </a:cubicBezTo>
                    <a:close/>
                    <a:moveTo>
                      <a:pt x="244" y="206"/>
                    </a:moveTo>
                    <a:cubicBezTo>
                      <a:pt x="243" y="204"/>
                      <a:pt x="243" y="199"/>
                      <a:pt x="244" y="197"/>
                    </a:cubicBezTo>
                    <a:cubicBezTo>
                      <a:pt x="243" y="199"/>
                      <a:pt x="241" y="206"/>
                      <a:pt x="244" y="206"/>
                    </a:cubicBezTo>
                    <a:close/>
                    <a:moveTo>
                      <a:pt x="242" y="95"/>
                    </a:moveTo>
                    <a:cubicBezTo>
                      <a:pt x="241" y="94"/>
                      <a:pt x="239" y="95"/>
                      <a:pt x="239" y="97"/>
                    </a:cubicBezTo>
                    <a:cubicBezTo>
                      <a:pt x="240" y="96"/>
                      <a:pt x="241" y="97"/>
                      <a:pt x="242" y="95"/>
                    </a:cubicBezTo>
                    <a:close/>
                    <a:moveTo>
                      <a:pt x="239" y="39"/>
                    </a:moveTo>
                    <a:cubicBezTo>
                      <a:pt x="240" y="39"/>
                      <a:pt x="241" y="39"/>
                      <a:pt x="242" y="38"/>
                    </a:cubicBezTo>
                    <a:cubicBezTo>
                      <a:pt x="242" y="38"/>
                      <a:pt x="241" y="38"/>
                      <a:pt x="241" y="37"/>
                    </a:cubicBezTo>
                    <a:cubicBezTo>
                      <a:pt x="242" y="37"/>
                      <a:pt x="244" y="37"/>
                      <a:pt x="245" y="35"/>
                    </a:cubicBezTo>
                    <a:cubicBezTo>
                      <a:pt x="242" y="36"/>
                      <a:pt x="240" y="37"/>
                      <a:pt x="239" y="39"/>
                    </a:cubicBezTo>
                    <a:close/>
                    <a:moveTo>
                      <a:pt x="238" y="58"/>
                    </a:moveTo>
                    <a:cubicBezTo>
                      <a:pt x="238" y="59"/>
                      <a:pt x="239" y="60"/>
                      <a:pt x="239" y="61"/>
                    </a:cubicBezTo>
                    <a:cubicBezTo>
                      <a:pt x="240" y="59"/>
                      <a:pt x="241" y="58"/>
                      <a:pt x="239" y="57"/>
                    </a:cubicBezTo>
                    <a:cubicBezTo>
                      <a:pt x="239" y="58"/>
                      <a:pt x="238" y="58"/>
                      <a:pt x="238" y="58"/>
                    </a:cubicBezTo>
                    <a:close/>
                    <a:moveTo>
                      <a:pt x="239" y="108"/>
                    </a:moveTo>
                    <a:cubicBezTo>
                      <a:pt x="238" y="106"/>
                      <a:pt x="239" y="105"/>
                      <a:pt x="240" y="104"/>
                    </a:cubicBezTo>
                    <a:cubicBezTo>
                      <a:pt x="238" y="102"/>
                      <a:pt x="236" y="108"/>
                      <a:pt x="239" y="108"/>
                    </a:cubicBezTo>
                    <a:close/>
                    <a:moveTo>
                      <a:pt x="238" y="256"/>
                    </a:moveTo>
                    <a:cubicBezTo>
                      <a:pt x="239" y="256"/>
                      <a:pt x="242" y="254"/>
                      <a:pt x="243" y="252"/>
                    </a:cubicBezTo>
                    <a:cubicBezTo>
                      <a:pt x="241" y="253"/>
                      <a:pt x="239" y="254"/>
                      <a:pt x="238" y="256"/>
                    </a:cubicBezTo>
                    <a:close/>
                    <a:moveTo>
                      <a:pt x="236" y="219"/>
                    </a:moveTo>
                    <a:cubicBezTo>
                      <a:pt x="235" y="221"/>
                      <a:pt x="239" y="221"/>
                      <a:pt x="238" y="219"/>
                    </a:cubicBezTo>
                    <a:cubicBezTo>
                      <a:pt x="237" y="219"/>
                      <a:pt x="237" y="218"/>
                      <a:pt x="236" y="219"/>
                    </a:cubicBezTo>
                    <a:close/>
                    <a:moveTo>
                      <a:pt x="232" y="200"/>
                    </a:moveTo>
                    <a:cubicBezTo>
                      <a:pt x="231" y="202"/>
                      <a:pt x="234" y="202"/>
                      <a:pt x="235" y="201"/>
                    </a:cubicBezTo>
                    <a:cubicBezTo>
                      <a:pt x="235" y="200"/>
                      <a:pt x="234" y="200"/>
                      <a:pt x="232" y="200"/>
                    </a:cubicBezTo>
                    <a:close/>
                    <a:moveTo>
                      <a:pt x="231" y="235"/>
                    </a:moveTo>
                    <a:cubicBezTo>
                      <a:pt x="230" y="235"/>
                      <a:pt x="230" y="235"/>
                      <a:pt x="229" y="235"/>
                    </a:cubicBezTo>
                    <a:cubicBezTo>
                      <a:pt x="228" y="236"/>
                      <a:pt x="228" y="238"/>
                      <a:pt x="230" y="238"/>
                    </a:cubicBezTo>
                    <a:cubicBezTo>
                      <a:pt x="230" y="237"/>
                      <a:pt x="231" y="237"/>
                      <a:pt x="231" y="235"/>
                    </a:cubicBezTo>
                    <a:close/>
                    <a:moveTo>
                      <a:pt x="229" y="255"/>
                    </a:moveTo>
                    <a:cubicBezTo>
                      <a:pt x="229" y="254"/>
                      <a:pt x="229" y="252"/>
                      <a:pt x="228" y="252"/>
                    </a:cubicBezTo>
                    <a:cubicBezTo>
                      <a:pt x="228" y="253"/>
                      <a:pt x="227" y="255"/>
                      <a:pt x="229" y="255"/>
                    </a:cubicBezTo>
                    <a:close/>
                    <a:moveTo>
                      <a:pt x="228" y="244"/>
                    </a:moveTo>
                    <a:cubicBezTo>
                      <a:pt x="228" y="243"/>
                      <a:pt x="228" y="242"/>
                      <a:pt x="228" y="241"/>
                    </a:cubicBezTo>
                    <a:cubicBezTo>
                      <a:pt x="226" y="241"/>
                      <a:pt x="226" y="244"/>
                      <a:pt x="228" y="244"/>
                    </a:cubicBezTo>
                    <a:close/>
                    <a:moveTo>
                      <a:pt x="230" y="103"/>
                    </a:moveTo>
                    <a:cubicBezTo>
                      <a:pt x="230" y="103"/>
                      <a:pt x="230" y="103"/>
                      <a:pt x="230" y="103"/>
                    </a:cubicBezTo>
                    <a:cubicBezTo>
                      <a:pt x="232" y="102"/>
                      <a:pt x="231" y="102"/>
                      <a:pt x="230" y="101"/>
                    </a:cubicBezTo>
                    <a:cubicBezTo>
                      <a:pt x="236" y="101"/>
                      <a:pt x="238" y="101"/>
                      <a:pt x="244" y="101"/>
                    </a:cubicBezTo>
                    <a:cubicBezTo>
                      <a:pt x="242" y="99"/>
                      <a:pt x="237" y="98"/>
                      <a:pt x="235" y="98"/>
                    </a:cubicBezTo>
                    <a:cubicBezTo>
                      <a:pt x="234" y="96"/>
                      <a:pt x="232" y="94"/>
                      <a:pt x="230" y="95"/>
                    </a:cubicBezTo>
                    <a:cubicBezTo>
                      <a:pt x="231" y="95"/>
                      <a:pt x="231" y="95"/>
                      <a:pt x="232" y="96"/>
                    </a:cubicBezTo>
                    <a:cubicBezTo>
                      <a:pt x="230" y="96"/>
                      <a:pt x="230" y="97"/>
                      <a:pt x="229" y="97"/>
                    </a:cubicBezTo>
                    <a:cubicBezTo>
                      <a:pt x="228" y="99"/>
                      <a:pt x="231" y="100"/>
                      <a:pt x="230" y="101"/>
                    </a:cubicBezTo>
                    <a:cubicBezTo>
                      <a:pt x="227" y="101"/>
                      <a:pt x="231" y="95"/>
                      <a:pt x="227" y="96"/>
                    </a:cubicBezTo>
                    <a:cubicBezTo>
                      <a:pt x="226" y="98"/>
                      <a:pt x="230" y="99"/>
                      <a:pt x="228" y="102"/>
                    </a:cubicBezTo>
                    <a:cubicBezTo>
                      <a:pt x="230" y="100"/>
                      <a:pt x="229" y="102"/>
                      <a:pt x="230" y="103"/>
                    </a:cubicBezTo>
                    <a:close/>
                    <a:moveTo>
                      <a:pt x="224" y="49"/>
                    </a:moveTo>
                    <a:cubicBezTo>
                      <a:pt x="227" y="47"/>
                      <a:pt x="229" y="46"/>
                      <a:pt x="232" y="44"/>
                    </a:cubicBezTo>
                    <a:cubicBezTo>
                      <a:pt x="229" y="45"/>
                      <a:pt x="224" y="47"/>
                      <a:pt x="224" y="49"/>
                    </a:cubicBezTo>
                    <a:close/>
                    <a:moveTo>
                      <a:pt x="224" y="244"/>
                    </a:moveTo>
                    <a:cubicBezTo>
                      <a:pt x="224" y="242"/>
                      <a:pt x="224" y="237"/>
                      <a:pt x="223" y="239"/>
                    </a:cubicBezTo>
                    <a:cubicBezTo>
                      <a:pt x="224" y="241"/>
                      <a:pt x="222" y="243"/>
                      <a:pt x="224" y="244"/>
                    </a:cubicBezTo>
                    <a:close/>
                    <a:moveTo>
                      <a:pt x="218" y="210"/>
                    </a:moveTo>
                    <a:cubicBezTo>
                      <a:pt x="219" y="211"/>
                      <a:pt x="219" y="210"/>
                      <a:pt x="220" y="209"/>
                    </a:cubicBezTo>
                    <a:cubicBezTo>
                      <a:pt x="221" y="210"/>
                      <a:pt x="222" y="211"/>
                      <a:pt x="223" y="212"/>
                    </a:cubicBezTo>
                    <a:cubicBezTo>
                      <a:pt x="222" y="209"/>
                      <a:pt x="220" y="208"/>
                      <a:pt x="218" y="210"/>
                    </a:cubicBezTo>
                    <a:close/>
                    <a:moveTo>
                      <a:pt x="219" y="204"/>
                    </a:moveTo>
                    <a:cubicBezTo>
                      <a:pt x="222" y="205"/>
                      <a:pt x="223" y="210"/>
                      <a:pt x="225" y="208"/>
                    </a:cubicBezTo>
                    <a:cubicBezTo>
                      <a:pt x="223" y="207"/>
                      <a:pt x="222" y="203"/>
                      <a:pt x="219" y="204"/>
                    </a:cubicBezTo>
                    <a:close/>
                    <a:moveTo>
                      <a:pt x="218" y="225"/>
                    </a:moveTo>
                    <a:cubicBezTo>
                      <a:pt x="220" y="225"/>
                      <a:pt x="222" y="225"/>
                      <a:pt x="222" y="223"/>
                    </a:cubicBezTo>
                    <a:cubicBezTo>
                      <a:pt x="221" y="218"/>
                      <a:pt x="214" y="222"/>
                      <a:pt x="218" y="225"/>
                    </a:cubicBezTo>
                    <a:close/>
                    <a:moveTo>
                      <a:pt x="220" y="207"/>
                    </a:moveTo>
                    <a:cubicBezTo>
                      <a:pt x="220" y="205"/>
                      <a:pt x="220" y="204"/>
                      <a:pt x="218" y="205"/>
                    </a:cubicBezTo>
                    <a:cubicBezTo>
                      <a:pt x="217" y="207"/>
                      <a:pt x="219" y="207"/>
                      <a:pt x="220" y="207"/>
                    </a:cubicBezTo>
                    <a:close/>
                    <a:moveTo>
                      <a:pt x="215" y="68"/>
                    </a:moveTo>
                    <a:cubicBezTo>
                      <a:pt x="216" y="68"/>
                      <a:pt x="219" y="70"/>
                      <a:pt x="218" y="68"/>
                    </a:cubicBezTo>
                    <a:cubicBezTo>
                      <a:pt x="218" y="66"/>
                      <a:pt x="215" y="67"/>
                      <a:pt x="215" y="68"/>
                    </a:cubicBezTo>
                    <a:close/>
                    <a:moveTo>
                      <a:pt x="216" y="85"/>
                    </a:moveTo>
                    <a:cubicBezTo>
                      <a:pt x="218" y="85"/>
                      <a:pt x="219" y="84"/>
                      <a:pt x="219" y="82"/>
                    </a:cubicBezTo>
                    <a:cubicBezTo>
                      <a:pt x="217" y="79"/>
                      <a:pt x="214" y="82"/>
                      <a:pt x="216" y="85"/>
                    </a:cubicBezTo>
                    <a:close/>
                    <a:moveTo>
                      <a:pt x="212" y="42"/>
                    </a:moveTo>
                    <a:cubicBezTo>
                      <a:pt x="212" y="43"/>
                      <a:pt x="209" y="44"/>
                      <a:pt x="211" y="45"/>
                    </a:cubicBezTo>
                    <a:cubicBezTo>
                      <a:pt x="211" y="43"/>
                      <a:pt x="212" y="45"/>
                      <a:pt x="213" y="44"/>
                    </a:cubicBezTo>
                    <a:cubicBezTo>
                      <a:pt x="213" y="43"/>
                      <a:pt x="212" y="43"/>
                      <a:pt x="212" y="42"/>
                    </a:cubicBezTo>
                    <a:close/>
                    <a:moveTo>
                      <a:pt x="214" y="55"/>
                    </a:moveTo>
                    <a:cubicBezTo>
                      <a:pt x="212" y="57"/>
                      <a:pt x="210" y="57"/>
                      <a:pt x="209" y="59"/>
                    </a:cubicBezTo>
                    <a:cubicBezTo>
                      <a:pt x="211" y="59"/>
                      <a:pt x="214" y="56"/>
                      <a:pt x="214" y="55"/>
                    </a:cubicBezTo>
                    <a:close/>
                    <a:moveTo>
                      <a:pt x="202" y="61"/>
                    </a:moveTo>
                    <a:cubicBezTo>
                      <a:pt x="202" y="60"/>
                      <a:pt x="202" y="59"/>
                      <a:pt x="202" y="59"/>
                    </a:cubicBezTo>
                    <a:cubicBezTo>
                      <a:pt x="202" y="59"/>
                      <a:pt x="201" y="59"/>
                      <a:pt x="200" y="59"/>
                    </a:cubicBezTo>
                    <a:cubicBezTo>
                      <a:pt x="200" y="61"/>
                      <a:pt x="201" y="60"/>
                      <a:pt x="202" y="61"/>
                    </a:cubicBezTo>
                    <a:close/>
                    <a:moveTo>
                      <a:pt x="199" y="244"/>
                    </a:moveTo>
                    <a:cubicBezTo>
                      <a:pt x="199" y="243"/>
                      <a:pt x="198" y="242"/>
                      <a:pt x="198" y="242"/>
                    </a:cubicBezTo>
                    <a:cubicBezTo>
                      <a:pt x="199" y="244"/>
                      <a:pt x="197" y="244"/>
                      <a:pt x="196" y="246"/>
                    </a:cubicBezTo>
                    <a:cubicBezTo>
                      <a:pt x="197" y="247"/>
                      <a:pt x="197" y="248"/>
                      <a:pt x="198" y="248"/>
                    </a:cubicBezTo>
                    <a:cubicBezTo>
                      <a:pt x="199" y="248"/>
                      <a:pt x="199" y="247"/>
                      <a:pt x="200" y="247"/>
                    </a:cubicBezTo>
                    <a:cubicBezTo>
                      <a:pt x="199" y="245"/>
                      <a:pt x="203" y="243"/>
                      <a:pt x="201" y="241"/>
                    </a:cubicBezTo>
                    <a:cubicBezTo>
                      <a:pt x="201" y="242"/>
                      <a:pt x="200" y="243"/>
                      <a:pt x="199" y="244"/>
                    </a:cubicBezTo>
                    <a:close/>
                    <a:moveTo>
                      <a:pt x="188" y="6"/>
                    </a:moveTo>
                    <a:cubicBezTo>
                      <a:pt x="190" y="4"/>
                      <a:pt x="193" y="4"/>
                      <a:pt x="193" y="0"/>
                    </a:cubicBezTo>
                    <a:cubicBezTo>
                      <a:pt x="189" y="0"/>
                      <a:pt x="188" y="4"/>
                      <a:pt x="188" y="6"/>
                    </a:cubicBezTo>
                    <a:close/>
                    <a:moveTo>
                      <a:pt x="185" y="25"/>
                    </a:moveTo>
                    <a:cubicBezTo>
                      <a:pt x="185" y="29"/>
                      <a:pt x="192" y="35"/>
                      <a:pt x="195" y="40"/>
                    </a:cubicBezTo>
                    <a:cubicBezTo>
                      <a:pt x="196" y="42"/>
                      <a:pt x="198" y="47"/>
                      <a:pt x="202" y="42"/>
                    </a:cubicBezTo>
                    <a:cubicBezTo>
                      <a:pt x="202" y="40"/>
                      <a:pt x="199" y="37"/>
                      <a:pt x="196" y="39"/>
                    </a:cubicBezTo>
                    <a:cubicBezTo>
                      <a:pt x="195" y="35"/>
                      <a:pt x="190" y="34"/>
                      <a:pt x="190" y="30"/>
                    </a:cubicBezTo>
                    <a:cubicBezTo>
                      <a:pt x="190" y="28"/>
                      <a:pt x="192" y="27"/>
                      <a:pt x="193" y="25"/>
                    </a:cubicBezTo>
                    <a:cubicBezTo>
                      <a:pt x="191" y="25"/>
                      <a:pt x="192" y="27"/>
                      <a:pt x="190" y="27"/>
                    </a:cubicBezTo>
                    <a:cubicBezTo>
                      <a:pt x="189" y="25"/>
                      <a:pt x="186" y="26"/>
                      <a:pt x="185" y="25"/>
                    </a:cubicBezTo>
                    <a:close/>
                    <a:moveTo>
                      <a:pt x="193" y="50"/>
                    </a:moveTo>
                    <a:cubicBezTo>
                      <a:pt x="196" y="50"/>
                      <a:pt x="196" y="52"/>
                      <a:pt x="197" y="54"/>
                    </a:cubicBezTo>
                    <a:cubicBezTo>
                      <a:pt x="196" y="54"/>
                      <a:pt x="195" y="54"/>
                      <a:pt x="195" y="54"/>
                    </a:cubicBezTo>
                    <a:cubicBezTo>
                      <a:pt x="195" y="55"/>
                      <a:pt x="196" y="55"/>
                      <a:pt x="196" y="56"/>
                    </a:cubicBezTo>
                    <a:cubicBezTo>
                      <a:pt x="196" y="56"/>
                      <a:pt x="197" y="55"/>
                      <a:pt x="197" y="55"/>
                    </a:cubicBezTo>
                    <a:cubicBezTo>
                      <a:pt x="197" y="55"/>
                      <a:pt x="197" y="55"/>
                      <a:pt x="197" y="55"/>
                    </a:cubicBezTo>
                    <a:cubicBezTo>
                      <a:pt x="196" y="53"/>
                      <a:pt x="201" y="55"/>
                      <a:pt x="203" y="54"/>
                    </a:cubicBezTo>
                    <a:cubicBezTo>
                      <a:pt x="203" y="54"/>
                      <a:pt x="203" y="54"/>
                      <a:pt x="203" y="54"/>
                    </a:cubicBezTo>
                    <a:cubicBezTo>
                      <a:pt x="204" y="54"/>
                      <a:pt x="204" y="54"/>
                      <a:pt x="204" y="54"/>
                    </a:cubicBezTo>
                    <a:cubicBezTo>
                      <a:pt x="203" y="49"/>
                      <a:pt x="201" y="44"/>
                      <a:pt x="196" y="47"/>
                    </a:cubicBezTo>
                    <a:cubicBezTo>
                      <a:pt x="192" y="45"/>
                      <a:pt x="191" y="37"/>
                      <a:pt x="184" y="39"/>
                    </a:cubicBezTo>
                    <a:cubicBezTo>
                      <a:pt x="183" y="38"/>
                      <a:pt x="183" y="37"/>
                      <a:pt x="182" y="36"/>
                    </a:cubicBezTo>
                    <a:cubicBezTo>
                      <a:pt x="182" y="39"/>
                      <a:pt x="184" y="39"/>
                      <a:pt x="183" y="42"/>
                    </a:cubicBezTo>
                    <a:cubicBezTo>
                      <a:pt x="184" y="42"/>
                      <a:pt x="185" y="44"/>
                      <a:pt x="187" y="44"/>
                    </a:cubicBezTo>
                    <a:cubicBezTo>
                      <a:pt x="188" y="43"/>
                      <a:pt x="188" y="41"/>
                      <a:pt x="190" y="41"/>
                    </a:cubicBezTo>
                    <a:cubicBezTo>
                      <a:pt x="188" y="44"/>
                      <a:pt x="193" y="45"/>
                      <a:pt x="194" y="47"/>
                    </a:cubicBezTo>
                    <a:cubicBezTo>
                      <a:pt x="194" y="48"/>
                      <a:pt x="193" y="48"/>
                      <a:pt x="193" y="50"/>
                    </a:cubicBezTo>
                    <a:close/>
                    <a:moveTo>
                      <a:pt x="179" y="224"/>
                    </a:moveTo>
                    <a:cubicBezTo>
                      <a:pt x="181" y="224"/>
                      <a:pt x="182" y="224"/>
                      <a:pt x="182" y="222"/>
                    </a:cubicBezTo>
                    <a:cubicBezTo>
                      <a:pt x="181" y="223"/>
                      <a:pt x="179" y="222"/>
                      <a:pt x="179" y="224"/>
                    </a:cubicBezTo>
                    <a:close/>
                    <a:moveTo>
                      <a:pt x="178" y="237"/>
                    </a:moveTo>
                    <a:cubicBezTo>
                      <a:pt x="178" y="238"/>
                      <a:pt x="179" y="239"/>
                      <a:pt x="180" y="239"/>
                    </a:cubicBezTo>
                    <a:cubicBezTo>
                      <a:pt x="180" y="238"/>
                      <a:pt x="180" y="238"/>
                      <a:pt x="181" y="238"/>
                    </a:cubicBezTo>
                    <a:cubicBezTo>
                      <a:pt x="181" y="238"/>
                      <a:pt x="181" y="238"/>
                      <a:pt x="182" y="238"/>
                    </a:cubicBezTo>
                    <a:cubicBezTo>
                      <a:pt x="181" y="237"/>
                      <a:pt x="179" y="236"/>
                      <a:pt x="178" y="237"/>
                    </a:cubicBezTo>
                    <a:close/>
                    <a:moveTo>
                      <a:pt x="176" y="247"/>
                    </a:moveTo>
                    <a:cubicBezTo>
                      <a:pt x="176" y="248"/>
                      <a:pt x="176" y="248"/>
                      <a:pt x="176" y="249"/>
                    </a:cubicBezTo>
                    <a:cubicBezTo>
                      <a:pt x="177" y="248"/>
                      <a:pt x="178" y="248"/>
                      <a:pt x="178" y="246"/>
                    </a:cubicBezTo>
                    <a:cubicBezTo>
                      <a:pt x="177" y="247"/>
                      <a:pt x="176" y="245"/>
                      <a:pt x="175" y="246"/>
                    </a:cubicBezTo>
                    <a:cubicBezTo>
                      <a:pt x="176" y="247"/>
                      <a:pt x="176" y="247"/>
                      <a:pt x="176" y="247"/>
                    </a:cubicBezTo>
                    <a:close/>
                    <a:moveTo>
                      <a:pt x="174" y="70"/>
                    </a:moveTo>
                    <a:cubicBezTo>
                      <a:pt x="174" y="70"/>
                      <a:pt x="174" y="69"/>
                      <a:pt x="174" y="69"/>
                    </a:cubicBezTo>
                    <a:cubicBezTo>
                      <a:pt x="174" y="69"/>
                      <a:pt x="174" y="70"/>
                      <a:pt x="174" y="70"/>
                    </a:cubicBezTo>
                    <a:close/>
                    <a:moveTo>
                      <a:pt x="165" y="59"/>
                    </a:moveTo>
                    <a:cubicBezTo>
                      <a:pt x="163" y="59"/>
                      <a:pt x="162" y="59"/>
                      <a:pt x="162" y="61"/>
                    </a:cubicBezTo>
                    <a:cubicBezTo>
                      <a:pt x="163" y="62"/>
                      <a:pt x="165" y="61"/>
                      <a:pt x="165" y="59"/>
                    </a:cubicBezTo>
                    <a:close/>
                    <a:moveTo>
                      <a:pt x="166" y="234"/>
                    </a:moveTo>
                    <a:cubicBezTo>
                      <a:pt x="165" y="233"/>
                      <a:pt x="162" y="233"/>
                      <a:pt x="163" y="236"/>
                    </a:cubicBezTo>
                    <a:cubicBezTo>
                      <a:pt x="165" y="236"/>
                      <a:pt x="166" y="236"/>
                      <a:pt x="166" y="234"/>
                    </a:cubicBezTo>
                    <a:close/>
                    <a:moveTo>
                      <a:pt x="160" y="240"/>
                    </a:moveTo>
                    <a:cubicBezTo>
                      <a:pt x="160" y="240"/>
                      <a:pt x="160" y="241"/>
                      <a:pt x="160" y="241"/>
                    </a:cubicBezTo>
                    <a:cubicBezTo>
                      <a:pt x="161" y="242"/>
                      <a:pt x="162" y="241"/>
                      <a:pt x="162" y="240"/>
                    </a:cubicBezTo>
                    <a:cubicBezTo>
                      <a:pt x="161" y="240"/>
                      <a:pt x="161" y="240"/>
                      <a:pt x="160" y="240"/>
                    </a:cubicBezTo>
                    <a:close/>
                    <a:moveTo>
                      <a:pt x="181" y="58"/>
                    </a:moveTo>
                    <a:cubicBezTo>
                      <a:pt x="178" y="58"/>
                      <a:pt x="179" y="56"/>
                      <a:pt x="177" y="55"/>
                    </a:cubicBezTo>
                    <a:cubicBezTo>
                      <a:pt x="179" y="54"/>
                      <a:pt x="183" y="55"/>
                      <a:pt x="183" y="57"/>
                    </a:cubicBezTo>
                    <a:cubicBezTo>
                      <a:pt x="182" y="57"/>
                      <a:pt x="181" y="58"/>
                      <a:pt x="181" y="58"/>
                    </a:cubicBezTo>
                    <a:close/>
                    <a:moveTo>
                      <a:pt x="177" y="29"/>
                    </a:moveTo>
                    <a:cubicBezTo>
                      <a:pt x="178" y="29"/>
                      <a:pt x="178" y="32"/>
                      <a:pt x="177" y="34"/>
                    </a:cubicBezTo>
                    <a:cubicBezTo>
                      <a:pt x="176" y="34"/>
                      <a:pt x="176" y="33"/>
                      <a:pt x="175" y="33"/>
                    </a:cubicBezTo>
                    <a:cubicBezTo>
                      <a:pt x="175" y="30"/>
                      <a:pt x="176" y="30"/>
                      <a:pt x="177" y="29"/>
                    </a:cubicBezTo>
                    <a:close/>
                    <a:moveTo>
                      <a:pt x="167" y="56"/>
                    </a:moveTo>
                    <a:cubicBezTo>
                      <a:pt x="167" y="58"/>
                      <a:pt x="165" y="55"/>
                      <a:pt x="165" y="57"/>
                    </a:cubicBezTo>
                    <a:cubicBezTo>
                      <a:pt x="167" y="59"/>
                      <a:pt x="167" y="56"/>
                      <a:pt x="170" y="57"/>
                    </a:cubicBezTo>
                    <a:cubicBezTo>
                      <a:pt x="166" y="63"/>
                      <a:pt x="175" y="65"/>
                      <a:pt x="172" y="68"/>
                    </a:cubicBezTo>
                    <a:cubicBezTo>
                      <a:pt x="172" y="68"/>
                      <a:pt x="173" y="68"/>
                      <a:pt x="174" y="68"/>
                    </a:cubicBezTo>
                    <a:cubicBezTo>
                      <a:pt x="174" y="68"/>
                      <a:pt x="174" y="69"/>
                      <a:pt x="174" y="69"/>
                    </a:cubicBezTo>
                    <a:cubicBezTo>
                      <a:pt x="174" y="65"/>
                      <a:pt x="174" y="62"/>
                      <a:pt x="174" y="59"/>
                    </a:cubicBezTo>
                    <a:cubicBezTo>
                      <a:pt x="175" y="61"/>
                      <a:pt x="178" y="63"/>
                      <a:pt x="180" y="65"/>
                    </a:cubicBezTo>
                    <a:cubicBezTo>
                      <a:pt x="182" y="65"/>
                      <a:pt x="182" y="65"/>
                      <a:pt x="182" y="65"/>
                    </a:cubicBezTo>
                    <a:cubicBezTo>
                      <a:pt x="182" y="64"/>
                      <a:pt x="181" y="64"/>
                      <a:pt x="181" y="63"/>
                    </a:cubicBezTo>
                    <a:cubicBezTo>
                      <a:pt x="183" y="62"/>
                      <a:pt x="183" y="62"/>
                      <a:pt x="183" y="62"/>
                    </a:cubicBezTo>
                    <a:cubicBezTo>
                      <a:pt x="182" y="61"/>
                      <a:pt x="181" y="60"/>
                      <a:pt x="180" y="59"/>
                    </a:cubicBezTo>
                    <a:cubicBezTo>
                      <a:pt x="180" y="58"/>
                      <a:pt x="183" y="59"/>
                      <a:pt x="183" y="57"/>
                    </a:cubicBezTo>
                    <a:cubicBezTo>
                      <a:pt x="185" y="58"/>
                      <a:pt x="186" y="60"/>
                      <a:pt x="186" y="62"/>
                    </a:cubicBezTo>
                    <a:cubicBezTo>
                      <a:pt x="187" y="61"/>
                      <a:pt x="187" y="61"/>
                      <a:pt x="187" y="61"/>
                    </a:cubicBezTo>
                    <a:cubicBezTo>
                      <a:pt x="187" y="60"/>
                      <a:pt x="186" y="58"/>
                      <a:pt x="185" y="57"/>
                    </a:cubicBezTo>
                    <a:cubicBezTo>
                      <a:pt x="185" y="56"/>
                      <a:pt x="185" y="56"/>
                      <a:pt x="185" y="56"/>
                    </a:cubicBezTo>
                    <a:cubicBezTo>
                      <a:pt x="185" y="56"/>
                      <a:pt x="185" y="57"/>
                      <a:pt x="184" y="57"/>
                    </a:cubicBezTo>
                    <a:cubicBezTo>
                      <a:pt x="183" y="53"/>
                      <a:pt x="179" y="52"/>
                      <a:pt x="181" y="47"/>
                    </a:cubicBezTo>
                    <a:cubicBezTo>
                      <a:pt x="179" y="47"/>
                      <a:pt x="179" y="49"/>
                      <a:pt x="177" y="49"/>
                    </a:cubicBezTo>
                    <a:cubicBezTo>
                      <a:pt x="177" y="45"/>
                      <a:pt x="177" y="45"/>
                      <a:pt x="177" y="45"/>
                    </a:cubicBezTo>
                    <a:cubicBezTo>
                      <a:pt x="178" y="44"/>
                      <a:pt x="180" y="43"/>
                      <a:pt x="181" y="43"/>
                    </a:cubicBezTo>
                    <a:cubicBezTo>
                      <a:pt x="180" y="41"/>
                      <a:pt x="177" y="44"/>
                      <a:pt x="177" y="42"/>
                    </a:cubicBezTo>
                    <a:cubicBezTo>
                      <a:pt x="177" y="42"/>
                      <a:pt x="179" y="40"/>
                      <a:pt x="177" y="40"/>
                    </a:cubicBezTo>
                    <a:cubicBezTo>
                      <a:pt x="177" y="41"/>
                      <a:pt x="176" y="41"/>
                      <a:pt x="176" y="40"/>
                    </a:cubicBezTo>
                    <a:cubicBezTo>
                      <a:pt x="179" y="34"/>
                      <a:pt x="180" y="27"/>
                      <a:pt x="175" y="22"/>
                    </a:cubicBezTo>
                    <a:cubicBezTo>
                      <a:pt x="176" y="20"/>
                      <a:pt x="178" y="18"/>
                      <a:pt x="179" y="16"/>
                    </a:cubicBezTo>
                    <a:cubicBezTo>
                      <a:pt x="186" y="16"/>
                      <a:pt x="190" y="9"/>
                      <a:pt x="196" y="6"/>
                    </a:cubicBezTo>
                    <a:cubicBezTo>
                      <a:pt x="191" y="9"/>
                      <a:pt x="186" y="12"/>
                      <a:pt x="181" y="14"/>
                    </a:cubicBezTo>
                    <a:cubicBezTo>
                      <a:pt x="181" y="13"/>
                      <a:pt x="184" y="10"/>
                      <a:pt x="182" y="11"/>
                    </a:cubicBezTo>
                    <a:cubicBezTo>
                      <a:pt x="179" y="14"/>
                      <a:pt x="176" y="17"/>
                      <a:pt x="173" y="20"/>
                    </a:cubicBezTo>
                    <a:cubicBezTo>
                      <a:pt x="166" y="19"/>
                      <a:pt x="163" y="21"/>
                      <a:pt x="161" y="25"/>
                    </a:cubicBezTo>
                    <a:cubicBezTo>
                      <a:pt x="159" y="24"/>
                      <a:pt x="159" y="26"/>
                      <a:pt x="157" y="25"/>
                    </a:cubicBezTo>
                    <a:cubicBezTo>
                      <a:pt x="156" y="34"/>
                      <a:pt x="169" y="31"/>
                      <a:pt x="168" y="39"/>
                    </a:cubicBezTo>
                    <a:cubicBezTo>
                      <a:pt x="169" y="39"/>
                      <a:pt x="170" y="38"/>
                      <a:pt x="171" y="38"/>
                    </a:cubicBezTo>
                    <a:cubicBezTo>
                      <a:pt x="172" y="39"/>
                      <a:pt x="173" y="42"/>
                      <a:pt x="172" y="45"/>
                    </a:cubicBezTo>
                    <a:cubicBezTo>
                      <a:pt x="171" y="44"/>
                      <a:pt x="171" y="46"/>
                      <a:pt x="170" y="46"/>
                    </a:cubicBezTo>
                    <a:cubicBezTo>
                      <a:pt x="168" y="47"/>
                      <a:pt x="167" y="45"/>
                      <a:pt x="167" y="45"/>
                    </a:cubicBezTo>
                    <a:cubicBezTo>
                      <a:pt x="165" y="47"/>
                      <a:pt x="159" y="46"/>
                      <a:pt x="158" y="44"/>
                    </a:cubicBezTo>
                    <a:cubicBezTo>
                      <a:pt x="158" y="46"/>
                      <a:pt x="160" y="46"/>
                      <a:pt x="159" y="48"/>
                    </a:cubicBezTo>
                    <a:cubicBezTo>
                      <a:pt x="161" y="48"/>
                      <a:pt x="162" y="48"/>
                      <a:pt x="163" y="50"/>
                    </a:cubicBezTo>
                    <a:cubicBezTo>
                      <a:pt x="160" y="52"/>
                      <a:pt x="157" y="55"/>
                      <a:pt x="153" y="57"/>
                    </a:cubicBezTo>
                    <a:cubicBezTo>
                      <a:pt x="154" y="58"/>
                      <a:pt x="154" y="58"/>
                      <a:pt x="154" y="58"/>
                    </a:cubicBezTo>
                    <a:cubicBezTo>
                      <a:pt x="157" y="56"/>
                      <a:pt x="161" y="55"/>
                      <a:pt x="164" y="57"/>
                    </a:cubicBezTo>
                    <a:cubicBezTo>
                      <a:pt x="164" y="58"/>
                      <a:pt x="164" y="55"/>
                      <a:pt x="164" y="55"/>
                    </a:cubicBezTo>
                    <a:cubicBezTo>
                      <a:pt x="164" y="54"/>
                      <a:pt x="166" y="56"/>
                      <a:pt x="167" y="56"/>
                    </a:cubicBezTo>
                    <a:close/>
                    <a:moveTo>
                      <a:pt x="148" y="55"/>
                    </a:moveTo>
                    <a:cubicBezTo>
                      <a:pt x="148" y="56"/>
                      <a:pt x="148" y="56"/>
                      <a:pt x="148" y="57"/>
                    </a:cubicBezTo>
                    <a:cubicBezTo>
                      <a:pt x="150" y="57"/>
                      <a:pt x="151" y="56"/>
                      <a:pt x="151" y="55"/>
                    </a:cubicBezTo>
                    <a:cubicBezTo>
                      <a:pt x="149" y="55"/>
                      <a:pt x="150" y="55"/>
                      <a:pt x="148" y="55"/>
                    </a:cubicBezTo>
                    <a:close/>
                    <a:moveTo>
                      <a:pt x="148" y="275"/>
                    </a:moveTo>
                    <a:cubicBezTo>
                      <a:pt x="150" y="276"/>
                      <a:pt x="150" y="272"/>
                      <a:pt x="149" y="271"/>
                    </a:cubicBezTo>
                    <a:cubicBezTo>
                      <a:pt x="148" y="272"/>
                      <a:pt x="147" y="273"/>
                      <a:pt x="148" y="275"/>
                    </a:cubicBezTo>
                    <a:close/>
                    <a:moveTo>
                      <a:pt x="144" y="245"/>
                    </a:moveTo>
                    <a:cubicBezTo>
                      <a:pt x="144" y="246"/>
                      <a:pt x="144" y="246"/>
                      <a:pt x="144" y="247"/>
                    </a:cubicBezTo>
                    <a:cubicBezTo>
                      <a:pt x="146" y="247"/>
                      <a:pt x="147" y="246"/>
                      <a:pt x="148" y="245"/>
                    </a:cubicBezTo>
                    <a:cubicBezTo>
                      <a:pt x="146" y="245"/>
                      <a:pt x="145" y="243"/>
                      <a:pt x="144" y="245"/>
                    </a:cubicBezTo>
                    <a:close/>
                    <a:moveTo>
                      <a:pt x="140" y="252"/>
                    </a:moveTo>
                    <a:cubicBezTo>
                      <a:pt x="141" y="257"/>
                      <a:pt x="144" y="250"/>
                      <a:pt x="140" y="252"/>
                    </a:cubicBezTo>
                    <a:close/>
                    <a:moveTo>
                      <a:pt x="135" y="49"/>
                    </a:moveTo>
                    <a:cubicBezTo>
                      <a:pt x="136" y="49"/>
                      <a:pt x="136" y="50"/>
                      <a:pt x="137" y="50"/>
                    </a:cubicBezTo>
                    <a:cubicBezTo>
                      <a:pt x="137" y="49"/>
                      <a:pt x="137" y="48"/>
                      <a:pt x="137" y="48"/>
                    </a:cubicBezTo>
                    <a:cubicBezTo>
                      <a:pt x="136" y="48"/>
                      <a:pt x="135" y="48"/>
                      <a:pt x="135" y="49"/>
                    </a:cubicBezTo>
                    <a:close/>
                    <a:moveTo>
                      <a:pt x="133" y="264"/>
                    </a:moveTo>
                    <a:cubicBezTo>
                      <a:pt x="133" y="266"/>
                      <a:pt x="134" y="267"/>
                      <a:pt x="135" y="267"/>
                    </a:cubicBezTo>
                    <a:cubicBezTo>
                      <a:pt x="135" y="265"/>
                      <a:pt x="136" y="264"/>
                      <a:pt x="134" y="263"/>
                    </a:cubicBezTo>
                    <a:cubicBezTo>
                      <a:pt x="134" y="264"/>
                      <a:pt x="133" y="264"/>
                      <a:pt x="133" y="264"/>
                    </a:cubicBezTo>
                    <a:close/>
                    <a:moveTo>
                      <a:pt x="123" y="249"/>
                    </a:moveTo>
                    <a:cubicBezTo>
                      <a:pt x="125" y="249"/>
                      <a:pt x="125" y="247"/>
                      <a:pt x="126" y="246"/>
                    </a:cubicBezTo>
                    <a:cubicBezTo>
                      <a:pt x="124" y="246"/>
                      <a:pt x="124" y="248"/>
                      <a:pt x="123" y="249"/>
                    </a:cubicBezTo>
                    <a:close/>
                    <a:moveTo>
                      <a:pt x="124" y="277"/>
                    </a:moveTo>
                    <a:cubicBezTo>
                      <a:pt x="124" y="278"/>
                      <a:pt x="123" y="277"/>
                      <a:pt x="123" y="277"/>
                    </a:cubicBezTo>
                    <a:cubicBezTo>
                      <a:pt x="123" y="277"/>
                      <a:pt x="123" y="277"/>
                      <a:pt x="122" y="277"/>
                    </a:cubicBezTo>
                    <a:cubicBezTo>
                      <a:pt x="122" y="278"/>
                      <a:pt x="123" y="278"/>
                      <a:pt x="123" y="278"/>
                    </a:cubicBezTo>
                    <a:cubicBezTo>
                      <a:pt x="123" y="280"/>
                      <a:pt x="122" y="281"/>
                      <a:pt x="120" y="281"/>
                    </a:cubicBezTo>
                    <a:cubicBezTo>
                      <a:pt x="118" y="277"/>
                      <a:pt x="122" y="273"/>
                      <a:pt x="124" y="277"/>
                    </a:cubicBezTo>
                    <a:close/>
                    <a:moveTo>
                      <a:pt x="119" y="294"/>
                    </a:moveTo>
                    <a:cubicBezTo>
                      <a:pt x="119" y="294"/>
                      <a:pt x="120" y="294"/>
                      <a:pt x="120" y="295"/>
                    </a:cubicBezTo>
                    <a:cubicBezTo>
                      <a:pt x="120" y="293"/>
                      <a:pt x="120" y="291"/>
                      <a:pt x="121" y="291"/>
                    </a:cubicBezTo>
                    <a:cubicBezTo>
                      <a:pt x="121" y="292"/>
                      <a:pt x="121" y="294"/>
                      <a:pt x="121" y="295"/>
                    </a:cubicBezTo>
                    <a:cubicBezTo>
                      <a:pt x="121" y="295"/>
                      <a:pt x="122" y="295"/>
                      <a:pt x="122" y="295"/>
                    </a:cubicBezTo>
                    <a:cubicBezTo>
                      <a:pt x="122" y="294"/>
                      <a:pt x="122" y="293"/>
                      <a:pt x="123" y="292"/>
                    </a:cubicBezTo>
                    <a:cubicBezTo>
                      <a:pt x="123" y="294"/>
                      <a:pt x="122" y="294"/>
                      <a:pt x="122" y="295"/>
                    </a:cubicBezTo>
                    <a:cubicBezTo>
                      <a:pt x="124" y="295"/>
                      <a:pt x="125" y="295"/>
                      <a:pt x="126" y="295"/>
                    </a:cubicBezTo>
                    <a:cubicBezTo>
                      <a:pt x="126" y="295"/>
                      <a:pt x="127" y="295"/>
                      <a:pt x="127" y="295"/>
                    </a:cubicBezTo>
                    <a:cubicBezTo>
                      <a:pt x="128" y="295"/>
                      <a:pt x="128" y="295"/>
                      <a:pt x="128" y="295"/>
                    </a:cubicBezTo>
                    <a:cubicBezTo>
                      <a:pt x="129" y="293"/>
                      <a:pt x="126" y="290"/>
                      <a:pt x="129" y="289"/>
                    </a:cubicBezTo>
                    <a:cubicBezTo>
                      <a:pt x="127" y="288"/>
                      <a:pt x="123" y="288"/>
                      <a:pt x="123" y="285"/>
                    </a:cubicBezTo>
                    <a:cubicBezTo>
                      <a:pt x="127" y="287"/>
                      <a:pt x="130" y="281"/>
                      <a:pt x="132" y="284"/>
                    </a:cubicBezTo>
                    <a:cubicBezTo>
                      <a:pt x="132" y="281"/>
                      <a:pt x="134" y="281"/>
                      <a:pt x="132" y="279"/>
                    </a:cubicBezTo>
                    <a:cubicBezTo>
                      <a:pt x="129" y="278"/>
                      <a:pt x="129" y="281"/>
                      <a:pt x="126" y="281"/>
                    </a:cubicBezTo>
                    <a:cubicBezTo>
                      <a:pt x="126" y="280"/>
                      <a:pt x="123" y="278"/>
                      <a:pt x="126" y="278"/>
                    </a:cubicBezTo>
                    <a:cubicBezTo>
                      <a:pt x="125" y="279"/>
                      <a:pt x="127" y="280"/>
                      <a:pt x="127" y="279"/>
                    </a:cubicBezTo>
                    <a:cubicBezTo>
                      <a:pt x="125" y="278"/>
                      <a:pt x="126" y="277"/>
                      <a:pt x="126" y="275"/>
                    </a:cubicBezTo>
                    <a:cubicBezTo>
                      <a:pt x="126" y="274"/>
                      <a:pt x="123" y="276"/>
                      <a:pt x="123" y="274"/>
                    </a:cubicBezTo>
                    <a:cubicBezTo>
                      <a:pt x="123" y="274"/>
                      <a:pt x="123" y="272"/>
                      <a:pt x="123" y="269"/>
                    </a:cubicBezTo>
                    <a:cubicBezTo>
                      <a:pt x="121" y="269"/>
                      <a:pt x="124" y="271"/>
                      <a:pt x="122" y="272"/>
                    </a:cubicBezTo>
                    <a:cubicBezTo>
                      <a:pt x="120" y="272"/>
                      <a:pt x="121" y="270"/>
                      <a:pt x="120" y="268"/>
                    </a:cubicBezTo>
                    <a:cubicBezTo>
                      <a:pt x="121" y="269"/>
                      <a:pt x="122" y="269"/>
                      <a:pt x="122" y="268"/>
                    </a:cubicBezTo>
                    <a:cubicBezTo>
                      <a:pt x="121" y="267"/>
                      <a:pt x="122" y="265"/>
                      <a:pt x="121" y="264"/>
                    </a:cubicBezTo>
                    <a:cubicBezTo>
                      <a:pt x="122" y="264"/>
                      <a:pt x="122" y="264"/>
                      <a:pt x="123" y="263"/>
                    </a:cubicBezTo>
                    <a:cubicBezTo>
                      <a:pt x="122" y="262"/>
                      <a:pt x="122" y="262"/>
                      <a:pt x="122" y="262"/>
                    </a:cubicBezTo>
                    <a:cubicBezTo>
                      <a:pt x="121" y="262"/>
                      <a:pt x="121" y="261"/>
                      <a:pt x="120" y="260"/>
                    </a:cubicBezTo>
                    <a:cubicBezTo>
                      <a:pt x="118" y="260"/>
                      <a:pt x="118" y="260"/>
                      <a:pt x="118" y="260"/>
                    </a:cubicBezTo>
                    <a:cubicBezTo>
                      <a:pt x="119" y="264"/>
                      <a:pt x="120" y="268"/>
                      <a:pt x="116" y="270"/>
                    </a:cubicBezTo>
                    <a:cubicBezTo>
                      <a:pt x="117" y="269"/>
                      <a:pt x="114" y="268"/>
                      <a:pt x="114" y="269"/>
                    </a:cubicBezTo>
                    <a:cubicBezTo>
                      <a:pt x="120" y="271"/>
                      <a:pt x="110" y="280"/>
                      <a:pt x="115" y="279"/>
                    </a:cubicBezTo>
                    <a:cubicBezTo>
                      <a:pt x="116" y="280"/>
                      <a:pt x="117" y="281"/>
                      <a:pt x="116" y="283"/>
                    </a:cubicBezTo>
                    <a:cubicBezTo>
                      <a:pt x="117" y="283"/>
                      <a:pt x="117" y="282"/>
                      <a:pt x="117" y="283"/>
                    </a:cubicBezTo>
                    <a:cubicBezTo>
                      <a:pt x="117" y="286"/>
                      <a:pt x="118" y="289"/>
                      <a:pt x="117" y="291"/>
                    </a:cubicBezTo>
                    <a:cubicBezTo>
                      <a:pt x="119" y="291"/>
                      <a:pt x="117" y="289"/>
                      <a:pt x="119" y="290"/>
                    </a:cubicBezTo>
                    <a:cubicBezTo>
                      <a:pt x="120" y="291"/>
                      <a:pt x="119" y="292"/>
                      <a:pt x="119" y="294"/>
                    </a:cubicBezTo>
                    <a:close/>
                    <a:moveTo>
                      <a:pt x="109" y="247"/>
                    </a:moveTo>
                    <a:cubicBezTo>
                      <a:pt x="108" y="249"/>
                      <a:pt x="111" y="249"/>
                      <a:pt x="111" y="247"/>
                    </a:cubicBezTo>
                    <a:cubicBezTo>
                      <a:pt x="110" y="247"/>
                      <a:pt x="109" y="247"/>
                      <a:pt x="109" y="247"/>
                    </a:cubicBezTo>
                    <a:close/>
                    <a:moveTo>
                      <a:pt x="109" y="50"/>
                    </a:moveTo>
                    <a:cubicBezTo>
                      <a:pt x="109" y="51"/>
                      <a:pt x="110" y="52"/>
                      <a:pt x="111" y="53"/>
                    </a:cubicBezTo>
                    <a:cubicBezTo>
                      <a:pt x="111" y="50"/>
                      <a:pt x="108" y="49"/>
                      <a:pt x="107" y="48"/>
                    </a:cubicBezTo>
                    <a:cubicBezTo>
                      <a:pt x="107" y="48"/>
                      <a:pt x="107" y="47"/>
                      <a:pt x="107" y="48"/>
                    </a:cubicBezTo>
                    <a:cubicBezTo>
                      <a:pt x="106" y="48"/>
                      <a:pt x="106" y="49"/>
                      <a:pt x="105" y="48"/>
                    </a:cubicBezTo>
                    <a:cubicBezTo>
                      <a:pt x="106" y="50"/>
                      <a:pt x="107" y="51"/>
                      <a:pt x="108" y="51"/>
                    </a:cubicBezTo>
                    <a:cubicBezTo>
                      <a:pt x="108" y="51"/>
                      <a:pt x="108" y="50"/>
                      <a:pt x="109" y="50"/>
                    </a:cubicBezTo>
                    <a:close/>
                    <a:moveTo>
                      <a:pt x="105" y="34"/>
                    </a:moveTo>
                    <a:cubicBezTo>
                      <a:pt x="104" y="34"/>
                      <a:pt x="101" y="33"/>
                      <a:pt x="101" y="34"/>
                    </a:cubicBezTo>
                    <a:cubicBezTo>
                      <a:pt x="104" y="34"/>
                      <a:pt x="103" y="38"/>
                      <a:pt x="105" y="37"/>
                    </a:cubicBezTo>
                    <a:cubicBezTo>
                      <a:pt x="105" y="35"/>
                      <a:pt x="104" y="36"/>
                      <a:pt x="105" y="34"/>
                    </a:cubicBezTo>
                    <a:close/>
                    <a:moveTo>
                      <a:pt x="108" y="37"/>
                    </a:moveTo>
                    <a:cubicBezTo>
                      <a:pt x="106" y="38"/>
                      <a:pt x="105" y="38"/>
                      <a:pt x="104" y="39"/>
                    </a:cubicBezTo>
                    <a:cubicBezTo>
                      <a:pt x="105" y="38"/>
                      <a:pt x="108" y="40"/>
                      <a:pt x="108" y="37"/>
                    </a:cubicBezTo>
                    <a:close/>
                    <a:moveTo>
                      <a:pt x="103" y="47"/>
                    </a:moveTo>
                    <a:cubicBezTo>
                      <a:pt x="102" y="47"/>
                      <a:pt x="101" y="47"/>
                      <a:pt x="100" y="47"/>
                    </a:cubicBezTo>
                    <a:cubicBezTo>
                      <a:pt x="100" y="47"/>
                      <a:pt x="99" y="45"/>
                      <a:pt x="98" y="47"/>
                    </a:cubicBezTo>
                    <a:cubicBezTo>
                      <a:pt x="100" y="48"/>
                      <a:pt x="101" y="49"/>
                      <a:pt x="102" y="51"/>
                    </a:cubicBezTo>
                    <a:cubicBezTo>
                      <a:pt x="102" y="51"/>
                      <a:pt x="101" y="52"/>
                      <a:pt x="101" y="53"/>
                    </a:cubicBezTo>
                    <a:cubicBezTo>
                      <a:pt x="102" y="54"/>
                      <a:pt x="104" y="54"/>
                      <a:pt x="105" y="53"/>
                    </a:cubicBezTo>
                    <a:cubicBezTo>
                      <a:pt x="101" y="50"/>
                      <a:pt x="106" y="47"/>
                      <a:pt x="102" y="45"/>
                    </a:cubicBezTo>
                    <a:cubicBezTo>
                      <a:pt x="103" y="44"/>
                      <a:pt x="103" y="44"/>
                      <a:pt x="103" y="42"/>
                    </a:cubicBezTo>
                    <a:cubicBezTo>
                      <a:pt x="103" y="42"/>
                      <a:pt x="102" y="42"/>
                      <a:pt x="102" y="42"/>
                    </a:cubicBezTo>
                    <a:cubicBezTo>
                      <a:pt x="102" y="42"/>
                      <a:pt x="103" y="41"/>
                      <a:pt x="102" y="41"/>
                    </a:cubicBezTo>
                    <a:cubicBezTo>
                      <a:pt x="101" y="43"/>
                      <a:pt x="99" y="42"/>
                      <a:pt x="98" y="45"/>
                    </a:cubicBezTo>
                    <a:cubicBezTo>
                      <a:pt x="99" y="46"/>
                      <a:pt x="101" y="46"/>
                      <a:pt x="103" y="47"/>
                    </a:cubicBezTo>
                    <a:close/>
                    <a:moveTo>
                      <a:pt x="100" y="39"/>
                    </a:moveTo>
                    <a:cubicBezTo>
                      <a:pt x="98" y="38"/>
                      <a:pt x="100" y="36"/>
                      <a:pt x="96" y="36"/>
                    </a:cubicBezTo>
                    <a:cubicBezTo>
                      <a:pt x="96" y="36"/>
                      <a:pt x="96" y="35"/>
                      <a:pt x="96" y="34"/>
                    </a:cubicBezTo>
                    <a:cubicBezTo>
                      <a:pt x="94" y="35"/>
                      <a:pt x="94" y="32"/>
                      <a:pt x="92" y="34"/>
                    </a:cubicBezTo>
                    <a:cubicBezTo>
                      <a:pt x="92" y="36"/>
                      <a:pt x="95" y="35"/>
                      <a:pt x="96" y="36"/>
                    </a:cubicBezTo>
                    <a:cubicBezTo>
                      <a:pt x="93" y="36"/>
                      <a:pt x="94" y="38"/>
                      <a:pt x="94" y="40"/>
                    </a:cubicBezTo>
                    <a:cubicBezTo>
                      <a:pt x="93" y="39"/>
                      <a:pt x="93" y="38"/>
                      <a:pt x="92" y="39"/>
                    </a:cubicBezTo>
                    <a:cubicBezTo>
                      <a:pt x="93" y="41"/>
                      <a:pt x="95" y="40"/>
                      <a:pt x="93" y="44"/>
                    </a:cubicBezTo>
                    <a:cubicBezTo>
                      <a:pt x="98" y="44"/>
                      <a:pt x="96" y="37"/>
                      <a:pt x="100" y="39"/>
                    </a:cubicBezTo>
                    <a:close/>
                    <a:moveTo>
                      <a:pt x="95" y="33"/>
                    </a:moveTo>
                    <a:cubicBezTo>
                      <a:pt x="95" y="31"/>
                      <a:pt x="93" y="31"/>
                      <a:pt x="91" y="30"/>
                    </a:cubicBezTo>
                    <a:cubicBezTo>
                      <a:pt x="90" y="33"/>
                      <a:pt x="92" y="33"/>
                      <a:pt x="95" y="33"/>
                    </a:cubicBezTo>
                    <a:close/>
                    <a:moveTo>
                      <a:pt x="96" y="56"/>
                    </a:moveTo>
                    <a:cubicBezTo>
                      <a:pt x="96" y="56"/>
                      <a:pt x="95" y="56"/>
                      <a:pt x="95" y="56"/>
                    </a:cubicBezTo>
                    <a:cubicBezTo>
                      <a:pt x="95" y="56"/>
                      <a:pt x="95" y="56"/>
                      <a:pt x="96" y="56"/>
                    </a:cubicBezTo>
                    <a:close/>
                    <a:moveTo>
                      <a:pt x="91" y="55"/>
                    </a:moveTo>
                    <a:cubicBezTo>
                      <a:pt x="93" y="55"/>
                      <a:pt x="92" y="57"/>
                      <a:pt x="93" y="57"/>
                    </a:cubicBezTo>
                    <a:cubicBezTo>
                      <a:pt x="93" y="57"/>
                      <a:pt x="93" y="57"/>
                      <a:pt x="93" y="57"/>
                    </a:cubicBezTo>
                    <a:cubicBezTo>
                      <a:pt x="93" y="56"/>
                      <a:pt x="95" y="57"/>
                      <a:pt x="95" y="56"/>
                    </a:cubicBezTo>
                    <a:cubicBezTo>
                      <a:pt x="95" y="57"/>
                      <a:pt x="95" y="58"/>
                      <a:pt x="96" y="58"/>
                    </a:cubicBezTo>
                    <a:cubicBezTo>
                      <a:pt x="97" y="58"/>
                      <a:pt x="97" y="58"/>
                      <a:pt x="98" y="57"/>
                    </a:cubicBezTo>
                    <a:cubicBezTo>
                      <a:pt x="97" y="57"/>
                      <a:pt x="96" y="56"/>
                      <a:pt x="96" y="56"/>
                    </a:cubicBezTo>
                    <a:cubicBezTo>
                      <a:pt x="97" y="56"/>
                      <a:pt x="97" y="55"/>
                      <a:pt x="98" y="55"/>
                    </a:cubicBezTo>
                    <a:cubicBezTo>
                      <a:pt x="98" y="54"/>
                      <a:pt x="98" y="53"/>
                      <a:pt x="98" y="53"/>
                    </a:cubicBezTo>
                    <a:cubicBezTo>
                      <a:pt x="98" y="53"/>
                      <a:pt x="98" y="53"/>
                      <a:pt x="97" y="53"/>
                    </a:cubicBezTo>
                    <a:cubicBezTo>
                      <a:pt x="97" y="54"/>
                      <a:pt x="97" y="55"/>
                      <a:pt x="97" y="55"/>
                    </a:cubicBezTo>
                    <a:cubicBezTo>
                      <a:pt x="95" y="54"/>
                      <a:pt x="92" y="52"/>
                      <a:pt x="91" y="52"/>
                    </a:cubicBezTo>
                    <a:cubicBezTo>
                      <a:pt x="93" y="53"/>
                      <a:pt x="91" y="53"/>
                      <a:pt x="91" y="55"/>
                    </a:cubicBezTo>
                    <a:close/>
                    <a:moveTo>
                      <a:pt x="92" y="196"/>
                    </a:moveTo>
                    <a:cubicBezTo>
                      <a:pt x="92" y="195"/>
                      <a:pt x="92" y="194"/>
                      <a:pt x="91" y="194"/>
                    </a:cubicBezTo>
                    <a:cubicBezTo>
                      <a:pt x="90" y="195"/>
                      <a:pt x="91" y="196"/>
                      <a:pt x="92" y="196"/>
                    </a:cubicBezTo>
                    <a:close/>
                    <a:moveTo>
                      <a:pt x="88" y="28"/>
                    </a:moveTo>
                    <a:cubicBezTo>
                      <a:pt x="88" y="31"/>
                      <a:pt x="91" y="28"/>
                      <a:pt x="91" y="30"/>
                    </a:cubicBezTo>
                    <a:cubicBezTo>
                      <a:pt x="93" y="28"/>
                      <a:pt x="89" y="26"/>
                      <a:pt x="88" y="28"/>
                    </a:cubicBezTo>
                    <a:close/>
                    <a:moveTo>
                      <a:pt x="92" y="42"/>
                    </a:moveTo>
                    <a:cubicBezTo>
                      <a:pt x="91" y="40"/>
                      <a:pt x="91" y="39"/>
                      <a:pt x="91" y="39"/>
                    </a:cubicBezTo>
                    <a:cubicBezTo>
                      <a:pt x="88" y="38"/>
                      <a:pt x="85" y="31"/>
                      <a:pt x="81" y="31"/>
                    </a:cubicBezTo>
                    <a:cubicBezTo>
                      <a:pt x="83" y="33"/>
                      <a:pt x="88" y="37"/>
                      <a:pt x="87" y="39"/>
                    </a:cubicBezTo>
                    <a:cubicBezTo>
                      <a:pt x="88" y="40"/>
                      <a:pt x="90" y="41"/>
                      <a:pt x="92" y="42"/>
                    </a:cubicBezTo>
                    <a:close/>
                    <a:moveTo>
                      <a:pt x="89" y="208"/>
                    </a:moveTo>
                    <a:cubicBezTo>
                      <a:pt x="89" y="206"/>
                      <a:pt x="89" y="204"/>
                      <a:pt x="87" y="204"/>
                    </a:cubicBezTo>
                    <a:cubicBezTo>
                      <a:pt x="87" y="205"/>
                      <a:pt x="88" y="207"/>
                      <a:pt x="89" y="208"/>
                    </a:cubicBezTo>
                    <a:close/>
                    <a:moveTo>
                      <a:pt x="89" y="170"/>
                    </a:moveTo>
                    <a:cubicBezTo>
                      <a:pt x="89" y="170"/>
                      <a:pt x="89" y="170"/>
                      <a:pt x="88" y="170"/>
                    </a:cubicBezTo>
                    <a:cubicBezTo>
                      <a:pt x="88" y="170"/>
                      <a:pt x="89" y="170"/>
                      <a:pt x="89" y="170"/>
                    </a:cubicBezTo>
                    <a:close/>
                    <a:moveTo>
                      <a:pt x="90" y="51"/>
                    </a:moveTo>
                    <a:cubicBezTo>
                      <a:pt x="88" y="50"/>
                      <a:pt x="87" y="47"/>
                      <a:pt x="85" y="46"/>
                    </a:cubicBezTo>
                    <a:cubicBezTo>
                      <a:pt x="83" y="49"/>
                      <a:pt x="89" y="51"/>
                      <a:pt x="90" y="51"/>
                    </a:cubicBezTo>
                    <a:close/>
                    <a:moveTo>
                      <a:pt x="81" y="235"/>
                    </a:moveTo>
                    <a:cubicBezTo>
                      <a:pt x="84" y="236"/>
                      <a:pt x="86" y="238"/>
                      <a:pt x="87" y="238"/>
                    </a:cubicBezTo>
                    <a:cubicBezTo>
                      <a:pt x="86" y="237"/>
                      <a:pt x="83" y="235"/>
                      <a:pt x="81" y="235"/>
                    </a:cubicBezTo>
                    <a:close/>
                    <a:moveTo>
                      <a:pt x="84" y="229"/>
                    </a:moveTo>
                    <a:cubicBezTo>
                      <a:pt x="83" y="227"/>
                      <a:pt x="86" y="228"/>
                      <a:pt x="87" y="226"/>
                    </a:cubicBezTo>
                    <a:cubicBezTo>
                      <a:pt x="86" y="226"/>
                      <a:pt x="85" y="227"/>
                      <a:pt x="84" y="226"/>
                    </a:cubicBezTo>
                    <a:cubicBezTo>
                      <a:pt x="84" y="227"/>
                      <a:pt x="82" y="227"/>
                      <a:pt x="82" y="229"/>
                    </a:cubicBezTo>
                    <a:cubicBezTo>
                      <a:pt x="83" y="229"/>
                      <a:pt x="83" y="229"/>
                      <a:pt x="84" y="229"/>
                    </a:cubicBezTo>
                    <a:close/>
                    <a:moveTo>
                      <a:pt x="80" y="23"/>
                    </a:moveTo>
                    <a:cubicBezTo>
                      <a:pt x="79" y="23"/>
                      <a:pt x="79" y="25"/>
                      <a:pt x="80" y="25"/>
                    </a:cubicBezTo>
                    <a:cubicBezTo>
                      <a:pt x="82" y="26"/>
                      <a:pt x="82" y="25"/>
                      <a:pt x="83" y="24"/>
                    </a:cubicBezTo>
                    <a:cubicBezTo>
                      <a:pt x="82" y="24"/>
                      <a:pt x="82" y="23"/>
                      <a:pt x="80" y="23"/>
                    </a:cubicBezTo>
                    <a:close/>
                    <a:moveTo>
                      <a:pt x="79" y="155"/>
                    </a:moveTo>
                    <a:cubicBezTo>
                      <a:pt x="79" y="154"/>
                      <a:pt x="79" y="154"/>
                      <a:pt x="79" y="154"/>
                    </a:cubicBezTo>
                    <a:cubicBezTo>
                      <a:pt x="78" y="154"/>
                      <a:pt x="78" y="154"/>
                      <a:pt x="78" y="153"/>
                    </a:cubicBezTo>
                    <a:cubicBezTo>
                      <a:pt x="78" y="153"/>
                      <a:pt x="77" y="153"/>
                      <a:pt x="77" y="153"/>
                    </a:cubicBezTo>
                    <a:cubicBezTo>
                      <a:pt x="77" y="154"/>
                      <a:pt x="77" y="154"/>
                      <a:pt x="76" y="154"/>
                    </a:cubicBezTo>
                    <a:cubicBezTo>
                      <a:pt x="76" y="154"/>
                      <a:pt x="76" y="154"/>
                      <a:pt x="76" y="155"/>
                    </a:cubicBezTo>
                    <a:cubicBezTo>
                      <a:pt x="77" y="155"/>
                      <a:pt x="77" y="155"/>
                      <a:pt x="77" y="155"/>
                    </a:cubicBezTo>
                    <a:cubicBezTo>
                      <a:pt x="77" y="155"/>
                      <a:pt x="78" y="155"/>
                      <a:pt x="78" y="155"/>
                    </a:cubicBezTo>
                    <a:cubicBezTo>
                      <a:pt x="78" y="155"/>
                      <a:pt x="78" y="155"/>
                      <a:pt x="79" y="155"/>
                    </a:cubicBezTo>
                    <a:close/>
                    <a:moveTo>
                      <a:pt x="73" y="153"/>
                    </a:moveTo>
                    <a:cubicBezTo>
                      <a:pt x="71" y="154"/>
                      <a:pt x="73" y="156"/>
                      <a:pt x="74" y="156"/>
                    </a:cubicBezTo>
                    <a:cubicBezTo>
                      <a:pt x="75" y="155"/>
                      <a:pt x="75" y="153"/>
                      <a:pt x="73" y="153"/>
                    </a:cubicBezTo>
                    <a:close/>
                    <a:moveTo>
                      <a:pt x="73" y="171"/>
                    </a:moveTo>
                    <a:cubicBezTo>
                      <a:pt x="73" y="174"/>
                      <a:pt x="71" y="177"/>
                      <a:pt x="72" y="178"/>
                    </a:cubicBezTo>
                    <a:cubicBezTo>
                      <a:pt x="72" y="176"/>
                      <a:pt x="76" y="173"/>
                      <a:pt x="73" y="171"/>
                    </a:cubicBezTo>
                    <a:close/>
                    <a:moveTo>
                      <a:pt x="68" y="216"/>
                    </a:moveTo>
                    <a:cubicBezTo>
                      <a:pt x="68" y="213"/>
                      <a:pt x="71" y="211"/>
                      <a:pt x="69" y="209"/>
                    </a:cubicBezTo>
                    <a:cubicBezTo>
                      <a:pt x="69" y="211"/>
                      <a:pt x="66" y="214"/>
                      <a:pt x="68" y="216"/>
                    </a:cubicBezTo>
                    <a:close/>
                    <a:moveTo>
                      <a:pt x="77" y="240"/>
                    </a:moveTo>
                    <a:cubicBezTo>
                      <a:pt x="82" y="246"/>
                      <a:pt x="89" y="241"/>
                      <a:pt x="95" y="243"/>
                    </a:cubicBezTo>
                    <a:cubicBezTo>
                      <a:pt x="98" y="238"/>
                      <a:pt x="108" y="241"/>
                      <a:pt x="112" y="237"/>
                    </a:cubicBezTo>
                    <a:cubicBezTo>
                      <a:pt x="104" y="238"/>
                      <a:pt x="93" y="240"/>
                      <a:pt x="83" y="242"/>
                    </a:cubicBezTo>
                    <a:cubicBezTo>
                      <a:pt x="84" y="241"/>
                      <a:pt x="85" y="240"/>
                      <a:pt x="85" y="238"/>
                    </a:cubicBezTo>
                    <a:cubicBezTo>
                      <a:pt x="79" y="232"/>
                      <a:pt x="74" y="245"/>
                      <a:pt x="68" y="243"/>
                    </a:cubicBezTo>
                    <a:cubicBezTo>
                      <a:pt x="70" y="240"/>
                      <a:pt x="71" y="237"/>
                      <a:pt x="73" y="235"/>
                    </a:cubicBezTo>
                    <a:cubicBezTo>
                      <a:pt x="77" y="237"/>
                      <a:pt x="78" y="233"/>
                      <a:pt x="81" y="234"/>
                    </a:cubicBezTo>
                    <a:cubicBezTo>
                      <a:pt x="79" y="233"/>
                      <a:pt x="77" y="233"/>
                      <a:pt x="76" y="232"/>
                    </a:cubicBezTo>
                    <a:cubicBezTo>
                      <a:pt x="77" y="231"/>
                      <a:pt x="77" y="230"/>
                      <a:pt x="78" y="229"/>
                    </a:cubicBezTo>
                    <a:cubicBezTo>
                      <a:pt x="78" y="228"/>
                      <a:pt x="78" y="228"/>
                      <a:pt x="78" y="228"/>
                    </a:cubicBezTo>
                    <a:cubicBezTo>
                      <a:pt x="73" y="233"/>
                      <a:pt x="68" y="239"/>
                      <a:pt x="65" y="246"/>
                    </a:cubicBezTo>
                    <a:cubicBezTo>
                      <a:pt x="70" y="249"/>
                      <a:pt x="73" y="242"/>
                      <a:pt x="77" y="240"/>
                    </a:cubicBezTo>
                    <a:close/>
                    <a:moveTo>
                      <a:pt x="66" y="44"/>
                    </a:moveTo>
                    <a:cubicBezTo>
                      <a:pt x="66" y="44"/>
                      <a:pt x="66" y="44"/>
                      <a:pt x="66" y="44"/>
                    </a:cubicBezTo>
                    <a:cubicBezTo>
                      <a:pt x="65" y="45"/>
                      <a:pt x="66" y="46"/>
                      <a:pt x="65" y="47"/>
                    </a:cubicBezTo>
                    <a:cubicBezTo>
                      <a:pt x="68" y="47"/>
                      <a:pt x="69" y="48"/>
                      <a:pt x="71" y="49"/>
                    </a:cubicBezTo>
                    <a:cubicBezTo>
                      <a:pt x="73" y="48"/>
                      <a:pt x="74" y="47"/>
                      <a:pt x="75" y="47"/>
                    </a:cubicBezTo>
                    <a:cubicBezTo>
                      <a:pt x="73" y="46"/>
                      <a:pt x="76" y="45"/>
                      <a:pt x="76" y="43"/>
                    </a:cubicBezTo>
                    <a:cubicBezTo>
                      <a:pt x="76" y="42"/>
                      <a:pt x="75" y="42"/>
                      <a:pt x="75" y="41"/>
                    </a:cubicBezTo>
                    <a:cubicBezTo>
                      <a:pt x="72" y="41"/>
                      <a:pt x="73" y="43"/>
                      <a:pt x="70" y="43"/>
                    </a:cubicBezTo>
                    <a:cubicBezTo>
                      <a:pt x="69" y="41"/>
                      <a:pt x="68" y="42"/>
                      <a:pt x="67" y="40"/>
                    </a:cubicBezTo>
                    <a:cubicBezTo>
                      <a:pt x="68" y="40"/>
                      <a:pt x="70" y="40"/>
                      <a:pt x="70" y="40"/>
                    </a:cubicBezTo>
                    <a:cubicBezTo>
                      <a:pt x="70" y="36"/>
                      <a:pt x="67" y="35"/>
                      <a:pt x="66" y="32"/>
                    </a:cubicBezTo>
                    <a:cubicBezTo>
                      <a:pt x="65" y="35"/>
                      <a:pt x="64" y="37"/>
                      <a:pt x="63" y="39"/>
                    </a:cubicBezTo>
                    <a:cubicBezTo>
                      <a:pt x="63" y="40"/>
                      <a:pt x="63" y="40"/>
                      <a:pt x="63" y="40"/>
                    </a:cubicBezTo>
                    <a:cubicBezTo>
                      <a:pt x="66" y="40"/>
                      <a:pt x="68" y="41"/>
                      <a:pt x="69" y="45"/>
                    </a:cubicBezTo>
                    <a:cubicBezTo>
                      <a:pt x="68" y="45"/>
                      <a:pt x="68" y="43"/>
                      <a:pt x="66" y="44"/>
                    </a:cubicBezTo>
                    <a:close/>
                    <a:moveTo>
                      <a:pt x="66" y="68"/>
                    </a:moveTo>
                    <a:cubicBezTo>
                      <a:pt x="65" y="66"/>
                      <a:pt x="63" y="68"/>
                      <a:pt x="64" y="70"/>
                    </a:cubicBezTo>
                    <a:cubicBezTo>
                      <a:pt x="66" y="70"/>
                      <a:pt x="66" y="69"/>
                      <a:pt x="66" y="68"/>
                    </a:cubicBezTo>
                    <a:close/>
                    <a:moveTo>
                      <a:pt x="64" y="108"/>
                    </a:moveTo>
                    <a:cubicBezTo>
                      <a:pt x="64" y="109"/>
                      <a:pt x="64" y="111"/>
                      <a:pt x="66" y="111"/>
                    </a:cubicBezTo>
                    <a:cubicBezTo>
                      <a:pt x="66" y="109"/>
                      <a:pt x="65" y="109"/>
                      <a:pt x="64" y="108"/>
                    </a:cubicBezTo>
                    <a:close/>
                    <a:moveTo>
                      <a:pt x="67" y="107"/>
                    </a:moveTo>
                    <a:cubicBezTo>
                      <a:pt x="67" y="106"/>
                      <a:pt x="69" y="106"/>
                      <a:pt x="69" y="104"/>
                    </a:cubicBezTo>
                    <a:cubicBezTo>
                      <a:pt x="66" y="106"/>
                      <a:pt x="63" y="103"/>
                      <a:pt x="61" y="105"/>
                    </a:cubicBezTo>
                    <a:cubicBezTo>
                      <a:pt x="62" y="108"/>
                      <a:pt x="66" y="105"/>
                      <a:pt x="67" y="107"/>
                    </a:cubicBezTo>
                    <a:close/>
                    <a:moveTo>
                      <a:pt x="63" y="145"/>
                    </a:moveTo>
                    <a:cubicBezTo>
                      <a:pt x="62" y="147"/>
                      <a:pt x="63" y="148"/>
                      <a:pt x="65" y="148"/>
                    </a:cubicBezTo>
                    <a:cubicBezTo>
                      <a:pt x="66" y="147"/>
                      <a:pt x="66" y="147"/>
                      <a:pt x="65" y="145"/>
                    </a:cubicBezTo>
                    <a:cubicBezTo>
                      <a:pt x="64" y="145"/>
                      <a:pt x="63" y="145"/>
                      <a:pt x="63" y="145"/>
                    </a:cubicBezTo>
                    <a:close/>
                    <a:moveTo>
                      <a:pt x="63" y="134"/>
                    </a:moveTo>
                    <a:cubicBezTo>
                      <a:pt x="63" y="135"/>
                      <a:pt x="65" y="137"/>
                      <a:pt x="66" y="136"/>
                    </a:cubicBezTo>
                    <a:cubicBezTo>
                      <a:pt x="64" y="136"/>
                      <a:pt x="65" y="134"/>
                      <a:pt x="63" y="134"/>
                    </a:cubicBezTo>
                    <a:close/>
                    <a:moveTo>
                      <a:pt x="67" y="235"/>
                    </a:moveTo>
                    <a:cubicBezTo>
                      <a:pt x="67" y="237"/>
                      <a:pt x="63" y="236"/>
                      <a:pt x="65" y="238"/>
                    </a:cubicBezTo>
                    <a:cubicBezTo>
                      <a:pt x="65" y="236"/>
                      <a:pt x="69" y="238"/>
                      <a:pt x="69" y="235"/>
                    </a:cubicBezTo>
                    <a:cubicBezTo>
                      <a:pt x="68" y="235"/>
                      <a:pt x="68" y="235"/>
                      <a:pt x="67" y="235"/>
                    </a:cubicBezTo>
                    <a:close/>
                    <a:moveTo>
                      <a:pt x="64" y="33"/>
                    </a:moveTo>
                    <a:cubicBezTo>
                      <a:pt x="65" y="32"/>
                      <a:pt x="64" y="31"/>
                      <a:pt x="63" y="30"/>
                    </a:cubicBezTo>
                    <a:cubicBezTo>
                      <a:pt x="62" y="31"/>
                      <a:pt x="63" y="33"/>
                      <a:pt x="64" y="33"/>
                    </a:cubicBezTo>
                    <a:close/>
                    <a:moveTo>
                      <a:pt x="64" y="100"/>
                    </a:moveTo>
                    <a:cubicBezTo>
                      <a:pt x="62" y="100"/>
                      <a:pt x="61" y="103"/>
                      <a:pt x="63" y="103"/>
                    </a:cubicBezTo>
                    <a:cubicBezTo>
                      <a:pt x="63" y="102"/>
                      <a:pt x="64" y="102"/>
                      <a:pt x="64" y="100"/>
                    </a:cubicBezTo>
                    <a:close/>
                    <a:moveTo>
                      <a:pt x="65" y="99"/>
                    </a:moveTo>
                    <a:cubicBezTo>
                      <a:pt x="65" y="97"/>
                      <a:pt x="66" y="96"/>
                      <a:pt x="66" y="94"/>
                    </a:cubicBezTo>
                    <a:cubicBezTo>
                      <a:pt x="63" y="95"/>
                      <a:pt x="64" y="92"/>
                      <a:pt x="62" y="93"/>
                    </a:cubicBezTo>
                    <a:cubicBezTo>
                      <a:pt x="61" y="94"/>
                      <a:pt x="62" y="94"/>
                      <a:pt x="62" y="96"/>
                    </a:cubicBezTo>
                    <a:cubicBezTo>
                      <a:pt x="66" y="95"/>
                      <a:pt x="62" y="99"/>
                      <a:pt x="65" y="99"/>
                    </a:cubicBezTo>
                    <a:close/>
                    <a:moveTo>
                      <a:pt x="56" y="99"/>
                    </a:moveTo>
                    <a:cubicBezTo>
                      <a:pt x="58" y="99"/>
                      <a:pt x="59" y="103"/>
                      <a:pt x="61" y="101"/>
                    </a:cubicBezTo>
                    <a:cubicBezTo>
                      <a:pt x="59" y="101"/>
                      <a:pt x="58" y="98"/>
                      <a:pt x="56" y="99"/>
                    </a:cubicBezTo>
                    <a:close/>
                    <a:moveTo>
                      <a:pt x="60" y="230"/>
                    </a:moveTo>
                    <a:cubicBezTo>
                      <a:pt x="61" y="230"/>
                      <a:pt x="61" y="230"/>
                      <a:pt x="62" y="230"/>
                    </a:cubicBezTo>
                    <a:cubicBezTo>
                      <a:pt x="62" y="229"/>
                      <a:pt x="62" y="229"/>
                      <a:pt x="62" y="228"/>
                    </a:cubicBezTo>
                    <a:cubicBezTo>
                      <a:pt x="62" y="228"/>
                      <a:pt x="61" y="228"/>
                      <a:pt x="61" y="228"/>
                    </a:cubicBezTo>
                    <a:cubicBezTo>
                      <a:pt x="63" y="226"/>
                      <a:pt x="62" y="224"/>
                      <a:pt x="64" y="226"/>
                    </a:cubicBezTo>
                    <a:cubicBezTo>
                      <a:pt x="64" y="224"/>
                      <a:pt x="67" y="222"/>
                      <a:pt x="65" y="220"/>
                    </a:cubicBezTo>
                    <a:cubicBezTo>
                      <a:pt x="64" y="221"/>
                      <a:pt x="65" y="225"/>
                      <a:pt x="62" y="224"/>
                    </a:cubicBezTo>
                    <a:cubicBezTo>
                      <a:pt x="62" y="226"/>
                      <a:pt x="59" y="227"/>
                      <a:pt x="61" y="229"/>
                    </a:cubicBezTo>
                    <a:cubicBezTo>
                      <a:pt x="61" y="230"/>
                      <a:pt x="60" y="229"/>
                      <a:pt x="60" y="230"/>
                    </a:cubicBezTo>
                    <a:close/>
                    <a:moveTo>
                      <a:pt x="58" y="32"/>
                    </a:moveTo>
                    <a:cubicBezTo>
                      <a:pt x="57" y="33"/>
                      <a:pt x="57" y="34"/>
                      <a:pt x="58" y="35"/>
                    </a:cubicBezTo>
                    <a:cubicBezTo>
                      <a:pt x="59" y="35"/>
                      <a:pt x="59" y="34"/>
                      <a:pt x="59" y="32"/>
                    </a:cubicBezTo>
                    <a:cubicBezTo>
                      <a:pt x="59" y="32"/>
                      <a:pt x="58" y="32"/>
                      <a:pt x="58" y="32"/>
                    </a:cubicBezTo>
                    <a:close/>
                    <a:moveTo>
                      <a:pt x="54" y="258"/>
                    </a:moveTo>
                    <a:cubicBezTo>
                      <a:pt x="55" y="254"/>
                      <a:pt x="60" y="250"/>
                      <a:pt x="59" y="246"/>
                    </a:cubicBezTo>
                    <a:cubicBezTo>
                      <a:pt x="58" y="250"/>
                      <a:pt x="54" y="254"/>
                      <a:pt x="54" y="258"/>
                    </a:cubicBezTo>
                    <a:close/>
                    <a:moveTo>
                      <a:pt x="54" y="90"/>
                    </a:moveTo>
                    <a:cubicBezTo>
                      <a:pt x="54" y="91"/>
                      <a:pt x="54" y="92"/>
                      <a:pt x="54" y="92"/>
                    </a:cubicBezTo>
                    <a:cubicBezTo>
                      <a:pt x="56" y="92"/>
                      <a:pt x="59" y="94"/>
                      <a:pt x="59" y="93"/>
                    </a:cubicBezTo>
                    <a:cubicBezTo>
                      <a:pt x="57" y="93"/>
                      <a:pt x="57" y="90"/>
                      <a:pt x="54" y="90"/>
                    </a:cubicBezTo>
                    <a:close/>
                    <a:moveTo>
                      <a:pt x="59" y="105"/>
                    </a:moveTo>
                    <a:cubicBezTo>
                      <a:pt x="58" y="104"/>
                      <a:pt x="57" y="105"/>
                      <a:pt x="56" y="105"/>
                    </a:cubicBezTo>
                    <a:cubicBezTo>
                      <a:pt x="56" y="107"/>
                      <a:pt x="59" y="107"/>
                      <a:pt x="59" y="105"/>
                    </a:cubicBezTo>
                    <a:close/>
                    <a:moveTo>
                      <a:pt x="55" y="74"/>
                    </a:moveTo>
                    <a:cubicBezTo>
                      <a:pt x="55" y="75"/>
                      <a:pt x="56" y="76"/>
                      <a:pt x="58" y="76"/>
                    </a:cubicBezTo>
                    <a:cubicBezTo>
                      <a:pt x="58" y="74"/>
                      <a:pt x="57" y="73"/>
                      <a:pt x="55" y="74"/>
                    </a:cubicBezTo>
                    <a:close/>
                    <a:moveTo>
                      <a:pt x="55" y="98"/>
                    </a:moveTo>
                    <a:cubicBezTo>
                      <a:pt x="55" y="96"/>
                      <a:pt x="54" y="96"/>
                      <a:pt x="53" y="96"/>
                    </a:cubicBezTo>
                    <a:cubicBezTo>
                      <a:pt x="52" y="98"/>
                      <a:pt x="54" y="99"/>
                      <a:pt x="55" y="98"/>
                    </a:cubicBezTo>
                    <a:close/>
                    <a:moveTo>
                      <a:pt x="55" y="109"/>
                    </a:moveTo>
                    <a:cubicBezTo>
                      <a:pt x="55" y="109"/>
                      <a:pt x="55" y="109"/>
                      <a:pt x="55" y="109"/>
                    </a:cubicBezTo>
                    <a:cubicBezTo>
                      <a:pt x="55" y="109"/>
                      <a:pt x="55" y="109"/>
                      <a:pt x="55" y="109"/>
                    </a:cubicBezTo>
                    <a:close/>
                    <a:moveTo>
                      <a:pt x="48" y="108"/>
                    </a:moveTo>
                    <a:cubicBezTo>
                      <a:pt x="42" y="114"/>
                      <a:pt x="48" y="121"/>
                      <a:pt x="49" y="128"/>
                    </a:cubicBezTo>
                    <a:cubicBezTo>
                      <a:pt x="54" y="128"/>
                      <a:pt x="57" y="126"/>
                      <a:pt x="57" y="121"/>
                    </a:cubicBezTo>
                    <a:cubicBezTo>
                      <a:pt x="56" y="120"/>
                      <a:pt x="54" y="119"/>
                      <a:pt x="54" y="118"/>
                    </a:cubicBezTo>
                    <a:cubicBezTo>
                      <a:pt x="55" y="116"/>
                      <a:pt x="55" y="110"/>
                      <a:pt x="55" y="109"/>
                    </a:cubicBezTo>
                    <a:cubicBezTo>
                      <a:pt x="53" y="110"/>
                      <a:pt x="52" y="107"/>
                      <a:pt x="48" y="108"/>
                    </a:cubicBezTo>
                    <a:close/>
                    <a:moveTo>
                      <a:pt x="55" y="79"/>
                    </a:moveTo>
                    <a:cubicBezTo>
                      <a:pt x="55" y="77"/>
                      <a:pt x="53" y="75"/>
                      <a:pt x="52" y="76"/>
                    </a:cubicBezTo>
                    <a:cubicBezTo>
                      <a:pt x="53" y="77"/>
                      <a:pt x="53" y="79"/>
                      <a:pt x="55" y="79"/>
                    </a:cubicBezTo>
                    <a:close/>
                    <a:moveTo>
                      <a:pt x="50" y="156"/>
                    </a:moveTo>
                    <a:cubicBezTo>
                      <a:pt x="51" y="158"/>
                      <a:pt x="53" y="156"/>
                      <a:pt x="53" y="157"/>
                    </a:cubicBezTo>
                    <a:cubicBezTo>
                      <a:pt x="50" y="162"/>
                      <a:pt x="53" y="166"/>
                      <a:pt x="57" y="168"/>
                    </a:cubicBezTo>
                    <a:cubicBezTo>
                      <a:pt x="56" y="168"/>
                      <a:pt x="56" y="170"/>
                      <a:pt x="57" y="171"/>
                    </a:cubicBezTo>
                    <a:cubicBezTo>
                      <a:pt x="60" y="169"/>
                      <a:pt x="61" y="171"/>
                      <a:pt x="64" y="171"/>
                    </a:cubicBezTo>
                    <a:cubicBezTo>
                      <a:pt x="65" y="168"/>
                      <a:pt x="67" y="168"/>
                      <a:pt x="65" y="163"/>
                    </a:cubicBezTo>
                    <a:cubicBezTo>
                      <a:pt x="70" y="162"/>
                      <a:pt x="69" y="159"/>
                      <a:pt x="71" y="155"/>
                    </a:cubicBezTo>
                    <a:cubicBezTo>
                      <a:pt x="69" y="154"/>
                      <a:pt x="67" y="153"/>
                      <a:pt x="66" y="150"/>
                    </a:cubicBezTo>
                    <a:cubicBezTo>
                      <a:pt x="63" y="152"/>
                      <a:pt x="59" y="151"/>
                      <a:pt x="56" y="150"/>
                    </a:cubicBezTo>
                    <a:cubicBezTo>
                      <a:pt x="55" y="153"/>
                      <a:pt x="54" y="155"/>
                      <a:pt x="51" y="154"/>
                    </a:cubicBezTo>
                    <a:cubicBezTo>
                      <a:pt x="51" y="155"/>
                      <a:pt x="50" y="155"/>
                      <a:pt x="50" y="156"/>
                    </a:cubicBezTo>
                    <a:close/>
                    <a:moveTo>
                      <a:pt x="53" y="178"/>
                    </a:moveTo>
                    <a:cubicBezTo>
                      <a:pt x="51" y="174"/>
                      <a:pt x="53" y="172"/>
                      <a:pt x="53" y="169"/>
                    </a:cubicBezTo>
                    <a:cubicBezTo>
                      <a:pt x="51" y="167"/>
                      <a:pt x="47" y="167"/>
                      <a:pt x="46" y="169"/>
                    </a:cubicBezTo>
                    <a:cubicBezTo>
                      <a:pt x="46" y="170"/>
                      <a:pt x="48" y="172"/>
                      <a:pt x="49" y="173"/>
                    </a:cubicBezTo>
                    <a:cubicBezTo>
                      <a:pt x="48" y="174"/>
                      <a:pt x="46" y="172"/>
                      <a:pt x="46" y="173"/>
                    </a:cubicBezTo>
                    <a:cubicBezTo>
                      <a:pt x="49" y="174"/>
                      <a:pt x="50" y="177"/>
                      <a:pt x="53" y="178"/>
                    </a:cubicBezTo>
                    <a:close/>
                    <a:moveTo>
                      <a:pt x="53" y="68"/>
                    </a:moveTo>
                    <a:cubicBezTo>
                      <a:pt x="53" y="67"/>
                      <a:pt x="53" y="65"/>
                      <a:pt x="52" y="65"/>
                    </a:cubicBezTo>
                    <a:cubicBezTo>
                      <a:pt x="52" y="66"/>
                      <a:pt x="51" y="66"/>
                      <a:pt x="51" y="68"/>
                    </a:cubicBezTo>
                    <a:cubicBezTo>
                      <a:pt x="52" y="68"/>
                      <a:pt x="52" y="68"/>
                      <a:pt x="53" y="68"/>
                    </a:cubicBezTo>
                    <a:close/>
                    <a:moveTo>
                      <a:pt x="51" y="129"/>
                    </a:moveTo>
                    <a:cubicBezTo>
                      <a:pt x="50" y="128"/>
                      <a:pt x="48" y="129"/>
                      <a:pt x="47" y="130"/>
                    </a:cubicBezTo>
                    <a:cubicBezTo>
                      <a:pt x="49" y="131"/>
                      <a:pt x="50" y="131"/>
                      <a:pt x="51" y="129"/>
                    </a:cubicBezTo>
                    <a:close/>
                    <a:moveTo>
                      <a:pt x="50" y="182"/>
                    </a:moveTo>
                    <a:cubicBezTo>
                      <a:pt x="50" y="181"/>
                      <a:pt x="48" y="181"/>
                      <a:pt x="49" y="179"/>
                    </a:cubicBezTo>
                    <a:cubicBezTo>
                      <a:pt x="48" y="179"/>
                      <a:pt x="48" y="180"/>
                      <a:pt x="47" y="180"/>
                    </a:cubicBezTo>
                    <a:cubicBezTo>
                      <a:pt x="49" y="181"/>
                      <a:pt x="50" y="182"/>
                      <a:pt x="50" y="182"/>
                    </a:cubicBezTo>
                    <a:close/>
                    <a:moveTo>
                      <a:pt x="48" y="256"/>
                    </a:moveTo>
                    <a:cubicBezTo>
                      <a:pt x="49" y="255"/>
                      <a:pt x="50" y="254"/>
                      <a:pt x="49" y="252"/>
                    </a:cubicBezTo>
                    <a:cubicBezTo>
                      <a:pt x="48" y="250"/>
                      <a:pt x="44" y="251"/>
                      <a:pt x="44" y="255"/>
                    </a:cubicBezTo>
                    <a:cubicBezTo>
                      <a:pt x="45" y="256"/>
                      <a:pt x="46" y="256"/>
                      <a:pt x="48" y="256"/>
                    </a:cubicBezTo>
                    <a:close/>
                    <a:moveTo>
                      <a:pt x="44" y="99"/>
                    </a:moveTo>
                    <a:cubicBezTo>
                      <a:pt x="46" y="101"/>
                      <a:pt x="48" y="100"/>
                      <a:pt x="48" y="98"/>
                    </a:cubicBezTo>
                    <a:cubicBezTo>
                      <a:pt x="46" y="99"/>
                      <a:pt x="47" y="97"/>
                      <a:pt x="46" y="97"/>
                    </a:cubicBezTo>
                    <a:cubicBezTo>
                      <a:pt x="45" y="98"/>
                      <a:pt x="44" y="98"/>
                      <a:pt x="44" y="99"/>
                    </a:cubicBezTo>
                    <a:close/>
                    <a:moveTo>
                      <a:pt x="46" y="63"/>
                    </a:moveTo>
                    <a:cubicBezTo>
                      <a:pt x="46" y="62"/>
                      <a:pt x="48" y="61"/>
                      <a:pt x="47" y="60"/>
                    </a:cubicBezTo>
                    <a:cubicBezTo>
                      <a:pt x="47" y="60"/>
                      <a:pt x="46" y="61"/>
                      <a:pt x="46" y="61"/>
                    </a:cubicBezTo>
                    <a:cubicBezTo>
                      <a:pt x="46" y="63"/>
                      <a:pt x="46" y="64"/>
                      <a:pt x="46" y="65"/>
                    </a:cubicBezTo>
                    <a:cubicBezTo>
                      <a:pt x="47" y="64"/>
                      <a:pt x="49" y="68"/>
                      <a:pt x="51" y="66"/>
                    </a:cubicBezTo>
                    <a:cubicBezTo>
                      <a:pt x="49" y="65"/>
                      <a:pt x="47" y="65"/>
                      <a:pt x="46" y="63"/>
                    </a:cubicBezTo>
                    <a:close/>
                    <a:moveTo>
                      <a:pt x="46" y="180"/>
                    </a:moveTo>
                    <a:cubicBezTo>
                      <a:pt x="46" y="180"/>
                      <a:pt x="47" y="180"/>
                      <a:pt x="47" y="180"/>
                    </a:cubicBezTo>
                    <a:cubicBezTo>
                      <a:pt x="47" y="178"/>
                      <a:pt x="47" y="177"/>
                      <a:pt x="45" y="177"/>
                    </a:cubicBezTo>
                    <a:cubicBezTo>
                      <a:pt x="45" y="178"/>
                      <a:pt x="46" y="179"/>
                      <a:pt x="46" y="180"/>
                    </a:cubicBezTo>
                    <a:close/>
                    <a:moveTo>
                      <a:pt x="45" y="162"/>
                    </a:moveTo>
                    <a:cubicBezTo>
                      <a:pt x="45" y="162"/>
                      <a:pt x="46" y="162"/>
                      <a:pt x="47" y="162"/>
                    </a:cubicBezTo>
                    <a:cubicBezTo>
                      <a:pt x="48" y="161"/>
                      <a:pt x="48" y="158"/>
                      <a:pt x="45" y="158"/>
                    </a:cubicBezTo>
                    <a:cubicBezTo>
                      <a:pt x="44" y="159"/>
                      <a:pt x="43" y="161"/>
                      <a:pt x="45" y="162"/>
                    </a:cubicBezTo>
                    <a:close/>
                    <a:moveTo>
                      <a:pt x="47" y="67"/>
                    </a:moveTo>
                    <a:cubicBezTo>
                      <a:pt x="47" y="68"/>
                      <a:pt x="46" y="69"/>
                      <a:pt x="45" y="69"/>
                    </a:cubicBezTo>
                    <a:cubicBezTo>
                      <a:pt x="45" y="68"/>
                      <a:pt x="41" y="68"/>
                      <a:pt x="42" y="70"/>
                    </a:cubicBezTo>
                    <a:cubicBezTo>
                      <a:pt x="43" y="70"/>
                      <a:pt x="45" y="70"/>
                      <a:pt x="45" y="71"/>
                    </a:cubicBezTo>
                    <a:cubicBezTo>
                      <a:pt x="47" y="71"/>
                      <a:pt x="47" y="69"/>
                      <a:pt x="48" y="69"/>
                    </a:cubicBezTo>
                    <a:cubicBezTo>
                      <a:pt x="48" y="67"/>
                      <a:pt x="48" y="67"/>
                      <a:pt x="47" y="67"/>
                    </a:cubicBezTo>
                    <a:close/>
                    <a:moveTo>
                      <a:pt x="39" y="114"/>
                    </a:moveTo>
                    <a:cubicBezTo>
                      <a:pt x="39" y="115"/>
                      <a:pt x="40" y="116"/>
                      <a:pt x="41" y="116"/>
                    </a:cubicBezTo>
                    <a:cubicBezTo>
                      <a:pt x="42" y="115"/>
                      <a:pt x="43" y="114"/>
                      <a:pt x="44" y="114"/>
                    </a:cubicBezTo>
                    <a:cubicBezTo>
                      <a:pt x="44" y="111"/>
                      <a:pt x="43" y="109"/>
                      <a:pt x="41" y="108"/>
                    </a:cubicBezTo>
                    <a:cubicBezTo>
                      <a:pt x="40" y="110"/>
                      <a:pt x="38" y="111"/>
                      <a:pt x="39" y="114"/>
                    </a:cubicBezTo>
                    <a:close/>
                    <a:moveTo>
                      <a:pt x="40" y="177"/>
                    </a:moveTo>
                    <a:cubicBezTo>
                      <a:pt x="41" y="178"/>
                      <a:pt x="45" y="182"/>
                      <a:pt x="46" y="180"/>
                    </a:cubicBezTo>
                    <a:cubicBezTo>
                      <a:pt x="45" y="179"/>
                      <a:pt x="41" y="173"/>
                      <a:pt x="40" y="177"/>
                    </a:cubicBezTo>
                    <a:close/>
                    <a:moveTo>
                      <a:pt x="43" y="40"/>
                    </a:moveTo>
                    <a:cubicBezTo>
                      <a:pt x="42" y="40"/>
                      <a:pt x="41" y="40"/>
                      <a:pt x="40" y="40"/>
                    </a:cubicBezTo>
                    <a:cubicBezTo>
                      <a:pt x="40" y="41"/>
                      <a:pt x="40" y="41"/>
                      <a:pt x="41" y="42"/>
                    </a:cubicBezTo>
                    <a:cubicBezTo>
                      <a:pt x="42" y="42"/>
                      <a:pt x="43" y="42"/>
                      <a:pt x="43" y="40"/>
                    </a:cubicBezTo>
                    <a:close/>
                    <a:moveTo>
                      <a:pt x="42" y="58"/>
                    </a:moveTo>
                    <a:cubicBezTo>
                      <a:pt x="38" y="55"/>
                      <a:pt x="41" y="62"/>
                      <a:pt x="42" y="58"/>
                    </a:cubicBezTo>
                    <a:close/>
                    <a:moveTo>
                      <a:pt x="42" y="166"/>
                    </a:moveTo>
                    <a:cubicBezTo>
                      <a:pt x="40" y="166"/>
                      <a:pt x="39" y="166"/>
                      <a:pt x="39" y="166"/>
                    </a:cubicBezTo>
                    <a:cubicBezTo>
                      <a:pt x="38" y="168"/>
                      <a:pt x="40" y="168"/>
                      <a:pt x="39" y="169"/>
                    </a:cubicBezTo>
                    <a:cubicBezTo>
                      <a:pt x="42" y="168"/>
                      <a:pt x="41" y="172"/>
                      <a:pt x="44" y="172"/>
                    </a:cubicBezTo>
                    <a:cubicBezTo>
                      <a:pt x="43" y="169"/>
                      <a:pt x="43" y="168"/>
                      <a:pt x="42" y="166"/>
                    </a:cubicBezTo>
                    <a:close/>
                    <a:moveTo>
                      <a:pt x="37" y="156"/>
                    </a:moveTo>
                    <a:cubicBezTo>
                      <a:pt x="37" y="157"/>
                      <a:pt x="38" y="158"/>
                      <a:pt x="39" y="158"/>
                    </a:cubicBezTo>
                    <a:cubicBezTo>
                      <a:pt x="39" y="157"/>
                      <a:pt x="39" y="157"/>
                      <a:pt x="39" y="156"/>
                    </a:cubicBezTo>
                    <a:cubicBezTo>
                      <a:pt x="39" y="156"/>
                      <a:pt x="38" y="156"/>
                      <a:pt x="37" y="156"/>
                    </a:cubicBezTo>
                    <a:close/>
                    <a:moveTo>
                      <a:pt x="37" y="145"/>
                    </a:moveTo>
                    <a:cubicBezTo>
                      <a:pt x="36" y="143"/>
                      <a:pt x="33" y="146"/>
                      <a:pt x="35" y="148"/>
                    </a:cubicBezTo>
                    <a:cubicBezTo>
                      <a:pt x="35" y="147"/>
                      <a:pt x="37" y="146"/>
                      <a:pt x="37" y="145"/>
                    </a:cubicBezTo>
                    <a:close/>
                    <a:moveTo>
                      <a:pt x="39" y="178"/>
                    </a:moveTo>
                    <a:cubicBezTo>
                      <a:pt x="38" y="178"/>
                      <a:pt x="36" y="176"/>
                      <a:pt x="35" y="177"/>
                    </a:cubicBezTo>
                    <a:cubicBezTo>
                      <a:pt x="36" y="177"/>
                      <a:pt x="37" y="180"/>
                      <a:pt x="39" y="178"/>
                    </a:cubicBezTo>
                    <a:close/>
                    <a:moveTo>
                      <a:pt x="36" y="41"/>
                    </a:moveTo>
                    <a:cubicBezTo>
                      <a:pt x="38" y="41"/>
                      <a:pt x="38" y="40"/>
                      <a:pt x="39" y="41"/>
                    </a:cubicBezTo>
                    <a:cubicBezTo>
                      <a:pt x="39" y="40"/>
                      <a:pt x="40" y="40"/>
                      <a:pt x="40" y="39"/>
                    </a:cubicBezTo>
                    <a:cubicBezTo>
                      <a:pt x="38" y="38"/>
                      <a:pt x="39" y="40"/>
                      <a:pt x="37" y="40"/>
                    </a:cubicBezTo>
                    <a:cubicBezTo>
                      <a:pt x="37" y="39"/>
                      <a:pt x="37" y="38"/>
                      <a:pt x="36" y="39"/>
                    </a:cubicBezTo>
                    <a:cubicBezTo>
                      <a:pt x="36" y="40"/>
                      <a:pt x="37" y="40"/>
                      <a:pt x="36" y="41"/>
                    </a:cubicBezTo>
                    <a:close/>
                    <a:moveTo>
                      <a:pt x="32" y="53"/>
                    </a:moveTo>
                    <a:cubicBezTo>
                      <a:pt x="34" y="52"/>
                      <a:pt x="32" y="50"/>
                      <a:pt x="30" y="50"/>
                    </a:cubicBezTo>
                    <a:cubicBezTo>
                      <a:pt x="30" y="52"/>
                      <a:pt x="30" y="53"/>
                      <a:pt x="32" y="53"/>
                    </a:cubicBezTo>
                    <a:close/>
                    <a:moveTo>
                      <a:pt x="31" y="60"/>
                    </a:moveTo>
                    <a:cubicBezTo>
                      <a:pt x="31" y="61"/>
                      <a:pt x="32" y="62"/>
                      <a:pt x="34" y="62"/>
                    </a:cubicBezTo>
                    <a:cubicBezTo>
                      <a:pt x="33" y="61"/>
                      <a:pt x="33" y="60"/>
                      <a:pt x="31" y="59"/>
                    </a:cubicBezTo>
                    <a:cubicBezTo>
                      <a:pt x="31" y="60"/>
                      <a:pt x="31" y="60"/>
                      <a:pt x="31" y="60"/>
                    </a:cubicBezTo>
                    <a:close/>
                    <a:moveTo>
                      <a:pt x="25" y="104"/>
                    </a:moveTo>
                    <a:cubicBezTo>
                      <a:pt x="26" y="105"/>
                      <a:pt x="26" y="105"/>
                      <a:pt x="26" y="106"/>
                    </a:cubicBezTo>
                    <a:cubicBezTo>
                      <a:pt x="28" y="106"/>
                      <a:pt x="28" y="105"/>
                      <a:pt x="30" y="105"/>
                    </a:cubicBezTo>
                    <a:cubicBezTo>
                      <a:pt x="30" y="104"/>
                      <a:pt x="30" y="102"/>
                      <a:pt x="30" y="101"/>
                    </a:cubicBezTo>
                    <a:cubicBezTo>
                      <a:pt x="27" y="100"/>
                      <a:pt x="26" y="102"/>
                      <a:pt x="25" y="104"/>
                    </a:cubicBezTo>
                    <a:close/>
                    <a:moveTo>
                      <a:pt x="34" y="39"/>
                    </a:moveTo>
                    <a:cubicBezTo>
                      <a:pt x="35" y="39"/>
                      <a:pt x="33" y="40"/>
                      <a:pt x="32" y="40"/>
                    </a:cubicBezTo>
                    <a:cubicBezTo>
                      <a:pt x="32" y="39"/>
                      <a:pt x="32" y="39"/>
                      <a:pt x="30" y="39"/>
                    </a:cubicBezTo>
                    <a:cubicBezTo>
                      <a:pt x="29" y="40"/>
                      <a:pt x="29" y="42"/>
                      <a:pt x="27" y="41"/>
                    </a:cubicBezTo>
                    <a:cubicBezTo>
                      <a:pt x="29" y="43"/>
                      <a:pt x="27" y="46"/>
                      <a:pt x="30" y="46"/>
                    </a:cubicBezTo>
                    <a:cubicBezTo>
                      <a:pt x="30" y="45"/>
                      <a:pt x="29" y="45"/>
                      <a:pt x="29" y="43"/>
                    </a:cubicBezTo>
                    <a:cubicBezTo>
                      <a:pt x="31" y="41"/>
                      <a:pt x="32" y="41"/>
                      <a:pt x="35" y="41"/>
                    </a:cubicBezTo>
                    <a:cubicBezTo>
                      <a:pt x="36" y="40"/>
                      <a:pt x="35" y="40"/>
                      <a:pt x="35" y="38"/>
                    </a:cubicBezTo>
                    <a:cubicBezTo>
                      <a:pt x="35" y="38"/>
                      <a:pt x="34" y="38"/>
                      <a:pt x="34" y="39"/>
                    </a:cubicBezTo>
                    <a:close/>
                    <a:moveTo>
                      <a:pt x="27" y="58"/>
                    </a:moveTo>
                    <a:cubicBezTo>
                      <a:pt x="29" y="59"/>
                      <a:pt x="29" y="55"/>
                      <a:pt x="27" y="56"/>
                    </a:cubicBezTo>
                    <a:cubicBezTo>
                      <a:pt x="27" y="57"/>
                      <a:pt x="27" y="57"/>
                      <a:pt x="27" y="58"/>
                    </a:cubicBezTo>
                    <a:close/>
                    <a:moveTo>
                      <a:pt x="26" y="37"/>
                    </a:moveTo>
                    <a:cubicBezTo>
                      <a:pt x="25" y="37"/>
                      <a:pt x="24" y="37"/>
                      <a:pt x="24" y="37"/>
                    </a:cubicBezTo>
                    <a:cubicBezTo>
                      <a:pt x="24" y="40"/>
                      <a:pt x="24" y="43"/>
                      <a:pt x="25" y="44"/>
                    </a:cubicBezTo>
                    <a:cubicBezTo>
                      <a:pt x="27" y="41"/>
                      <a:pt x="25" y="41"/>
                      <a:pt x="26" y="37"/>
                    </a:cubicBezTo>
                    <a:close/>
                    <a:moveTo>
                      <a:pt x="23" y="156"/>
                    </a:moveTo>
                    <a:cubicBezTo>
                      <a:pt x="23" y="156"/>
                      <a:pt x="21" y="156"/>
                      <a:pt x="20" y="156"/>
                    </a:cubicBezTo>
                    <a:cubicBezTo>
                      <a:pt x="18" y="157"/>
                      <a:pt x="17" y="162"/>
                      <a:pt x="19" y="164"/>
                    </a:cubicBezTo>
                    <a:cubicBezTo>
                      <a:pt x="22" y="165"/>
                      <a:pt x="22" y="162"/>
                      <a:pt x="24" y="161"/>
                    </a:cubicBezTo>
                    <a:cubicBezTo>
                      <a:pt x="32" y="166"/>
                      <a:pt x="29" y="147"/>
                      <a:pt x="23" y="156"/>
                    </a:cubicBezTo>
                    <a:close/>
                    <a:moveTo>
                      <a:pt x="263" y="135"/>
                    </a:moveTo>
                    <a:cubicBezTo>
                      <a:pt x="269" y="134"/>
                      <a:pt x="269" y="137"/>
                      <a:pt x="270" y="139"/>
                    </a:cubicBezTo>
                    <a:cubicBezTo>
                      <a:pt x="268" y="138"/>
                      <a:pt x="265" y="138"/>
                      <a:pt x="263" y="135"/>
                    </a:cubicBezTo>
                    <a:close/>
                    <a:moveTo>
                      <a:pt x="263" y="156"/>
                    </a:moveTo>
                    <a:cubicBezTo>
                      <a:pt x="265" y="156"/>
                      <a:pt x="264" y="157"/>
                      <a:pt x="264" y="158"/>
                    </a:cubicBezTo>
                    <a:cubicBezTo>
                      <a:pt x="266" y="158"/>
                      <a:pt x="265" y="155"/>
                      <a:pt x="267" y="155"/>
                    </a:cubicBezTo>
                    <a:cubicBezTo>
                      <a:pt x="266" y="158"/>
                      <a:pt x="266" y="159"/>
                      <a:pt x="267" y="161"/>
                    </a:cubicBezTo>
                    <a:cubicBezTo>
                      <a:pt x="265" y="161"/>
                      <a:pt x="265" y="163"/>
                      <a:pt x="262" y="162"/>
                    </a:cubicBezTo>
                    <a:cubicBezTo>
                      <a:pt x="262" y="161"/>
                      <a:pt x="264" y="161"/>
                      <a:pt x="265" y="159"/>
                    </a:cubicBezTo>
                    <a:cubicBezTo>
                      <a:pt x="265" y="159"/>
                      <a:pt x="263" y="157"/>
                      <a:pt x="263" y="159"/>
                    </a:cubicBezTo>
                    <a:cubicBezTo>
                      <a:pt x="261" y="158"/>
                      <a:pt x="263" y="157"/>
                      <a:pt x="263" y="156"/>
                    </a:cubicBezTo>
                    <a:close/>
                    <a:moveTo>
                      <a:pt x="264" y="61"/>
                    </a:moveTo>
                    <a:cubicBezTo>
                      <a:pt x="264" y="63"/>
                      <a:pt x="264" y="63"/>
                      <a:pt x="264" y="63"/>
                    </a:cubicBezTo>
                    <a:cubicBezTo>
                      <a:pt x="262" y="63"/>
                      <a:pt x="262" y="63"/>
                      <a:pt x="262" y="63"/>
                    </a:cubicBezTo>
                    <a:cubicBezTo>
                      <a:pt x="262" y="62"/>
                      <a:pt x="262" y="61"/>
                      <a:pt x="264" y="61"/>
                    </a:cubicBezTo>
                    <a:close/>
                    <a:moveTo>
                      <a:pt x="255" y="128"/>
                    </a:moveTo>
                    <a:cubicBezTo>
                      <a:pt x="255" y="128"/>
                      <a:pt x="256" y="128"/>
                      <a:pt x="257" y="128"/>
                    </a:cubicBezTo>
                    <a:cubicBezTo>
                      <a:pt x="257" y="131"/>
                      <a:pt x="257" y="131"/>
                      <a:pt x="257" y="131"/>
                    </a:cubicBezTo>
                    <a:cubicBezTo>
                      <a:pt x="255" y="131"/>
                      <a:pt x="256" y="129"/>
                      <a:pt x="255" y="128"/>
                    </a:cubicBezTo>
                    <a:close/>
                    <a:moveTo>
                      <a:pt x="253" y="144"/>
                    </a:moveTo>
                    <a:cubicBezTo>
                      <a:pt x="255" y="145"/>
                      <a:pt x="257" y="147"/>
                      <a:pt x="257" y="150"/>
                    </a:cubicBezTo>
                    <a:cubicBezTo>
                      <a:pt x="255" y="149"/>
                      <a:pt x="255" y="147"/>
                      <a:pt x="253" y="144"/>
                    </a:cubicBezTo>
                    <a:close/>
                    <a:moveTo>
                      <a:pt x="253" y="135"/>
                    </a:moveTo>
                    <a:cubicBezTo>
                      <a:pt x="255" y="134"/>
                      <a:pt x="254" y="131"/>
                      <a:pt x="251" y="131"/>
                    </a:cubicBezTo>
                    <a:cubicBezTo>
                      <a:pt x="253" y="127"/>
                      <a:pt x="257" y="133"/>
                      <a:pt x="258" y="133"/>
                    </a:cubicBezTo>
                    <a:cubicBezTo>
                      <a:pt x="258" y="134"/>
                      <a:pt x="258" y="135"/>
                      <a:pt x="257" y="135"/>
                    </a:cubicBezTo>
                    <a:cubicBezTo>
                      <a:pt x="257" y="136"/>
                      <a:pt x="258" y="134"/>
                      <a:pt x="259" y="135"/>
                    </a:cubicBezTo>
                    <a:cubicBezTo>
                      <a:pt x="260" y="135"/>
                      <a:pt x="259" y="136"/>
                      <a:pt x="258" y="136"/>
                    </a:cubicBezTo>
                    <a:cubicBezTo>
                      <a:pt x="262" y="136"/>
                      <a:pt x="263" y="140"/>
                      <a:pt x="266" y="142"/>
                    </a:cubicBezTo>
                    <a:cubicBezTo>
                      <a:pt x="265" y="144"/>
                      <a:pt x="265" y="146"/>
                      <a:pt x="263" y="149"/>
                    </a:cubicBezTo>
                    <a:cubicBezTo>
                      <a:pt x="263" y="150"/>
                      <a:pt x="266" y="147"/>
                      <a:pt x="268" y="149"/>
                    </a:cubicBezTo>
                    <a:cubicBezTo>
                      <a:pt x="268" y="150"/>
                      <a:pt x="265" y="151"/>
                      <a:pt x="267" y="152"/>
                    </a:cubicBezTo>
                    <a:cubicBezTo>
                      <a:pt x="266" y="152"/>
                      <a:pt x="267" y="152"/>
                      <a:pt x="266" y="154"/>
                    </a:cubicBezTo>
                    <a:cubicBezTo>
                      <a:pt x="264" y="153"/>
                      <a:pt x="263" y="153"/>
                      <a:pt x="260" y="152"/>
                    </a:cubicBezTo>
                    <a:cubicBezTo>
                      <a:pt x="260" y="148"/>
                      <a:pt x="253" y="144"/>
                      <a:pt x="255" y="138"/>
                    </a:cubicBezTo>
                    <a:cubicBezTo>
                      <a:pt x="252" y="139"/>
                      <a:pt x="249" y="139"/>
                      <a:pt x="249" y="135"/>
                    </a:cubicBezTo>
                    <a:lnTo>
                      <a:pt x="253" y="135"/>
                    </a:lnTo>
                    <a:close/>
                    <a:moveTo>
                      <a:pt x="251" y="78"/>
                    </a:moveTo>
                    <a:cubicBezTo>
                      <a:pt x="252" y="77"/>
                      <a:pt x="252" y="78"/>
                      <a:pt x="253" y="78"/>
                    </a:cubicBezTo>
                    <a:cubicBezTo>
                      <a:pt x="253" y="80"/>
                      <a:pt x="252" y="79"/>
                      <a:pt x="251" y="80"/>
                    </a:cubicBezTo>
                    <a:lnTo>
                      <a:pt x="251" y="78"/>
                    </a:lnTo>
                    <a:close/>
                    <a:moveTo>
                      <a:pt x="252" y="166"/>
                    </a:moveTo>
                    <a:cubicBezTo>
                      <a:pt x="251" y="166"/>
                      <a:pt x="251" y="166"/>
                      <a:pt x="250" y="166"/>
                    </a:cubicBezTo>
                    <a:cubicBezTo>
                      <a:pt x="250" y="167"/>
                      <a:pt x="251" y="167"/>
                      <a:pt x="251" y="167"/>
                    </a:cubicBezTo>
                    <a:cubicBezTo>
                      <a:pt x="251" y="167"/>
                      <a:pt x="250" y="167"/>
                      <a:pt x="250" y="169"/>
                    </a:cubicBezTo>
                    <a:cubicBezTo>
                      <a:pt x="248" y="169"/>
                      <a:pt x="249" y="166"/>
                      <a:pt x="247" y="166"/>
                    </a:cubicBezTo>
                    <a:cubicBezTo>
                      <a:pt x="249" y="165"/>
                      <a:pt x="250" y="166"/>
                      <a:pt x="252" y="165"/>
                    </a:cubicBezTo>
                    <a:lnTo>
                      <a:pt x="252" y="166"/>
                    </a:lnTo>
                    <a:close/>
                    <a:moveTo>
                      <a:pt x="247" y="137"/>
                    </a:moveTo>
                    <a:cubicBezTo>
                      <a:pt x="248" y="137"/>
                      <a:pt x="248" y="137"/>
                      <a:pt x="248" y="136"/>
                    </a:cubicBezTo>
                    <a:cubicBezTo>
                      <a:pt x="249" y="136"/>
                      <a:pt x="249" y="137"/>
                      <a:pt x="250" y="137"/>
                    </a:cubicBezTo>
                    <a:cubicBezTo>
                      <a:pt x="249" y="138"/>
                      <a:pt x="247" y="138"/>
                      <a:pt x="247" y="139"/>
                    </a:cubicBezTo>
                    <a:cubicBezTo>
                      <a:pt x="246" y="139"/>
                      <a:pt x="248" y="138"/>
                      <a:pt x="247" y="137"/>
                    </a:cubicBezTo>
                    <a:close/>
                    <a:moveTo>
                      <a:pt x="245" y="135"/>
                    </a:moveTo>
                    <a:cubicBezTo>
                      <a:pt x="244" y="132"/>
                      <a:pt x="247" y="133"/>
                      <a:pt x="248" y="132"/>
                    </a:cubicBezTo>
                    <a:cubicBezTo>
                      <a:pt x="249" y="132"/>
                      <a:pt x="248" y="134"/>
                      <a:pt x="250" y="133"/>
                    </a:cubicBezTo>
                    <a:cubicBezTo>
                      <a:pt x="248" y="134"/>
                      <a:pt x="247" y="133"/>
                      <a:pt x="245" y="135"/>
                    </a:cubicBezTo>
                    <a:close/>
                    <a:moveTo>
                      <a:pt x="245" y="171"/>
                    </a:moveTo>
                    <a:cubicBezTo>
                      <a:pt x="245" y="169"/>
                      <a:pt x="248" y="169"/>
                      <a:pt x="247" y="171"/>
                    </a:cubicBezTo>
                    <a:lnTo>
                      <a:pt x="245" y="171"/>
                    </a:lnTo>
                    <a:close/>
                    <a:moveTo>
                      <a:pt x="247" y="81"/>
                    </a:moveTo>
                    <a:cubicBezTo>
                      <a:pt x="247" y="81"/>
                      <a:pt x="247" y="81"/>
                      <a:pt x="248" y="81"/>
                    </a:cubicBezTo>
                    <a:cubicBezTo>
                      <a:pt x="248" y="81"/>
                      <a:pt x="247" y="81"/>
                      <a:pt x="247" y="81"/>
                    </a:cubicBezTo>
                    <a:cubicBezTo>
                      <a:pt x="247" y="81"/>
                      <a:pt x="247" y="81"/>
                      <a:pt x="247" y="81"/>
                    </a:cubicBezTo>
                    <a:cubicBezTo>
                      <a:pt x="247" y="82"/>
                      <a:pt x="244" y="85"/>
                      <a:pt x="243" y="84"/>
                    </a:cubicBezTo>
                    <a:cubicBezTo>
                      <a:pt x="243" y="82"/>
                      <a:pt x="246" y="82"/>
                      <a:pt x="247" y="81"/>
                    </a:cubicBezTo>
                    <a:close/>
                    <a:moveTo>
                      <a:pt x="242" y="167"/>
                    </a:moveTo>
                    <a:cubicBezTo>
                      <a:pt x="243" y="166"/>
                      <a:pt x="243" y="165"/>
                      <a:pt x="245" y="165"/>
                    </a:cubicBezTo>
                    <a:cubicBezTo>
                      <a:pt x="245" y="169"/>
                      <a:pt x="245" y="169"/>
                      <a:pt x="245" y="169"/>
                    </a:cubicBezTo>
                    <a:cubicBezTo>
                      <a:pt x="243" y="169"/>
                      <a:pt x="244" y="167"/>
                      <a:pt x="242" y="167"/>
                    </a:cubicBezTo>
                    <a:close/>
                    <a:moveTo>
                      <a:pt x="245" y="73"/>
                    </a:moveTo>
                    <a:cubicBezTo>
                      <a:pt x="246" y="73"/>
                      <a:pt x="246" y="75"/>
                      <a:pt x="247" y="75"/>
                    </a:cubicBezTo>
                    <a:cubicBezTo>
                      <a:pt x="249" y="74"/>
                      <a:pt x="244" y="74"/>
                      <a:pt x="245" y="72"/>
                    </a:cubicBezTo>
                    <a:cubicBezTo>
                      <a:pt x="247" y="71"/>
                      <a:pt x="249" y="72"/>
                      <a:pt x="250" y="73"/>
                    </a:cubicBezTo>
                    <a:cubicBezTo>
                      <a:pt x="251" y="72"/>
                      <a:pt x="247" y="71"/>
                      <a:pt x="246" y="70"/>
                    </a:cubicBezTo>
                    <a:cubicBezTo>
                      <a:pt x="250" y="67"/>
                      <a:pt x="250" y="65"/>
                      <a:pt x="256" y="63"/>
                    </a:cubicBezTo>
                    <a:cubicBezTo>
                      <a:pt x="257" y="65"/>
                      <a:pt x="253" y="66"/>
                      <a:pt x="253" y="68"/>
                    </a:cubicBezTo>
                    <a:cubicBezTo>
                      <a:pt x="254" y="68"/>
                      <a:pt x="254" y="64"/>
                      <a:pt x="256" y="66"/>
                    </a:cubicBezTo>
                    <a:cubicBezTo>
                      <a:pt x="255" y="67"/>
                      <a:pt x="256" y="72"/>
                      <a:pt x="256" y="68"/>
                    </a:cubicBezTo>
                    <a:cubicBezTo>
                      <a:pt x="258" y="68"/>
                      <a:pt x="256" y="72"/>
                      <a:pt x="256" y="73"/>
                    </a:cubicBezTo>
                    <a:cubicBezTo>
                      <a:pt x="253" y="73"/>
                      <a:pt x="253" y="73"/>
                      <a:pt x="253" y="73"/>
                    </a:cubicBezTo>
                    <a:cubicBezTo>
                      <a:pt x="255" y="74"/>
                      <a:pt x="254" y="76"/>
                      <a:pt x="253" y="77"/>
                    </a:cubicBezTo>
                    <a:cubicBezTo>
                      <a:pt x="251" y="76"/>
                      <a:pt x="248" y="77"/>
                      <a:pt x="250" y="80"/>
                    </a:cubicBezTo>
                    <a:cubicBezTo>
                      <a:pt x="248" y="79"/>
                      <a:pt x="245" y="79"/>
                      <a:pt x="244" y="79"/>
                    </a:cubicBezTo>
                    <a:cubicBezTo>
                      <a:pt x="244" y="80"/>
                      <a:pt x="242" y="82"/>
                      <a:pt x="239" y="81"/>
                    </a:cubicBezTo>
                    <a:cubicBezTo>
                      <a:pt x="240" y="80"/>
                      <a:pt x="240" y="79"/>
                      <a:pt x="240" y="77"/>
                    </a:cubicBezTo>
                    <a:cubicBezTo>
                      <a:pt x="242" y="81"/>
                      <a:pt x="243" y="74"/>
                      <a:pt x="245" y="73"/>
                    </a:cubicBezTo>
                    <a:close/>
                    <a:moveTo>
                      <a:pt x="238" y="79"/>
                    </a:moveTo>
                    <a:cubicBezTo>
                      <a:pt x="235" y="81"/>
                      <a:pt x="237" y="73"/>
                      <a:pt x="239" y="76"/>
                    </a:cubicBezTo>
                    <a:cubicBezTo>
                      <a:pt x="238" y="77"/>
                      <a:pt x="236" y="78"/>
                      <a:pt x="238" y="79"/>
                    </a:cubicBezTo>
                    <a:close/>
                    <a:moveTo>
                      <a:pt x="235" y="85"/>
                    </a:moveTo>
                    <a:cubicBezTo>
                      <a:pt x="237" y="85"/>
                      <a:pt x="234" y="87"/>
                      <a:pt x="233" y="87"/>
                    </a:cubicBezTo>
                    <a:cubicBezTo>
                      <a:pt x="231" y="86"/>
                      <a:pt x="235" y="85"/>
                      <a:pt x="235" y="85"/>
                    </a:cubicBezTo>
                    <a:close/>
                    <a:moveTo>
                      <a:pt x="234" y="170"/>
                    </a:moveTo>
                    <a:cubicBezTo>
                      <a:pt x="236" y="169"/>
                      <a:pt x="238" y="170"/>
                      <a:pt x="239" y="168"/>
                    </a:cubicBezTo>
                    <a:cubicBezTo>
                      <a:pt x="241" y="168"/>
                      <a:pt x="242" y="171"/>
                      <a:pt x="244" y="172"/>
                    </a:cubicBezTo>
                    <a:cubicBezTo>
                      <a:pt x="240" y="172"/>
                      <a:pt x="238" y="172"/>
                      <a:pt x="234" y="173"/>
                    </a:cubicBezTo>
                    <a:cubicBezTo>
                      <a:pt x="234" y="171"/>
                      <a:pt x="234" y="171"/>
                      <a:pt x="233" y="169"/>
                    </a:cubicBezTo>
                    <a:cubicBezTo>
                      <a:pt x="234" y="169"/>
                      <a:pt x="234" y="169"/>
                      <a:pt x="234" y="170"/>
                    </a:cubicBezTo>
                    <a:close/>
                    <a:moveTo>
                      <a:pt x="230" y="84"/>
                    </a:moveTo>
                    <a:cubicBezTo>
                      <a:pt x="231" y="85"/>
                      <a:pt x="231" y="83"/>
                      <a:pt x="233" y="84"/>
                    </a:cubicBezTo>
                    <a:cubicBezTo>
                      <a:pt x="231" y="85"/>
                      <a:pt x="231" y="88"/>
                      <a:pt x="229" y="89"/>
                    </a:cubicBezTo>
                    <a:cubicBezTo>
                      <a:pt x="227" y="87"/>
                      <a:pt x="230" y="86"/>
                      <a:pt x="230" y="84"/>
                    </a:cubicBezTo>
                    <a:close/>
                    <a:moveTo>
                      <a:pt x="230" y="78"/>
                    </a:moveTo>
                    <a:cubicBezTo>
                      <a:pt x="229" y="79"/>
                      <a:pt x="228" y="80"/>
                      <a:pt x="227" y="81"/>
                    </a:cubicBezTo>
                    <a:cubicBezTo>
                      <a:pt x="226" y="80"/>
                      <a:pt x="228" y="79"/>
                      <a:pt x="228" y="77"/>
                    </a:cubicBezTo>
                    <a:cubicBezTo>
                      <a:pt x="229" y="77"/>
                      <a:pt x="229" y="78"/>
                      <a:pt x="230" y="78"/>
                    </a:cubicBezTo>
                    <a:close/>
                    <a:moveTo>
                      <a:pt x="226" y="87"/>
                    </a:moveTo>
                    <a:cubicBezTo>
                      <a:pt x="227" y="88"/>
                      <a:pt x="227" y="89"/>
                      <a:pt x="228" y="90"/>
                    </a:cubicBezTo>
                    <a:cubicBezTo>
                      <a:pt x="227" y="90"/>
                      <a:pt x="226" y="89"/>
                      <a:pt x="224" y="90"/>
                    </a:cubicBezTo>
                    <a:cubicBezTo>
                      <a:pt x="224" y="91"/>
                      <a:pt x="225" y="92"/>
                      <a:pt x="225" y="92"/>
                    </a:cubicBezTo>
                    <a:cubicBezTo>
                      <a:pt x="223" y="94"/>
                      <a:pt x="222" y="97"/>
                      <a:pt x="219" y="98"/>
                    </a:cubicBezTo>
                    <a:cubicBezTo>
                      <a:pt x="217" y="97"/>
                      <a:pt x="221" y="96"/>
                      <a:pt x="219" y="95"/>
                    </a:cubicBezTo>
                    <a:cubicBezTo>
                      <a:pt x="220" y="94"/>
                      <a:pt x="221" y="94"/>
                      <a:pt x="222" y="94"/>
                    </a:cubicBezTo>
                    <a:cubicBezTo>
                      <a:pt x="223" y="93"/>
                      <a:pt x="224" y="89"/>
                      <a:pt x="226" y="87"/>
                    </a:cubicBezTo>
                    <a:close/>
                    <a:moveTo>
                      <a:pt x="212" y="89"/>
                    </a:moveTo>
                    <a:cubicBezTo>
                      <a:pt x="213" y="88"/>
                      <a:pt x="217" y="91"/>
                      <a:pt x="217" y="88"/>
                    </a:cubicBezTo>
                    <a:cubicBezTo>
                      <a:pt x="218" y="88"/>
                      <a:pt x="218" y="89"/>
                      <a:pt x="218" y="90"/>
                    </a:cubicBezTo>
                    <a:cubicBezTo>
                      <a:pt x="217" y="90"/>
                      <a:pt x="215" y="90"/>
                      <a:pt x="213" y="91"/>
                    </a:cubicBezTo>
                    <a:cubicBezTo>
                      <a:pt x="213" y="90"/>
                      <a:pt x="213" y="89"/>
                      <a:pt x="212" y="89"/>
                    </a:cubicBezTo>
                    <a:close/>
                    <a:moveTo>
                      <a:pt x="215" y="202"/>
                    </a:moveTo>
                    <a:cubicBezTo>
                      <a:pt x="217" y="202"/>
                      <a:pt x="219" y="201"/>
                      <a:pt x="221" y="201"/>
                    </a:cubicBezTo>
                    <a:cubicBezTo>
                      <a:pt x="220" y="199"/>
                      <a:pt x="219" y="198"/>
                      <a:pt x="217" y="198"/>
                    </a:cubicBezTo>
                    <a:cubicBezTo>
                      <a:pt x="220" y="196"/>
                      <a:pt x="222" y="194"/>
                      <a:pt x="224" y="191"/>
                    </a:cubicBezTo>
                    <a:cubicBezTo>
                      <a:pt x="224" y="191"/>
                      <a:pt x="224" y="192"/>
                      <a:pt x="224" y="192"/>
                    </a:cubicBezTo>
                    <a:cubicBezTo>
                      <a:pt x="229" y="190"/>
                      <a:pt x="227" y="187"/>
                      <a:pt x="225" y="183"/>
                    </a:cubicBezTo>
                    <a:cubicBezTo>
                      <a:pt x="227" y="180"/>
                      <a:pt x="227" y="174"/>
                      <a:pt x="229" y="172"/>
                    </a:cubicBezTo>
                    <a:cubicBezTo>
                      <a:pt x="229" y="172"/>
                      <a:pt x="230" y="172"/>
                      <a:pt x="231" y="172"/>
                    </a:cubicBezTo>
                    <a:cubicBezTo>
                      <a:pt x="236" y="176"/>
                      <a:pt x="236" y="183"/>
                      <a:pt x="234" y="190"/>
                    </a:cubicBezTo>
                    <a:cubicBezTo>
                      <a:pt x="234" y="191"/>
                      <a:pt x="237" y="191"/>
                      <a:pt x="234" y="192"/>
                    </a:cubicBezTo>
                    <a:cubicBezTo>
                      <a:pt x="234" y="192"/>
                      <a:pt x="235" y="192"/>
                      <a:pt x="236" y="192"/>
                    </a:cubicBezTo>
                    <a:cubicBezTo>
                      <a:pt x="235" y="196"/>
                      <a:pt x="239" y="204"/>
                      <a:pt x="233" y="205"/>
                    </a:cubicBezTo>
                    <a:cubicBezTo>
                      <a:pt x="233" y="206"/>
                      <a:pt x="235" y="207"/>
                      <a:pt x="235" y="206"/>
                    </a:cubicBezTo>
                    <a:cubicBezTo>
                      <a:pt x="237" y="207"/>
                      <a:pt x="234" y="209"/>
                      <a:pt x="233" y="209"/>
                    </a:cubicBezTo>
                    <a:cubicBezTo>
                      <a:pt x="232" y="208"/>
                      <a:pt x="233" y="207"/>
                      <a:pt x="232" y="207"/>
                    </a:cubicBezTo>
                    <a:cubicBezTo>
                      <a:pt x="232" y="208"/>
                      <a:pt x="232" y="211"/>
                      <a:pt x="230" y="212"/>
                    </a:cubicBezTo>
                    <a:cubicBezTo>
                      <a:pt x="229" y="213"/>
                      <a:pt x="230" y="211"/>
                      <a:pt x="229" y="211"/>
                    </a:cubicBezTo>
                    <a:cubicBezTo>
                      <a:pt x="228" y="210"/>
                      <a:pt x="227" y="214"/>
                      <a:pt x="229" y="213"/>
                    </a:cubicBezTo>
                    <a:cubicBezTo>
                      <a:pt x="227" y="216"/>
                      <a:pt x="225" y="214"/>
                      <a:pt x="224" y="213"/>
                    </a:cubicBezTo>
                    <a:cubicBezTo>
                      <a:pt x="226" y="216"/>
                      <a:pt x="220" y="218"/>
                      <a:pt x="215" y="216"/>
                    </a:cubicBezTo>
                    <a:cubicBezTo>
                      <a:pt x="214" y="211"/>
                      <a:pt x="214" y="207"/>
                      <a:pt x="215" y="202"/>
                    </a:cubicBezTo>
                    <a:close/>
                    <a:moveTo>
                      <a:pt x="217" y="96"/>
                    </a:moveTo>
                    <a:cubicBezTo>
                      <a:pt x="216" y="95"/>
                      <a:pt x="216" y="95"/>
                      <a:pt x="215" y="95"/>
                    </a:cubicBezTo>
                    <a:cubicBezTo>
                      <a:pt x="215" y="94"/>
                      <a:pt x="217" y="94"/>
                      <a:pt x="216" y="93"/>
                    </a:cubicBezTo>
                    <a:cubicBezTo>
                      <a:pt x="218" y="93"/>
                      <a:pt x="217" y="94"/>
                      <a:pt x="217" y="96"/>
                    </a:cubicBezTo>
                    <a:close/>
                    <a:moveTo>
                      <a:pt x="213" y="204"/>
                    </a:moveTo>
                    <a:cubicBezTo>
                      <a:pt x="213" y="208"/>
                      <a:pt x="214" y="213"/>
                      <a:pt x="209" y="214"/>
                    </a:cubicBezTo>
                    <a:cubicBezTo>
                      <a:pt x="209" y="210"/>
                      <a:pt x="208" y="204"/>
                      <a:pt x="213" y="204"/>
                    </a:cubicBezTo>
                    <a:close/>
                    <a:moveTo>
                      <a:pt x="212" y="91"/>
                    </a:moveTo>
                    <a:cubicBezTo>
                      <a:pt x="214" y="92"/>
                      <a:pt x="214" y="92"/>
                      <a:pt x="217" y="92"/>
                    </a:cubicBezTo>
                    <a:cubicBezTo>
                      <a:pt x="217" y="93"/>
                      <a:pt x="215" y="92"/>
                      <a:pt x="216" y="94"/>
                    </a:cubicBezTo>
                    <a:cubicBezTo>
                      <a:pt x="214" y="94"/>
                      <a:pt x="214" y="91"/>
                      <a:pt x="212" y="94"/>
                    </a:cubicBezTo>
                    <a:cubicBezTo>
                      <a:pt x="211" y="94"/>
                      <a:pt x="212" y="92"/>
                      <a:pt x="212" y="91"/>
                    </a:cubicBezTo>
                    <a:close/>
                    <a:moveTo>
                      <a:pt x="206" y="225"/>
                    </a:moveTo>
                    <a:cubicBezTo>
                      <a:pt x="205" y="223"/>
                      <a:pt x="206" y="222"/>
                      <a:pt x="207" y="221"/>
                    </a:cubicBezTo>
                    <a:cubicBezTo>
                      <a:pt x="207" y="220"/>
                      <a:pt x="207" y="220"/>
                      <a:pt x="207" y="220"/>
                    </a:cubicBezTo>
                    <a:cubicBezTo>
                      <a:pt x="209" y="222"/>
                      <a:pt x="207" y="225"/>
                      <a:pt x="208" y="225"/>
                    </a:cubicBezTo>
                    <a:cubicBezTo>
                      <a:pt x="208" y="227"/>
                      <a:pt x="207" y="224"/>
                      <a:pt x="206" y="225"/>
                    </a:cubicBezTo>
                    <a:close/>
                    <a:moveTo>
                      <a:pt x="201" y="229"/>
                    </a:moveTo>
                    <a:cubicBezTo>
                      <a:pt x="203" y="229"/>
                      <a:pt x="203" y="229"/>
                      <a:pt x="203" y="229"/>
                    </a:cubicBezTo>
                    <a:cubicBezTo>
                      <a:pt x="202" y="231"/>
                      <a:pt x="204" y="233"/>
                      <a:pt x="201" y="233"/>
                    </a:cubicBezTo>
                    <a:cubicBezTo>
                      <a:pt x="201" y="232"/>
                      <a:pt x="201" y="230"/>
                      <a:pt x="201" y="229"/>
                    </a:cubicBezTo>
                    <a:close/>
                    <a:moveTo>
                      <a:pt x="206" y="87"/>
                    </a:moveTo>
                    <a:cubicBezTo>
                      <a:pt x="205" y="87"/>
                      <a:pt x="204" y="85"/>
                      <a:pt x="204" y="84"/>
                    </a:cubicBezTo>
                    <a:cubicBezTo>
                      <a:pt x="205" y="84"/>
                      <a:pt x="206" y="85"/>
                      <a:pt x="207" y="85"/>
                    </a:cubicBezTo>
                    <a:cubicBezTo>
                      <a:pt x="207" y="86"/>
                      <a:pt x="206" y="86"/>
                      <a:pt x="206" y="87"/>
                    </a:cubicBezTo>
                    <a:close/>
                    <a:moveTo>
                      <a:pt x="207" y="68"/>
                    </a:moveTo>
                    <a:cubicBezTo>
                      <a:pt x="201" y="67"/>
                      <a:pt x="201" y="75"/>
                      <a:pt x="197" y="71"/>
                    </a:cubicBezTo>
                    <a:cubicBezTo>
                      <a:pt x="200" y="70"/>
                      <a:pt x="204" y="67"/>
                      <a:pt x="207" y="65"/>
                    </a:cubicBezTo>
                    <a:cubicBezTo>
                      <a:pt x="210" y="65"/>
                      <a:pt x="207" y="67"/>
                      <a:pt x="207" y="68"/>
                    </a:cubicBezTo>
                    <a:close/>
                    <a:moveTo>
                      <a:pt x="193" y="90"/>
                    </a:moveTo>
                    <a:cubicBezTo>
                      <a:pt x="193" y="91"/>
                      <a:pt x="191" y="90"/>
                      <a:pt x="190" y="90"/>
                    </a:cubicBezTo>
                    <a:cubicBezTo>
                      <a:pt x="191" y="88"/>
                      <a:pt x="189" y="88"/>
                      <a:pt x="189" y="87"/>
                    </a:cubicBezTo>
                    <a:cubicBezTo>
                      <a:pt x="190" y="87"/>
                      <a:pt x="191" y="86"/>
                      <a:pt x="192" y="87"/>
                    </a:cubicBezTo>
                    <a:cubicBezTo>
                      <a:pt x="192" y="86"/>
                      <a:pt x="195" y="85"/>
                      <a:pt x="193" y="84"/>
                    </a:cubicBezTo>
                    <a:cubicBezTo>
                      <a:pt x="195" y="83"/>
                      <a:pt x="196" y="88"/>
                      <a:pt x="196" y="90"/>
                    </a:cubicBezTo>
                    <a:cubicBezTo>
                      <a:pt x="194" y="91"/>
                      <a:pt x="194" y="89"/>
                      <a:pt x="191" y="88"/>
                    </a:cubicBezTo>
                    <a:cubicBezTo>
                      <a:pt x="191" y="90"/>
                      <a:pt x="192" y="90"/>
                      <a:pt x="193" y="90"/>
                    </a:cubicBezTo>
                    <a:close/>
                    <a:moveTo>
                      <a:pt x="197" y="65"/>
                    </a:moveTo>
                    <a:cubicBezTo>
                      <a:pt x="196" y="66"/>
                      <a:pt x="196" y="67"/>
                      <a:pt x="194" y="67"/>
                    </a:cubicBezTo>
                    <a:cubicBezTo>
                      <a:pt x="195" y="66"/>
                      <a:pt x="194" y="65"/>
                      <a:pt x="195" y="64"/>
                    </a:cubicBezTo>
                    <a:cubicBezTo>
                      <a:pt x="196" y="64"/>
                      <a:pt x="196" y="66"/>
                      <a:pt x="197" y="65"/>
                    </a:cubicBezTo>
                    <a:close/>
                    <a:moveTo>
                      <a:pt x="180" y="98"/>
                    </a:moveTo>
                    <a:cubicBezTo>
                      <a:pt x="182" y="97"/>
                      <a:pt x="179" y="97"/>
                      <a:pt x="179" y="96"/>
                    </a:cubicBezTo>
                    <a:cubicBezTo>
                      <a:pt x="175" y="99"/>
                      <a:pt x="171" y="92"/>
                      <a:pt x="166" y="91"/>
                    </a:cubicBezTo>
                    <a:cubicBezTo>
                      <a:pt x="168" y="87"/>
                      <a:pt x="176" y="89"/>
                      <a:pt x="180" y="90"/>
                    </a:cubicBezTo>
                    <a:cubicBezTo>
                      <a:pt x="182" y="91"/>
                      <a:pt x="184" y="92"/>
                      <a:pt x="185" y="94"/>
                    </a:cubicBezTo>
                    <a:cubicBezTo>
                      <a:pt x="185" y="96"/>
                      <a:pt x="184" y="96"/>
                      <a:pt x="184" y="97"/>
                    </a:cubicBezTo>
                    <a:cubicBezTo>
                      <a:pt x="181" y="95"/>
                      <a:pt x="178" y="92"/>
                      <a:pt x="175" y="90"/>
                    </a:cubicBezTo>
                    <a:cubicBezTo>
                      <a:pt x="175" y="93"/>
                      <a:pt x="181" y="95"/>
                      <a:pt x="183" y="98"/>
                    </a:cubicBezTo>
                    <a:cubicBezTo>
                      <a:pt x="181" y="97"/>
                      <a:pt x="180" y="99"/>
                      <a:pt x="179" y="98"/>
                    </a:cubicBezTo>
                    <a:cubicBezTo>
                      <a:pt x="179" y="97"/>
                      <a:pt x="179" y="98"/>
                      <a:pt x="180" y="98"/>
                    </a:cubicBezTo>
                    <a:close/>
                    <a:moveTo>
                      <a:pt x="136" y="232"/>
                    </a:moveTo>
                    <a:cubicBezTo>
                      <a:pt x="138" y="232"/>
                      <a:pt x="138" y="233"/>
                      <a:pt x="138" y="235"/>
                    </a:cubicBezTo>
                    <a:cubicBezTo>
                      <a:pt x="137" y="235"/>
                      <a:pt x="137" y="235"/>
                      <a:pt x="137" y="235"/>
                    </a:cubicBezTo>
                    <a:cubicBezTo>
                      <a:pt x="135" y="235"/>
                      <a:pt x="136" y="233"/>
                      <a:pt x="136" y="232"/>
                    </a:cubicBezTo>
                    <a:close/>
                    <a:moveTo>
                      <a:pt x="140" y="240"/>
                    </a:moveTo>
                    <a:cubicBezTo>
                      <a:pt x="140" y="240"/>
                      <a:pt x="139" y="240"/>
                      <a:pt x="139" y="240"/>
                    </a:cubicBezTo>
                    <a:cubicBezTo>
                      <a:pt x="138" y="239"/>
                      <a:pt x="139" y="238"/>
                      <a:pt x="139" y="236"/>
                    </a:cubicBezTo>
                    <a:cubicBezTo>
                      <a:pt x="140" y="237"/>
                      <a:pt x="141" y="237"/>
                      <a:pt x="140" y="236"/>
                    </a:cubicBezTo>
                    <a:cubicBezTo>
                      <a:pt x="141" y="235"/>
                      <a:pt x="141" y="236"/>
                      <a:pt x="142" y="236"/>
                    </a:cubicBezTo>
                    <a:cubicBezTo>
                      <a:pt x="141" y="239"/>
                      <a:pt x="140" y="244"/>
                      <a:pt x="137" y="244"/>
                    </a:cubicBezTo>
                    <a:cubicBezTo>
                      <a:pt x="139" y="243"/>
                      <a:pt x="138" y="241"/>
                      <a:pt x="140" y="240"/>
                    </a:cubicBezTo>
                    <a:close/>
                    <a:moveTo>
                      <a:pt x="138" y="72"/>
                    </a:moveTo>
                    <a:cubicBezTo>
                      <a:pt x="136" y="73"/>
                      <a:pt x="137" y="70"/>
                      <a:pt x="136" y="70"/>
                    </a:cubicBezTo>
                    <a:cubicBezTo>
                      <a:pt x="135" y="72"/>
                      <a:pt x="136" y="72"/>
                      <a:pt x="137" y="73"/>
                    </a:cubicBezTo>
                    <a:cubicBezTo>
                      <a:pt x="136" y="74"/>
                      <a:pt x="134" y="72"/>
                      <a:pt x="133" y="73"/>
                    </a:cubicBezTo>
                    <a:cubicBezTo>
                      <a:pt x="131" y="68"/>
                      <a:pt x="136" y="70"/>
                      <a:pt x="134" y="67"/>
                    </a:cubicBezTo>
                    <a:cubicBezTo>
                      <a:pt x="136" y="69"/>
                      <a:pt x="138" y="69"/>
                      <a:pt x="138" y="72"/>
                    </a:cubicBezTo>
                    <a:close/>
                    <a:moveTo>
                      <a:pt x="131" y="245"/>
                    </a:moveTo>
                    <a:cubicBezTo>
                      <a:pt x="132" y="246"/>
                      <a:pt x="129" y="250"/>
                      <a:pt x="128" y="252"/>
                    </a:cubicBezTo>
                    <a:cubicBezTo>
                      <a:pt x="127" y="250"/>
                      <a:pt x="130" y="246"/>
                      <a:pt x="131" y="245"/>
                    </a:cubicBezTo>
                    <a:close/>
                    <a:moveTo>
                      <a:pt x="130" y="256"/>
                    </a:moveTo>
                    <a:cubicBezTo>
                      <a:pt x="132" y="258"/>
                      <a:pt x="131" y="254"/>
                      <a:pt x="133" y="254"/>
                    </a:cubicBezTo>
                    <a:cubicBezTo>
                      <a:pt x="130" y="253"/>
                      <a:pt x="134" y="251"/>
                      <a:pt x="132" y="250"/>
                    </a:cubicBezTo>
                    <a:cubicBezTo>
                      <a:pt x="133" y="249"/>
                      <a:pt x="134" y="249"/>
                      <a:pt x="134" y="247"/>
                    </a:cubicBezTo>
                    <a:cubicBezTo>
                      <a:pt x="137" y="250"/>
                      <a:pt x="135" y="244"/>
                      <a:pt x="138" y="245"/>
                    </a:cubicBezTo>
                    <a:cubicBezTo>
                      <a:pt x="134" y="249"/>
                      <a:pt x="136" y="257"/>
                      <a:pt x="129" y="258"/>
                    </a:cubicBezTo>
                    <a:cubicBezTo>
                      <a:pt x="129" y="257"/>
                      <a:pt x="129" y="257"/>
                      <a:pt x="128" y="257"/>
                    </a:cubicBezTo>
                    <a:cubicBezTo>
                      <a:pt x="128" y="254"/>
                      <a:pt x="133" y="256"/>
                      <a:pt x="130" y="256"/>
                    </a:cubicBezTo>
                    <a:close/>
                    <a:moveTo>
                      <a:pt x="132" y="69"/>
                    </a:moveTo>
                    <a:cubicBezTo>
                      <a:pt x="132" y="69"/>
                      <a:pt x="132" y="69"/>
                      <a:pt x="132" y="69"/>
                    </a:cubicBezTo>
                    <a:cubicBezTo>
                      <a:pt x="132" y="71"/>
                      <a:pt x="131" y="69"/>
                      <a:pt x="131" y="68"/>
                    </a:cubicBezTo>
                    <a:cubicBezTo>
                      <a:pt x="130" y="69"/>
                      <a:pt x="130" y="70"/>
                      <a:pt x="130" y="71"/>
                    </a:cubicBezTo>
                    <a:cubicBezTo>
                      <a:pt x="128" y="70"/>
                      <a:pt x="129" y="66"/>
                      <a:pt x="126" y="66"/>
                    </a:cubicBezTo>
                    <a:cubicBezTo>
                      <a:pt x="126" y="63"/>
                      <a:pt x="128" y="62"/>
                      <a:pt x="128" y="59"/>
                    </a:cubicBezTo>
                    <a:cubicBezTo>
                      <a:pt x="129" y="62"/>
                      <a:pt x="129" y="66"/>
                      <a:pt x="133" y="67"/>
                    </a:cubicBezTo>
                    <a:cubicBezTo>
                      <a:pt x="133" y="68"/>
                      <a:pt x="132" y="68"/>
                      <a:pt x="132" y="69"/>
                    </a:cubicBezTo>
                    <a:close/>
                    <a:moveTo>
                      <a:pt x="123" y="173"/>
                    </a:moveTo>
                    <a:cubicBezTo>
                      <a:pt x="122" y="174"/>
                      <a:pt x="122" y="172"/>
                      <a:pt x="122" y="171"/>
                    </a:cubicBezTo>
                    <a:cubicBezTo>
                      <a:pt x="123" y="171"/>
                      <a:pt x="123" y="172"/>
                      <a:pt x="123" y="173"/>
                    </a:cubicBezTo>
                    <a:close/>
                    <a:moveTo>
                      <a:pt x="110" y="159"/>
                    </a:moveTo>
                    <a:cubicBezTo>
                      <a:pt x="112" y="159"/>
                      <a:pt x="111" y="161"/>
                      <a:pt x="111" y="162"/>
                    </a:cubicBezTo>
                    <a:cubicBezTo>
                      <a:pt x="109" y="162"/>
                      <a:pt x="110" y="161"/>
                      <a:pt x="110" y="159"/>
                    </a:cubicBezTo>
                    <a:close/>
                    <a:moveTo>
                      <a:pt x="128" y="201"/>
                    </a:moveTo>
                    <a:cubicBezTo>
                      <a:pt x="130" y="201"/>
                      <a:pt x="128" y="200"/>
                      <a:pt x="128" y="198"/>
                    </a:cubicBezTo>
                    <a:cubicBezTo>
                      <a:pt x="130" y="197"/>
                      <a:pt x="132" y="198"/>
                      <a:pt x="132" y="199"/>
                    </a:cubicBezTo>
                    <a:cubicBezTo>
                      <a:pt x="131" y="200"/>
                      <a:pt x="131" y="202"/>
                      <a:pt x="131" y="205"/>
                    </a:cubicBezTo>
                    <a:cubicBezTo>
                      <a:pt x="128" y="204"/>
                      <a:pt x="127" y="202"/>
                      <a:pt x="123" y="203"/>
                    </a:cubicBezTo>
                    <a:cubicBezTo>
                      <a:pt x="125" y="205"/>
                      <a:pt x="128" y="204"/>
                      <a:pt x="130" y="206"/>
                    </a:cubicBezTo>
                    <a:cubicBezTo>
                      <a:pt x="130" y="208"/>
                      <a:pt x="129" y="208"/>
                      <a:pt x="129" y="209"/>
                    </a:cubicBezTo>
                    <a:cubicBezTo>
                      <a:pt x="125" y="208"/>
                      <a:pt x="123" y="206"/>
                      <a:pt x="118" y="206"/>
                    </a:cubicBezTo>
                    <a:cubicBezTo>
                      <a:pt x="118" y="205"/>
                      <a:pt x="119" y="205"/>
                      <a:pt x="119" y="204"/>
                    </a:cubicBezTo>
                    <a:cubicBezTo>
                      <a:pt x="116" y="202"/>
                      <a:pt x="116" y="207"/>
                      <a:pt x="117" y="206"/>
                    </a:cubicBezTo>
                    <a:cubicBezTo>
                      <a:pt x="116" y="207"/>
                      <a:pt x="113" y="207"/>
                      <a:pt x="111" y="207"/>
                    </a:cubicBezTo>
                    <a:cubicBezTo>
                      <a:pt x="113" y="205"/>
                      <a:pt x="110" y="204"/>
                      <a:pt x="110" y="202"/>
                    </a:cubicBezTo>
                    <a:cubicBezTo>
                      <a:pt x="112" y="202"/>
                      <a:pt x="113" y="201"/>
                      <a:pt x="114" y="200"/>
                    </a:cubicBezTo>
                    <a:cubicBezTo>
                      <a:pt x="119" y="205"/>
                      <a:pt x="122" y="201"/>
                      <a:pt x="128" y="201"/>
                    </a:cubicBezTo>
                    <a:close/>
                    <a:moveTo>
                      <a:pt x="119" y="169"/>
                    </a:moveTo>
                    <a:cubicBezTo>
                      <a:pt x="120" y="169"/>
                      <a:pt x="119" y="171"/>
                      <a:pt x="120" y="171"/>
                    </a:cubicBezTo>
                    <a:cubicBezTo>
                      <a:pt x="120" y="172"/>
                      <a:pt x="118" y="171"/>
                      <a:pt x="119" y="172"/>
                    </a:cubicBezTo>
                    <a:cubicBezTo>
                      <a:pt x="117" y="172"/>
                      <a:pt x="117" y="171"/>
                      <a:pt x="118" y="170"/>
                    </a:cubicBezTo>
                    <a:cubicBezTo>
                      <a:pt x="116" y="170"/>
                      <a:pt x="116" y="172"/>
                      <a:pt x="114" y="172"/>
                    </a:cubicBezTo>
                    <a:cubicBezTo>
                      <a:pt x="111" y="170"/>
                      <a:pt x="112" y="170"/>
                      <a:pt x="111" y="166"/>
                    </a:cubicBezTo>
                    <a:cubicBezTo>
                      <a:pt x="114" y="166"/>
                      <a:pt x="113" y="169"/>
                      <a:pt x="114" y="170"/>
                    </a:cubicBezTo>
                    <a:cubicBezTo>
                      <a:pt x="116" y="168"/>
                      <a:pt x="117" y="170"/>
                      <a:pt x="119" y="169"/>
                    </a:cubicBezTo>
                    <a:close/>
                    <a:moveTo>
                      <a:pt x="107" y="61"/>
                    </a:moveTo>
                    <a:cubicBezTo>
                      <a:pt x="108" y="61"/>
                      <a:pt x="108" y="62"/>
                      <a:pt x="109" y="62"/>
                    </a:cubicBezTo>
                    <a:cubicBezTo>
                      <a:pt x="109" y="63"/>
                      <a:pt x="108" y="63"/>
                      <a:pt x="108" y="62"/>
                    </a:cubicBezTo>
                    <a:cubicBezTo>
                      <a:pt x="107" y="62"/>
                      <a:pt x="107" y="63"/>
                      <a:pt x="107" y="63"/>
                    </a:cubicBezTo>
                    <a:cubicBezTo>
                      <a:pt x="105" y="63"/>
                      <a:pt x="107" y="62"/>
                      <a:pt x="107" y="61"/>
                    </a:cubicBezTo>
                    <a:close/>
                    <a:moveTo>
                      <a:pt x="109" y="203"/>
                    </a:moveTo>
                    <a:cubicBezTo>
                      <a:pt x="108" y="202"/>
                      <a:pt x="108" y="200"/>
                      <a:pt x="107" y="200"/>
                    </a:cubicBezTo>
                    <a:cubicBezTo>
                      <a:pt x="108" y="199"/>
                      <a:pt x="109" y="200"/>
                      <a:pt x="111" y="200"/>
                    </a:cubicBezTo>
                    <a:cubicBezTo>
                      <a:pt x="112" y="202"/>
                      <a:pt x="109" y="201"/>
                      <a:pt x="109" y="203"/>
                    </a:cubicBezTo>
                    <a:close/>
                    <a:moveTo>
                      <a:pt x="103" y="210"/>
                    </a:moveTo>
                    <a:cubicBezTo>
                      <a:pt x="104" y="209"/>
                      <a:pt x="108" y="210"/>
                      <a:pt x="110" y="208"/>
                    </a:cubicBezTo>
                    <a:cubicBezTo>
                      <a:pt x="109" y="210"/>
                      <a:pt x="106" y="210"/>
                      <a:pt x="103" y="210"/>
                    </a:cubicBezTo>
                    <a:close/>
                    <a:moveTo>
                      <a:pt x="100" y="66"/>
                    </a:moveTo>
                    <a:cubicBezTo>
                      <a:pt x="101" y="65"/>
                      <a:pt x="102" y="65"/>
                      <a:pt x="103" y="65"/>
                    </a:cubicBezTo>
                    <a:cubicBezTo>
                      <a:pt x="103" y="67"/>
                      <a:pt x="102" y="67"/>
                      <a:pt x="100" y="66"/>
                    </a:cubicBezTo>
                    <a:close/>
                    <a:moveTo>
                      <a:pt x="100" y="71"/>
                    </a:moveTo>
                    <a:cubicBezTo>
                      <a:pt x="99" y="73"/>
                      <a:pt x="97" y="70"/>
                      <a:pt x="95" y="70"/>
                    </a:cubicBezTo>
                    <a:cubicBezTo>
                      <a:pt x="96" y="69"/>
                      <a:pt x="98" y="71"/>
                      <a:pt x="100" y="71"/>
                    </a:cubicBezTo>
                    <a:close/>
                    <a:moveTo>
                      <a:pt x="97" y="61"/>
                    </a:moveTo>
                    <a:cubicBezTo>
                      <a:pt x="97" y="62"/>
                      <a:pt x="97" y="61"/>
                      <a:pt x="96" y="62"/>
                    </a:cubicBezTo>
                    <a:cubicBezTo>
                      <a:pt x="96" y="62"/>
                      <a:pt x="97" y="63"/>
                      <a:pt x="98" y="63"/>
                    </a:cubicBezTo>
                    <a:cubicBezTo>
                      <a:pt x="97" y="64"/>
                      <a:pt x="95" y="63"/>
                      <a:pt x="95" y="62"/>
                    </a:cubicBezTo>
                    <a:cubicBezTo>
                      <a:pt x="96" y="62"/>
                      <a:pt x="96" y="61"/>
                      <a:pt x="97" y="61"/>
                    </a:cubicBezTo>
                    <a:close/>
                    <a:moveTo>
                      <a:pt x="88" y="71"/>
                    </a:moveTo>
                    <a:cubicBezTo>
                      <a:pt x="89" y="69"/>
                      <a:pt x="91" y="71"/>
                      <a:pt x="92" y="72"/>
                    </a:cubicBezTo>
                    <a:cubicBezTo>
                      <a:pt x="90" y="74"/>
                      <a:pt x="89" y="71"/>
                      <a:pt x="88" y="71"/>
                    </a:cubicBezTo>
                    <a:close/>
                    <a:moveTo>
                      <a:pt x="92" y="154"/>
                    </a:moveTo>
                    <a:cubicBezTo>
                      <a:pt x="95" y="156"/>
                      <a:pt x="91" y="157"/>
                      <a:pt x="90" y="159"/>
                    </a:cubicBezTo>
                    <a:cubicBezTo>
                      <a:pt x="88" y="156"/>
                      <a:pt x="92" y="156"/>
                      <a:pt x="92" y="154"/>
                    </a:cubicBezTo>
                    <a:close/>
                    <a:moveTo>
                      <a:pt x="93" y="160"/>
                    </a:moveTo>
                    <a:cubicBezTo>
                      <a:pt x="92" y="162"/>
                      <a:pt x="92" y="163"/>
                      <a:pt x="91" y="163"/>
                    </a:cubicBezTo>
                    <a:cubicBezTo>
                      <a:pt x="91" y="162"/>
                      <a:pt x="91" y="160"/>
                      <a:pt x="93" y="160"/>
                    </a:cubicBezTo>
                    <a:close/>
                    <a:moveTo>
                      <a:pt x="89" y="170"/>
                    </a:moveTo>
                    <a:cubicBezTo>
                      <a:pt x="89" y="170"/>
                      <a:pt x="88" y="170"/>
                      <a:pt x="88" y="170"/>
                    </a:cubicBezTo>
                    <a:cubicBezTo>
                      <a:pt x="89" y="170"/>
                      <a:pt x="89" y="170"/>
                      <a:pt x="89" y="170"/>
                    </a:cubicBezTo>
                    <a:cubicBezTo>
                      <a:pt x="90" y="170"/>
                      <a:pt x="92" y="169"/>
                      <a:pt x="93" y="169"/>
                    </a:cubicBezTo>
                    <a:cubicBezTo>
                      <a:pt x="91" y="171"/>
                      <a:pt x="90" y="172"/>
                      <a:pt x="89" y="174"/>
                    </a:cubicBezTo>
                    <a:cubicBezTo>
                      <a:pt x="87" y="173"/>
                      <a:pt x="89" y="170"/>
                      <a:pt x="89" y="170"/>
                    </a:cubicBezTo>
                    <a:close/>
                    <a:moveTo>
                      <a:pt x="85" y="162"/>
                    </a:moveTo>
                    <a:cubicBezTo>
                      <a:pt x="82" y="162"/>
                      <a:pt x="82" y="162"/>
                      <a:pt x="82" y="162"/>
                    </a:cubicBezTo>
                    <a:cubicBezTo>
                      <a:pt x="83" y="160"/>
                      <a:pt x="85" y="161"/>
                      <a:pt x="85" y="160"/>
                    </a:cubicBezTo>
                    <a:cubicBezTo>
                      <a:pt x="87" y="160"/>
                      <a:pt x="84" y="161"/>
                      <a:pt x="85" y="162"/>
                    </a:cubicBezTo>
                    <a:close/>
                    <a:moveTo>
                      <a:pt x="93" y="65"/>
                    </a:moveTo>
                    <a:cubicBezTo>
                      <a:pt x="94" y="66"/>
                      <a:pt x="95" y="65"/>
                      <a:pt x="94" y="64"/>
                    </a:cubicBezTo>
                    <a:cubicBezTo>
                      <a:pt x="96" y="64"/>
                      <a:pt x="94" y="66"/>
                      <a:pt x="97" y="67"/>
                    </a:cubicBezTo>
                    <a:cubicBezTo>
                      <a:pt x="93" y="67"/>
                      <a:pt x="88" y="65"/>
                      <a:pt x="86" y="62"/>
                    </a:cubicBezTo>
                    <a:cubicBezTo>
                      <a:pt x="87" y="61"/>
                      <a:pt x="88" y="61"/>
                      <a:pt x="88" y="60"/>
                    </a:cubicBezTo>
                    <a:cubicBezTo>
                      <a:pt x="88" y="62"/>
                      <a:pt x="94" y="60"/>
                      <a:pt x="93" y="65"/>
                    </a:cubicBezTo>
                    <a:close/>
                    <a:moveTo>
                      <a:pt x="86" y="65"/>
                    </a:moveTo>
                    <a:cubicBezTo>
                      <a:pt x="86" y="66"/>
                      <a:pt x="86" y="65"/>
                      <a:pt x="86" y="65"/>
                    </a:cubicBezTo>
                    <a:cubicBezTo>
                      <a:pt x="85" y="65"/>
                      <a:pt x="85" y="65"/>
                      <a:pt x="85" y="66"/>
                    </a:cubicBezTo>
                    <a:cubicBezTo>
                      <a:pt x="82" y="65"/>
                      <a:pt x="82" y="64"/>
                      <a:pt x="80" y="64"/>
                    </a:cubicBezTo>
                    <a:cubicBezTo>
                      <a:pt x="79" y="62"/>
                      <a:pt x="82" y="63"/>
                      <a:pt x="81" y="62"/>
                    </a:cubicBezTo>
                    <a:cubicBezTo>
                      <a:pt x="83" y="63"/>
                      <a:pt x="85" y="64"/>
                      <a:pt x="86" y="65"/>
                    </a:cubicBezTo>
                    <a:close/>
                    <a:moveTo>
                      <a:pt x="82" y="59"/>
                    </a:moveTo>
                    <a:cubicBezTo>
                      <a:pt x="80" y="59"/>
                      <a:pt x="80" y="57"/>
                      <a:pt x="79" y="56"/>
                    </a:cubicBezTo>
                    <a:cubicBezTo>
                      <a:pt x="79" y="54"/>
                      <a:pt x="81" y="56"/>
                      <a:pt x="81" y="54"/>
                    </a:cubicBezTo>
                    <a:cubicBezTo>
                      <a:pt x="82" y="55"/>
                      <a:pt x="81" y="57"/>
                      <a:pt x="82" y="59"/>
                    </a:cubicBezTo>
                    <a:close/>
                    <a:moveTo>
                      <a:pt x="79" y="58"/>
                    </a:moveTo>
                    <a:cubicBezTo>
                      <a:pt x="80" y="58"/>
                      <a:pt x="81" y="59"/>
                      <a:pt x="81" y="61"/>
                    </a:cubicBezTo>
                    <a:cubicBezTo>
                      <a:pt x="79" y="61"/>
                      <a:pt x="78" y="62"/>
                      <a:pt x="79" y="64"/>
                    </a:cubicBezTo>
                    <a:cubicBezTo>
                      <a:pt x="78" y="64"/>
                      <a:pt x="78" y="63"/>
                      <a:pt x="79" y="63"/>
                    </a:cubicBezTo>
                    <a:cubicBezTo>
                      <a:pt x="79" y="63"/>
                      <a:pt x="78" y="63"/>
                      <a:pt x="77" y="63"/>
                    </a:cubicBezTo>
                    <a:cubicBezTo>
                      <a:pt x="80" y="62"/>
                      <a:pt x="76" y="60"/>
                      <a:pt x="77" y="59"/>
                    </a:cubicBezTo>
                    <a:cubicBezTo>
                      <a:pt x="78" y="58"/>
                      <a:pt x="77" y="60"/>
                      <a:pt x="79" y="60"/>
                    </a:cubicBezTo>
                    <a:cubicBezTo>
                      <a:pt x="81" y="59"/>
                      <a:pt x="78" y="59"/>
                      <a:pt x="79" y="58"/>
                    </a:cubicBezTo>
                    <a:close/>
                    <a:moveTo>
                      <a:pt x="77" y="87"/>
                    </a:moveTo>
                    <a:cubicBezTo>
                      <a:pt x="78" y="86"/>
                      <a:pt x="79" y="89"/>
                      <a:pt x="80" y="89"/>
                    </a:cubicBezTo>
                    <a:cubicBezTo>
                      <a:pt x="79" y="91"/>
                      <a:pt x="78" y="88"/>
                      <a:pt x="77" y="87"/>
                    </a:cubicBezTo>
                    <a:close/>
                    <a:moveTo>
                      <a:pt x="79" y="190"/>
                    </a:moveTo>
                    <a:cubicBezTo>
                      <a:pt x="79" y="189"/>
                      <a:pt x="79" y="189"/>
                      <a:pt x="79" y="189"/>
                    </a:cubicBezTo>
                    <a:cubicBezTo>
                      <a:pt x="80" y="190"/>
                      <a:pt x="77" y="191"/>
                      <a:pt x="78" y="193"/>
                    </a:cubicBezTo>
                    <a:cubicBezTo>
                      <a:pt x="81" y="189"/>
                      <a:pt x="81" y="182"/>
                      <a:pt x="87" y="181"/>
                    </a:cubicBezTo>
                    <a:cubicBezTo>
                      <a:pt x="84" y="183"/>
                      <a:pt x="82" y="187"/>
                      <a:pt x="80" y="190"/>
                    </a:cubicBezTo>
                    <a:cubicBezTo>
                      <a:pt x="81" y="191"/>
                      <a:pt x="82" y="191"/>
                      <a:pt x="81" y="192"/>
                    </a:cubicBezTo>
                    <a:cubicBezTo>
                      <a:pt x="82" y="191"/>
                      <a:pt x="84" y="188"/>
                      <a:pt x="84" y="186"/>
                    </a:cubicBezTo>
                    <a:cubicBezTo>
                      <a:pt x="87" y="190"/>
                      <a:pt x="89" y="173"/>
                      <a:pt x="93" y="172"/>
                    </a:cubicBezTo>
                    <a:cubicBezTo>
                      <a:pt x="96" y="171"/>
                      <a:pt x="98" y="173"/>
                      <a:pt x="101" y="175"/>
                    </a:cubicBezTo>
                    <a:cubicBezTo>
                      <a:pt x="100" y="179"/>
                      <a:pt x="101" y="183"/>
                      <a:pt x="104" y="180"/>
                    </a:cubicBezTo>
                    <a:cubicBezTo>
                      <a:pt x="105" y="180"/>
                      <a:pt x="104" y="182"/>
                      <a:pt x="104" y="183"/>
                    </a:cubicBezTo>
                    <a:cubicBezTo>
                      <a:pt x="106" y="182"/>
                      <a:pt x="105" y="179"/>
                      <a:pt x="106" y="177"/>
                    </a:cubicBezTo>
                    <a:cubicBezTo>
                      <a:pt x="107" y="177"/>
                      <a:pt x="108" y="178"/>
                      <a:pt x="108" y="179"/>
                    </a:cubicBezTo>
                    <a:cubicBezTo>
                      <a:pt x="107" y="179"/>
                      <a:pt x="107" y="179"/>
                      <a:pt x="107" y="179"/>
                    </a:cubicBezTo>
                    <a:cubicBezTo>
                      <a:pt x="108" y="181"/>
                      <a:pt x="111" y="179"/>
                      <a:pt x="111" y="178"/>
                    </a:cubicBezTo>
                    <a:cubicBezTo>
                      <a:pt x="111" y="177"/>
                      <a:pt x="109" y="178"/>
                      <a:pt x="109" y="179"/>
                    </a:cubicBezTo>
                    <a:cubicBezTo>
                      <a:pt x="108" y="179"/>
                      <a:pt x="109" y="177"/>
                      <a:pt x="108" y="177"/>
                    </a:cubicBezTo>
                    <a:cubicBezTo>
                      <a:pt x="108" y="177"/>
                      <a:pt x="109" y="177"/>
                      <a:pt x="109" y="177"/>
                    </a:cubicBezTo>
                    <a:cubicBezTo>
                      <a:pt x="109" y="176"/>
                      <a:pt x="108" y="175"/>
                      <a:pt x="107" y="175"/>
                    </a:cubicBezTo>
                    <a:cubicBezTo>
                      <a:pt x="110" y="175"/>
                      <a:pt x="115" y="178"/>
                      <a:pt x="116" y="182"/>
                    </a:cubicBezTo>
                    <a:cubicBezTo>
                      <a:pt x="116" y="183"/>
                      <a:pt x="113" y="181"/>
                      <a:pt x="115" y="179"/>
                    </a:cubicBezTo>
                    <a:cubicBezTo>
                      <a:pt x="114" y="180"/>
                      <a:pt x="113" y="181"/>
                      <a:pt x="114" y="179"/>
                    </a:cubicBezTo>
                    <a:cubicBezTo>
                      <a:pt x="113" y="180"/>
                      <a:pt x="110" y="182"/>
                      <a:pt x="110" y="180"/>
                    </a:cubicBezTo>
                    <a:cubicBezTo>
                      <a:pt x="108" y="182"/>
                      <a:pt x="106" y="187"/>
                      <a:pt x="104" y="184"/>
                    </a:cubicBezTo>
                    <a:cubicBezTo>
                      <a:pt x="102" y="185"/>
                      <a:pt x="102" y="188"/>
                      <a:pt x="104" y="188"/>
                    </a:cubicBezTo>
                    <a:cubicBezTo>
                      <a:pt x="102" y="189"/>
                      <a:pt x="101" y="191"/>
                      <a:pt x="98" y="192"/>
                    </a:cubicBezTo>
                    <a:cubicBezTo>
                      <a:pt x="97" y="194"/>
                      <a:pt x="100" y="192"/>
                      <a:pt x="100" y="194"/>
                    </a:cubicBezTo>
                    <a:cubicBezTo>
                      <a:pt x="97" y="200"/>
                      <a:pt x="85" y="195"/>
                      <a:pt x="79" y="197"/>
                    </a:cubicBezTo>
                    <a:cubicBezTo>
                      <a:pt x="81" y="195"/>
                      <a:pt x="77" y="194"/>
                      <a:pt x="77" y="190"/>
                    </a:cubicBezTo>
                    <a:cubicBezTo>
                      <a:pt x="77" y="190"/>
                      <a:pt x="78" y="190"/>
                      <a:pt x="79" y="190"/>
                    </a:cubicBezTo>
                    <a:close/>
                    <a:moveTo>
                      <a:pt x="79" y="95"/>
                    </a:moveTo>
                    <a:cubicBezTo>
                      <a:pt x="79" y="94"/>
                      <a:pt x="79" y="96"/>
                      <a:pt x="81" y="95"/>
                    </a:cubicBezTo>
                    <a:cubicBezTo>
                      <a:pt x="80" y="96"/>
                      <a:pt x="78" y="96"/>
                      <a:pt x="79" y="98"/>
                    </a:cubicBezTo>
                    <a:cubicBezTo>
                      <a:pt x="78" y="98"/>
                      <a:pt x="76" y="95"/>
                      <a:pt x="76" y="97"/>
                    </a:cubicBezTo>
                    <a:cubicBezTo>
                      <a:pt x="73" y="96"/>
                      <a:pt x="76" y="96"/>
                      <a:pt x="76" y="95"/>
                    </a:cubicBezTo>
                    <a:cubicBezTo>
                      <a:pt x="76" y="97"/>
                      <a:pt x="80" y="96"/>
                      <a:pt x="79" y="95"/>
                    </a:cubicBezTo>
                    <a:close/>
                    <a:moveTo>
                      <a:pt x="81" y="176"/>
                    </a:moveTo>
                    <a:cubicBezTo>
                      <a:pt x="82" y="176"/>
                      <a:pt x="82" y="177"/>
                      <a:pt x="82" y="177"/>
                    </a:cubicBezTo>
                    <a:cubicBezTo>
                      <a:pt x="84" y="182"/>
                      <a:pt x="77" y="187"/>
                      <a:pt x="74" y="191"/>
                    </a:cubicBezTo>
                    <a:cubicBezTo>
                      <a:pt x="77" y="186"/>
                      <a:pt x="79" y="181"/>
                      <a:pt x="81" y="176"/>
                    </a:cubicBezTo>
                    <a:close/>
                    <a:moveTo>
                      <a:pt x="75" y="199"/>
                    </a:moveTo>
                    <a:cubicBezTo>
                      <a:pt x="77" y="199"/>
                      <a:pt x="77" y="199"/>
                      <a:pt x="77" y="199"/>
                    </a:cubicBezTo>
                    <a:cubicBezTo>
                      <a:pt x="77" y="201"/>
                      <a:pt x="76" y="201"/>
                      <a:pt x="76" y="203"/>
                    </a:cubicBezTo>
                    <a:cubicBezTo>
                      <a:pt x="77" y="201"/>
                      <a:pt x="78" y="200"/>
                      <a:pt x="78" y="199"/>
                    </a:cubicBezTo>
                    <a:cubicBezTo>
                      <a:pt x="83" y="199"/>
                      <a:pt x="87" y="198"/>
                      <a:pt x="92" y="198"/>
                    </a:cubicBezTo>
                    <a:cubicBezTo>
                      <a:pt x="85" y="202"/>
                      <a:pt x="79" y="202"/>
                      <a:pt x="71" y="204"/>
                    </a:cubicBezTo>
                    <a:cubicBezTo>
                      <a:pt x="72" y="202"/>
                      <a:pt x="76" y="203"/>
                      <a:pt x="75" y="199"/>
                    </a:cubicBezTo>
                    <a:close/>
                    <a:moveTo>
                      <a:pt x="76" y="85"/>
                    </a:moveTo>
                    <a:cubicBezTo>
                      <a:pt x="76" y="86"/>
                      <a:pt x="75" y="86"/>
                      <a:pt x="75" y="86"/>
                    </a:cubicBezTo>
                    <a:cubicBezTo>
                      <a:pt x="73" y="86"/>
                      <a:pt x="73" y="85"/>
                      <a:pt x="71" y="84"/>
                    </a:cubicBezTo>
                    <a:cubicBezTo>
                      <a:pt x="72" y="83"/>
                      <a:pt x="73" y="84"/>
                      <a:pt x="73" y="83"/>
                    </a:cubicBezTo>
                    <a:cubicBezTo>
                      <a:pt x="74" y="84"/>
                      <a:pt x="72" y="85"/>
                      <a:pt x="74" y="85"/>
                    </a:cubicBezTo>
                    <a:cubicBezTo>
                      <a:pt x="74" y="84"/>
                      <a:pt x="74" y="85"/>
                      <a:pt x="76" y="85"/>
                    </a:cubicBezTo>
                    <a:close/>
                    <a:moveTo>
                      <a:pt x="73" y="68"/>
                    </a:moveTo>
                    <a:cubicBezTo>
                      <a:pt x="72" y="70"/>
                      <a:pt x="72" y="65"/>
                      <a:pt x="70" y="66"/>
                    </a:cubicBezTo>
                    <a:cubicBezTo>
                      <a:pt x="72" y="69"/>
                      <a:pt x="71" y="70"/>
                      <a:pt x="71" y="73"/>
                    </a:cubicBezTo>
                    <a:cubicBezTo>
                      <a:pt x="73" y="72"/>
                      <a:pt x="74" y="71"/>
                      <a:pt x="74" y="69"/>
                    </a:cubicBezTo>
                    <a:cubicBezTo>
                      <a:pt x="75" y="70"/>
                      <a:pt x="75" y="71"/>
                      <a:pt x="76" y="73"/>
                    </a:cubicBezTo>
                    <a:cubicBezTo>
                      <a:pt x="75" y="70"/>
                      <a:pt x="79" y="71"/>
                      <a:pt x="79" y="74"/>
                    </a:cubicBezTo>
                    <a:cubicBezTo>
                      <a:pt x="77" y="74"/>
                      <a:pt x="77" y="74"/>
                      <a:pt x="77" y="73"/>
                    </a:cubicBezTo>
                    <a:cubicBezTo>
                      <a:pt x="76" y="73"/>
                      <a:pt x="76" y="74"/>
                      <a:pt x="76" y="74"/>
                    </a:cubicBezTo>
                    <a:cubicBezTo>
                      <a:pt x="78" y="76"/>
                      <a:pt x="77" y="82"/>
                      <a:pt x="81" y="82"/>
                    </a:cubicBezTo>
                    <a:cubicBezTo>
                      <a:pt x="81" y="81"/>
                      <a:pt x="79" y="80"/>
                      <a:pt x="81" y="79"/>
                    </a:cubicBezTo>
                    <a:cubicBezTo>
                      <a:pt x="80" y="78"/>
                      <a:pt x="80" y="78"/>
                      <a:pt x="79" y="78"/>
                    </a:cubicBezTo>
                    <a:cubicBezTo>
                      <a:pt x="80" y="76"/>
                      <a:pt x="79" y="75"/>
                      <a:pt x="79" y="74"/>
                    </a:cubicBezTo>
                    <a:cubicBezTo>
                      <a:pt x="81" y="74"/>
                      <a:pt x="81" y="77"/>
                      <a:pt x="81" y="78"/>
                    </a:cubicBezTo>
                    <a:cubicBezTo>
                      <a:pt x="82" y="78"/>
                      <a:pt x="82" y="77"/>
                      <a:pt x="83" y="77"/>
                    </a:cubicBezTo>
                    <a:cubicBezTo>
                      <a:pt x="83" y="76"/>
                      <a:pt x="80" y="77"/>
                      <a:pt x="81" y="75"/>
                    </a:cubicBezTo>
                    <a:cubicBezTo>
                      <a:pt x="83" y="76"/>
                      <a:pt x="86" y="78"/>
                      <a:pt x="85" y="80"/>
                    </a:cubicBezTo>
                    <a:cubicBezTo>
                      <a:pt x="83" y="80"/>
                      <a:pt x="85" y="78"/>
                      <a:pt x="82" y="78"/>
                    </a:cubicBezTo>
                    <a:cubicBezTo>
                      <a:pt x="81" y="79"/>
                      <a:pt x="83" y="81"/>
                      <a:pt x="82" y="84"/>
                    </a:cubicBezTo>
                    <a:cubicBezTo>
                      <a:pt x="80" y="82"/>
                      <a:pt x="80" y="85"/>
                      <a:pt x="78" y="85"/>
                    </a:cubicBezTo>
                    <a:cubicBezTo>
                      <a:pt x="74" y="83"/>
                      <a:pt x="73" y="76"/>
                      <a:pt x="71" y="77"/>
                    </a:cubicBezTo>
                    <a:cubicBezTo>
                      <a:pt x="70" y="78"/>
                      <a:pt x="70" y="78"/>
                      <a:pt x="70" y="76"/>
                    </a:cubicBezTo>
                    <a:cubicBezTo>
                      <a:pt x="70" y="76"/>
                      <a:pt x="70" y="77"/>
                      <a:pt x="70" y="77"/>
                    </a:cubicBezTo>
                    <a:cubicBezTo>
                      <a:pt x="71" y="77"/>
                      <a:pt x="72" y="76"/>
                      <a:pt x="72" y="75"/>
                    </a:cubicBezTo>
                    <a:cubicBezTo>
                      <a:pt x="73" y="75"/>
                      <a:pt x="73" y="76"/>
                      <a:pt x="74" y="76"/>
                    </a:cubicBezTo>
                    <a:cubicBezTo>
                      <a:pt x="74" y="76"/>
                      <a:pt x="72" y="75"/>
                      <a:pt x="74" y="74"/>
                    </a:cubicBezTo>
                    <a:cubicBezTo>
                      <a:pt x="73" y="74"/>
                      <a:pt x="72" y="73"/>
                      <a:pt x="71" y="73"/>
                    </a:cubicBezTo>
                    <a:cubicBezTo>
                      <a:pt x="69" y="70"/>
                      <a:pt x="68" y="67"/>
                      <a:pt x="68" y="64"/>
                    </a:cubicBezTo>
                    <a:cubicBezTo>
                      <a:pt x="71" y="64"/>
                      <a:pt x="71" y="67"/>
                      <a:pt x="73" y="68"/>
                    </a:cubicBezTo>
                    <a:close/>
                    <a:moveTo>
                      <a:pt x="73" y="61"/>
                    </a:moveTo>
                    <a:cubicBezTo>
                      <a:pt x="74" y="62"/>
                      <a:pt x="74" y="62"/>
                      <a:pt x="75" y="62"/>
                    </a:cubicBezTo>
                    <a:cubicBezTo>
                      <a:pt x="72" y="65"/>
                      <a:pt x="68" y="61"/>
                      <a:pt x="66" y="58"/>
                    </a:cubicBezTo>
                    <a:cubicBezTo>
                      <a:pt x="66" y="57"/>
                      <a:pt x="66" y="57"/>
                      <a:pt x="66" y="57"/>
                    </a:cubicBezTo>
                    <a:cubicBezTo>
                      <a:pt x="67" y="57"/>
                      <a:pt x="67" y="57"/>
                      <a:pt x="67" y="57"/>
                    </a:cubicBezTo>
                    <a:cubicBezTo>
                      <a:pt x="67" y="60"/>
                      <a:pt x="70" y="61"/>
                      <a:pt x="73" y="61"/>
                    </a:cubicBezTo>
                    <a:close/>
                    <a:moveTo>
                      <a:pt x="61" y="205"/>
                    </a:moveTo>
                    <a:cubicBezTo>
                      <a:pt x="63" y="203"/>
                      <a:pt x="67" y="201"/>
                      <a:pt x="71" y="200"/>
                    </a:cubicBezTo>
                    <a:cubicBezTo>
                      <a:pt x="71" y="205"/>
                      <a:pt x="65" y="204"/>
                      <a:pt x="61" y="205"/>
                    </a:cubicBezTo>
                    <a:close/>
                    <a:moveTo>
                      <a:pt x="62" y="53"/>
                    </a:moveTo>
                    <a:cubicBezTo>
                      <a:pt x="63" y="53"/>
                      <a:pt x="63" y="52"/>
                      <a:pt x="64" y="52"/>
                    </a:cubicBezTo>
                    <a:cubicBezTo>
                      <a:pt x="65" y="53"/>
                      <a:pt x="63" y="54"/>
                      <a:pt x="65" y="54"/>
                    </a:cubicBezTo>
                    <a:cubicBezTo>
                      <a:pt x="63" y="56"/>
                      <a:pt x="59" y="50"/>
                      <a:pt x="57" y="48"/>
                    </a:cubicBezTo>
                    <a:cubicBezTo>
                      <a:pt x="57" y="48"/>
                      <a:pt x="57" y="49"/>
                      <a:pt x="58" y="48"/>
                    </a:cubicBezTo>
                    <a:cubicBezTo>
                      <a:pt x="56" y="47"/>
                      <a:pt x="56" y="43"/>
                      <a:pt x="53" y="44"/>
                    </a:cubicBezTo>
                    <a:cubicBezTo>
                      <a:pt x="53" y="40"/>
                      <a:pt x="54" y="41"/>
                      <a:pt x="56" y="39"/>
                    </a:cubicBezTo>
                    <a:cubicBezTo>
                      <a:pt x="59" y="40"/>
                      <a:pt x="59" y="43"/>
                      <a:pt x="62" y="45"/>
                    </a:cubicBezTo>
                    <a:cubicBezTo>
                      <a:pt x="61" y="48"/>
                      <a:pt x="64" y="51"/>
                      <a:pt x="62" y="53"/>
                    </a:cubicBezTo>
                    <a:close/>
                    <a:moveTo>
                      <a:pt x="42" y="30"/>
                    </a:moveTo>
                    <a:cubicBezTo>
                      <a:pt x="44" y="31"/>
                      <a:pt x="45" y="33"/>
                      <a:pt x="47" y="33"/>
                    </a:cubicBezTo>
                    <a:cubicBezTo>
                      <a:pt x="46" y="34"/>
                      <a:pt x="45" y="34"/>
                      <a:pt x="44" y="34"/>
                    </a:cubicBezTo>
                    <a:cubicBezTo>
                      <a:pt x="44" y="32"/>
                      <a:pt x="41" y="33"/>
                      <a:pt x="42" y="30"/>
                    </a:cubicBezTo>
                    <a:close/>
                    <a:moveTo>
                      <a:pt x="34" y="30"/>
                    </a:moveTo>
                    <a:cubicBezTo>
                      <a:pt x="33" y="29"/>
                      <a:pt x="34" y="27"/>
                      <a:pt x="36" y="27"/>
                    </a:cubicBezTo>
                    <a:cubicBezTo>
                      <a:pt x="36" y="28"/>
                      <a:pt x="37" y="27"/>
                      <a:pt x="37" y="29"/>
                    </a:cubicBezTo>
                    <a:cubicBezTo>
                      <a:pt x="35" y="28"/>
                      <a:pt x="36" y="30"/>
                      <a:pt x="34" y="30"/>
                    </a:cubicBezTo>
                    <a:close/>
                    <a:moveTo>
                      <a:pt x="53" y="206"/>
                    </a:moveTo>
                    <a:cubicBezTo>
                      <a:pt x="44" y="203"/>
                      <a:pt x="42" y="213"/>
                      <a:pt x="34" y="210"/>
                    </a:cubicBezTo>
                    <a:cubicBezTo>
                      <a:pt x="35" y="206"/>
                      <a:pt x="38" y="204"/>
                      <a:pt x="41" y="202"/>
                    </a:cubicBezTo>
                    <a:cubicBezTo>
                      <a:pt x="44" y="204"/>
                      <a:pt x="50" y="203"/>
                      <a:pt x="53" y="206"/>
                    </a:cubicBezTo>
                    <a:close/>
                    <a:moveTo>
                      <a:pt x="25" y="215"/>
                    </a:moveTo>
                    <a:cubicBezTo>
                      <a:pt x="27" y="215"/>
                      <a:pt x="26" y="217"/>
                      <a:pt x="28" y="217"/>
                    </a:cubicBezTo>
                    <a:cubicBezTo>
                      <a:pt x="31" y="216"/>
                      <a:pt x="32" y="215"/>
                      <a:pt x="33" y="212"/>
                    </a:cubicBezTo>
                    <a:cubicBezTo>
                      <a:pt x="38" y="211"/>
                      <a:pt x="43" y="211"/>
                      <a:pt x="47" y="211"/>
                    </a:cubicBezTo>
                    <a:cubicBezTo>
                      <a:pt x="46" y="210"/>
                      <a:pt x="52" y="206"/>
                      <a:pt x="54" y="209"/>
                    </a:cubicBezTo>
                    <a:cubicBezTo>
                      <a:pt x="53" y="210"/>
                      <a:pt x="53" y="210"/>
                      <a:pt x="52" y="211"/>
                    </a:cubicBezTo>
                    <a:cubicBezTo>
                      <a:pt x="53" y="212"/>
                      <a:pt x="53" y="212"/>
                      <a:pt x="53" y="212"/>
                    </a:cubicBezTo>
                    <a:cubicBezTo>
                      <a:pt x="55" y="210"/>
                      <a:pt x="57" y="208"/>
                      <a:pt x="59" y="206"/>
                    </a:cubicBezTo>
                    <a:cubicBezTo>
                      <a:pt x="63" y="209"/>
                      <a:pt x="68" y="204"/>
                      <a:pt x="70" y="207"/>
                    </a:cubicBezTo>
                    <a:cubicBezTo>
                      <a:pt x="70" y="205"/>
                      <a:pt x="73" y="205"/>
                      <a:pt x="74" y="205"/>
                    </a:cubicBezTo>
                    <a:cubicBezTo>
                      <a:pt x="83" y="204"/>
                      <a:pt x="92" y="199"/>
                      <a:pt x="101" y="198"/>
                    </a:cubicBezTo>
                    <a:cubicBezTo>
                      <a:pt x="101" y="198"/>
                      <a:pt x="102" y="198"/>
                      <a:pt x="102" y="198"/>
                    </a:cubicBezTo>
                    <a:cubicBezTo>
                      <a:pt x="102" y="198"/>
                      <a:pt x="101" y="198"/>
                      <a:pt x="101" y="198"/>
                    </a:cubicBezTo>
                    <a:cubicBezTo>
                      <a:pt x="100" y="199"/>
                      <a:pt x="100" y="200"/>
                      <a:pt x="99" y="200"/>
                    </a:cubicBezTo>
                    <a:cubicBezTo>
                      <a:pt x="99" y="202"/>
                      <a:pt x="100" y="203"/>
                      <a:pt x="100" y="204"/>
                    </a:cubicBezTo>
                    <a:cubicBezTo>
                      <a:pt x="100" y="202"/>
                      <a:pt x="101" y="204"/>
                      <a:pt x="103" y="204"/>
                    </a:cubicBezTo>
                    <a:cubicBezTo>
                      <a:pt x="103" y="202"/>
                      <a:pt x="105" y="202"/>
                      <a:pt x="104" y="199"/>
                    </a:cubicBezTo>
                    <a:cubicBezTo>
                      <a:pt x="106" y="200"/>
                      <a:pt x="106" y="199"/>
                      <a:pt x="107" y="199"/>
                    </a:cubicBezTo>
                    <a:cubicBezTo>
                      <a:pt x="106" y="202"/>
                      <a:pt x="110" y="203"/>
                      <a:pt x="110" y="206"/>
                    </a:cubicBezTo>
                    <a:cubicBezTo>
                      <a:pt x="109" y="206"/>
                      <a:pt x="107" y="205"/>
                      <a:pt x="105" y="205"/>
                    </a:cubicBezTo>
                    <a:cubicBezTo>
                      <a:pt x="101" y="213"/>
                      <a:pt x="89" y="213"/>
                      <a:pt x="85" y="218"/>
                    </a:cubicBezTo>
                    <a:cubicBezTo>
                      <a:pt x="83" y="218"/>
                      <a:pt x="83" y="218"/>
                      <a:pt x="81" y="218"/>
                    </a:cubicBezTo>
                    <a:cubicBezTo>
                      <a:pt x="80" y="219"/>
                      <a:pt x="79" y="220"/>
                      <a:pt x="80" y="222"/>
                    </a:cubicBezTo>
                    <a:cubicBezTo>
                      <a:pt x="73" y="224"/>
                      <a:pt x="68" y="228"/>
                      <a:pt x="63" y="232"/>
                    </a:cubicBezTo>
                    <a:cubicBezTo>
                      <a:pt x="61" y="234"/>
                      <a:pt x="59" y="236"/>
                      <a:pt x="56" y="238"/>
                    </a:cubicBezTo>
                    <a:cubicBezTo>
                      <a:pt x="54" y="237"/>
                      <a:pt x="58" y="236"/>
                      <a:pt x="56" y="235"/>
                    </a:cubicBezTo>
                    <a:cubicBezTo>
                      <a:pt x="53" y="237"/>
                      <a:pt x="48" y="236"/>
                      <a:pt x="48" y="242"/>
                    </a:cubicBezTo>
                    <a:cubicBezTo>
                      <a:pt x="51" y="243"/>
                      <a:pt x="52" y="245"/>
                      <a:pt x="57" y="244"/>
                    </a:cubicBezTo>
                    <a:cubicBezTo>
                      <a:pt x="55" y="241"/>
                      <a:pt x="60" y="238"/>
                      <a:pt x="62" y="235"/>
                    </a:cubicBezTo>
                    <a:cubicBezTo>
                      <a:pt x="62" y="236"/>
                      <a:pt x="61" y="238"/>
                      <a:pt x="62" y="238"/>
                    </a:cubicBezTo>
                    <a:cubicBezTo>
                      <a:pt x="67" y="230"/>
                      <a:pt x="74" y="225"/>
                      <a:pt x="83" y="222"/>
                    </a:cubicBezTo>
                    <a:cubicBezTo>
                      <a:pt x="86" y="218"/>
                      <a:pt x="91" y="215"/>
                      <a:pt x="97" y="213"/>
                    </a:cubicBezTo>
                    <a:cubicBezTo>
                      <a:pt x="91" y="219"/>
                      <a:pt x="84" y="223"/>
                      <a:pt x="78" y="228"/>
                    </a:cubicBezTo>
                    <a:cubicBezTo>
                      <a:pt x="78" y="229"/>
                      <a:pt x="78" y="229"/>
                      <a:pt x="78" y="229"/>
                    </a:cubicBezTo>
                    <a:cubicBezTo>
                      <a:pt x="85" y="223"/>
                      <a:pt x="94" y="220"/>
                      <a:pt x="99" y="213"/>
                    </a:cubicBezTo>
                    <a:cubicBezTo>
                      <a:pt x="100" y="214"/>
                      <a:pt x="100" y="215"/>
                      <a:pt x="102" y="215"/>
                    </a:cubicBezTo>
                    <a:cubicBezTo>
                      <a:pt x="103" y="213"/>
                      <a:pt x="105" y="213"/>
                      <a:pt x="106" y="213"/>
                    </a:cubicBezTo>
                    <a:cubicBezTo>
                      <a:pt x="103" y="215"/>
                      <a:pt x="103" y="217"/>
                      <a:pt x="100" y="219"/>
                    </a:cubicBezTo>
                    <a:cubicBezTo>
                      <a:pt x="102" y="219"/>
                      <a:pt x="102" y="218"/>
                      <a:pt x="104" y="217"/>
                    </a:cubicBezTo>
                    <a:cubicBezTo>
                      <a:pt x="104" y="220"/>
                      <a:pt x="106" y="221"/>
                      <a:pt x="105" y="223"/>
                    </a:cubicBezTo>
                    <a:cubicBezTo>
                      <a:pt x="111" y="223"/>
                      <a:pt x="112" y="232"/>
                      <a:pt x="120" y="233"/>
                    </a:cubicBezTo>
                    <a:cubicBezTo>
                      <a:pt x="123" y="230"/>
                      <a:pt x="130" y="228"/>
                      <a:pt x="133" y="232"/>
                    </a:cubicBezTo>
                    <a:cubicBezTo>
                      <a:pt x="134" y="236"/>
                      <a:pt x="131" y="241"/>
                      <a:pt x="128" y="237"/>
                    </a:cubicBezTo>
                    <a:cubicBezTo>
                      <a:pt x="128" y="239"/>
                      <a:pt x="130" y="238"/>
                      <a:pt x="130" y="240"/>
                    </a:cubicBezTo>
                    <a:cubicBezTo>
                      <a:pt x="129" y="240"/>
                      <a:pt x="129" y="240"/>
                      <a:pt x="128" y="239"/>
                    </a:cubicBezTo>
                    <a:cubicBezTo>
                      <a:pt x="129" y="241"/>
                      <a:pt x="128" y="242"/>
                      <a:pt x="127" y="243"/>
                    </a:cubicBezTo>
                    <a:cubicBezTo>
                      <a:pt x="127" y="243"/>
                      <a:pt x="128" y="244"/>
                      <a:pt x="128" y="244"/>
                    </a:cubicBezTo>
                    <a:cubicBezTo>
                      <a:pt x="127" y="244"/>
                      <a:pt x="127" y="244"/>
                      <a:pt x="126" y="245"/>
                    </a:cubicBezTo>
                    <a:cubicBezTo>
                      <a:pt x="131" y="248"/>
                      <a:pt x="124" y="254"/>
                      <a:pt x="119" y="252"/>
                    </a:cubicBezTo>
                    <a:cubicBezTo>
                      <a:pt x="119" y="251"/>
                      <a:pt x="116" y="250"/>
                      <a:pt x="116" y="251"/>
                    </a:cubicBezTo>
                    <a:cubicBezTo>
                      <a:pt x="119" y="252"/>
                      <a:pt x="120" y="253"/>
                      <a:pt x="121" y="256"/>
                    </a:cubicBezTo>
                    <a:cubicBezTo>
                      <a:pt x="120" y="256"/>
                      <a:pt x="120" y="256"/>
                      <a:pt x="120" y="257"/>
                    </a:cubicBezTo>
                    <a:cubicBezTo>
                      <a:pt x="119" y="257"/>
                      <a:pt x="118" y="257"/>
                      <a:pt x="118" y="257"/>
                    </a:cubicBezTo>
                    <a:cubicBezTo>
                      <a:pt x="118" y="258"/>
                      <a:pt x="118" y="259"/>
                      <a:pt x="118" y="260"/>
                    </a:cubicBezTo>
                    <a:cubicBezTo>
                      <a:pt x="120" y="260"/>
                      <a:pt x="120" y="260"/>
                      <a:pt x="120" y="260"/>
                    </a:cubicBezTo>
                    <a:cubicBezTo>
                      <a:pt x="120" y="259"/>
                      <a:pt x="121" y="260"/>
                      <a:pt x="122" y="260"/>
                    </a:cubicBezTo>
                    <a:cubicBezTo>
                      <a:pt x="122" y="261"/>
                      <a:pt x="124" y="261"/>
                      <a:pt x="122" y="262"/>
                    </a:cubicBezTo>
                    <a:cubicBezTo>
                      <a:pt x="122" y="262"/>
                      <a:pt x="122" y="262"/>
                      <a:pt x="122" y="262"/>
                    </a:cubicBezTo>
                    <a:cubicBezTo>
                      <a:pt x="123" y="263"/>
                      <a:pt x="123" y="263"/>
                      <a:pt x="123" y="263"/>
                    </a:cubicBezTo>
                    <a:cubicBezTo>
                      <a:pt x="123" y="263"/>
                      <a:pt x="124" y="262"/>
                      <a:pt x="125" y="262"/>
                    </a:cubicBezTo>
                    <a:cubicBezTo>
                      <a:pt x="126" y="263"/>
                      <a:pt x="127" y="265"/>
                      <a:pt x="128" y="263"/>
                    </a:cubicBezTo>
                    <a:cubicBezTo>
                      <a:pt x="127" y="263"/>
                      <a:pt x="127" y="261"/>
                      <a:pt x="127" y="260"/>
                    </a:cubicBezTo>
                    <a:cubicBezTo>
                      <a:pt x="128" y="259"/>
                      <a:pt x="128" y="259"/>
                      <a:pt x="130" y="259"/>
                    </a:cubicBezTo>
                    <a:cubicBezTo>
                      <a:pt x="129" y="261"/>
                      <a:pt x="130" y="261"/>
                      <a:pt x="130" y="262"/>
                    </a:cubicBezTo>
                    <a:cubicBezTo>
                      <a:pt x="129" y="263"/>
                      <a:pt x="127" y="265"/>
                      <a:pt x="128" y="267"/>
                    </a:cubicBezTo>
                    <a:cubicBezTo>
                      <a:pt x="129" y="265"/>
                      <a:pt x="130" y="263"/>
                      <a:pt x="131" y="262"/>
                    </a:cubicBezTo>
                    <a:cubicBezTo>
                      <a:pt x="132" y="262"/>
                      <a:pt x="132" y="263"/>
                      <a:pt x="133" y="263"/>
                    </a:cubicBezTo>
                    <a:cubicBezTo>
                      <a:pt x="133" y="263"/>
                      <a:pt x="133" y="261"/>
                      <a:pt x="135" y="262"/>
                    </a:cubicBezTo>
                    <a:cubicBezTo>
                      <a:pt x="135" y="259"/>
                      <a:pt x="134" y="263"/>
                      <a:pt x="133" y="261"/>
                    </a:cubicBezTo>
                    <a:cubicBezTo>
                      <a:pt x="137" y="258"/>
                      <a:pt x="133" y="258"/>
                      <a:pt x="136" y="255"/>
                    </a:cubicBezTo>
                    <a:cubicBezTo>
                      <a:pt x="136" y="258"/>
                      <a:pt x="141" y="254"/>
                      <a:pt x="139" y="254"/>
                    </a:cubicBezTo>
                    <a:cubicBezTo>
                      <a:pt x="138" y="255"/>
                      <a:pt x="140" y="253"/>
                      <a:pt x="139" y="252"/>
                    </a:cubicBezTo>
                    <a:cubicBezTo>
                      <a:pt x="138" y="251"/>
                      <a:pt x="138" y="253"/>
                      <a:pt x="137" y="253"/>
                    </a:cubicBezTo>
                    <a:cubicBezTo>
                      <a:pt x="136" y="250"/>
                      <a:pt x="139" y="246"/>
                      <a:pt x="140" y="245"/>
                    </a:cubicBezTo>
                    <a:cubicBezTo>
                      <a:pt x="140" y="246"/>
                      <a:pt x="140" y="248"/>
                      <a:pt x="141" y="249"/>
                    </a:cubicBezTo>
                    <a:cubicBezTo>
                      <a:pt x="141" y="247"/>
                      <a:pt x="143" y="247"/>
                      <a:pt x="143" y="245"/>
                    </a:cubicBezTo>
                    <a:cubicBezTo>
                      <a:pt x="142" y="244"/>
                      <a:pt x="142" y="244"/>
                      <a:pt x="140" y="244"/>
                    </a:cubicBezTo>
                    <a:cubicBezTo>
                      <a:pt x="141" y="243"/>
                      <a:pt x="141" y="241"/>
                      <a:pt x="143" y="243"/>
                    </a:cubicBezTo>
                    <a:cubicBezTo>
                      <a:pt x="142" y="240"/>
                      <a:pt x="144" y="239"/>
                      <a:pt x="145" y="238"/>
                    </a:cubicBezTo>
                    <a:cubicBezTo>
                      <a:pt x="146" y="239"/>
                      <a:pt x="148" y="240"/>
                      <a:pt x="149" y="239"/>
                    </a:cubicBezTo>
                    <a:cubicBezTo>
                      <a:pt x="150" y="236"/>
                      <a:pt x="146" y="237"/>
                      <a:pt x="147" y="235"/>
                    </a:cubicBezTo>
                    <a:cubicBezTo>
                      <a:pt x="149" y="234"/>
                      <a:pt x="150" y="237"/>
                      <a:pt x="151" y="235"/>
                    </a:cubicBezTo>
                    <a:cubicBezTo>
                      <a:pt x="150" y="235"/>
                      <a:pt x="149" y="235"/>
                      <a:pt x="149" y="234"/>
                    </a:cubicBezTo>
                    <a:cubicBezTo>
                      <a:pt x="151" y="234"/>
                      <a:pt x="152" y="233"/>
                      <a:pt x="152" y="231"/>
                    </a:cubicBezTo>
                    <a:cubicBezTo>
                      <a:pt x="151" y="230"/>
                      <a:pt x="151" y="231"/>
                      <a:pt x="150" y="230"/>
                    </a:cubicBezTo>
                    <a:cubicBezTo>
                      <a:pt x="152" y="229"/>
                      <a:pt x="153" y="227"/>
                      <a:pt x="155" y="226"/>
                    </a:cubicBezTo>
                    <a:cubicBezTo>
                      <a:pt x="156" y="226"/>
                      <a:pt x="155" y="228"/>
                      <a:pt x="157" y="227"/>
                    </a:cubicBezTo>
                    <a:cubicBezTo>
                      <a:pt x="160" y="226"/>
                      <a:pt x="160" y="223"/>
                      <a:pt x="161" y="223"/>
                    </a:cubicBezTo>
                    <a:cubicBezTo>
                      <a:pt x="161" y="223"/>
                      <a:pt x="166" y="226"/>
                      <a:pt x="164" y="222"/>
                    </a:cubicBezTo>
                    <a:cubicBezTo>
                      <a:pt x="163" y="222"/>
                      <a:pt x="161" y="222"/>
                      <a:pt x="161" y="220"/>
                    </a:cubicBezTo>
                    <a:cubicBezTo>
                      <a:pt x="164" y="220"/>
                      <a:pt x="165" y="223"/>
                      <a:pt x="166" y="222"/>
                    </a:cubicBezTo>
                    <a:cubicBezTo>
                      <a:pt x="166" y="227"/>
                      <a:pt x="174" y="232"/>
                      <a:pt x="170" y="239"/>
                    </a:cubicBezTo>
                    <a:cubicBezTo>
                      <a:pt x="170" y="240"/>
                      <a:pt x="171" y="240"/>
                      <a:pt x="172" y="240"/>
                    </a:cubicBezTo>
                    <a:cubicBezTo>
                      <a:pt x="172" y="238"/>
                      <a:pt x="173" y="237"/>
                      <a:pt x="173" y="235"/>
                    </a:cubicBezTo>
                    <a:cubicBezTo>
                      <a:pt x="172" y="234"/>
                      <a:pt x="170" y="231"/>
                      <a:pt x="171" y="229"/>
                    </a:cubicBezTo>
                    <a:cubicBezTo>
                      <a:pt x="174" y="232"/>
                      <a:pt x="176" y="240"/>
                      <a:pt x="181" y="240"/>
                    </a:cubicBezTo>
                    <a:cubicBezTo>
                      <a:pt x="178" y="239"/>
                      <a:pt x="176" y="236"/>
                      <a:pt x="175" y="233"/>
                    </a:cubicBezTo>
                    <a:cubicBezTo>
                      <a:pt x="175" y="233"/>
                      <a:pt x="177" y="235"/>
                      <a:pt x="177" y="233"/>
                    </a:cubicBezTo>
                    <a:cubicBezTo>
                      <a:pt x="173" y="231"/>
                      <a:pt x="168" y="222"/>
                      <a:pt x="169" y="220"/>
                    </a:cubicBezTo>
                    <a:cubicBezTo>
                      <a:pt x="168" y="218"/>
                      <a:pt x="168" y="220"/>
                      <a:pt x="167" y="220"/>
                    </a:cubicBezTo>
                    <a:cubicBezTo>
                      <a:pt x="165" y="218"/>
                      <a:pt x="167" y="216"/>
                      <a:pt x="165" y="214"/>
                    </a:cubicBezTo>
                    <a:cubicBezTo>
                      <a:pt x="165" y="213"/>
                      <a:pt x="167" y="211"/>
                      <a:pt x="168" y="212"/>
                    </a:cubicBezTo>
                    <a:cubicBezTo>
                      <a:pt x="167" y="212"/>
                      <a:pt x="166" y="213"/>
                      <a:pt x="166" y="215"/>
                    </a:cubicBezTo>
                    <a:cubicBezTo>
                      <a:pt x="167" y="215"/>
                      <a:pt x="166" y="216"/>
                      <a:pt x="167" y="216"/>
                    </a:cubicBezTo>
                    <a:cubicBezTo>
                      <a:pt x="167" y="215"/>
                      <a:pt x="170" y="215"/>
                      <a:pt x="171" y="216"/>
                    </a:cubicBezTo>
                    <a:cubicBezTo>
                      <a:pt x="172" y="214"/>
                      <a:pt x="170" y="212"/>
                      <a:pt x="172" y="211"/>
                    </a:cubicBezTo>
                    <a:cubicBezTo>
                      <a:pt x="172" y="213"/>
                      <a:pt x="173" y="214"/>
                      <a:pt x="172" y="216"/>
                    </a:cubicBezTo>
                    <a:cubicBezTo>
                      <a:pt x="174" y="216"/>
                      <a:pt x="173" y="214"/>
                      <a:pt x="176" y="215"/>
                    </a:cubicBezTo>
                    <a:cubicBezTo>
                      <a:pt x="175" y="217"/>
                      <a:pt x="173" y="217"/>
                      <a:pt x="173" y="219"/>
                    </a:cubicBezTo>
                    <a:cubicBezTo>
                      <a:pt x="176" y="218"/>
                      <a:pt x="178" y="221"/>
                      <a:pt x="182" y="220"/>
                    </a:cubicBezTo>
                    <a:cubicBezTo>
                      <a:pt x="186" y="227"/>
                      <a:pt x="181" y="232"/>
                      <a:pt x="188" y="237"/>
                    </a:cubicBezTo>
                    <a:cubicBezTo>
                      <a:pt x="187" y="237"/>
                      <a:pt x="186" y="238"/>
                      <a:pt x="187" y="240"/>
                    </a:cubicBezTo>
                    <a:cubicBezTo>
                      <a:pt x="190" y="241"/>
                      <a:pt x="188" y="237"/>
                      <a:pt x="189" y="237"/>
                    </a:cubicBezTo>
                    <a:cubicBezTo>
                      <a:pt x="191" y="238"/>
                      <a:pt x="194" y="238"/>
                      <a:pt x="195" y="241"/>
                    </a:cubicBezTo>
                    <a:cubicBezTo>
                      <a:pt x="195" y="241"/>
                      <a:pt x="193" y="244"/>
                      <a:pt x="195" y="244"/>
                    </a:cubicBezTo>
                    <a:cubicBezTo>
                      <a:pt x="197" y="241"/>
                      <a:pt x="200" y="239"/>
                      <a:pt x="201" y="237"/>
                    </a:cubicBezTo>
                    <a:cubicBezTo>
                      <a:pt x="202" y="237"/>
                      <a:pt x="201" y="239"/>
                      <a:pt x="202" y="239"/>
                    </a:cubicBezTo>
                    <a:cubicBezTo>
                      <a:pt x="202" y="236"/>
                      <a:pt x="205" y="232"/>
                      <a:pt x="204" y="229"/>
                    </a:cubicBezTo>
                    <a:cubicBezTo>
                      <a:pt x="206" y="230"/>
                      <a:pt x="207" y="227"/>
                      <a:pt x="208" y="228"/>
                    </a:cubicBezTo>
                    <a:cubicBezTo>
                      <a:pt x="208" y="231"/>
                      <a:pt x="207" y="232"/>
                      <a:pt x="207" y="234"/>
                    </a:cubicBezTo>
                    <a:cubicBezTo>
                      <a:pt x="205" y="232"/>
                      <a:pt x="203" y="234"/>
                      <a:pt x="203" y="236"/>
                    </a:cubicBezTo>
                    <a:cubicBezTo>
                      <a:pt x="205" y="237"/>
                      <a:pt x="206" y="234"/>
                      <a:pt x="209" y="234"/>
                    </a:cubicBezTo>
                    <a:cubicBezTo>
                      <a:pt x="208" y="235"/>
                      <a:pt x="209" y="238"/>
                      <a:pt x="207" y="239"/>
                    </a:cubicBezTo>
                    <a:cubicBezTo>
                      <a:pt x="208" y="238"/>
                      <a:pt x="207" y="236"/>
                      <a:pt x="208" y="235"/>
                    </a:cubicBezTo>
                    <a:cubicBezTo>
                      <a:pt x="205" y="236"/>
                      <a:pt x="205" y="241"/>
                      <a:pt x="206" y="243"/>
                    </a:cubicBezTo>
                    <a:cubicBezTo>
                      <a:pt x="209" y="243"/>
                      <a:pt x="209" y="243"/>
                      <a:pt x="209" y="243"/>
                    </a:cubicBezTo>
                    <a:cubicBezTo>
                      <a:pt x="209" y="242"/>
                      <a:pt x="208" y="240"/>
                      <a:pt x="209" y="239"/>
                    </a:cubicBezTo>
                    <a:cubicBezTo>
                      <a:pt x="209" y="241"/>
                      <a:pt x="208" y="244"/>
                      <a:pt x="210" y="244"/>
                    </a:cubicBezTo>
                    <a:cubicBezTo>
                      <a:pt x="210" y="242"/>
                      <a:pt x="210" y="239"/>
                      <a:pt x="213" y="238"/>
                    </a:cubicBezTo>
                    <a:cubicBezTo>
                      <a:pt x="211" y="238"/>
                      <a:pt x="213" y="235"/>
                      <a:pt x="213" y="235"/>
                    </a:cubicBezTo>
                    <a:cubicBezTo>
                      <a:pt x="211" y="235"/>
                      <a:pt x="212" y="231"/>
                      <a:pt x="213" y="229"/>
                    </a:cubicBezTo>
                    <a:cubicBezTo>
                      <a:pt x="217" y="234"/>
                      <a:pt x="220" y="240"/>
                      <a:pt x="222" y="247"/>
                    </a:cubicBezTo>
                    <a:cubicBezTo>
                      <a:pt x="222" y="250"/>
                      <a:pt x="220" y="254"/>
                      <a:pt x="224" y="255"/>
                    </a:cubicBezTo>
                    <a:cubicBezTo>
                      <a:pt x="225" y="246"/>
                      <a:pt x="218" y="236"/>
                      <a:pt x="215" y="228"/>
                    </a:cubicBezTo>
                    <a:cubicBezTo>
                      <a:pt x="215" y="228"/>
                      <a:pt x="215" y="227"/>
                      <a:pt x="216" y="227"/>
                    </a:cubicBezTo>
                    <a:cubicBezTo>
                      <a:pt x="210" y="226"/>
                      <a:pt x="212" y="222"/>
                      <a:pt x="212" y="219"/>
                    </a:cubicBezTo>
                    <a:cubicBezTo>
                      <a:pt x="212" y="219"/>
                      <a:pt x="210" y="219"/>
                      <a:pt x="210" y="218"/>
                    </a:cubicBezTo>
                    <a:cubicBezTo>
                      <a:pt x="210" y="217"/>
                      <a:pt x="212" y="214"/>
                      <a:pt x="212" y="215"/>
                    </a:cubicBezTo>
                    <a:cubicBezTo>
                      <a:pt x="212" y="216"/>
                      <a:pt x="211" y="217"/>
                      <a:pt x="212" y="218"/>
                    </a:cubicBezTo>
                    <a:cubicBezTo>
                      <a:pt x="216" y="219"/>
                      <a:pt x="220" y="219"/>
                      <a:pt x="225" y="219"/>
                    </a:cubicBezTo>
                    <a:cubicBezTo>
                      <a:pt x="227" y="223"/>
                      <a:pt x="223" y="233"/>
                      <a:pt x="225" y="231"/>
                    </a:cubicBezTo>
                    <a:cubicBezTo>
                      <a:pt x="225" y="226"/>
                      <a:pt x="227" y="223"/>
                      <a:pt x="226" y="218"/>
                    </a:cubicBezTo>
                    <a:cubicBezTo>
                      <a:pt x="227" y="217"/>
                      <a:pt x="228" y="217"/>
                      <a:pt x="229" y="218"/>
                    </a:cubicBezTo>
                    <a:cubicBezTo>
                      <a:pt x="230" y="211"/>
                      <a:pt x="238" y="211"/>
                      <a:pt x="238" y="203"/>
                    </a:cubicBezTo>
                    <a:cubicBezTo>
                      <a:pt x="239" y="205"/>
                      <a:pt x="240" y="207"/>
                      <a:pt x="241" y="209"/>
                    </a:cubicBezTo>
                    <a:cubicBezTo>
                      <a:pt x="237" y="204"/>
                      <a:pt x="233" y="177"/>
                      <a:pt x="242" y="177"/>
                    </a:cubicBezTo>
                    <a:cubicBezTo>
                      <a:pt x="242" y="176"/>
                      <a:pt x="242" y="175"/>
                      <a:pt x="243" y="175"/>
                    </a:cubicBezTo>
                    <a:cubicBezTo>
                      <a:pt x="244" y="178"/>
                      <a:pt x="239" y="182"/>
                      <a:pt x="242" y="184"/>
                    </a:cubicBezTo>
                    <a:cubicBezTo>
                      <a:pt x="243" y="182"/>
                      <a:pt x="244" y="181"/>
                      <a:pt x="243" y="178"/>
                    </a:cubicBezTo>
                    <a:cubicBezTo>
                      <a:pt x="245" y="178"/>
                      <a:pt x="247" y="176"/>
                      <a:pt x="247" y="178"/>
                    </a:cubicBezTo>
                    <a:cubicBezTo>
                      <a:pt x="247" y="177"/>
                      <a:pt x="248" y="176"/>
                      <a:pt x="250" y="176"/>
                    </a:cubicBezTo>
                    <a:cubicBezTo>
                      <a:pt x="249" y="181"/>
                      <a:pt x="252" y="185"/>
                      <a:pt x="251" y="187"/>
                    </a:cubicBezTo>
                    <a:cubicBezTo>
                      <a:pt x="252" y="186"/>
                      <a:pt x="252" y="187"/>
                      <a:pt x="252" y="188"/>
                    </a:cubicBezTo>
                    <a:cubicBezTo>
                      <a:pt x="252" y="186"/>
                      <a:pt x="253" y="187"/>
                      <a:pt x="253" y="186"/>
                    </a:cubicBezTo>
                    <a:cubicBezTo>
                      <a:pt x="250" y="185"/>
                      <a:pt x="250" y="178"/>
                      <a:pt x="251" y="175"/>
                    </a:cubicBezTo>
                    <a:cubicBezTo>
                      <a:pt x="251" y="177"/>
                      <a:pt x="253" y="177"/>
                      <a:pt x="253" y="179"/>
                    </a:cubicBezTo>
                    <a:cubicBezTo>
                      <a:pt x="253" y="180"/>
                      <a:pt x="252" y="177"/>
                      <a:pt x="251" y="179"/>
                    </a:cubicBezTo>
                    <a:cubicBezTo>
                      <a:pt x="252" y="180"/>
                      <a:pt x="253" y="180"/>
                      <a:pt x="255" y="181"/>
                    </a:cubicBezTo>
                    <a:cubicBezTo>
                      <a:pt x="255" y="184"/>
                      <a:pt x="256" y="187"/>
                      <a:pt x="256" y="189"/>
                    </a:cubicBezTo>
                    <a:cubicBezTo>
                      <a:pt x="256" y="184"/>
                      <a:pt x="260" y="184"/>
                      <a:pt x="261" y="182"/>
                    </a:cubicBezTo>
                    <a:cubicBezTo>
                      <a:pt x="262" y="182"/>
                      <a:pt x="262" y="183"/>
                      <a:pt x="263" y="183"/>
                    </a:cubicBezTo>
                    <a:cubicBezTo>
                      <a:pt x="263" y="182"/>
                      <a:pt x="265" y="181"/>
                      <a:pt x="263" y="181"/>
                    </a:cubicBezTo>
                    <a:cubicBezTo>
                      <a:pt x="263" y="181"/>
                      <a:pt x="263" y="182"/>
                      <a:pt x="262" y="182"/>
                    </a:cubicBezTo>
                    <a:cubicBezTo>
                      <a:pt x="261" y="181"/>
                      <a:pt x="260" y="178"/>
                      <a:pt x="262" y="179"/>
                    </a:cubicBezTo>
                    <a:cubicBezTo>
                      <a:pt x="260" y="177"/>
                      <a:pt x="255" y="178"/>
                      <a:pt x="255" y="174"/>
                    </a:cubicBezTo>
                    <a:cubicBezTo>
                      <a:pt x="257" y="175"/>
                      <a:pt x="257" y="172"/>
                      <a:pt x="256" y="171"/>
                    </a:cubicBezTo>
                    <a:cubicBezTo>
                      <a:pt x="255" y="172"/>
                      <a:pt x="256" y="174"/>
                      <a:pt x="255" y="173"/>
                    </a:cubicBezTo>
                    <a:cubicBezTo>
                      <a:pt x="254" y="171"/>
                      <a:pt x="253" y="170"/>
                      <a:pt x="251" y="169"/>
                    </a:cubicBezTo>
                    <a:cubicBezTo>
                      <a:pt x="251" y="168"/>
                      <a:pt x="252" y="168"/>
                      <a:pt x="252" y="167"/>
                    </a:cubicBezTo>
                    <a:cubicBezTo>
                      <a:pt x="256" y="164"/>
                      <a:pt x="260" y="167"/>
                      <a:pt x="266" y="166"/>
                    </a:cubicBezTo>
                    <a:cubicBezTo>
                      <a:pt x="267" y="165"/>
                      <a:pt x="265" y="165"/>
                      <a:pt x="266" y="164"/>
                    </a:cubicBezTo>
                    <a:cubicBezTo>
                      <a:pt x="267" y="164"/>
                      <a:pt x="269" y="166"/>
                      <a:pt x="269" y="165"/>
                    </a:cubicBezTo>
                    <a:cubicBezTo>
                      <a:pt x="269" y="165"/>
                      <a:pt x="268" y="165"/>
                      <a:pt x="268" y="164"/>
                    </a:cubicBezTo>
                    <a:cubicBezTo>
                      <a:pt x="270" y="164"/>
                      <a:pt x="269" y="165"/>
                      <a:pt x="270" y="165"/>
                    </a:cubicBezTo>
                    <a:cubicBezTo>
                      <a:pt x="270" y="163"/>
                      <a:pt x="271" y="162"/>
                      <a:pt x="270" y="160"/>
                    </a:cubicBezTo>
                    <a:cubicBezTo>
                      <a:pt x="271" y="160"/>
                      <a:pt x="272" y="160"/>
                      <a:pt x="272" y="159"/>
                    </a:cubicBezTo>
                    <a:cubicBezTo>
                      <a:pt x="272" y="160"/>
                      <a:pt x="272" y="160"/>
                      <a:pt x="273" y="161"/>
                    </a:cubicBezTo>
                    <a:cubicBezTo>
                      <a:pt x="273" y="163"/>
                      <a:pt x="271" y="163"/>
                      <a:pt x="271" y="165"/>
                    </a:cubicBezTo>
                    <a:cubicBezTo>
                      <a:pt x="275" y="164"/>
                      <a:pt x="275" y="164"/>
                      <a:pt x="277" y="166"/>
                    </a:cubicBezTo>
                    <a:cubicBezTo>
                      <a:pt x="277" y="164"/>
                      <a:pt x="274" y="165"/>
                      <a:pt x="275" y="162"/>
                    </a:cubicBezTo>
                    <a:cubicBezTo>
                      <a:pt x="276" y="162"/>
                      <a:pt x="278" y="165"/>
                      <a:pt x="278" y="164"/>
                    </a:cubicBezTo>
                    <a:cubicBezTo>
                      <a:pt x="275" y="163"/>
                      <a:pt x="274" y="157"/>
                      <a:pt x="273" y="156"/>
                    </a:cubicBezTo>
                    <a:cubicBezTo>
                      <a:pt x="277" y="156"/>
                      <a:pt x="275" y="160"/>
                      <a:pt x="276" y="160"/>
                    </a:cubicBezTo>
                    <a:cubicBezTo>
                      <a:pt x="277" y="159"/>
                      <a:pt x="279" y="159"/>
                      <a:pt x="279" y="156"/>
                    </a:cubicBezTo>
                    <a:cubicBezTo>
                      <a:pt x="275" y="157"/>
                      <a:pt x="274" y="155"/>
                      <a:pt x="273" y="153"/>
                    </a:cubicBezTo>
                    <a:cubicBezTo>
                      <a:pt x="273" y="153"/>
                      <a:pt x="276" y="154"/>
                      <a:pt x="276" y="152"/>
                    </a:cubicBezTo>
                    <a:cubicBezTo>
                      <a:pt x="275" y="150"/>
                      <a:pt x="274" y="154"/>
                      <a:pt x="274" y="152"/>
                    </a:cubicBezTo>
                    <a:cubicBezTo>
                      <a:pt x="274" y="151"/>
                      <a:pt x="275" y="152"/>
                      <a:pt x="275" y="150"/>
                    </a:cubicBezTo>
                    <a:cubicBezTo>
                      <a:pt x="274" y="150"/>
                      <a:pt x="274" y="151"/>
                      <a:pt x="273" y="151"/>
                    </a:cubicBezTo>
                    <a:cubicBezTo>
                      <a:pt x="273" y="151"/>
                      <a:pt x="273" y="151"/>
                      <a:pt x="273" y="151"/>
                    </a:cubicBezTo>
                    <a:cubicBezTo>
                      <a:pt x="273" y="151"/>
                      <a:pt x="273" y="151"/>
                      <a:pt x="273" y="151"/>
                    </a:cubicBezTo>
                    <a:cubicBezTo>
                      <a:pt x="274" y="150"/>
                      <a:pt x="273" y="148"/>
                      <a:pt x="274" y="148"/>
                    </a:cubicBezTo>
                    <a:cubicBezTo>
                      <a:pt x="279" y="148"/>
                      <a:pt x="279" y="148"/>
                      <a:pt x="279" y="148"/>
                    </a:cubicBezTo>
                    <a:cubicBezTo>
                      <a:pt x="279" y="149"/>
                      <a:pt x="279" y="151"/>
                      <a:pt x="281" y="151"/>
                    </a:cubicBezTo>
                    <a:cubicBezTo>
                      <a:pt x="281" y="151"/>
                      <a:pt x="281" y="150"/>
                      <a:pt x="281" y="150"/>
                    </a:cubicBezTo>
                    <a:cubicBezTo>
                      <a:pt x="281" y="149"/>
                      <a:pt x="281" y="149"/>
                      <a:pt x="281" y="149"/>
                    </a:cubicBezTo>
                    <a:cubicBezTo>
                      <a:pt x="281" y="148"/>
                      <a:pt x="280" y="149"/>
                      <a:pt x="280" y="148"/>
                    </a:cubicBezTo>
                    <a:cubicBezTo>
                      <a:pt x="280" y="147"/>
                      <a:pt x="284" y="146"/>
                      <a:pt x="283" y="145"/>
                    </a:cubicBezTo>
                    <a:cubicBezTo>
                      <a:pt x="280" y="147"/>
                      <a:pt x="277" y="148"/>
                      <a:pt x="273" y="146"/>
                    </a:cubicBezTo>
                    <a:cubicBezTo>
                      <a:pt x="276" y="144"/>
                      <a:pt x="271" y="144"/>
                      <a:pt x="272" y="141"/>
                    </a:cubicBezTo>
                    <a:cubicBezTo>
                      <a:pt x="274" y="141"/>
                      <a:pt x="277" y="141"/>
                      <a:pt x="278" y="139"/>
                    </a:cubicBezTo>
                    <a:cubicBezTo>
                      <a:pt x="275" y="139"/>
                      <a:pt x="274" y="140"/>
                      <a:pt x="272" y="140"/>
                    </a:cubicBezTo>
                    <a:cubicBezTo>
                      <a:pt x="271" y="138"/>
                      <a:pt x="269" y="135"/>
                      <a:pt x="272" y="134"/>
                    </a:cubicBezTo>
                    <a:cubicBezTo>
                      <a:pt x="273" y="134"/>
                      <a:pt x="275" y="136"/>
                      <a:pt x="275" y="135"/>
                    </a:cubicBezTo>
                    <a:cubicBezTo>
                      <a:pt x="274" y="135"/>
                      <a:pt x="274" y="133"/>
                      <a:pt x="273" y="133"/>
                    </a:cubicBezTo>
                    <a:cubicBezTo>
                      <a:pt x="269" y="135"/>
                      <a:pt x="268" y="131"/>
                      <a:pt x="266" y="134"/>
                    </a:cubicBezTo>
                    <a:cubicBezTo>
                      <a:pt x="267" y="132"/>
                      <a:pt x="265" y="132"/>
                      <a:pt x="264" y="131"/>
                    </a:cubicBezTo>
                    <a:cubicBezTo>
                      <a:pt x="265" y="131"/>
                      <a:pt x="269" y="128"/>
                      <a:pt x="267" y="129"/>
                    </a:cubicBezTo>
                    <a:cubicBezTo>
                      <a:pt x="263" y="131"/>
                      <a:pt x="259" y="131"/>
                      <a:pt x="257" y="127"/>
                    </a:cubicBezTo>
                    <a:cubicBezTo>
                      <a:pt x="258" y="125"/>
                      <a:pt x="260" y="125"/>
                      <a:pt x="260" y="122"/>
                    </a:cubicBezTo>
                    <a:cubicBezTo>
                      <a:pt x="259" y="121"/>
                      <a:pt x="256" y="124"/>
                      <a:pt x="255" y="122"/>
                    </a:cubicBezTo>
                    <a:cubicBezTo>
                      <a:pt x="262" y="118"/>
                      <a:pt x="273" y="116"/>
                      <a:pt x="279" y="112"/>
                    </a:cubicBezTo>
                    <a:cubicBezTo>
                      <a:pt x="269" y="113"/>
                      <a:pt x="261" y="117"/>
                      <a:pt x="253" y="121"/>
                    </a:cubicBezTo>
                    <a:cubicBezTo>
                      <a:pt x="253" y="120"/>
                      <a:pt x="251" y="121"/>
                      <a:pt x="251" y="120"/>
                    </a:cubicBezTo>
                    <a:cubicBezTo>
                      <a:pt x="253" y="115"/>
                      <a:pt x="250" y="107"/>
                      <a:pt x="253" y="105"/>
                    </a:cubicBezTo>
                    <a:cubicBezTo>
                      <a:pt x="252" y="104"/>
                      <a:pt x="252" y="102"/>
                      <a:pt x="251" y="101"/>
                    </a:cubicBezTo>
                    <a:cubicBezTo>
                      <a:pt x="249" y="101"/>
                      <a:pt x="247" y="101"/>
                      <a:pt x="246" y="102"/>
                    </a:cubicBezTo>
                    <a:cubicBezTo>
                      <a:pt x="246" y="102"/>
                      <a:pt x="246" y="103"/>
                      <a:pt x="246" y="103"/>
                    </a:cubicBezTo>
                    <a:cubicBezTo>
                      <a:pt x="246" y="107"/>
                      <a:pt x="253" y="105"/>
                      <a:pt x="251" y="110"/>
                    </a:cubicBezTo>
                    <a:cubicBezTo>
                      <a:pt x="249" y="110"/>
                      <a:pt x="247" y="111"/>
                      <a:pt x="247" y="113"/>
                    </a:cubicBezTo>
                    <a:cubicBezTo>
                      <a:pt x="248" y="114"/>
                      <a:pt x="251" y="112"/>
                      <a:pt x="251" y="113"/>
                    </a:cubicBezTo>
                    <a:cubicBezTo>
                      <a:pt x="250" y="116"/>
                      <a:pt x="252" y="120"/>
                      <a:pt x="250" y="121"/>
                    </a:cubicBezTo>
                    <a:cubicBezTo>
                      <a:pt x="250" y="121"/>
                      <a:pt x="250" y="118"/>
                      <a:pt x="249" y="116"/>
                    </a:cubicBezTo>
                    <a:cubicBezTo>
                      <a:pt x="247" y="116"/>
                      <a:pt x="247" y="117"/>
                      <a:pt x="246" y="118"/>
                    </a:cubicBezTo>
                    <a:cubicBezTo>
                      <a:pt x="246" y="121"/>
                      <a:pt x="249" y="120"/>
                      <a:pt x="249" y="123"/>
                    </a:cubicBezTo>
                    <a:cubicBezTo>
                      <a:pt x="245" y="123"/>
                      <a:pt x="239" y="124"/>
                      <a:pt x="238" y="121"/>
                    </a:cubicBezTo>
                    <a:cubicBezTo>
                      <a:pt x="239" y="120"/>
                      <a:pt x="239" y="119"/>
                      <a:pt x="237" y="118"/>
                    </a:cubicBezTo>
                    <a:cubicBezTo>
                      <a:pt x="237" y="117"/>
                      <a:pt x="239" y="115"/>
                      <a:pt x="238" y="114"/>
                    </a:cubicBezTo>
                    <a:cubicBezTo>
                      <a:pt x="237" y="118"/>
                      <a:pt x="234" y="120"/>
                      <a:pt x="231" y="118"/>
                    </a:cubicBezTo>
                    <a:cubicBezTo>
                      <a:pt x="233" y="116"/>
                      <a:pt x="232" y="113"/>
                      <a:pt x="231" y="112"/>
                    </a:cubicBezTo>
                    <a:cubicBezTo>
                      <a:pt x="233" y="113"/>
                      <a:pt x="236" y="111"/>
                      <a:pt x="236" y="109"/>
                    </a:cubicBezTo>
                    <a:cubicBezTo>
                      <a:pt x="234" y="110"/>
                      <a:pt x="236" y="108"/>
                      <a:pt x="235" y="108"/>
                    </a:cubicBezTo>
                    <a:cubicBezTo>
                      <a:pt x="234" y="109"/>
                      <a:pt x="232" y="110"/>
                      <a:pt x="231" y="111"/>
                    </a:cubicBezTo>
                    <a:cubicBezTo>
                      <a:pt x="230" y="109"/>
                      <a:pt x="232" y="106"/>
                      <a:pt x="231" y="105"/>
                    </a:cubicBezTo>
                    <a:cubicBezTo>
                      <a:pt x="230" y="108"/>
                      <a:pt x="230" y="104"/>
                      <a:pt x="229" y="104"/>
                    </a:cubicBezTo>
                    <a:cubicBezTo>
                      <a:pt x="228" y="105"/>
                      <a:pt x="228" y="110"/>
                      <a:pt x="225" y="108"/>
                    </a:cubicBezTo>
                    <a:cubicBezTo>
                      <a:pt x="226" y="108"/>
                      <a:pt x="226" y="108"/>
                      <a:pt x="227" y="107"/>
                    </a:cubicBezTo>
                    <a:cubicBezTo>
                      <a:pt x="226" y="106"/>
                      <a:pt x="225" y="105"/>
                      <a:pt x="224" y="104"/>
                    </a:cubicBezTo>
                    <a:cubicBezTo>
                      <a:pt x="223" y="106"/>
                      <a:pt x="225" y="107"/>
                      <a:pt x="224" y="108"/>
                    </a:cubicBezTo>
                    <a:cubicBezTo>
                      <a:pt x="222" y="106"/>
                      <a:pt x="221" y="104"/>
                      <a:pt x="221" y="102"/>
                    </a:cubicBezTo>
                    <a:cubicBezTo>
                      <a:pt x="219" y="104"/>
                      <a:pt x="214" y="101"/>
                      <a:pt x="217" y="98"/>
                    </a:cubicBezTo>
                    <a:cubicBezTo>
                      <a:pt x="216" y="102"/>
                      <a:pt x="221" y="98"/>
                      <a:pt x="220" y="101"/>
                    </a:cubicBezTo>
                    <a:cubicBezTo>
                      <a:pt x="222" y="101"/>
                      <a:pt x="222" y="99"/>
                      <a:pt x="223" y="98"/>
                    </a:cubicBezTo>
                    <a:cubicBezTo>
                      <a:pt x="223" y="99"/>
                      <a:pt x="221" y="102"/>
                      <a:pt x="223" y="102"/>
                    </a:cubicBezTo>
                    <a:cubicBezTo>
                      <a:pt x="224" y="101"/>
                      <a:pt x="224" y="99"/>
                      <a:pt x="224" y="97"/>
                    </a:cubicBezTo>
                    <a:cubicBezTo>
                      <a:pt x="226" y="97"/>
                      <a:pt x="227" y="92"/>
                      <a:pt x="229" y="95"/>
                    </a:cubicBezTo>
                    <a:cubicBezTo>
                      <a:pt x="228" y="90"/>
                      <a:pt x="231" y="94"/>
                      <a:pt x="230" y="91"/>
                    </a:cubicBezTo>
                    <a:cubicBezTo>
                      <a:pt x="233" y="89"/>
                      <a:pt x="236" y="88"/>
                      <a:pt x="238" y="86"/>
                    </a:cubicBezTo>
                    <a:cubicBezTo>
                      <a:pt x="239" y="90"/>
                      <a:pt x="242" y="85"/>
                      <a:pt x="244" y="86"/>
                    </a:cubicBezTo>
                    <a:cubicBezTo>
                      <a:pt x="245" y="84"/>
                      <a:pt x="248" y="80"/>
                      <a:pt x="250" y="83"/>
                    </a:cubicBezTo>
                    <a:cubicBezTo>
                      <a:pt x="252" y="82"/>
                      <a:pt x="256" y="74"/>
                      <a:pt x="257" y="74"/>
                    </a:cubicBezTo>
                    <a:cubicBezTo>
                      <a:pt x="257" y="73"/>
                      <a:pt x="257" y="73"/>
                      <a:pt x="257" y="73"/>
                    </a:cubicBezTo>
                    <a:cubicBezTo>
                      <a:pt x="257" y="73"/>
                      <a:pt x="256" y="73"/>
                      <a:pt x="256" y="73"/>
                    </a:cubicBezTo>
                    <a:cubicBezTo>
                      <a:pt x="258" y="71"/>
                      <a:pt x="257" y="65"/>
                      <a:pt x="260" y="67"/>
                    </a:cubicBezTo>
                    <a:cubicBezTo>
                      <a:pt x="260" y="65"/>
                      <a:pt x="259" y="65"/>
                      <a:pt x="259" y="65"/>
                    </a:cubicBezTo>
                    <a:cubicBezTo>
                      <a:pt x="260" y="65"/>
                      <a:pt x="260" y="64"/>
                      <a:pt x="261" y="64"/>
                    </a:cubicBezTo>
                    <a:cubicBezTo>
                      <a:pt x="262" y="65"/>
                      <a:pt x="263" y="66"/>
                      <a:pt x="264" y="67"/>
                    </a:cubicBezTo>
                    <a:cubicBezTo>
                      <a:pt x="265" y="65"/>
                      <a:pt x="263" y="66"/>
                      <a:pt x="263" y="65"/>
                    </a:cubicBezTo>
                    <a:cubicBezTo>
                      <a:pt x="264" y="65"/>
                      <a:pt x="263" y="63"/>
                      <a:pt x="264" y="63"/>
                    </a:cubicBezTo>
                    <a:cubicBezTo>
                      <a:pt x="265" y="63"/>
                      <a:pt x="266" y="64"/>
                      <a:pt x="267" y="64"/>
                    </a:cubicBezTo>
                    <a:cubicBezTo>
                      <a:pt x="268" y="62"/>
                      <a:pt x="267" y="61"/>
                      <a:pt x="267" y="59"/>
                    </a:cubicBezTo>
                    <a:cubicBezTo>
                      <a:pt x="265" y="58"/>
                      <a:pt x="266" y="61"/>
                      <a:pt x="264" y="60"/>
                    </a:cubicBezTo>
                    <a:cubicBezTo>
                      <a:pt x="263" y="59"/>
                      <a:pt x="262" y="58"/>
                      <a:pt x="262" y="57"/>
                    </a:cubicBezTo>
                    <a:cubicBezTo>
                      <a:pt x="263" y="56"/>
                      <a:pt x="264" y="54"/>
                      <a:pt x="264" y="53"/>
                    </a:cubicBezTo>
                    <a:cubicBezTo>
                      <a:pt x="264" y="55"/>
                      <a:pt x="265" y="53"/>
                      <a:pt x="266" y="55"/>
                    </a:cubicBezTo>
                    <a:cubicBezTo>
                      <a:pt x="266" y="53"/>
                      <a:pt x="264" y="53"/>
                      <a:pt x="264" y="51"/>
                    </a:cubicBezTo>
                    <a:cubicBezTo>
                      <a:pt x="266" y="52"/>
                      <a:pt x="265" y="50"/>
                      <a:pt x="266" y="49"/>
                    </a:cubicBezTo>
                    <a:cubicBezTo>
                      <a:pt x="265" y="49"/>
                      <a:pt x="265" y="49"/>
                      <a:pt x="265" y="49"/>
                    </a:cubicBezTo>
                    <a:cubicBezTo>
                      <a:pt x="264" y="51"/>
                      <a:pt x="263" y="52"/>
                      <a:pt x="261" y="51"/>
                    </a:cubicBezTo>
                    <a:cubicBezTo>
                      <a:pt x="260" y="53"/>
                      <a:pt x="261" y="56"/>
                      <a:pt x="261" y="57"/>
                    </a:cubicBezTo>
                    <a:cubicBezTo>
                      <a:pt x="260" y="57"/>
                      <a:pt x="259" y="56"/>
                      <a:pt x="258" y="56"/>
                    </a:cubicBezTo>
                    <a:cubicBezTo>
                      <a:pt x="258" y="60"/>
                      <a:pt x="255" y="59"/>
                      <a:pt x="258" y="61"/>
                    </a:cubicBezTo>
                    <a:cubicBezTo>
                      <a:pt x="254" y="62"/>
                      <a:pt x="249" y="63"/>
                      <a:pt x="246" y="65"/>
                    </a:cubicBezTo>
                    <a:cubicBezTo>
                      <a:pt x="246" y="64"/>
                      <a:pt x="246" y="64"/>
                      <a:pt x="245" y="64"/>
                    </a:cubicBezTo>
                    <a:cubicBezTo>
                      <a:pt x="245" y="67"/>
                      <a:pt x="243" y="67"/>
                      <a:pt x="242" y="68"/>
                    </a:cubicBezTo>
                    <a:cubicBezTo>
                      <a:pt x="241" y="66"/>
                      <a:pt x="241" y="68"/>
                      <a:pt x="240" y="69"/>
                    </a:cubicBezTo>
                    <a:cubicBezTo>
                      <a:pt x="239" y="68"/>
                      <a:pt x="237" y="65"/>
                      <a:pt x="238" y="67"/>
                    </a:cubicBezTo>
                    <a:cubicBezTo>
                      <a:pt x="238" y="68"/>
                      <a:pt x="240" y="68"/>
                      <a:pt x="240" y="70"/>
                    </a:cubicBezTo>
                    <a:cubicBezTo>
                      <a:pt x="239" y="73"/>
                      <a:pt x="238" y="71"/>
                      <a:pt x="237" y="72"/>
                    </a:cubicBezTo>
                    <a:cubicBezTo>
                      <a:pt x="236" y="76"/>
                      <a:pt x="230" y="73"/>
                      <a:pt x="228" y="76"/>
                    </a:cubicBezTo>
                    <a:cubicBezTo>
                      <a:pt x="228" y="75"/>
                      <a:pt x="226" y="76"/>
                      <a:pt x="225" y="75"/>
                    </a:cubicBezTo>
                    <a:cubicBezTo>
                      <a:pt x="226" y="77"/>
                      <a:pt x="223" y="78"/>
                      <a:pt x="224" y="79"/>
                    </a:cubicBezTo>
                    <a:cubicBezTo>
                      <a:pt x="225" y="78"/>
                      <a:pt x="225" y="78"/>
                      <a:pt x="225" y="78"/>
                    </a:cubicBezTo>
                    <a:cubicBezTo>
                      <a:pt x="226" y="80"/>
                      <a:pt x="227" y="81"/>
                      <a:pt x="225" y="82"/>
                    </a:cubicBezTo>
                    <a:cubicBezTo>
                      <a:pt x="225" y="80"/>
                      <a:pt x="224" y="81"/>
                      <a:pt x="223" y="80"/>
                    </a:cubicBezTo>
                    <a:cubicBezTo>
                      <a:pt x="224" y="83"/>
                      <a:pt x="221" y="84"/>
                      <a:pt x="219" y="85"/>
                    </a:cubicBezTo>
                    <a:cubicBezTo>
                      <a:pt x="220" y="86"/>
                      <a:pt x="221" y="86"/>
                      <a:pt x="218" y="86"/>
                    </a:cubicBezTo>
                    <a:cubicBezTo>
                      <a:pt x="218" y="89"/>
                      <a:pt x="220" y="86"/>
                      <a:pt x="220" y="87"/>
                    </a:cubicBezTo>
                    <a:cubicBezTo>
                      <a:pt x="218" y="87"/>
                      <a:pt x="220" y="89"/>
                      <a:pt x="218" y="89"/>
                    </a:cubicBezTo>
                    <a:cubicBezTo>
                      <a:pt x="219" y="87"/>
                      <a:pt x="217" y="87"/>
                      <a:pt x="216" y="87"/>
                    </a:cubicBezTo>
                    <a:cubicBezTo>
                      <a:pt x="216" y="85"/>
                      <a:pt x="214" y="85"/>
                      <a:pt x="213" y="84"/>
                    </a:cubicBezTo>
                    <a:cubicBezTo>
                      <a:pt x="214" y="87"/>
                      <a:pt x="212" y="84"/>
                      <a:pt x="211" y="86"/>
                    </a:cubicBezTo>
                    <a:cubicBezTo>
                      <a:pt x="214" y="86"/>
                      <a:pt x="212" y="90"/>
                      <a:pt x="210" y="88"/>
                    </a:cubicBezTo>
                    <a:cubicBezTo>
                      <a:pt x="211" y="88"/>
                      <a:pt x="211" y="86"/>
                      <a:pt x="210" y="86"/>
                    </a:cubicBezTo>
                    <a:cubicBezTo>
                      <a:pt x="209" y="87"/>
                      <a:pt x="209" y="88"/>
                      <a:pt x="209" y="88"/>
                    </a:cubicBezTo>
                    <a:cubicBezTo>
                      <a:pt x="207" y="88"/>
                      <a:pt x="207" y="86"/>
                      <a:pt x="209" y="85"/>
                    </a:cubicBezTo>
                    <a:cubicBezTo>
                      <a:pt x="211" y="86"/>
                      <a:pt x="211" y="84"/>
                      <a:pt x="212" y="83"/>
                    </a:cubicBezTo>
                    <a:cubicBezTo>
                      <a:pt x="208" y="83"/>
                      <a:pt x="202" y="84"/>
                      <a:pt x="202" y="78"/>
                    </a:cubicBezTo>
                    <a:cubicBezTo>
                      <a:pt x="205" y="79"/>
                      <a:pt x="203" y="81"/>
                      <a:pt x="206" y="82"/>
                    </a:cubicBezTo>
                    <a:cubicBezTo>
                      <a:pt x="208" y="81"/>
                      <a:pt x="209" y="81"/>
                      <a:pt x="212" y="82"/>
                    </a:cubicBezTo>
                    <a:cubicBezTo>
                      <a:pt x="212" y="79"/>
                      <a:pt x="214" y="79"/>
                      <a:pt x="216" y="79"/>
                    </a:cubicBezTo>
                    <a:cubicBezTo>
                      <a:pt x="217" y="77"/>
                      <a:pt x="215" y="77"/>
                      <a:pt x="216" y="76"/>
                    </a:cubicBezTo>
                    <a:cubicBezTo>
                      <a:pt x="216" y="76"/>
                      <a:pt x="217" y="75"/>
                      <a:pt x="218" y="75"/>
                    </a:cubicBezTo>
                    <a:cubicBezTo>
                      <a:pt x="219" y="75"/>
                      <a:pt x="220" y="76"/>
                      <a:pt x="219" y="77"/>
                    </a:cubicBezTo>
                    <a:cubicBezTo>
                      <a:pt x="221" y="77"/>
                      <a:pt x="224" y="78"/>
                      <a:pt x="224" y="76"/>
                    </a:cubicBezTo>
                    <a:cubicBezTo>
                      <a:pt x="224" y="73"/>
                      <a:pt x="219" y="73"/>
                      <a:pt x="218" y="74"/>
                    </a:cubicBezTo>
                    <a:cubicBezTo>
                      <a:pt x="218" y="72"/>
                      <a:pt x="220" y="74"/>
                      <a:pt x="219" y="72"/>
                    </a:cubicBezTo>
                    <a:cubicBezTo>
                      <a:pt x="217" y="73"/>
                      <a:pt x="216" y="72"/>
                      <a:pt x="213" y="73"/>
                    </a:cubicBezTo>
                    <a:cubicBezTo>
                      <a:pt x="211" y="70"/>
                      <a:pt x="213" y="70"/>
                      <a:pt x="215" y="69"/>
                    </a:cubicBezTo>
                    <a:cubicBezTo>
                      <a:pt x="213" y="68"/>
                      <a:pt x="213" y="69"/>
                      <a:pt x="212" y="68"/>
                    </a:cubicBezTo>
                    <a:cubicBezTo>
                      <a:pt x="215" y="67"/>
                      <a:pt x="212" y="65"/>
                      <a:pt x="213" y="63"/>
                    </a:cubicBezTo>
                    <a:cubicBezTo>
                      <a:pt x="212" y="61"/>
                      <a:pt x="208" y="60"/>
                      <a:pt x="206" y="62"/>
                    </a:cubicBezTo>
                    <a:cubicBezTo>
                      <a:pt x="208" y="61"/>
                      <a:pt x="209" y="62"/>
                      <a:pt x="209" y="63"/>
                    </a:cubicBezTo>
                    <a:cubicBezTo>
                      <a:pt x="207" y="66"/>
                      <a:pt x="206" y="64"/>
                      <a:pt x="203" y="64"/>
                    </a:cubicBezTo>
                    <a:cubicBezTo>
                      <a:pt x="203" y="61"/>
                      <a:pt x="200" y="62"/>
                      <a:pt x="199" y="61"/>
                    </a:cubicBezTo>
                    <a:cubicBezTo>
                      <a:pt x="200" y="60"/>
                      <a:pt x="201" y="58"/>
                      <a:pt x="202" y="57"/>
                    </a:cubicBezTo>
                    <a:cubicBezTo>
                      <a:pt x="204" y="57"/>
                      <a:pt x="205" y="59"/>
                      <a:pt x="207" y="59"/>
                    </a:cubicBezTo>
                    <a:cubicBezTo>
                      <a:pt x="207" y="57"/>
                      <a:pt x="205" y="57"/>
                      <a:pt x="205" y="54"/>
                    </a:cubicBezTo>
                    <a:cubicBezTo>
                      <a:pt x="207" y="51"/>
                      <a:pt x="213" y="52"/>
                      <a:pt x="215" y="48"/>
                    </a:cubicBezTo>
                    <a:cubicBezTo>
                      <a:pt x="212" y="47"/>
                      <a:pt x="208" y="51"/>
                      <a:pt x="208" y="47"/>
                    </a:cubicBezTo>
                    <a:cubicBezTo>
                      <a:pt x="206" y="48"/>
                      <a:pt x="205" y="49"/>
                      <a:pt x="204" y="51"/>
                    </a:cubicBezTo>
                    <a:cubicBezTo>
                      <a:pt x="205" y="51"/>
                      <a:pt x="205" y="52"/>
                      <a:pt x="206" y="53"/>
                    </a:cubicBezTo>
                    <a:cubicBezTo>
                      <a:pt x="204" y="52"/>
                      <a:pt x="205" y="54"/>
                      <a:pt x="204" y="54"/>
                    </a:cubicBezTo>
                    <a:cubicBezTo>
                      <a:pt x="203" y="54"/>
                      <a:pt x="203" y="54"/>
                      <a:pt x="203" y="54"/>
                    </a:cubicBezTo>
                    <a:cubicBezTo>
                      <a:pt x="203" y="55"/>
                      <a:pt x="202" y="55"/>
                      <a:pt x="202" y="56"/>
                    </a:cubicBezTo>
                    <a:cubicBezTo>
                      <a:pt x="200" y="56"/>
                      <a:pt x="200" y="54"/>
                      <a:pt x="198" y="54"/>
                    </a:cubicBezTo>
                    <a:cubicBezTo>
                      <a:pt x="197" y="54"/>
                      <a:pt x="197" y="55"/>
                      <a:pt x="197" y="55"/>
                    </a:cubicBezTo>
                    <a:cubicBezTo>
                      <a:pt x="197" y="55"/>
                      <a:pt x="197" y="55"/>
                      <a:pt x="197" y="55"/>
                    </a:cubicBezTo>
                    <a:cubicBezTo>
                      <a:pt x="199" y="55"/>
                      <a:pt x="201" y="55"/>
                      <a:pt x="201" y="57"/>
                    </a:cubicBezTo>
                    <a:cubicBezTo>
                      <a:pt x="200" y="57"/>
                      <a:pt x="200" y="58"/>
                      <a:pt x="200" y="58"/>
                    </a:cubicBezTo>
                    <a:cubicBezTo>
                      <a:pt x="197" y="56"/>
                      <a:pt x="194" y="58"/>
                      <a:pt x="193" y="59"/>
                    </a:cubicBezTo>
                    <a:cubicBezTo>
                      <a:pt x="192" y="59"/>
                      <a:pt x="189" y="56"/>
                      <a:pt x="192" y="55"/>
                    </a:cubicBezTo>
                    <a:cubicBezTo>
                      <a:pt x="187" y="56"/>
                      <a:pt x="187" y="51"/>
                      <a:pt x="184" y="50"/>
                    </a:cubicBezTo>
                    <a:cubicBezTo>
                      <a:pt x="185" y="53"/>
                      <a:pt x="187" y="53"/>
                      <a:pt x="188" y="56"/>
                    </a:cubicBezTo>
                    <a:cubicBezTo>
                      <a:pt x="187" y="56"/>
                      <a:pt x="186" y="56"/>
                      <a:pt x="185" y="56"/>
                    </a:cubicBezTo>
                    <a:cubicBezTo>
                      <a:pt x="185" y="57"/>
                      <a:pt x="185" y="57"/>
                      <a:pt x="185" y="57"/>
                    </a:cubicBezTo>
                    <a:cubicBezTo>
                      <a:pt x="188" y="57"/>
                      <a:pt x="188" y="56"/>
                      <a:pt x="190" y="57"/>
                    </a:cubicBezTo>
                    <a:cubicBezTo>
                      <a:pt x="190" y="58"/>
                      <a:pt x="189" y="58"/>
                      <a:pt x="189" y="59"/>
                    </a:cubicBezTo>
                    <a:cubicBezTo>
                      <a:pt x="190" y="60"/>
                      <a:pt x="191" y="60"/>
                      <a:pt x="192" y="61"/>
                    </a:cubicBezTo>
                    <a:cubicBezTo>
                      <a:pt x="192" y="60"/>
                      <a:pt x="191" y="59"/>
                      <a:pt x="190" y="59"/>
                    </a:cubicBezTo>
                    <a:cubicBezTo>
                      <a:pt x="192" y="58"/>
                      <a:pt x="193" y="61"/>
                      <a:pt x="195" y="63"/>
                    </a:cubicBezTo>
                    <a:cubicBezTo>
                      <a:pt x="193" y="63"/>
                      <a:pt x="193" y="65"/>
                      <a:pt x="193" y="66"/>
                    </a:cubicBezTo>
                    <a:cubicBezTo>
                      <a:pt x="190" y="65"/>
                      <a:pt x="188" y="63"/>
                      <a:pt x="187" y="61"/>
                    </a:cubicBezTo>
                    <a:cubicBezTo>
                      <a:pt x="186" y="62"/>
                      <a:pt x="186" y="62"/>
                      <a:pt x="186" y="62"/>
                    </a:cubicBezTo>
                    <a:cubicBezTo>
                      <a:pt x="187" y="63"/>
                      <a:pt x="187" y="64"/>
                      <a:pt x="188" y="65"/>
                    </a:cubicBezTo>
                    <a:cubicBezTo>
                      <a:pt x="186" y="65"/>
                      <a:pt x="184" y="63"/>
                      <a:pt x="183" y="62"/>
                    </a:cubicBezTo>
                    <a:cubicBezTo>
                      <a:pt x="181" y="63"/>
                      <a:pt x="181" y="63"/>
                      <a:pt x="181" y="63"/>
                    </a:cubicBezTo>
                    <a:cubicBezTo>
                      <a:pt x="182" y="64"/>
                      <a:pt x="184" y="64"/>
                      <a:pt x="184" y="67"/>
                    </a:cubicBezTo>
                    <a:cubicBezTo>
                      <a:pt x="183" y="66"/>
                      <a:pt x="183" y="66"/>
                      <a:pt x="182" y="65"/>
                    </a:cubicBezTo>
                    <a:cubicBezTo>
                      <a:pt x="180" y="65"/>
                      <a:pt x="180" y="65"/>
                      <a:pt x="180" y="65"/>
                    </a:cubicBezTo>
                    <a:cubicBezTo>
                      <a:pt x="180" y="67"/>
                      <a:pt x="181" y="68"/>
                      <a:pt x="180" y="70"/>
                    </a:cubicBezTo>
                    <a:cubicBezTo>
                      <a:pt x="178" y="70"/>
                      <a:pt x="177" y="69"/>
                      <a:pt x="176" y="70"/>
                    </a:cubicBezTo>
                    <a:cubicBezTo>
                      <a:pt x="176" y="72"/>
                      <a:pt x="177" y="69"/>
                      <a:pt x="178" y="70"/>
                    </a:cubicBezTo>
                    <a:cubicBezTo>
                      <a:pt x="178" y="71"/>
                      <a:pt x="176" y="73"/>
                      <a:pt x="175" y="72"/>
                    </a:cubicBezTo>
                    <a:cubicBezTo>
                      <a:pt x="175" y="71"/>
                      <a:pt x="175" y="71"/>
                      <a:pt x="174" y="70"/>
                    </a:cubicBezTo>
                    <a:cubicBezTo>
                      <a:pt x="175" y="74"/>
                      <a:pt x="171" y="73"/>
                      <a:pt x="168" y="74"/>
                    </a:cubicBezTo>
                    <a:cubicBezTo>
                      <a:pt x="166" y="73"/>
                      <a:pt x="164" y="72"/>
                      <a:pt x="160" y="71"/>
                    </a:cubicBezTo>
                    <a:cubicBezTo>
                      <a:pt x="159" y="66"/>
                      <a:pt x="150" y="65"/>
                      <a:pt x="149" y="61"/>
                    </a:cubicBezTo>
                    <a:cubicBezTo>
                      <a:pt x="150" y="61"/>
                      <a:pt x="152" y="59"/>
                      <a:pt x="154" y="58"/>
                    </a:cubicBezTo>
                    <a:cubicBezTo>
                      <a:pt x="153" y="57"/>
                      <a:pt x="153" y="57"/>
                      <a:pt x="153" y="57"/>
                    </a:cubicBezTo>
                    <a:cubicBezTo>
                      <a:pt x="150" y="59"/>
                      <a:pt x="146" y="61"/>
                      <a:pt x="142" y="59"/>
                    </a:cubicBezTo>
                    <a:cubicBezTo>
                      <a:pt x="140" y="61"/>
                      <a:pt x="136" y="61"/>
                      <a:pt x="134" y="62"/>
                    </a:cubicBezTo>
                    <a:cubicBezTo>
                      <a:pt x="132" y="61"/>
                      <a:pt x="134" y="60"/>
                      <a:pt x="133" y="59"/>
                    </a:cubicBezTo>
                    <a:cubicBezTo>
                      <a:pt x="130" y="63"/>
                      <a:pt x="131" y="52"/>
                      <a:pt x="127" y="53"/>
                    </a:cubicBezTo>
                    <a:cubicBezTo>
                      <a:pt x="127" y="57"/>
                      <a:pt x="125" y="65"/>
                      <a:pt x="121" y="62"/>
                    </a:cubicBezTo>
                    <a:cubicBezTo>
                      <a:pt x="121" y="62"/>
                      <a:pt x="124" y="62"/>
                      <a:pt x="123" y="61"/>
                    </a:cubicBezTo>
                    <a:cubicBezTo>
                      <a:pt x="121" y="61"/>
                      <a:pt x="121" y="62"/>
                      <a:pt x="120" y="62"/>
                    </a:cubicBezTo>
                    <a:cubicBezTo>
                      <a:pt x="117" y="56"/>
                      <a:pt x="118" y="46"/>
                      <a:pt x="114" y="42"/>
                    </a:cubicBezTo>
                    <a:cubicBezTo>
                      <a:pt x="111" y="46"/>
                      <a:pt x="116" y="53"/>
                      <a:pt x="112" y="56"/>
                    </a:cubicBezTo>
                    <a:cubicBezTo>
                      <a:pt x="115" y="55"/>
                      <a:pt x="115" y="61"/>
                      <a:pt x="114" y="64"/>
                    </a:cubicBezTo>
                    <a:cubicBezTo>
                      <a:pt x="115" y="62"/>
                      <a:pt x="108" y="63"/>
                      <a:pt x="109" y="58"/>
                    </a:cubicBezTo>
                    <a:cubicBezTo>
                      <a:pt x="106" y="60"/>
                      <a:pt x="105" y="58"/>
                      <a:pt x="104" y="57"/>
                    </a:cubicBezTo>
                    <a:cubicBezTo>
                      <a:pt x="100" y="52"/>
                      <a:pt x="87" y="43"/>
                      <a:pt x="79" y="38"/>
                    </a:cubicBezTo>
                    <a:cubicBezTo>
                      <a:pt x="80" y="38"/>
                      <a:pt x="81" y="38"/>
                      <a:pt x="81" y="37"/>
                    </a:cubicBezTo>
                    <a:cubicBezTo>
                      <a:pt x="80" y="36"/>
                      <a:pt x="76" y="36"/>
                      <a:pt x="75" y="38"/>
                    </a:cubicBezTo>
                    <a:cubicBezTo>
                      <a:pt x="76" y="38"/>
                      <a:pt x="76" y="38"/>
                      <a:pt x="76" y="39"/>
                    </a:cubicBezTo>
                    <a:cubicBezTo>
                      <a:pt x="82" y="40"/>
                      <a:pt x="87" y="45"/>
                      <a:pt x="90" y="46"/>
                    </a:cubicBezTo>
                    <a:cubicBezTo>
                      <a:pt x="89" y="47"/>
                      <a:pt x="90" y="50"/>
                      <a:pt x="92" y="50"/>
                    </a:cubicBezTo>
                    <a:cubicBezTo>
                      <a:pt x="93" y="49"/>
                      <a:pt x="91" y="48"/>
                      <a:pt x="92" y="47"/>
                    </a:cubicBezTo>
                    <a:cubicBezTo>
                      <a:pt x="94" y="50"/>
                      <a:pt x="97" y="51"/>
                      <a:pt x="99" y="53"/>
                    </a:cubicBezTo>
                    <a:cubicBezTo>
                      <a:pt x="99" y="53"/>
                      <a:pt x="99" y="54"/>
                      <a:pt x="99" y="55"/>
                    </a:cubicBezTo>
                    <a:cubicBezTo>
                      <a:pt x="104" y="54"/>
                      <a:pt x="104" y="61"/>
                      <a:pt x="105" y="63"/>
                    </a:cubicBezTo>
                    <a:cubicBezTo>
                      <a:pt x="104" y="63"/>
                      <a:pt x="104" y="64"/>
                      <a:pt x="104" y="64"/>
                    </a:cubicBezTo>
                    <a:cubicBezTo>
                      <a:pt x="101" y="61"/>
                      <a:pt x="96" y="60"/>
                      <a:pt x="92" y="57"/>
                    </a:cubicBezTo>
                    <a:cubicBezTo>
                      <a:pt x="91" y="57"/>
                      <a:pt x="91" y="56"/>
                      <a:pt x="90" y="56"/>
                    </a:cubicBezTo>
                    <a:cubicBezTo>
                      <a:pt x="89" y="55"/>
                      <a:pt x="92" y="52"/>
                      <a:pt x="90" y="53"/>
                    </a:cubicBezTo>
                    <a:cubicBezTo>
                      <a:pt x="90" y="54"/>
                      <a:pt x="89" y="55"/>
                      <a:pt x="87" y="55"/>
                    </a:cubicBezTo>
                    <a:cubicBezTo>
                      <a:pt x="87" y="54"/>
                      <a:pt x="88" y="54"/>
                      <a:pt x="88" y="52"/>
                    </a:cubicBezTo>
                    <a:cubicBezTo>
                      <a:pt x="86" y="52"/>
                      <a:pt x="87" y="54"/>
                      <a:pt x="86" y="54"/>
                    </a:cubicBezTo>
                    <a:cubicBezTo>
                      <a:pt x="86" y="51"/>
                      <a:pt x="83" y="54"/>
                      <a:pt x="83" y="52"/>
                    </a:cubicBezTo>
                    <a:cubicBezTo>
                      <a:pt x="83" y="51"/>
                      <a:pt x="86" y="50"/>
                      <a:pt x="85" y="49"/>
                    </a:cubicBezTo>
                    <a:cubicBezTo>
                      <a:pt x="84" y="52"/>
                      <a:pt x="80" y="50"/>
                      <a:pt x="79" y="50"/>
                    </a:cubicBezTo>
                    <a:cubicBezTo>
                      <a:pt x="80" y="51"/>
                      <a:pt x="81" y="52"/>
                      <a:pt x="82" y="53"/>
                    </a:cubicBezTo>
                    <a:cubicBezTo>
                      <a:pt x="81" y="53"/>
                      <a:pt x="79" y="53"/>
                      <a:pt x="79" y="51"/>
                    </a:cubicBezTo>
                    <a:cubicBezTo>
                      <a:pt x="76" y="51"/>
                      <a:pt x="75" y="53"/>
                      <a:pt x="74" y="53"/>
                    </a:cubicBezTo>
                    <a:cubicBezTo>
                      <a:pt x="71" y="54"/>
                      <a:pt x="72" y="51"/>
                      <a:pt x="71" y="50"/>
                    </a:cubicBezTo>
                    <a:cubicBezTo>
                      <a:pt x="71" y="51"/>
                      <a:pt x="71" y="51"/>
                      <a:pt x="70" y="51"/>
                    </a:cubicBezTo>
                    <a:cubicBezTo>
                      <a:pt x="71" y="50"/>
                      <a:pt x="68" y="48"/>
                      <a:pt x="67" y="47"/>
                    </a:cubicBezTo>
                    <a:cubicBezTo>
                      <a:pt x="67" y="48"/>
                      <a:pt x="69" y="49"/>
                      <a:pt x="67" y="50"/>
                    </a:cubicBezTo>
                    <a:cubicBezTo>
                      <a:pt x="66" y="47"/>
                      <a:pt x="63" y="47"/>
                      <a:pt x="63" y="44"/>
                    </a:cubicBezTo>
                    <a:cubicBezTo>
                      <a:pt x="64" y="44"/>
                      <a:pt x="64" y="47"/>
                      <a:pt x="65" y="45"/>
                    </a:cubicBezTo>
                    <a:cubicBezTo>
                      <a:pt x="64" y="44"/>
                      <a:pt x="63" y="44"/>
                      <a:pt x="63" y="42"/>
                    </a:cubicBezTo>
                    <a:cubicBezTo>
                      <a:pt x="64" y="42"/>
                      <a:pt x="64" y="44"/>
                      <a:pt x="66" y="44"/>
                    </a:cubicBezTo>
                    <a:cubicBezTo>
                      <a:pt x="65" y="42"/>
                      <a:pt x="63" y="42"/>
                      <a:pt x="63" y="40"/>
                    </a:cubicBezTo>
                    <a:cubicBezTo>
                      <a:pt x="63" y="39"/>
                      <a:pt x="63" y="39"/>
                      <a:pt x="63" y="39"/>
                    </a:cubicBezTo>
                    <a:cubicBezTo>
                      <a:pt x="62" y="40"/>
                      <a:pt x="62" y="41"/>
                      <a:pt x="62" y="41"/>
                    </a:cubicBezTo>
                    <a:cubicBezTo>
                      <a:pt x="60" y="41"/>
                      <a:pt x="59" y="38"/>
                      <a:pt x="58" y="37"/>
                    </a:cubicBezTo>
                    <a:cubicBezTo>
                      <a:pt x="55" y="38"/>
                      <a:pt x="51" y="37"/>
                      <a:pt x="49" y="34"/>
                    </a:cubicBezTo>
                    <a:cubicBezTo>
                      <a:pt x="52" y="34"/>
                      <a:pt x="54" y="38"/>
                      <a:pt x="56" y="36"/>
                    </a:cubicBezTo>
                    <a:cubicBezTo>
                      <a:pt x="55" y="35"/>
                      <a:pt x="53" y="36"/>
                      <a:pt x="53" y="34"/>
                    </a:cubicBezTo>
                    <a:cubicBezTo>
                      <a:pt x="54" y="33"/>
                      <a:pt x="56" y="34"/>
                      <a:pt x="56" y="33"/>
                    </a:cubicBezTo>
                    <a:cubicBezTo>
                      <a:pt x="54" y="32"/>
                      <a:pt x="54" y="25"/>
                      <a:pt x="52" y="29"/>
                    </a:cubicBezTo>
                    <a:cubicBezTo>
                      <a:pt x="51" y="28"/>
                      <a:pt x="54" y="24"/>
                      <a:pt x="51" y="24"/>
                    </a:cubicBezTo>
                    <a:cubicBezTo>
                      <a:pt x="50" y="27"/>
                      <a:pt x="51" y="26"/>
                      <a:pt x="51" y="30"/>
                    </a:cubicBezTo>
                    <a:cubicBezTo>
                      <a:pt x="49" y="30"/>
                      <a:pt x="48" y="30"/>
                      <a:pt x="47" y="31"/>
                    </a:cubicBezTo>
                    <a:cubicBezTo>
                      <a:pt x="49" y="31"/>
                      <a:pt x="49" y="31"/>
                      <a:pt x="49" y="33"/>
                    </a:cubicBezTo>
                    <a:cubicBezTo>
                      <a:pt x="46" y="32"/>
                      <a:pt x="45" y="30"/>
                      <a:pt x="44" y="28"/>
                    </a:cubicBezTo>
                    <a:cubicBezTo>
                      <a:pt x="45" y="28"/>
                      <a:pt x="46" y="30"/>
                      <a:pt x="47" y="29"/>
                    </a:cubicBezTo>
                    <a:cubicBezTo>
                      <a:pt x="44" y="27"/>
                      <a:pt x="44" y="26"/>
                      <a:pt x="41" y="25"/>
                    </a:cubicBezTo>
                    <a:cubicBezTo>
                      <a:pt x="41" y="28"/>
                      <a:pt x="43" y="26"/>
                      <a:pt x="43" y="28"/>
                    </a:cubicBezTo>
                    <a:cubicBezTo>
                      <a:pt x="42" y="27"/>
                      <a:pt x="42" y="28"/>
                      <a:pt x="41" y="29"/>
                    </a:cubicBezTo>
                    <a:cubicBezTo>
                      <a:pt x="42" y="26"/>
                      <a:pt x="39" y="29"/>
                      <a:pt x="39" y="25"/>
                    </a:cubicBezTo>
                    <a:cubicBezTo>
                      <a:pt x="43" y="27"/>
                      <a:pt x="36" y="25"/>
                      <a:pt x="40" y="24"/>
                    </a:cubicBezTo>
                    <a:cubicBezTo>
                      <a:pt x="36" y="25"/>
                      <a:pt x="35" y="23"/>
                      <a:pt x="32" y="23"/>
                    </a:cubicBezTo>
                    <a:cubicBezTo>
                      <a:pt x="31" y="24"/>
                      <a:pt x="34" y="25"/>
                      <a:pt x="34" y="27"/>
                    </a:cubicBezTo>
                    <a:cubicBezTo>
                      <a:pt x="33" y="28"/>
                      <a:pt x="32" y="31"/>
                      <a:pt x="29" y="29"/>
                    </a:cubicBezTo>
                    <a:cubicBezTo>
                      <a:pt x="29" y="31"/>
                      <a:pt x="29" y="32"/>
                      <a:pt x="30" y="32"/>
                    </a:cubicBezTo>
                    <a:cubicBezTo>
                      <a:pt x="31" y="32"/>
                      <a:pt x="31" y="30"/>
                      <a:pt x="32" y="30"/>
                    </a:cubicBezTo>
                    <a:cubicBezTo>
                      <a:pt x="33" y="30"/>
                      <a:pt x="33" y="32"/>
                      <a:pt x="32" y="33"/>
                    </a:cubicBezTo>
                    <a:cubicBezTo>
                      <a:pt x="37" y="32"/>
                      <a:pt x="37" y="35"/>
                      <a:pt x="37" y="35"/>
                    </a:cubicBezTo>
                    <a:cubicBezTo>
                      <a:pt x="37" y="35"/>
                      <a:pt x="40" y="32"/>
                      <a:pt x="40" y="36"/>
                    </a:cubicBezTo>
                    <a:cubicBezTo>
                      <a:pt x="40" y="34"/>
                      <a:pt x="40" y="33"/>
                      <a:pt x="41" y="32"/>
                    </a:cubicBezTo>
                    <a:cubicBezTo>
                      <a:pt x="43" y="34"/>
                      <a:pt x="45" y="35"/>
                      <a:pt x="46" y="37"/>
                    </a:cubicBezTo>
                    <a:cubicBezTo>
                      <a:pt x="45" y="37"/>
                      <a:pt x="43" y="34"/>
                      <a:pt x="42" y="36"/>
                    </a:cubicBezTo>
                    <a:cubicBezTo>
                      <a:pt x="45" y="36"/>
                      <a:pt x="45" y="40"/>
                      <a:pt x="44" y="40"/>
                    </a:cubicBezTo>
                    <a:cubicBezTo>
                      <a:pt x="47" y="39"/>
                      <a:pt x="47" y="41"/>
                      <a:pt x="51" y="42"/>
                    </a:cubicBezTo>
                    <a:cubicBezTo>
                      <a:pt x="50" y="44"/>
                      <a:pt x="52" y="43"/>
                      <a:pt x="52" y="46"/>
                    </a:cubicBezTo>
                    <a:cubicBezTo>
                      <a:pt x="51" y="46"/>
                      <a:pt x="50" y="46"/>
                      <a:pt x="49" y="47"/>
                    </a:cubicBezTo>
                    <a:cubicBezTo>
                      <a:pt x="50" y="46"/>
                      <a:pt x="50" y="44"/>
                      <a:pt x="49" y="44"/>
                    </a:cubicBezTo>
                    <a:cubicBezTo>
                      <a:pt x="49" y="46"/>
                      <a:pt x="49" y="47"/>
                      <a:pt x="47" y="47"/>
                    </a:cubicBezTo>
                    <a:cubicBezTo>
                      <a:pt x="47" y="46"/>
                      <a:pt x="46" y="45"/>
                      <a:pt x="46" y="45"/>
                    </a:cubicBezTo>
                    <a:cubicBezTo>
                      <a:pt x="47" y="46"/>
                      <a:pt x="45" y="47"/>
                      <a:pt x="46" y="48"/>
                    </a:cubicBezTo>
                    <a:cubicBezTo>
                      <a:pt x="47" y="46"/>
                      <a:pt x="49" y="51"/>
                      <a:pt x="47" y="52"/>
                    </a:cubicBezTo>
                    <a:cubicBezTo>
                      <a:pt x="50" y="52"/>
                      <a:pt x="49" y="54"/>
                      <a:pt x="50" y="55"/>
                    </a:cubicBezTo>
                    <a:cubicBezTo>
                      <a:pt x="50" y="54"/>
                      <a:pt x="51" y="54"/>
                      <a:pt x="51" y="54"/>
                    </a:cubicBezTo>
                    <a:cubicBezTo>
                      <a:pt x="53" y="55"/>
                      <a:pt x="51" y="58"/>
                      <a:pt x="54" y="58"/>
                    </a:cubicBezTo>
                    <a:cubicBezTo>
                      <a:pt x="54" y="57"/>
                      <a:pt x="53" y="55"/>
                      <a:pt x="54" y="55"/>
                    </a:cubicBezTo>
                    <a:cubicBezTo>
                      <a:pt x="55" y="56"/>
                      <a:pt x="56" y="57"/>
                      <a:pt x="58" y="58"/>
                    </a:cubicBezTo>
                    <a:cubicBezTo>
                      <a:pt x="58" y="55"/>
                      <a:pt x="55" y="56"/>
                      <a:pt x="55" y="54"/>
                    </a:cubicBezTo>
                    <a:cubicBezTo>
                      <a:pt x="57" y="53"/>
                      <a:pt x="57" y="53"/>
                      <a:pt x="55" y="52"/>
                    </a:cubicBezTo>
                    <a:cubicBezTo>
                      <a:pt x="56" y="52"/>
                      <a:pt x="55" y="50"/>
                      <a:pt x="56" y="50"/>
                    </a:cubicBezTo>
                    <a:cubicBezTo>
                      <a:pt x="56" y="52"/>
                      <a:pt x="58" y="51"/>
                      <a:pt x="58" y="53"/>
                    </a:cubicBezTo>
                    <a:cubicBezTo>
                      <a:pt x="58" y="53"/>
                      <a:pt x="55" y="54"/>
                      <a:pt x="57" y="54"/>
                    </a:cubicBezTo>
                    <a:cubicBezTo>
                      <a:pt x="57" y="54"/>
                      <a:pt x="58" y="54"/>
                      <a:pt x="59" y="54"/>
                    </a:cubicBezTo>
                    <a:cubicBezTo>
                      <a:pt x="58" y="56"/>
                      <a:pt x="60" y="55"/>
                      <a:pt x="60" y="57"/>
                    </a:cubicBezTo>
                    <a:cubicBezTo>
                      <a:pt x="58" y="58"/>
                      <a:pt x="61" y="61"/>
                      <a:pt x="59" y="63"/>
                    </a:cubicBezTo>
                    <a:cubicBezTo>
                      <a:pt x="67" y="62"/>
                      <a:pt x="69" y="70"/>
                      <a:pt x="68" y="75"/>
                    </a:cubicBezTo>
                    <a:cubicBezTo>
                      <a:pt x="67" y="75"/>
                      <a:pt x="67" y="75"/>
                      <a:pt x="66" y="75"/>
                    </a:cubicBezTo>
                    <a:cubicBezTo>
                      <a:pt x="66" y="77"/>
                      <a:pt x="68" y="77"/>
                      <a:pt x="68" y="79"/>
                    </a:cubicBezTo>
                    <a:cubicBezTo>
                      <a:pt x="66" y="80"/>
                      <a:pt x="65" y="78"/>
                      <a:pt x="66" y="77"/>
                    </a:cubicBezTo>
                    <a:cubicBezTo>
                      <a:pt x="61" y="76"/>
                      <a:pt x="58" y="70"/>
                      <a:pt x="62" y="66"/>
                    </a:cubicBezTo>
                    <a:cubicBezTo>
                      <a:pt x="58" y="66"/>
                      <a:pt x="57" y="62"/>
                      <a:pt x="57" y="60"/>
                    </a:cubicBezTo>
                    <a:cubicBezTo>
                      <a:pt x="57" y="62"/>
                      <a:pt x="55" y="60"/>
                      <a:pt x="54" y="61"/>
                    </a:cubicBezTo>
                    <a:cubicBezTo>
                      <a:pt x="54" y="63"/>
                      <a:pt x="56" y="63"/>
                      <a:pt x="57" y="65"/>
                    </a:cubicBezTo>
                    <a:cubicBezTo>
                      <a:pt x="56" y="65"/>
                      <a:pt x="55" y="65"/>
                      <a:pt x="55" y="67"/>
                    </a:cubicBezTo>
                    <a:cubicBezTo>
                      <a:pt x="57" y="67"/>
                      <a:pt x="53" y="67"/>
                      <a:pt x="57" y="68"/>
                    </a:cubicBezTo>
                    <a:cubicBezTo>
                      <a:pt x="57" y="69"/>
                      <a:pt x="57" y="69"/>
                      <a:pt x="57" y="70"/>
                    </a:cubicBezTo>
                    <a:cubicBezTo>
                      <a:pt x="56" y="70"/>
                      <a:pt x="55" y="70"/>
                      <a:pt x="55" y="73"/>
                    </a:cubicBezTo>
                    <a:cubicBezTo>
                      <a:pt x="56" y="74"/>
                      <a:pt x="57" y="72"/>
                      <a:pt x="58" y="72"/>
                    </a:cubicBezTo>
                    <a:cubicBezTo>
                      <a:pt x="59" y="75"/>
                      <a:pt x="61" y="77"/>
                      <a:pt x="63" y="80"/>
                    </a:cubicBezTo>
                    <a:cubicBezTo>
                      <a:pt x="66" y="78"/>
                      <a:pt x="66" y="81"/>
                      <a:pt x="68" y="82"/>
                    </a:cubicBezTo>
                    <a:cubicBezTo>
                      <a:pt x="64" y="80"/>
                      <a:pt x="64" y="81"/>
                      <a:pt x="62" y="79"/>
                    </a:cubicBezTo>
                    <a:cubicBezTo>
                      <a:pt x="61" y="80"/>
                      <a:pt x="61" y="80"/>
                      <a:pt x="60" y="80"/>
                    </a:cubicBezTo>
                    <a:cubicBezTo>
                      <a:pt x="60" y="82"/>
                      <a:pt x="60" y="82"/>
                      <a:pt x="60" y="82"/>
                    </a:cubicBezTo>
                    <a:cubicBezTo>
                      <a:pt x="62" y="81"/>
                      <a:pt x="64" y="85"/>
                      <a:pt x="66" y="84"/>
                    </a:cubicBezTo>
                    <a:cubicBezTo>
                      <a:pt x="65" y="84"/>
                      <a:pt x="63" y="82"/>
                      <a:pt x="64" y="81"/>
                    </a:cubicBezTo>
                    <a:cubicBezTo>
                      <a:pt x="66" y="83"/>
                      <a:pt x="67" y="84"/>
                      <a:pt x="65" y="86"/>
                    </a:cubicBezTo>
                    <a:cubicBezTo>
                      <a:pt x="68" y="86"/>
                      <a:pt x="68" y="90"/>
                      <a:pt x="69" y="88"/>
                    </a:cubicBezTo>
                    <a:cubicBezTo>
                      <a:pt x="68" y="87"/>
                      <a:pt x="68" y="86"/>
                      <a:pt x="70" y="87"/>
                    </a:cubicBezTo>
                    <a:cubicBezTo>
                      <a:pt x="71" y="85"/>
                      <a:pt x="68" y="83"/>
                      <a:pt x="69" y="82"/>
                    </a:cubicBezTo>
                    <a:cubicBezTo>
                      <a:pt x="71" y="83"/>
                      <a:pt x="71" y="87"/>
                      <a:pt x="73" y="86"/>
                    </a:cubicBezTo>
                    <a:cubicBezTo>
                      <a:pt x="72" y="89"/>
                      <a:pt x="76" y="90"/>
                      <a:pt x="74" y="92"/>
                    </a:cubicBezTo>
                    <a:cubicBezTo>
                      <a:pt x="76" y="91"/>
                      <a:pt x="77" y="92"/>
                      <a:pt x="76" y="93"/>
                    </a:cubicBezTo>
                    <a:cubicBezTo>
                      <a:pt x="75" y="92"/>
                      <a:pt x="73" y="92"/>
                      <a:pt x="73" y="92"/>
                    </a:cubicBezTo>
                    <a:cubicBezTo>
                      <a:pt x="73" y="91"/>
                      <a:pt x="74" y="91"/>
                      <a:pt x="74" y="90"/>
                    </a:cubicBezTo>
                    <a:cubicBezTo>
                      <a:pt x="72" y="90"/>
                      <a:pt x="72" y="88"/>
                      <a:pt x="70" y="87"/>
                    </a:cubicBezTo>
                    <a:cubicBezTo>
                      <a:pt x="70" y="90"/>
                      <a:pt x="69" y="90"/>
                      <a:pt x="68" y="92"/>
                    </a:cubicBezTo>
                    <a:cubicBezTo>
                      <a:pt x="69" y="93"/>
                      <a:pt x="71" y="93"/>
                      <a:pt x="71" y="95"/>
                    </a:cubicBezTo>
                    <a:cubicBezTo>
                      <a:pt x="70" y="95"/>
                      <a:pt x="70" y="95"/>
                      <a:pt x="69" y="96"/>
                    </a:cubicBezTo>
                    <a:cubicBezTo>
                      <a:pt x="68" y="95"/>
                      <a:pt x="68" y="93"/>
                      <a:pt x="66" y="93"/>
                    </a:cubicBezTo>
                    <a:cubicBezTo>
                      <a:pt x="67" y="96"/>
                      <a:pt x="70" y="96"/>
                      <a:pt x="69" y="98"/>
                    </a:cubicBezTo>
                    <a:cubicBezTo>
                      <a:pt x="71" y="98"/>
                      <a:pt x="74" y="100"/>
                      <a:pt x="72" y="102"/>
                    </a:cubicBezTo>
                    <a:cubicBezTo>
                      <a:pt x="70" y="101"/>
                      <a:pt x="68" y="99"/>
                      <a:pt x="66" y="97"/>
                    </a:cubicBezTo>
                    <a:cubicBezTo>
                      <a:pt x="65" y="98"/>
                      <a:pt x="70" y="100"/>
                      <a:pt x="68" y="101"/>
                    </a:cubicBezTo>
                    <a:cubicBezTo>
                      <a:pt x="67" y="101"/>
                      <a:pt x="66" y="97"/>
                      <a:pt x="66" y="100"/>
                    </a:cubicBezTo>
                    <a:cubicBezTo>
                      <a:pt x="68" y="100"/>
                      <a:pt x="67" y="102"/>
                      <a:pt x="68" y="102"/>
                    </a:cubicBezTo>
                    <a:cubicBezTo>
                      <a:pt x="68" y="100"/>
                      <a:pt x="70" y="100"/>
                      <a:pt x="70" y="101"/>
                    </a:cubicBezTo>
                    <a:cubicBezTo>
                      <a:pt x="70" y="103"/>
                      <a:pt x="68" y="102"/>
                      <a:pt x="69" y="103"/>
                    </a:cubicBezTo>
                    <a:cubicBezTo>
                      <a:pt x="70" y="104"/>
                      <a:pt x="72" y="103"/>
                      <a:pt x="70" y="102"/>
                    </a:cubicBezTo>
                    <a:cubicBezTo>
                      <a:pt x="72" y="102"/>
                      <a:pt x="73" y="103"/>
                      <a:pt x="74" y="103"/>
                    </a:cubicBezTo>
                    <a:cubicBezTo>
                      <a:pt x="73" y="104"/>
                      <a:pt x="72" y="104"/>
                      <a:pt x="72" y="105"/>
                    </a:cubicBezTo>
                    <a:cubicBezTo>
                      <a:pt x="74" y="105"/>
                      <a:pt x="77" y="104"/>
                      <a:pt x="77" y="106"/>
                    </a:cubicBezTo>
                    <a:cubicBezTo>
                      <a:pt x="77" y="107"/>
                      <a:pt x="77" y="107"/>
                      <a:pt x="76" y="107"/>
                    </a:cubicBezTo>
                    <a:cubicBezTo>
                      <a:pt x="75" y="106"/>
                      <a:pt x="74" y="105"/>
                      <a:pt x="71" y="105"/>
                    </a:cubicBezTo>
                    <a:cubicBezTo>
                      <a:pt x="72" y="107"/>
                      <a:pt x="71" y="107"/>
                      <a:pt x="70" y="107"/>
                    </a:cubicBezTo>
                    <a:cubicBezTo>
                      <a:pt x="72" y="107"/>
                      <a:pt x="72" y="106"/>
                      <a:pt x="74" y="107"/>
                    </a:cubicBezTo>
                    <a:cubicBezTo>
                      <a:pt x="74" y="107"/>
                      <a:pt x="75" y="107"/>
                      <a:pt x="75" y="108"/>
                    </a:cubicBezTo>
                    <a:cubicBezTo>
                      <a:pt x="72" y="111"/>
                      <a:pt x="69" y="113"/>
                      <a:pt x="64" y="114"/>
                    </a:cubicBezTo>
                    <a:cubicBezTo>
                      <a:pt x="64" y="115"/>
                      <a:pt x="64" y="116"/>
                      <a:pt x="64" y="116"/>
                    </a:cubicBezTo>
                    <a:cubicBezTo>
                      <a:pt x="65" y="118"/>
                      <a:pt x="66" y="117"/>
                      <a:pt x="69" y="116"/>
                    </a:cubicBezTo>
                    <a:cubicBezTo>
                      <a:pt x="68" y="118"/>
                      <a:pt x="67" y="119"/>
                      <a:pt x="65" y="119"/>
                    </a:cubicBezTo>
                    <a:cubicBezTo>
                      <a:pt x="64" y="119"/>
                      <a:pt x="63" y="117"/>
                      <a:pt x="61" y="118"/>
                    </a:cubicBezTo>
                    <a:cubicBezTo>
                      <a:pt x="61" y="120"/>
                      <a:pt x="62" y="120"/>
                      <a:pt x="62" y="121"/>
                    </a:cubicBezTo>
                    <a:cubicBezTo>
                      <a:pt x="60" y="121"/>
                      <a:pt x="59" y="121"/>
                      <a:pt x="58" y="122"/>
                    </a:cubicBezTo>
                    <a:cubicBezTo>
                      <a:pt x="60" y="122"/>
                      <a:pt x="61" y="122"/>
                      <a:pt x="62" y="122"/>
                    </a:cubicBezTo>
                    <a:cubicBezTo>
                      <a:pt x="61" y="123"/>
                      <a:pt x="61" y="125"/>
                      <a:pt x="60" y="125"/>
                    </a:cubicBezTo>
                    <a:cubicBezTo>
                      <a:pt x="59" y="123"/>
                      <a:pt x="56" y="124"/>
                      <a:pt x="57" y="126"/>
                    </a:cubicBezTo>
                    <a:cubicBezTo>
                      <a:pt x="58" y="126"/>
                      <a:pt x="59" y="125"/>
                      <a:pt x="60" y="125"/>
                    </a:cubicBezTo>
                    <a:cubicBezTo>
                      <a:pt x="61" y="127"/>
                      <a:pt x="62" y="127"/>
                      <a:pt x="62" y="130"/>
                    </a:cubicBezTo>
                    <a:cubicBezTo>
                      <a:pt x="61" y="129"/>
                      <a:pt x="61" y="129"/>
                      <a:pt x="60" y="129"/>
                    </a:cubicBezTo>
                    <a:cubicBezTo>
                      <a:pt x="61" y="131"/>
                      <a:pt x="58" y="134"/>
                      <a:pt x="56" y="134"/>
                    </a:cubicBezTo>
                    <a:cubicBezTo>
                      <a:pt x="56" y="137"/>
                      <a:pt x="53" y="140"/>
                      <a:pt x="54" y="141"/>
                    </a:cubicBezTo>
                    <a:cubicBezTo>
                      <a:pt x="57" y="133"/>
                      <a:pt x="66" y="131"/>
                      <a:pt x="71" y="134"/>
                    </a:cubicBezTo>
                    <a:cubicBezTo>
                      <a:pt x="71" y="133"/>
                      <a:pt x="72" y="132"/>
                      <a:pt x="74" y="132"/>
                    </a:cubicBezTo>
                    <a:cubicBezTo>
                      <a:pt x="72" y="133"/>
                      <a:pt x="74" y="134"/>
                      <a:pt x="74" y="136"/>
                    </a:cubicBezTo>
                    <a:cubicBezTo>
                      <a:pt x="67" y="138"/>
                      <a:pt x="73" y="150"/>
                      <a:pt x="76" y="150"/>
                    </a:cubicBezTo>
                    <a:cubicBezTo>
                      <a:pt x="76" y="151"/>
                      <a:pt x="74" y="153"/>
                      <a:pt x="76" y="153"/>
                    </a:cubicBezTo>
                    <a:cubicBezTo>
                      <a:pt x="77" y="151"/>
                      <a:pt x="78" y="148"/>
                      <a:pt x="78" y="145"/>
                    </a:cubicBezTo>
                    <a:cubicBezTo>
                      <a:pt x="81" y="146"/>
                      <a:pt x="79" y="143"/>
                      <a:pt x="82" y="143"/>
                    </a:cubicBezTo>
                    <a:cubicBezTo>
                      <a:pt x="82" y="144"/>
                      <a:pt x="83" y="144"/>
                      <a:pt x="83" y="144"/>
                    </a:cubicBezTo>
                    <a:cubicBezTo>
                      <a:pt x="79" y="146"/>
                      <a:pt x="83" y="151"/>
                      <a:pt x="80" y="154"/>
                    </a:cubicBezTo>
                    <a:cubicBezTo>
                      <a:pt x="84" y="156"/>
                      <a:pt x="81" y="158"/>
                      <a:pt x="79" y="159"/>
                    </a:cubicBezTo>
                    <a:cubicBezTo>
                      <a:pt x="78" y="158"/>
                      <a:pt x="78" y="156"/>
                      <a:pt x="76" y="156"/>
                    </a:cubicBezTo>
                    <a:cubicBezTo>
                      <a:pt x="73" y="157"/>
                      <a:pt x="71" y="161"/>
                      <a:pt x="72" y="164"/>
                    </a:cubicBezTo>
                    <a:cubicBezTo>
                      <a:pt x="69" y="164"/>
                      <a:pt x="68" y="164"/>
                      <a:pt x="66" y="166"/>
                    </a:cubicBezTo>
                    <a:cubicBezTo>
                      <a:pt x="67" y="168"/>
                      <a:pt x="66" y="169"/>
                      <a:pt x="65" y="170"/>
                    </a:cubicBezTo>
                    <a:cubicBezTo>
                      <a:pt x="68" y="168"/>
                      <a:pt x="70" y="169"/>
                      <a:pt x="73" y="170"/>
                    </a:cubicBezTo>
                    <a:cubicBezTo>
                      <a:pt x="72" y="171"/>
                      <a:pt x="71" y="171"/>
                      <a:pt x="71" y="172"/>
                    </a:cubicBezTo>
                    <a:cubicBezTo>
                      <a:pt x="71" y="173"/>
                      <a:pt x="71" y="173"/>
                      <a:pt x="70" y="173"/>
                    </a:cubicBezTo>
                    <a:cubicBezTo>
                      <a:pt x="71" y="173"/>
                      <a:pt x="73" y="171"/>
                      <a:pt x="75" y="170"/>
                    </a:cubicBezTo>
                    <a:cubicBezTo>
                      <a:pt x="76" y="172"/>
                      <a:pt x="79" y="170"/>
                      <a:pt x="81" y="170"/>
                    </a:cubicBezTo>
                    <a:cubicBezTo>
                      <a:pt x="79" y="171"/>
                      <a:pt x="78" y="175"/>
                      <a:pt x="81" y="176"/>
                    </a:cubicBezTo>
                    <a:cubicBezTo>
                      <a:pt x="79" y="179"/>
                      <a:pt x="77" y="183"/>
                      <a:pt x="75" y="186"/>
                    </a:cubicBezTo>
                    <a:cubicBezTo>
                      <a:pt x="74" y="186"/>
                      <a:pt x="74" y="184"/>
                      <a:pt x="72" y="184"/>
                    </a:cubicBezTo>
                    <a:cubicBezTo>
                      <a:pt x="71" y="185"/>
                      <a:pt x="70" y="186"/>
                      <a:pt x="69" y="186"/>
                    </a:cubicBezTo>
                    <a:cubicBezTo>
                      <a:pt x="69" y="188"/>
                      <a:pt x="70" y="190"/>
                      <a:pt x="70" y="191"/>
                    </a:cubicBezTo>
                    <a:cubicBezTo>
                      <a:pt x="69" y="191"/>
                      <a:pt x="69" y="190"/>
                      <a:pt x="68" y="190"/>
                    </a:cubicBezTo>
                    <a:cubicBezTo>
                      <a:pt x="69" y="192"/>
                      <a:pt x="70" y="194"/>
                      <a:pt x="71" y="192"/>
                    </a:cubicBezTo>
                    <a:cubicBezTo>
                      <a:pt x="72" y="196"/>
                      <a:pt x="66" y="199"/>
                      <a:pt x="62" y="202"/>
                    </a:cubicBezTo>
                    <a:cubicBezTo>
                      <a:pt x="56" y="206"/>
                      <a:pt x="49" y="204"/>
                      <a:pt x="42" y="201"/>
                    </a:cubicBezTo>
                    <a:cubicBezTo>
                      <a:pt x="49" y="196"/>
                      <a:pt x="55" y="191"/>
                      <a:pt x="61" y="184"/>
                    </a:cubicBezTo>
                    <a:cubicBezTo>
                      <a:pt x="62" y="185"/>
                      <a:pt x="63" y="187"/>
                      <a:pt x="64" y="186"/>
                    </a:cubicBezTo>
                    <a:cubicBezTo>
                      <a:pt x="63" y="185"/>
                      <a:pt x="62" y="184"/>
                      <a:pt x="62" y="183"/>
                    </a:cubicBezTo>
                    <a:cubicBezTo>
                      <a:pt x="64" y="180"/>
                      <a:pt x="67" y="178"/>
                      <a:pt x="69" y="175"/>
                    </a:cubicBezTo>
                    <a:cubicBezTo>
                      <a:pt x="59" y="183"/>
                      <a:pt x="52" y="195"/>
                      <a:pt x="41" y="201"/>
                    </a:cubicBezTo>
                    <a:cubicBezTo>
                      <a:pt x="35" y="197"/>
                      <a:pt x="25" y="192"/>
                      <a:pt x="23" y="186"/>
                    </a:cubicBezTo>
                    <a:cubicBezTo>
                      <a:pt x="22" y="184"/>
                      <a:pt x="20" y="182"/>
                      <a:pt x="20" y="179"/>
                    </a:cubicBezTo>
                    <a:cubicBezTo>
                      <a:pt x="19" y="176"/>
                      <a:pt x="23" y="173"/>
                      <a:pt x="20" y="171"/>
                    </a:cubicBezTo>
                    <a:cubicBezTo>
                      <a:pt x="19" y="173"/>
                      <a:pt x="19" y="176"/>
                      <a:pt x="17" y="177"/>
                    </a:cubicBezTo>
                    <a:cubicBezTo>
                      <a:pt x="21" y="190"/>
                      <a:pt x="30" y="197"/>
                      <a:pt x="40" y="202"/>
                    </a:cubicBezTo>
                    <a:cubicBezTo>
                      <a:pt x="36" y="203"/>
                      <a:pt x="35" y="208"/>
                      <a:pt x="27" y="208"/>
                    </a:cubicBezTo>
                    <a:cubicBezTo>
                      <a:pt x="26" y="214"/>
                      <a:pt x="20" y="214"/>
                      <a:pt x="17" y="217"/>
                    </a:cubicBezTo>
                    <a:cubicBezTo>
                      <a:pt x="19" y="217"/>
                      <a:pt x="21" y="215"/>
                      <a:pt x="22" y="216"/>
                    </a:cubicBezTo>
                    <a:cubicBezTo>
                      <a:pt x="22" y="218"/>
                      <a:pt x="19" y="216"/>
                      <a:pt x="19" y="218"/>
                    </a:cubicBezTo>
                    <a:cubicBezTo>
                      <a:pt x="22" y="218"/>
                      <a:pt x="24" y="217"/>
                      <a:pt x="25" y="215"/>
                    </a:cubicBezTo>
                    <a:close/>
                    <a:moveTo>
                      <a:pt x="190" y="210"/>
                    </a:moveTo>
                    <a:cubicBezTo>
                      <a:pt x="191" y="208"/>
                      <a:pt x="192" y="205"/>
                      <a:pt x="192" y="204"/>
                    </a:cubicBezTo>
                    <a:cubicBezTo>
                      <a:pt x="193" y="203"/>
                      <a:pt x="193" y="208"/>
                      <a:pt x="195" y="206"/>
                    </a:cubicBezTo>
                    <a:cubicBezTo>
                      <a:pt x="194" y="208"/>
                      <a:pt x="192" y="209"/>
                      <a:pt x="190" y="210"/>
                    </a:cubicBezTo>
                    <a:close/>
                    <a:moveTo>
                      <a:pt x="22" y="165"/>
                    </a:moveTo>
                    <a:cubicBezTo>
                      <a:pt x="22" y="168"/>
                      <a:pt x="19" y="167"/>
                      <a:pt x="20" y="170"/>
                    </a:cubicBezTo>
                    <a:cubicBezTo>
                      <a:pt x="22" y="170"/>
                      <a:pt x="23" y="171"/>
                      <a:pt x="24" y="170"/>
                    </a:cubicBezTo>
                    <a:cubicBezTo>
                      <a:pt x="23" y="168"/>
                      <a:pt x="23" y="168"/>
                      <a:pt x="24" y="165"/>
                    </a:cubicBezTo>
                    <a:cubicBezTo>
                      <a:pt x="23" y="165"/>
                      <a:pt x="22" y="165"/>
                      <a:pt x="22" y="165"/>
                    </a:cubicBezTo>
                    <a:close/>
                    <a:moveTo>
                      <a:pt x="20" y="105"/>
                    </a:moveTo>
                    <a:cubicBezTo>
                      <a:pt x="20" y="107"/>
                      <a:pt x="22" y="107"/>
                      <a:pt x="22" y="108"/>
                    </a:cubicBezTo>
                    <a:cubicBezTo>
                      <a:pt x="22" y="106"/>
                      <a:pt x="24" y="107"/>
                      <a:pt x="23" y="105"/>
                    </a:cubicBezTo>
                    <a:cubicBezTo>
                      <a:pt x="22" y="105"/>
                      <a:pt x="21" y="105"/>
                      <a:pt x="20" y="105"/>
                    </a:cubicBezTo>
                    <a:close/>
                    <a:moveTo>
                      <a:pt x="23" y="40"/>
                    </a:moveTo>
                    <a:cubicBezTo>
                      <a:pt x="22" y="40"/>
                      <a:pt x="23" y="38"/>
                      <a:pt x="21" y="39"/>
                    </a:cubicBezTo>
                    <a:cubicBezTo>
                      <a:pt x="20" y="40"/>
                      <a:pt x="23" y="41"/>
                      <a:pt x="23" y="40"/>
                    </a:cubicBezTo>
                    <a:close/>
                    <a:moveTo>
                      <a:pt x="21" y="92"/>
                    </a:moveTo>
                    <a:cubicBezTo>
                      <a:pt x="23" y="93"/>
                      <a:pt x="24" y="88"/>
                      <a:pt x="22" y="88"/>
                    </a:cubicBezTo>
                    <a:cubicBezTo>
                      <a:pt x="21" y="89"/>
                      <a:pt x="20" y="91"/>
                      <a:pt x="21" y="92"/>
                    </a:cubicBezTo>
                    <a:close/>
                    <a:moveTo>
                      <a:pt x="31" y="23"/>
                    </a:moveTo>
                    <a:cubicBezTo>
                      <a:pt x="30" y="19"/>
                      <a:pt x="22" y="18"/>
                      <a:pt x="20" y="21"/>
                    </a:cubicBezTo>
                    <a:cubicBezTo>
                      <a:pt x="23" y="21"/>
                      <a:pt x="28" y="19"/>
                      <a:pt x="31" y="23"/>
                    </a:cubicBezTo>
                    <a:close/>
                    <a:moveTo>
                      <a:pt x="14" y="27"/>
                    </a:moveTo>
                    <a:cubicBezTo>
                      <a:pt x="14" y="28"/>
                      <a:pt x="15" y="29"/>
                      <a:pt x="17" y="29"/>
                    </a:cubicBezTo>
                    <a:cubicBezTo>
                      <a:pt x="18" y="27"/>
                      <a:pt x="20" y="22"/>
                      <a:pt x="18" y="21"/>
                    </a:cubicBezTo>
                    <a:cubicBezTo>
                      <a:pt x="19" y="26"/>
                      <a:pt x="14" y="22"/>
                      <a:pt x="14" y="27"/>
                    </a:cubicBezTo>
                    <a:close/>
                    <a:moveTo>
                      <a:pt x="9" y="101"/>
                    </a:moveTo>
                    <a:cubicBezTo>
                      <a:pt x="13" y="102"/>
                      <a:pt x="16" y="101"/>
                      <a:pt x="19" y="101"/>
                    </a:cubicBezTo>
                    <a:cubicBezTo>
                      <a:pt x="18" y="99"/>
                      <a:pt x="11" y="98"/>
                      <a:pt x="9" y="101"/>
                    </a:cubicBezTo>
                    <a:close/>
                    <a:moveTo>
                      <a:pt x="18" y="206"/>
                    </a:moveTo>
                    <a:cubicBezTo>
                      <a:pt x="18" y="204"/>
                      <a:pt x="18" y="200"/>
                      <a:pt x="16" y="200"/>
                    </a:cubicBezTo>
                    <a:cubicBezTo>
                      <a:pt x="17" y="202"/>
                      <a:pt x="17" y="204"/>
                      <a:pt x="18" y="206"/>
                    </a:cubicBezTo>
                    <a:close/>
                    <a:moveTo>
                      <a:pt x="14" y="196"/>
                    </a:moveTo>
                    <a:cubicBezTo>
                      <a:pt x="15" y="196"/>
                      <a:pt x="15" y="195"/>
                      <a:pt x="16" y="195"/>
                    </a:cubicBezTo>
                    <a:cubicBezTo>
                      <a:pt x="16" y="194"/>
                      <a:pt x="16" y="194"/>
                      <a:pt x="14" y="194"/>
                    </a:cubicBezTo>
                    <a:cubicBezTo>
                      <a:pt x="14" y="194"/>
                      <a:pt x="14" y="195"/>
                      <a:pt x="14" y="196"/>
                    </a:cubicBezTo>
                    <a:close/>
                    <a:moveTo>
                      <a:pt x="15" y="242"/>
                    </a:moveTo>
                    <a:cubicBezTo>
                      <a:pt x="27" y="235"/>
                      <a:pt x="4" y="224"/>
                      <a:pt x="8" y="239"/>
                    </a:cubicBezTo>
                    <a:cubicBezTo>
                      <a:pt x="7" y="240"/>
                      <a:pt x="6" y="241"/>
                      <a:pt x="6" y="242"/>
                    </a:cubicBezTo>
                    <a:cubicBezTo>
                      <a:pt x="8" y="243"/>
                      <a:pt x="10" y="245"/>
                      <a:pt x="12" y="244"/>
                    </a:cubicBezTo>
                    <a:cubicBezTo>
                      <a:pt x="13" y="246"/>
                      <a:pt x="11" y="250"/>
                      <a:pt x="12" y="252"/>
                    </a:cubicBezTo>
                    <a:cubicBezTo>
                      <a:pt x="16" y="255"/>
                      <a:pt x="20" y="251"/>
                      <a:pt x="23" y="249"/>
                    </a:cubicBezTo>
                    <a:cubicBezTo>
                      <a:pt x="30" y="242"/>
                      <a:pt x="35" y="233"/>
                      <a:pt x="41" y="228"/>
                    </a:cubicBezTo>
                    <a:cubicBezTo>
                      <a:pt x="42" y="229"/>
                      <a:pt x="43" y="229"/>
                      <a:pt x="44" y="229"/>
                    </a:cubicBezTo>
                    <a:cubicBezTo>
                      <a:pt x="47" y="228"/>
                      <a:pt x="49" y="223"/>
                      <a:pt x="47" y="220"/>
                    </a:cubicBezTo>
                    <a:cubicBezTo>
                      <a:pt x="49" y="220"/>
                      <a:pt x="47" y="219"/>
                      <a:pt x="47" y="218"/>
                    </a:cubicBezTo>
                    <a:cubicBezTo>
                      <a:pt x="49" y="216"/>
                      <a:pt x="51" y="214"/>
                      <a:pt x="53" y="212"/>
                    </a:cubicBezTo>
                    <a:cubicBezTo>
                      <a:pt x="52" y="211"/>
                      <a:pt x="52" y="211"/>
                      <a:pt x="52" y="211"/>
                    </a:cubicBezTo>
                    <a:cubicBezTo>
                      <a:pt x="48" y="215"/>
                      <a:pt x="42" y="219"/>
                      <a:pt x="39" y="224"/>
                    </a:cubicBezTo>
                    <a:cubicBezTo>
                      <a:pt x="38" y="226"/>
                      <a:pt x="40" y="226"/>
                      <a:pt x="40" y="227"/>
                    </a:cubicBezTo>
                    <a:cubicBezTo>
                      <a:pt x="32" y="235"/>
                      <a:pt x="27" y="246"/>
                      <a:pt x="15" y="250"/>
                    </a:cubicBezTo>
                    <a:cubicBezTo>
                      <a:pt x="14" y="248"/>
                      <a:pt x="15" y="245"/>
                      <a:pt x="15" y="242"/>
                    </a:cubicBezTo>
                    <a:close/>
                    <a:moveTo>
                      <a:pt x="15" y="172"/>
                    </a:moveTo>
                    <a:cubicBezTo>
                      <a:pt x="17" y="168"/>
                      <a:pt x="13" y="167"/>
                      <a:pt x="12" y="165"/>
                    </a:cubicBezTo>
                    <a:cubicBezTo>
                      <a:pt x="19" y="159"/>
                      <a:pt x="7" y="148"/>
                      <a:pt x="6" y="156"/>
                    </a:cubicBezTo>
                    <a:cubicBezTo>
                      <a:pt x="5" y="159"/>
                      <a:pt x="10" y="161"/>
                      <a:pt x="11" y="164"/>
                    </a:cubicBezTo>
                    <a:cubicBezTo>
                      <a:pt x="12" y="167"/>
                      <a:pt x="10" y="173"/>
                      <a:pt x="15" y="172"/>
                    </a:cubicBezTo>
                    <a:close/>
                    <a:moveTo>
                      <a:pt x="8" y="222"/>
                    </a:moveTo>
                    <a:cubicBezTo>
                      <a:pt x="10" y="223"/>
                      <a:pt x="13" y="221"/>
                      <a:pt x="11" y="220"/>
                    </a:cubicBezTo>
                    <a:cubicBezTo>
                      <a:pt x="11" y="221"/>
                      <a:pt x="7" y="220"/>
                      <a:pt x="8" y="222"/>
                    </a:cubicBezTo>
                    <a:close/>
                    <a:moveTo>
                      <a:pt x="3" y="226"/>
                    </a:moveTo>
                    <a:cubicBezTo>
                      <a:pt x="3" y="228"/>
                      <a:pt x="4" y="229"/>
                      <a:pt x="4" y="230"/>
                    </a:cubicBezTo>
                    <a:cubicBezTo>
                      <a:pt x="5" y="230"/>
                      <a:pt x="7" y="230"/>
                      <a:pt x="7" y="228"/>
                    </a:cubicBezTo>
                    <a:cubicBezTo>
                      <a:pt x="4" y="229"/>
                      <a:pt x="5" y="226"/>
                      <a:pt x="3" y="226"/>
                    </a:cubicBezTo>
                    <a:close/>
                    <a:moveTo>
                      <a:pt x="9" y="178"/>
                    </a:moveTo>
                    <a:cubicBezTo>
                      <a:pt x="7" y="178"/>
                      <a:pt x="8" y="178"/>
                      <a:pt x="6" y="178"/>
                    </a:cubicBezTo>
                    <a:cubicBezTo>
                      <a:pt x="5" y="181"/>
                      <a:pt x="3" y="186"/>
                      <a:pt x="4" y="189"/>
                    </a:cubicBezTo>
                    <a:cubicBezTo>
                      <a:pt x="3" y="189"/>
                      <a:pt x="2" y="189"/>
                      <a:pt x="1" y="189"/>
                    </a:cubicBezTo>
                    <a:cubicBezTo>
                      <a:pt x="6" y="193"/>
                      <a:pt x="0" y="206"/>
                      <a:pt x="6" y="210"/>
                    </a:cubicBezTo>
                    <a:cubicBezTo>
                      <a:pt x="7" y="208"/>
                      <a:pt x="11" y="205"/>
                      <a:pt x="11" y="203"/>
                    </a:cubicBezTo>
                    <a:cubicBezTo>
                      <a:pt x="8" y="203"/>
                      <a:pt x="9" y="207"/>
                      <a:pt x="6" y="207"/>
                    </a:cubicBezTo>
                    <a:cubicBezTo>
                      <a:pt x="4" y="205"/>
                      <a:pt x="3" y="194"/>
                      <a:pt x="7" y="193"/>
                    </a:cubicBezTo>
                    <a:cubicBezTo>
                      <a:pt x="7" y="190"/>
                      <a:pt x="5" y="190"/>
                      <a:pt x="5" y="189"/>
                    </a:cubicBezTo>
                    <a:cubicBezTo>
                      <a:pt x="6" y="185"/>
                      <a:pt x="6" y="180"/>
                      <a:pt x="9" y="178"/>
                    </a:cubicBezTo>
                    <a:close/>
                    <a:moveTo>
                      <a:pt x="164" y="90"/>
                    </a:moveTo>
                    <a:cubicBezTo>
                      <a:pt x="170" y="90"/>
                      <a:pt x="175" y="92"/>
                      <a:pt x="181" y="94"/>
                    </a:cubicBezTo>
                    <a:cubicBezTo>
                      <a:pt x="180" y="92"/>
                      <a:pt x="170" y="91"/>
                      <a:pt x="170" y="95"/>
                    </a:cubicBezTo>
                    <a:cubicBezTo>
                      <a:pt x="170" y="98"/>
                      <a:pt x="183" y="98"/>
                      <a:pt x="184" y="96"/>
                    </a:cubicBezTo>
                    <a:cubicBezTo>
                      <a:pt x="183" y="94"/>
                      <a:pt x="180" y="94"/>
                      <a:pt x="178" y="93"/>
                    </a:cubicBezTo>
                    <a:cubicBezTo>
                      <a:pt x="179" y="91"/>
                      <a:pt x="184" y="91"/>
                      <a:pt x="186" y="91"/>
                    </a:cubicBezTo>
                    <a:moveTo>
                      <a:pt x="194" y="86"/>
                    </a:moveTo>
                    <a:cubicBezTo>
                      <a:pt x="195" y="87"/>
                      <a:pt x="195" y="89"/>
                      <a:pt x="194" y="91"/>
                    </a:cubicBezTo>
                    <a:cubicBezTo>
                      <a:pt x="194" y="89"/>
                      <a:pt x="192" y="85"/>
                      <a:pt x="190" y="84"/>
                    </a:cubicBezTo>
                    <a:cubicBezTo>
                      <a:pt x="186" y="84"/>
                      <a:pt x="191" y="90"/>
                      <a:pt x="192" y="91"/>
                    </a:cubicBezTo>
                    <a:moveTo>
                      <a:pt x="129" y="72"/>
                    </a:moveTo>
                    <a:cubicBezTo>
                      <a:pt x="129" y="66"/>
                      <a:pt x="137" y="73"/>
                      <a:pt x="138" y="73"/>
                    </a:cubicBezTo>
                    <a:cubicBezTo>
                      <a:pt x="136" y="73"/>
                      <a:pt x="134" y="69"/>
                      <a:pt x="133" y="67"/>
                    </a:cubicBezTo>
                    <a:cubicBezTo>
                      <a:pt x="131" y="65"/>
                      <a:pt x="132" y="66"/>
                      <a:pt x="130" y="66"/>
                    </a:cubicBezTo>
                    <a:cubicBezTo>
                      <a:pt x="129" y="66"/>
                      <a:pt x="128" y="66"/>
                      <a:pt x="127" y="66"/>
                    </a:cubicBezTo>
                    <a:cubicBezTo>
                      <a:pt x="126" y="65"/>
                      <a:pt x="127" y="60"/>
                      <a:pt x="127" y="59"/>
                    </a:cubicBezTo>
                    <a:moveTo>
                      <a:pt x="78" y="60"/>
                    </a:moveTo>
                    <a:cubicBezTo>
                      <a:pt x="79" y="60"/>
                      <a:pt x="81" y="60"/>
                      <a:pt x="81" y="58"/>
                    </a:cubicBezTo>
                    <a:cubicBezTo>
                      <a:pt x="80" y="56"/>
                      <a:pt x="78" y="59"/>
                      <a:pt x="77" y="59"/>
                    </a:cubicBezTo>
                    <a:moveTo>
                      <a:pt x="68" y="57"/>
                    </a:moveTo>
                    <a:cubicBezTo>
                      <a:pt x="69" y="60"/>
                      <a:pt x="71" y="62"/>
                      <a:pt x="74" y="62"/>
                    </a:cubicBezTo>
                    <a:moveTo>
                      <a:pt x="96" y="64"/>
                    </a:moveTo>
                    <a:cubicBezTo>
                      <a:pt x="95" y="64"/>
                      <a:pt x="95" y="64"/>
                      <a:pt x="94" y="64"/>
                    </a:cubicBezTo>
                    <a:cubicBezTo>
                      <a:pt x="97" y="66"/>
                      <a:pt x="92" y="68"/>
                      <a:pt x="94" y="70"/>
                    </a:cubicBezTo>
                    <a:cubicBezTo>
                      <a:pt x="95" y="72"/>
                      <a:pt x="102" y="70"/>
                      <a:pt x="101" y="68"/>
                    </a:cubicBezTo>
                    <a:cubicBezTo>
                      <a:pt x="101" y="66"/>
                      <a:pt x="97" y="66"/>
                      <a:pt x="95" y="65"/>
                    </a:cubicBezTo>
                    <a:cubicBezTo>
                      <a:pt x="93" y="65"/>
                      <a:pt x="90" y="63"/>
                      <a:pt x="88" y="62"/>
                    </a:cubicBezTo>
                    <a:cubicBezTo>
                      <a:pt x="89" y="63"/>
                      <a:pt x="92" y="67"/>
                      <a:pt x="93" y="69"/>
                    </a:cubicBezTo>
                    <a:cubicBezTo>
                      <a:pt x="91" y="68"/>
                      <a:pt x="90" y="67"/>
                      <a:pt x="88" y="66"/>
                    </a:cubicBezTo>
                    <a:cubicBezTo>
                      <a:pt x="86" y="65"/>
                      <a:pt x="83" y="63"/>
                      <a:pt x="80" y="62"/>
                    </a:cubicBezTo>
                    <a:moveTo>
                      <a:pt x="77" y="97"/>
                    </a:moveTo>
                    <a:cubicBezTo>
                      <a:pt x="80" y="97"/>
                      <a:pt x="83" y="98"/>
                      <a:pt x="86" y="98"/>
                    </a:cubicBezTo>
                    <a:moveTo>
                      <a:pt x="97" y="155"/>
                    </a:moveTo>
                    <a:cubicBezTo>
                      <a:pt x="93" y="155"/>
                      <a:pt x="91" y="158"/>
                      <a:pt x="88" y="160"/>
                    </a:cubicBezTo>
                    <a:cubicBezTo>
                      <a:pt x="88" y="161"/>
                      <a:pt x="87" y="161"/>
                      <a:pt x="86" y="162"/>
                    </a:cubicBezTo>
                    <a:cubicBezTo>
                      <a:pt x="86" y="162"/>
                      <a:pt x="84" y="162"/>
                      <a:pt x="84" y="162"/>
                    </a:cubicBezTo>
                    <a:cubicBezTo>
                      <a:pt x="83" y="165"/>
                      <a:pt x="88" y="163"/>
                      <a:pt x="88" y="163"/>
                    </a:cubicBezTo>
                    <a:cubicBezTo>
                      <a:pt x="90" y="162"/>
                      <a:pt x="91" y="162"/>
                      <a:pt x="92" y="161"/>
                    </a:cubicBezTo>
                    <a:cubicBezTo>
                      <a:pt x="93" y="161"/>
                      <a:pt x="95" y="160"/>
                      <a:pt x="95" y="162"/>
                    </a:cubicBezTo>
                    <a:moveTo>
                      <a:pt x="105" y="160"/>
                    </a:moveTo>
                    <a:cubicBezTo>
                      <a:pt x="109" y="162"/>
                      <a:pt x="111" y="167"/>
                      <a:pt x="115" y="170"/>
                    </a:cubicBezTo>
                    <a:cubicBezTo>
                      <a:pt x="118" y="172"/>
                      <a:pt x="123" y="173"/>
                      <a:pt x="127" y="172"/>
                    </a:cubicBezTo>
                    <a:cubicBezTo>
                      <a:pt x="124" y="169"/>
                      <a:pt x="119" y="169"/>
                      <a:pt x="116" y="167"/>
                    </a:cubicBezTo>
                    <a:cubicBezTo>
                      <a:pt x="112" y="164"/>
                      <a:pt x="111" y="162"/>
                      <a:pt x="112" y="157"/>
                    </a:cubicBezTo>
                    <a:moveTo>
                      <a:pt x="94" y="167"/>
                    </a:moveTo>
                    <a:cubicBezTo>
                      <a:pt x="91" y="168"/>
                      <a:pt x="88" y="169"/>
                      <a:pt x="87" y="172"/>
                    </a:cubicBezTo>
                    <a:moveTo>
                      <a:pt x="87" y="172"/>
                    </a:moveTo>
                    <a:cubicBezTo>
                      <a:pt x="89" y="170"/>
                      <a:pt x="90" y="170"/>
                      <a:pt x="92" y="169"/>
                    </a:cubicBezTo>
                    <a:cubicBezTo>
                      <a:pt x="93" y="167"/>
                      <a:pt x="93" y="166"/>
                      <a:pt x="95" y="165"/>
                    </a:cubicBezTo>
                    <a:moveTo>
                      <a:pt x="100" y="163"/>
                    </a:moveTo>
                    <a:cubicBezTo>
                      <a:pt x="104" y="162"/>
                      <a:pt x="108" y="163"/>
                      <a:pt x="112" y="162"/>
                    </a:cubicBezTo>
                    <a:moveTo>
                      <a:pt x="195" y="200"/>
                    </a:moveTo>
                    <a:cubicBezTo>
                      <a:pt x="194" y="204"/>
                      <a:pt x="191" y="207"/>
                      <a:pt x="190" y="210"/>
                    </a:cubicBezTo>
                    <a:cubicBezTo>
                      <a:pt x="192" y="210"/>
                      <a:pt x="198" y="210"/>
                      <a:pt x="197" y="206"/>
                    </a:cubicBezTo>
                    <a:moveTo>
                      <a:pt x="209" y="204"/>
                    </a:moveTo>
                    <a:cubicBezTo>
                      <a:pt x="209" y="207"/>
                      <a:pt x="208" y="211"/>
                      <a:pt x="209" y="213"/>
                    </a:cubicBezTo>
                    <a:cubicBezTo>
                      <a:pt x="212" y="213"/>
                      <a:pt x="210" y="204"/>
                      <a:pt x="210" y="202"/>
                    </a:cubicBezTo>
                    <a:moveTo>
                      <a:pt x="203" y="224"/>
                    </a:moveTo>
                    <a:cubicBezTo>
                      <a:pt x="206" y="224"/>
                      <a:pt x="207" y="223"/>
                      <a:pt x="205" y="221"/>
                    </a:cubicBezTo>
                  </a:path>
                </a:pathLst>
              </a:custGeom>
              <a:blipFill>
                <a:blip r:embed="rId3"/>
                <a:tile tx="0" ty="0" sx="100000" sy="100000" flip="none" algn="tl"/>
              </a:blip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13" name="组合 12"/>
              <p:cNvGrpSpPr/>
              <p:nvPr/>
            </p:nvGrpSpPr>
            <p:grpSpPr>
              <a:xfrm>
                <a:off x="7901532" y="4745308"/>
                <a:ext cx="2697048" cy="981450"/>
                <a:chOff x="8691039" y="5062846"/>
                <a:chExt cx="2697048" cy="981450"/>
              </a:xfrm>
            </p:grpSpPr>
            <p:sp>
              <p:nvSpPr>
                <p:cNvPr id="14" name="文本框 9"/>
                <p:cNvSpPr txBox="1"/>
                <p:nvPr/>
              </p:nvSpPr>
              <p:spPr>
                <a:xfrm>
                  <a:off x="9274163" y="5062846"/>
                  <a:ext cx="1530800" cy="340519"/>
                </a:xfrm>
                <a:prstGeom prst="roundRect">
                  <a:avLst/>
                </a:prstGeom>
                <a:solidFill>
                  <a:schemeClr val="tx1"/>
                </a:solidFill>
              </p:spPr>
              <p:txBody>
                <a:bodyPr wrap="none">
                  <a:normAutofit fontScale="92500" lnSpcReduction="20000"/>
                </a:bodyPr>
                <a:lstStyle/>
                <a:p>
                  <a:pPr algn="ctr">
                    <a:lnSpc>
                      <a:spcPct val="110000"/>
                    </a:lnSpc>
                  </a:pPr>
                  <a:r>
                    <a:rPr lang="zh-CN" altLang="en-US" sz="1400">
                      <a:solidFill>
                        <a:schemeClr val="bg2"/>
                      </a:solidFill>
                    </a:rPr>
                    <a:t>标题文本预设</a:t>
                  </a:r>
                </a:p>
              </p:txBody>
            </p:sp>
            <p:sp>
              <p:nvSpPr>
                <p:cNvPr id="15" name="文本框 10"/>
                <p:cNvSpPr txBox="1">
                  <a:spLocks/>
                </p:cNvSpPr>
                <p:nvPr/>
              </p:nvSpPr>
              <p:spPr bwMode="auto">
                <a:xfrm>
                  <a:off x="8691039" y="5470066"/>
                  <a:ext cx="2697048" cy="57423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square" lIns="0" tIns="0" rIns="0" bIns="0" anchor="ctr" anchorCtr="1">
                  <a:normAutofit/>
                  <a:scene3d>
                    <a:camera prst="orthographicFront"/>
                    <a:lightRig rig="threePt" dir="t"/>
                  </a:scene3d>
                  <a:sp3d>
                    <a:bevelT w="0" h="0"/>
                  </a:sp3d>
                </a:bodyPr>
                <a:lstStyle/>
                <a:p>
                  <a:pPr algn="ctr">
                    <a:lnSpc>
                      <a:spcPct val="120000"/>
                    </a:lnSpc>
                    <a:defRPr/>
                  </a:pPr>
                  <a:r>
                    <a:rPr lang="zh-CN" altLang="en-US" sz="1000"/>
                    <a:t>此部分内容作为文字排版占位显示 </a:t>
                  </a:r>
                  <a:br>
                    <a:rPr lang="zh-CN" altLang="en-US" sz="1000"/>
                  </a:br>
                  <a:r>
                    <a:rPr lang="zh-CN" altLang="en-US" sz="1000"/>
                    <a:t>（建议使用主题字体）</a:t>
                  </a:r>
                </a:p>
              </p:txBody>
            </p:sp>
          </p:grpSp>
        </p:grpSp>
        <p:grpSp>
          <p:nvGrpSpPr>
            <p:cNvPr id="7" name="组合 6"/>
            <p:cNvGrpSpPr/>
            <p:nvPr/>
          </p:nvGrpSpPr>
          <p:grpSpPr>
            <a:xfrm>
              <a:off x="9193548" y="1324337"/>
              <a:ext cx="2806042" cy="4209325"/>
              <a:chOff x="7718313" y="1131242"/>
              <a:chExt cx="3063486" cy="4595516"/>
            </a:xfrm>
          </p:grpSpPr>
          <p:sp>
            <p:nvSpPr>
              <p:cNvPr id="8" name="任意多边形 7"/>
              <p:cNvSpPr>
                <a:spLocks/>
              </p:cNvSpPr>
              <p:nvPr/>
            </p:nvSpPr>
            <p:spPr bwMode="auto">
              <a:xfrm>
                <a:off x="7718313" y="1131242"/>
                <a:ext cx="3063486" cy="3024336"/>
              </a:xfrm>
              <a:custGeom>
                <a:avLst/>
                <a:gdLst>
                  <a:gd name="T0" fmla="*/ 93 w 299"/>
                  <a:gd name="T1" fmla="*/ 65 h 295"/>
                  <a:gd name="T2" fmla="*/ 90 w 299"/>
                  <a:gd name="T3" fmla="*/ 159 h 295"/>
                  <a:gd name="T4" fmla="*/ 132 w 299"/>
                  <a:gd name="T5" fmla="*/ 69 h 295"/>
                  <a:gd name="T6" fmla="*/ 292 w 299"/>
                  <a:gd name="T7" fmla="*/ 107 h 295"/>
                  <a:gd name="T8" fmla="*/ 279 w 299"/>
                  <a:gd name="T9" fmla="*/ 170 h 295"/>
                  <a:gd name="T10" fmla="*/ 271 w 299"/>
                  <a:gd name="T11" fmla="*/ 51 h 295"/>
                  <a:gd name="T12" fmla="*/ 244 w 299"/>
                  <a:gd name="T13" fmla="*/ 213 h 295"/>
                  <a:gd name="T14" fmla="*/ 236 w 299"/>
                  <a:gd name="T15" fmla="*/ 219 h 295"/>
                  <a:gd name="T16" fmla="*/ 224 w 299"/>
                  <a:gd name="T17" fmla="*/ 244 h 295"/>
                  <a:gd name="T18" fmla="*/ 200 w 299"/>
                  <a:gd name="T19" fmla="*/ 59 h 295"/>
                  <a:gd name="T20" fmla="*/ 182 w 299"/>
                  <a:gd name="T21" fmla="*/ 36 h 295"/>
                  <a:gd name="T22" fmla="*/ 160 w 299"/>
                  <a:gd name="T23" fmla="*/ 240 h 295"/>
                  <a:gd name="T24" fmla="*/ 177 w 299"/>
                  <a:gd name="T25" fmla="*/ 42 h 295"/>
                  <a:gd name="T26" fmla="*/ 144 w 299"/>
                  <a:gd name="T27" fmla="*/ 245 h 295"/>
                  <a:gd name="T28" fmla="*/ 127 w 299"/>
                  <a:gd name="T29" fmla="*/ 295 h 295"/>
                  <a:gd name="T30" fmla="*/ 109 w 299"/>
                  <a:gd name="T31" fmla="*/ 50 h 295"/>
                  <a:gd name="T32" fmla="*/ 94 w 299"/>
                  <a:gd name="T33" fmla="*/ 40 h 295"/>
                  <a:gd name="T34" fmla="*/ 81 w 299"/>
                  <a:gd name="T35" fmla="*/ 31 h 295"/>
                  <a:gd name="T36" fmla="*/ 78 w 299"/>
                  <a:gd name="T37" fmla="*/ 155 h 295"/>
                  <a:gd name="T38" fmla="*/ 70 w 299"/>
                  <a:gd name="T39" fmla="*/ 43 h 295"/>
                  <a:gd name="T40" fmla="*/ 64 w 299"/>
                  <a:gd name="T41" fmla="*/ 33 h 295"/>
                  <a:gd name="T42" fmla="*/ 54 w 299"/>
                  <a:gd name="T43" fmla="*/ 90 h 295"/>
                  <a:gd name="T44" fmla="*/ 51 w 299"/>
                  <a:gd name="T45" fmla="*/ 154 h 295"/>
                  <a:gd name="T46" fmla="*/ 51 w 299"/>
                  <a:gd name="T47" fmla="*/ 66 h 295"/>
                  <a:gd name="T48" fmla="*/ 39 w 299"/>
                  <a:gd name="T49" fmla="*/ 166 h 295"/>
                  <a:gd name="T50" fmla="*/ 25 w 299"/>
                  <a:gd name="T51" fmla="*/ 104 h 295"/>
                  <a:gd name="T52" fmla="*/ 263 w 299"/>
                  <a:gd name="T53" fmla="*/ 159 h 295"/>
                  <a:gd name="T54" fmla="*/ 251 w 299"/>
                  <a:gd name="T55" fmla="*/ 78 h 295"/>
                  <a:gd name="T56" fmla="*/ 247 w 299"/>
                  <a:gd name="T57" fmla="*/ 75 h 295"/>
                  <a:gd name="T58" fmla="*/ 230 w 299"/>
                  <a:gd name="T59" fmla="*/ 84 h 295"/>
                  <a:gd name="T60" fmla="*/ 233 w 299"/>
                  <a:gd name="T61" fmla="*/ 209 h 295"/>
                  <a:gd name="T62" fmla="*/ 207 w 299"/>
                  <a:gd name="T63" fmla="*/ 85 h 295"/>
                  <a:gd name="T64" fmla="*/ 136 w 299"/>
                  <a:gd name="T65" fmla="*/ 232 h 295"/>
                  <a:gd name="T66" fmla="*/ 133 w 299"/>
                  <a:gd name="T67" fmla="*/ 67 h 295"/>
                  <a:gd name="T68" fmla="*/ 109 w 299"/>
                  <a:gd name="T69" fmla="*/ 62 h 295"/>
                  <a:gd name="T70" fmla="*/ 89 w 299"/>
                  <a:gd name="T71" fmla="*/ 170 h 295"/>
                  <a:gd name="T72" fmla="*/ 77 w 299"/>
                  <a:gd name="T73" fmla="*/ 59 h 295"/>
                  <a:gd name="T74" fmla="*/ 98 w 299"/>
                  <a:gd name="T75" fmla="*/ 192 h 295"/>
                  <a:gd name="T76" fmla="*/ 74 w 299"/>
                  <a:gd name="T77" fmla="*/ 69 h 295"/>
                  <a:gd name="T78" fmla="*/ 61 w 299"/>
                  <a:gd name="T79" fmla="*/ 205 h 295"/>
                  <a:gd name="T80" fmla="*/ 59 w 299"/>
                  <a:gd name="T81" fmla="*/ 206 h 295"/>
                  <a:gd name="T82" fmla="*/ 104 w 299"/>
                  <a:gd name="T83" fmla="*/ 217 h 295"/>
                  <a:gd name="T84" fmla="*/ 136 w 299"/>
                  <a:gd name="T85" fmla="*/ 255 h 295"/>
                  <a:gd name="T86" fmla="*/ 165 w 299"/>
                  <a:gd name="T87" fmla="*/ 214 h 295"/>
                  <a:gd name="T88" fmla="*/ 222 w 299"/>
                  <a:gd name="T89" fmla="*/ 247 h 295"/>
                  <a:gd name="T90" fmla="*/ 262 w 299"/>
                  <a:gd name="T91" fmla="*/ 182 h 295"/>
                  <a:gd name="T92" fmla="*/ 281 w 299"/>
                  <a:gd name="T93" fmla="*/ 151 h 295"/>
                  <a:gd name="T94" fmla="*/ 249 w 299"/>
                  <a:gd name="T95" fmla="*/ 123 h 295"/>
                  <a:gd name="T96" fmla="*/ 261 w 299"/>
                  <a:gd name="T97" fmla="*/ 64 h 295"/>
                  <a:gd name="T98" fmla="*/ 218 w 299"/>
                  <a:gd name="T99" fmla="*/ 86 h 295"/>
                  <a:gd name="T100" fmla="*/ 205 w 299"/>
                  <a:gd name="T101" fmla="*/ 54 h 295"/>
                  <a:gd name="T102" fmla="*/ 182 w 299"/>
                  <a:gd name="T103" fmla="*/ 65 h 295"/>
                  <a:gd name="T104" fmla="*/ 99 w 299"/>
                  <a:gd name="T105" fmla="*/ 53 h 295"/>
                  <a:gd name="T106" fmla="*/ 56 w 299"/>
                  <a:gd name="T107" fmla="*/ 33 h 295"/>
                  <a:gd name="T108" fmla="*/ 46 w 299"/>
                  <a:gd name="T109" fmla="*/ 48 h 295"/>
                  <a:gd name="T110" fmla="*/ 60 w 299"/>
                  <a:gd name="T111" fmla="*/ 80 h 295"/>
                  <a:gd name="T112" fmla="*/ 71 w 299"/>
                  <a:gd name="T113" fmla="*/ 105 h 295"/>
                  <a:gd name="T114" fmla="*/ 66 w 299"/>
                  <a:gd name="T115" fmla="*/ 166 h 295"/>
                  <a:gd name="T116" fmla="*/ 190 w 299"/>
                  <a:gd name="T117" fmla="*/ 210 h 295"/>
                  <a:gd name="T118" fmla="*/ 18 w 299"/>
                  <a:gd name="T119" fmla="*/ 206 h 295"/>
                  <a:gd name="T120" fmla="*/ 7 w 299"/>
                  <a:gd name="T121" fmla="*/ 228 h 295"/>
                  <a:gd name="T122" fmla="*/ 68 w 299"/>
                  <a:gd name="T123" fmla="*/ 57 h 295"/>
                  <a:gd name="T124" fmla="*/ 112 w 299"/>
                  <a:gd name="T125" fmla="*/ 162 h 2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99" h="295">
                    <a:moveTo>
                      <a:pt x="75" y="62"/>
                    </a:moveTo>
                    <a:cubicBezTo>
                      <a:pt x="72" y="65"/>
                      <a:pt x="68" y="61"/>
                      <a:pt x="66" y="58"/>
                    </a:cubicBezTo>
                    <a:cubicBezTo>
                      <a:pt x="66" y="57"/>
                      <a:pt x="66" y="57"/>
                      <a:pt x="66" y="57"/>
                    </a:cubicBezTo>
                    <a:cubicBezTo>
                      <a:pt x="67" y="57"/>
                      <a:pt x="67" y="57"/>
                      <a:pt x="67" y="57"/>
                    </a:cubicBezTo>
                    <a:cubicBezTo>
                      <a:pt x="67" y="60"/>
                      <a:pt x="70" y="61"/>
                      <a:pt x="73" y="61"/>
                    </a:cubicBezTo>
                    <a:cubicBezTo>
                      <a:pt x="74" y="62"/>
                      <a:pt x="74" y="62"/>
                      <a:pt x="75" y="62"/>
                    </a:cubicBezTo>
                    <a:close/>
                    <a:moveTo>
                      <a:pt x="82" y="59"/>
                    </a:moveTo>
                    <a:cubicBezTo>
                      <a:pt x="81" y="57"/>
                      <a:pt x="82" y="55"/>
                      <a:pt x="81" y="54"/>
                    </a:cubicBezTo>
                    <a:cubicBezTo>
                      <a:pt x="81" y="56"/>
                      <a:pt x="79" y="54"/>
                      <a:pt x="79" y="56"/>
                    </a:cubicBezTo>
                    <a:cubicBezTo>
                      <a:pt x="80" y="57"/>
                      <a:pt x="80" y="59"/>
                      <a:pt x="82" y="59"/>
                    </a:cubicBezTo>
                    <a:close/>
                    <a:moveTo>
                      <a:pt x="79" y="63"/>
                    </a:moveTo>
                    <a:cubicBezTo>
                      <a:pt x="78" y="63"/>
                      <a:pt x="78" y="64"/>
                      <a:pt x="79" y="64"/>
                    </a:cubicBezTo>
                    <a:cubicBezTo>
                      <a:pt x="78" y="62"/>
                      <a:pt x="79" y="61"/>
                      <a:pt x="81" y="61"/>
                    </a:cubicBezTo>
                    <a:cubicBezTo>
                      <a:pt x="81" y="59"/>
                      <a:pt x="80" y="58"/>
                      <a:pt x="79" y="58"/>
                    </a:cubicBezTo>
                    <a:cubicBezTo>
                      <a:pt x="78" y="59"/>
                      <a:pt x="81" y="59"/>
                      <a:pt x="79" y="60"/>
                    </a:cubicBezTo>
                    <a:cubicBezTo>
                      <a:pt x="77" y="60"/>
                      <a:pt x="78" y="58"/>
                      <a:pt x="77" y="59"/>
                    </a:cubicBezTo>
                    <a:cubicBezTo>
                      <a:pt x="76" y="60"/>
                      <a:pt x="80" y="62"/>
                      <a:pt x="77" y="63"/>
                    </a:cubicBezTo>
                    <a:cubicBezTo>
                      <a:pt x="78" y="63"/>
                      <a:pt x="79" y="63"/>
                      <a:pt x="79" y="63"/>
                    </a:cubicBezTo>
                    <a:close/>
                    <a:moveTo>
                      <a:pt x="86" y="65"/>
                    </a:moveTo>
                    <a:cubicBezTo>
                      <a:pt x="86" y="65"/>
                      <a:pt x="86" y="66"/>
                      <a:pt x="86" y="65"/>
                    </a:cubicBezTo>
                    <a:cubicBezTo>
                      <a:pt x="85" y="64"/>
                      <a:pt x="83" y="63"/>
                      <a:pt x="81" y="62"/>
                    </a:cubicBezTo>
                    <a:cubicBezTo>
                      <a:pt x="82" y="63"/>
                      <a:pt x="79" y="62"/>
                      <a:pt x="80" y="64"/>
                    </a:cubicBezTo>
                    <a:cubicBezTo>
                      <a:pt x="82" y="64"/>
                      <a:pt x="82" y="65"/>
                      <a:pt x="85" y="66"/>
                    </a:cubicBezTo>
                    <a:cubicBezTo>
                      <a:pt x="85" y="65"/>
                      <a:pt x="85" y="65"/>
                      <a:pt x="86" y="65"/>
                    </a:cubicBezTo>
                    <a:close/>
                    <a:moveTo>
                      <a:pt x="96" y="62"/>
                    </a:moveTo>
                    <a:cubicBezTo>
                      <a:pt x="97" y="61"/>
                      <a:pt x="97" y="62"/>
                      <a:pt x="97" y="61"/>
                    </a:cubicBezTo>
                    <a:cubicBezTo>
                      <a:pt x="96" y="61"/>
                      <a:pt x="96" y="62"/>
                      <a:pt x="95" y="62"/>
                    </a:cubicBezTo>
                    <a:cubicBezTo>
                      <a:pt x="95" y="63"/>
                      <a:pt x="97" y="64"/>
                      <a:pt x="98" y="63"/>
                    </a:cubicBezTo>
                    <a:cubicBezTo>
                      <a:pt x="97" y="63"/>
                      <a:pt x="96" y="62"/>
                      <a:pt x="96" y="62"/>
                    </a:cubicBezTo>
                    <a:close/>
                    <a:moveTo>
                      <a:pt x="94" y="64"/>
                    </a:moveTo>
                    <a:cubicBezTo>
                      <a:pt x="95" y="65"/>
                      <a:pt x="94" y="66"/>
                      <a:pt x="93" y="65"/>
                    </a:cubicBezTo>
                    <a:cubicBezTo>
                      <a:pt x="94" y="60"/>
                      <a:pt x="88" y="62"/>
                      <a:pt x="88" y="60"/>
                    </a:cubicBezTo>
                    <a:cubicBezTo>
                      <a:pt x="88" y="61"/>
                      <a:pt x="87" y="61"/>
                      <a:pt x="86" y="62"/>
                    </a:cubicBezTo>
                    <a:cubicBezTo>
                      <a:pt x="88" y="65"/>
                      <a:pt x="93" y="67"/>
                      <a:pt x="97" y="67"/>
                    </a:cubicBezTo>
                    <a:cubicBezTo>
                      <a:pt x="94" y="66"/>
                      <a:pt x="96" y="64"/>
                      <a:pt x="94" y="64"/>
                    </a:cubicBezTo>
                    <a:close/>
                    <a:moveTo>
                      <a:pt x="103" y="65"/>
                    </a:moveTo>
                    <a:cubicBezTo>
                      <a:pt x="102" y="65"/>
                      <a:pt x="101" y="65"/>
                      <a:pt x="100" y="66"/>
                    </a:cubicBezTo>
                    <a:cubicBezTo>
                      <a:pt x="102" y="67"/>
                      <a:pt x="103" y="67"/>
                      <a:pt x="103" y="65"/>
                    </a:cubicBezTo>
                    <a:close/>
                    <a:moveTo>
                      <a:pt x="92" y="72"/>
                    </a:moveTo>
                    <a:cubicBezTo>
                      <a:pt x="91" y="71"/>
                      <a:pt x="89" y="69"/>
                      <a:pt x="88" y="71"/>
                    </a:cubicBezTo>
                    <a:cubicBezTo>
                      <a:pt x="89" y="71"/>
                      <a:pt x="90" y="74"/>
                      <a:pt x="92" y="72"/>
                    </a:cubicBezTo>
                    <a:close/>
                    <a:moveTo>
                      <a:pt x="100" y="71"/>
                    </a:moveTo>
                    <a:cubicBezTo>
                      <a:pt x="98" y="71"/>
                      <a:pt x="96" y="69"/>
                      <a:pt x="95" y="70"/>
                    </a:cubicBezTo>
                    <a:cubicBezTo>
                      <a:pt x="97" y="70"/>
                      <a:pt x="99" y="73"/>
                      <a:pt x="100" y="71"/>
                    </a:cubicBezTo>
                    <a:close/>
                    <a:moveTo>
                      <a:pt x="79" y="98"/>
                    </a:moveTo>
                    <a:cubicBezTo>
                      <a:pt x="78" y="96"/>
                      <a:pt x="80" y="96"/>
                      <a:pt x="81" y="95"/>
                    </a:cubicBezTo>
                    <a:cubicBezTo>
                      <a:pt x="79" y="96"/>
                      <a:pt x="79" y="94"/>
                      <a:pt x="79" y="95"/>
                    </a:cubicBezTo>
                    <a:cubicBezTo>
                      <a:pt x="80" y="96"/>
                      <a:pt x="76" y="97"/>
                      <a:pt x="76" y="95"/>
                    </a:cubicBezTo>
                    <a:cubicBezTo>
                      <a:pt x="76" y="96"/>
                      <a:pt x="73" y="96"/>
                      <a:pt x="76" y="97"/>
                    </a:cubicBezTo>
                    <a:cubicBezTo>
                      <a:pt x="76" y="95"/>
                      <a:pt x="78" y="98"/>
                      <a:pt x="79" y="98"/>
                    </a:cubicBezTo>
                    <a:close/>
                    <a:moveTo>
                      <a:pt x="89" y="170"/>
                    </a:moveTo>
                    <a:cubicBezTo>
                      <a:pt x="89" y="170"/>
                      <a:pt x="87" y="173"/>
                      <a:pt x="89" y="174"/>
                    </a:cubicBezTo>
                    <a:cubicBezTo>
                      <a:pt x="90" y="172"/>
                      <a:pt x="91" y="171"/>
                      <a:pt x="93" y="169"/>
                    </a:cubicBezTo>
                    <a:cubicBezTo>
                      <a:pt x="92" y="169"/>
                      <a:pt x="90" y="170"/>
                      <a:pt x="89" y="170"/>
                    </a:cubicBezTo>
                    <a:close/>
                    <a:moveTo>
                      <a:pt x="82" y="162"/>
                    </a:moveTo>
                    <a:cubicBezTo>
                      <a:pt x="85" y="162"/>
                      <a:pt x="85" y="162"/>
                      <a:pt x="85" y="162"/>
                    </a:cubicBezTo>
                    <a:cubicBezTo>
                      <a:pt x="84" y="161"/>
                      <a:pt x="87" y="160"/>
                      <a:pt x="85" y="160"/>
                    </a:cubicBezTo>
                    <a:cubicBezTo>
                      <a:pt x="85" y="161"/>
                      <a:pt x="83" y="160"/>
                      <a:pt x="82" y="162"/>
                    </a:cubicBezTo>
                    <a:close/>
                    <a:moveTo>
                      <a:pt x="93" y="160"/>
                    </a:moveTo>
                    <a:cubicBezTo>
                      <a:pt x="91" y="160"/>
                      <a:pt x="91" y="162"/>
                      <a:pt x="91" y="163"/>
                    </a:cubicBezTo>
                    <a:cubicBezTo>
                      <a:pt x="92" y="163"/>
                      <a:pt x="92" y="162"/>
                      <a:pt x="93" y="160"/>
                    </a:cubicBezTo>
                    <a:close/>
                    <a:moveTo>
                      <a:pt x="90" y="159"/>
                    </a:moveTo>
                    <a:cubicBezTo>
                      <a:pt x="91" y="157"/>
                      <a:pt x="95" y="156"/>
                      <a:pt x="92" y="154"/>
                    </a:cubicBezTo>
                    <a:cubicBezTo>
                      <a:pt x="92" y="156"/>
                      <a:pt x="88" y="156"/>
                      <a:pt x="90" y="159"/>
                    </a:cubicBezTo>
                    <a:close/>
                    <a:moveTo>
                      <a:pt x="111" y="162"/>
                    </a:moveTo>
                    <a:cubicBezTo>
                      <a:pt x="111" y="161"/>
                      <a:pt x="112" y="159"/>
                      <a:pt x="110" y="159"/>
                    </a:cubicBezTo>
                    <a:cubicBezTo>
                      <a:pt x="110" y="161"/>
                      <a:pt x="109" y="162"/>
                      <a:pt x="111" y="162"/>
                    </a:cubicBezTo>
                    <a:close/>
                    <a:moveTo>
                      <a:pt x="122" y="171"/>
                    </a:moveTo>
                    <a:cubicBezTo>
                      <a:pt x="122" y="172"/>
                      <a:pt x="122" y="174"/>
                      <a:pt x="123" y="173"/>
                    </a:cubicBezTo>
                    <a:cubicBezTo>
                      <a:pt x="123" y="172"/>
                      <a:pt x="123" y="171"/>
                      <a:pt x="122" y="171"/>
                    </a:cubicBezTo>
                    <a:close/>
                    <a:moveTo>
                      <a:pt x="118" y="170"/>
                    </a:moveTo>
                    <a:cubicBezTo>
                      <a:pt x="117" y="171"/>
                      <a:pt x="117" y="172"/>
                      <a:pt x="119" y="172"/>
                    </a:cubicBezTo>
                    <a:cubicBezTo>
                      <a:pt x="118" y="171"/>
                      <a:pt x="120" y="172"/>
                      <a:pt x="120" y="171"/>
                    </a:cubicBezTo>
                    <a:cubicBezTo>
                      <a:pt x="119" y="171"/>
                      <a:pt x="120" y="169"/>
                      <a:pt x="119" y="169"/>
                    </a:cubicBezTo>
                    <a:cubicBezTo>
                      <a:pt x="117" y="170"/>
                      <a:pt x="116" y="168"/>
                      <a:pt x="114" y="170"/>
                    </a:cubicBezTo>
                    <a:cubicBezTo>
                      <a:pt x="113" y="169"/>
                      <a:pt x="114" y="166"/>
                      <a:pt x="111" y="166"/>
                    </a:cubicBezTo>
                    <a:cubicBezTo>
                      <a:pt x="112" y="170"/>
                      <a:pt x="111" y="170"/>
                      <a:pt x="114" y="172"/>
                    </a:cubicBezTo>
                    <a:cubicBezTo>
                      <a:pt x="116" y="172"/>
                      <a:pt x="116" y="170"/>
                      <a:pt x="118" y="170"/>
                    </a:cubicBezTo>
                    <a:close/>
                    <a:moveTo>
                      <a:pt x="207" y="221"/>
                    </a:moveTo>
                    <a:cubicBezTo>
                      <a:pt x="206" y="222"/>
                      <a:pt x="205" y="223"/>
                      <a:pt x="206" y="225"/>
                    </a:cubicBezTo>
                    <a:cubicBezTo>
                      <a:pt x="207" y="224"/>
                      <a:pt x="208" y="227"/>
                      <a:pt x="208" y="225"/>
                    </a:cubicBezTo>
                    <a:cubicBezTo>
                      <a:pt x="207" y="225"/>
                      <a:pt x="209" y="222"/>
                      <a:pt x="207" y="220"/>
                    </a:cubicBezTo>
                    <a:lnTo>
                      <a:pt x="207" y="221"/>
                    </a:lnTo>
                    <a:close/>
                    <a:moveTo>
                      <a:pt x="213" y="204"/>
                    </a:moveTo>
                    <a:cubicBezTo>
                      <a:pt x="208" y="204"/>
                      <a:pt x="209" y="210"/>
                      <a:pt x="209" y="214"/>
                    </a:cubicBezTo>
                    <a:cubicBezTo>
                      <a:pt x="214" y="213"/>
                      <a:pt x="213" y="208"/>
                      <a:pt x="213" y="204"/>
                    </a:cubicBezTo>
                    <a:close/>
                    <a:moveTo>
                      <a:pt x="190" y="210"/>
                    </a:moveTo>
                    <a:cubicBezTo>
                      <a:pt x="192" y="209"/>
                      <a:pt x="194" y="208"/>
                      <a:pt x="195" y="206"/>
                    </a:cubicBezTo>
                    <a:cubicBezTo>
                      <a:pt x="193" y="208"/>
                      <a:pt x="193" y="203"/>
                      <a:pt x="192" y="204"/>
                    </a:cubicBezTo>
                    <a:cubicBezTo>
                      <a:pt x="192" y="205"/>
                      <a:pt x="191" y="208"/>
                      <a:pt x="190" y="210"/>
                    </a:cubicBezTo>
                    <a:close/>
                    <a:moveTo>
                      <a:pt x="131" y="68"/>
                    </a:moveTo>
                    <a:cubicBezTo>
                      <a:pt x="131" y="69"/>
                      <a:pt x="132" y="71"/>
                      <a:pt x="132" y="69"/>
                    </a:cubicBezTo>
                    <a:cubicBezTo>
                      <a:pt x="132" y="69"/>
                      <a:pt x="132" y="69"/>
                      <a:pt x="132" y="69"/>
                    </a:cubicBezTo>
                    <a:cubicBezTo>
                      <a:pt x="132" y="68"/>
                      <a:pt x="133" y="68"/>
                      <a:pt x="133" y="67"/>
                    </a:cubicBezTo>
                    <a:cubicBezTo>
                      <a:pt x="129" y="66"/>
                      <a:pt x="129" y="62"/>
                      <a:pt x="128" y="59"/>
                    </a:cubicBezTo>
                    <a:cubicBezTo>
                      <a:pt x="128" y="62"/>
                      <a:pt x="126" y="63"/>
                      <a:pt x="126" y="66"/>
                    </a:cubicBezTo>
                    <a:cubicBezTo>
                      <a:pt x="129" y="66"/>
                      <a:pt x="128" y="70"/>
                      <a:pt x="130" y="71"/>
                    </a:cubicBezTo>
                    <a:cubicBezTo>
                      <a:pt x="130" y="70"/>
                      <a:pt x="130" y="69"/>
                      <a:pt x="131" y="68"/>
                    </a:cubicBezTo>
                    <a:close/>
                    <a:moveTo>
                      <a:pt x="137" y="73"/>
                    </a:moveTo>
                    <a:cubicBezTo>
                      <a:pt x="136" y="72"/>
                      <a:pt x="135" y="72"/>
                      <a:pt x="136" y="70"/>
                    </a:cubicBezTo>
                    <a:cubicBezTo>
                      <a:pt x="137" y="70"/>
                      <a:pt x="136" y="73"/>
                      <a:pt x="138" y="72"/>
                    </a:cubicBezTo>
                    <a:cubicBezTo>
                      <a:pt x="138" y="69"/>
                      <a:pt x="136" y="69"/>
                      <a:pt x="134" y="67"/>
                    </a:cubicBezTo>
                    <a:cubicBezTo>
                      <a:pt x="136" y="70"/>
                      <a:pt x="131" y="68"/>
                      <a:pt x="133" y="73"/>
                    </a:cubicBezTo>
                    <a:cubicBezTo>
                      <a:pt x="134" y="72"/>
                      <a:pt x="136" y="74"/>
                      <a:pt x="137" y="73"/>
                    </a:cubicBezTo>
                    <a:close/>
                    <a:moveTo>
                      <a:pt x="196" y="90"/>
                    </a:moveTo>
                    <a:cubicBezTo>
                      <a:pt x="196" y="88"/>
                      <a:pt x="195" y="83"/>
                      <a:pt x="193" y="84"/>
                    </a:cubicBezTo>
                    <a:cubicBezTo>
                      <a:pt x="195" y="85"/>
                      <a:pt x="192" y="86"/>
                      <a:pt x="192" y="87"/>
                    </a:cubicBezTo>
                    <a:cubicBezTo>
                      <a:pt x="191" y="86"/>
                      <a:pt x="190" y="87"/>
                      <a:pt x="189" y="87"/>
                    </a:cubicBezTo>
                    <a:cubicBezTo>
                      <a:pt x="189" y="88"/>
                      <a:pt x="191" y="88"/>
                      <a:pt x="190" y="90"/>
                    </a:cubicBezTo>
                    <a:cubicBezTo>
                      <a:pt x="191" y="90"/>
                      <a:pt x="193" y="91"/>
                      <a:pt x="193" y="90"/>
                    </a:cubicBezTo>
                    <a:cubicBezTo>
                      <a:pt x="192" y="90"/>
                      <a:pt x="191" y="90"/>
                      <a:pt x="191" y="88"/>
                    </a:cubicBezTo>
                    <a:cubicBezTo>
                      <a:pt x="194" y="89"/>
                      <a:pt x="194" y="91"/>
                      <a:pt x="196" y="90"/>
                    </a:cubicBezTo>
                    <a:close/>
                    <a:moveTo>
                      <a:pt x="180" y="98"/>
                    </a:moveTo>
                    <a:cubicBezTo>
                      <a:pt x="179" y="98"/>
                      <a:pt x="179" y="97"/>
                      <a:pt x="179" y="98"/>
                    </a:cubicBezTo>
                    <a:cubicBezTo>
                      <a:pt x="180" y="99"/>
                      <a:pt x="181" y="97"/>
                      <a:pt x="183" y="98"/>
                    </a:cubicBezTo>
                    <a:cubicBezTo>
                      <a:pt x="181" y="95"/>
                      <a:pt x="175" y="93"/>
                      <a:pt x="175" y="90"/>
                    </a:cubicBezTo>
                    <a:cubicBezTo>
                      <a:pt x="178" y="92"/>
                      <a:pt x="181" y="95"/>
                      <a:pt x="184" y="97"/>
                    </a:cubicBezTo>
                    <a:cubicBezTo>
                      <a:pt x="184" y="96"/>
                      <a:pt x="185" y="96"/>
                      <a:pt x="185" y="94"/>
                    </a:cubicBezTo>
                    <a:cubicBezTo>
                      <a:pt x="184" y="92"/>
                      <a:pt x="182" y="91"/>
                      <a:pt x="180" y="90"/>
                    </a:cubicBezTo>
                    <a:cubicBezTo>
                      <a:pt x="176" y="89"/>
                      <a:pt x="168" y="87"/>
                      <a:pt x="166" y="91"/>
                    </a:cubicBezTo>
                    <a:cubicBezTo>
                      <a:pt x="171" y="92"/>
                      <a:pt x="175" y="99"/>
                      <a:pt x="179" y="96"/>
                    </a:cubicBezTo>
                    <a:cubicBezTo>
                      <a:pt x="179" y="97"/>
                      <a:pt x="182" y="97"/>
                      <a:pt x="180" y="98"/>
                    </a:cubicBezTo>
                    <a:close/>
                    <a:moveTo>
                      <a:pt x="299" y="104"/>
                    </a:moveTo>
                    <a:cubicBezTo>
                      <a:pt x="297" y="103"/>
                      <a:pt x="293" y="105"/>
                      <a:pt x="292" y="107"/>
                    </a:cubicBezTo>
                    <a:cubicBezTo>
                      <a:pt x="295" y="107"/>
                      <a:pt x="297" y="105"/>
                      <a:pt x="299" y="104"/>
                    </a:cubicBezTo>
                    <a:close/>
                    <a:moveTo>
                      <a:pt x="279" y="96"/>
                    </a:moveTo>
                    <a:cubicBezTo>
                      <a:pt x="279" y="97"/>
                      <a:pt x="279" y="98"/>
                      <a:pt x="279" y="98"/>
                    </a:cubicBezTo>
                    <a:cubicBezTo>
                      <a:pt x="282" y="100"/>
                      <a:pt x="284" y="100"/>
                      <a:pt x="284" y="96"/>
                    </a:cubicBezTo>
                    <a:cubicBezTo>
                      <a:pt x="281" y="94"/>
                      <a:pt x="282" y="95"/>
                      <a:pt x="279" y="96"/>
                    </a:cubicBezTo>
                    <a:close/>
                    <a:moveTo>
                      <a:pt x="281" y="154"/>
                    </a:moveTo>
                    <a:cubicBezTo>
                      <a:pt x="283" y="154"/>
                      <a:pt x="284" y="155"/>
                      <a:pt x="284" y="154"/>
                    </a:cubicBezTo>
                    <a:cubicBezTo>
                      <a:pt x="283" y="154"/>
                      <a:pt x="284" y="154"/>
                      <a:pt x="284" y="153"/>
                    </a:cubicBezTo>
                    <a:cubicBezTo>
                      <a:pt x="282" y="152"/>
                      <a:pt x="282" y="153"/>
                      <a:pt x="281" y="154"/>
                    </a:cubicBezTo>
                    <a:close/>
                    <a:moveTo>
                      <a:pt x="281" y="107"/>
                    </a:moveTo>
                    <a:cubicBezTo>
                      <a:pt x="281" y="107"/>
                      <a:pt x="281" y="108"/>
                      <a:pt x="281" y="108"/>
                    </a:cubicBezTo>
                    <a:cubicBezTo>
                      <a:pt x="282" y="108"/>
                      <a:pt x="283" y="108"/>
                      <a:pt x="283" y="107"/>
                    </a:cubicBezTo>
                    <a:cubicBezTo>
                      <a:pt x="282" y="107"/>
                      <a:pt x="282" y="107"/>
                      <a:pt x="281" y="107"/>
                    </a:cubicBezTo>
                    <a:close/>
                    <a:moveTo>
                      <a:pt x="284" y="124"/>
                    </a:moveTo>
                    <a:cubicBezTo>
                      <a:pt x="280" y="125"/>
                      <a:pt x="279" y="120"/>
                      <a:pt x="275" y="124"/>
                    </a:cubicBezTo>
                    <a:cubicBezTo>
                      <a:pt x="276" y="128"/>
                      <a:pt x="277" y="131"/>
                      <a:pt x="281" y="131"/>
                    </a:cubicBezTo>
                    <a:cubicBezTo>
                      <a:pt x="282" y="128"/>
                      <a:pt x="281" y="128"/>
                      <a:pt x="281" y="126"/>
                    </a:cubicBezTo>
                    <a:cubicBezTo>
                      <a:pt x="282" y="125"/>
                      <a:pt x="284" y="127"/>
                      <a:pt x="284" y="124"/>
                    </a:cubicBezTo>
                    <a:close/>
                    <a:moveTo>
                      <a:pt x="280" y="137"/>
                    </a:moveTo>
                    <a:cubicBezTo>
                      <a:pt x="281" y="135"/>
                      <a:pt x="278" y="135"/>
                      <a:pt x="278" y="136"/>
                    </a:cubicBezTo>
                    <a:cubicBezTo>
                      <a:pt x="277" y="138"/>
                      <a:pt x="280" y="138"/>
                      <a:pt x="280" y="137"/>
                    </a:cubicBezTo>
                    <a:close/>
                    <a:moveTo>
                      <a:pt x="278" y="133"/>
                    </a:moveTo>
                    <a:cubicBezTo>
                      <a:pt x="278" y="134"/>
                      <a:pt x="275" y="133"/>
                      <a:pt x="276" y="135"/>
                    </a:cubicBezTo>
                    <a:cubicBezTo>
                      <a:pt x="278" y="137"/>
                      <a:pt x="280" y="134"/>
                      <a:pt x="278" y="133"/>
                    </a:cubicBezTo>
                    <a:close/>
                    <a:moveTo>
                      <a:pt x="279" y="104"/>
                    </a:moveTo>
                    <a:cubicBezTo>
                      <a:pt x="279" y="102"/>
                      <a:pt x="280" y="100"/>
                      <a:pt x="278" y="100"/>
                    </a:cubicBezTo>
                    <a:cubicBezTo>
                      <a:pt x="278" y="101"/>
                      <a:pt x="275" y="100"/>
                      <a:pt x="276" y="102"/>
                    </a:cubicBezTo>
                    <a:cubicBezTo>
                      <a:pt x="277" y="103"/>
                      <a:pt x="278" y="104"/>
                      <a:pt x="279" y="104"/>
                    </a:cubicBezTo>
                    <a:close/>
                    <a:moveTo>
                      <a:pt x="280" y="171"/>
                    </a:moveTo>
                    <a:cubicBezTo>
                      <a:pt x="279" y="170"/>
                      <a:pt x="282" y="169"/>
                      <a:pt x="280" y="169"/>
                    </a:cubicBezTo>
                    <a:cubicBezTo>
                      <a:pt x="278" y="168"/>
                      <a:pt x="280" y="170"/>
                      <a:pt x="279" y="170"/>
                    </a:cubicBezTo>
                    <a:cubicBezTo>
                      <a:pt x="278" y="169"/>
                      <a:pt x="275" y="168"/>
                      <a:pt x="274" y="169"/>
                    </a:cubicBezTo>
                    <a:cubicBezTo>
                      <a:pt x="276" y="169"/>
                      <a:pt x="277" y="171"/>
                      <a:pt x="279" y="171"/>
                    </a:cubicBezTo>
                    <a:cubicBezTo>
                      <a:pt x="279" y="170"/>
                      <a:pt x="280" y="172"/>
                      <a:pt x="280" y="171"/>
                    </a:cubicBezTo>
                    <a:close/>
                    <a:moveTo>
                      <a:pt x="273" y="120"/>
                    </a:moveTo>
                    <a:cubicBezTo>
                      <a:pt x="275" y="120"/>
                      <a:pt x="275" y="119"/>
                      <a:pt x="276" y="119"/>
                    </a:cubicBezTo>
                    <a:cubicBezTo>
                      <a:pt x="277" y="118"/>
                      <a:pt x="276" y="117"/>
                      <a:pt x="275" y="117"/>
                    </a:cubicBezTo>
                    <a:cubicBezTo>
                      <a:pt x="276" y="119"/>
                      <a:pt x="273" y="119"/>
                      <a:pt x="273" y="120"/>
                    </a:cubicBezTo>
                    <a:close/>
                    <a:moveTo>
                      <a:pt x="273" y="99"/>
                    </a:moveTo>
                    <a:cubicBezTo>
                      <a:pt x="274" y="101"/>
                      <a:pt x="273" y="102"/>
                      <a:pt x="274" y="103"/>
                    </a:cubicBezTo>
                    <a:cubicBezTo>
                      <a:pt x="274" y="101"/>
                      <a:pt x="276" y="100"/>
                      <a:pt x="277" y="98"/>
                    </a:cubicBezTo>
                    <a:cubicBezTo>
                      <a:pt x="275" y="98"/>
                      <a:pt x="276" y="96"/>
                      <a:pt x="274" y="96"/>
                    </a:cubicBezTo>
                    <a:cubicBezTo>
                      <a:pt x="274" y="97"/>
                      <a:pt x="274" y="98"/>
                      <a:pt x="274" y="99"/>
                    </a:cubicBezTo>
                    <a:cubicBezTo>
                      <a:pt x="275" y="99"/>
                      <a:pt x="275" y="98"/>
                      <a:pt x="276" y="98"/>
                    </a:cubicBezTo>
                    <a:cubicBezTo>
                      <a:pt x="276" y="101"/>
                      <a:pt x="274" y="100"/>
                      <a:pt x="273" y="99"/>
                    </a:cubicBezTo>
                    <a:close/>
                    <a:moveTo>
                      <a:pt x="273" y="151"/>
                    </a:moveTo>
                    <a:cubicBezTo>
                      <a:pt x="273" y="151"/>
                      <a:pt x="273" y="151"/>
                      <a:pt x="273" y="151"/>
                    </a:cubicBezTo>
                    <a:cubicBezTo>
                      <a:pt x="273" y="151"/>
                      <a:pt x="273" y="151"/>
                      <a:pt x="273" y="151"/>
                    </a:cubicBezTo>
                    <a:close/>
                    <a:moveTo>
                      <a:pt x="273" y="45"/>
                    </a:moveTo>
                    <a:cubicBezTo>
                      <a:pt x="270" y="47"/>
                      <a:pt x="272" y="44"/>
                      <a:pt x="270" y="42"/>
                    </a:cubicBezTo>
                    <a:cubicBezTo>
                      <a:pt x="272" y="43"/>
                      <a:pt x="272" y="42"/>
                      <a:pt x="274" y="42"/>
                    </a:cubicBezTo>
                    <a:cubicBezTo>
                      <a:pt x="274" y="41"/>
                      <a:pt x="273" y="41"/>
                      <a:pt x="273" y="40"/>
                    </a:cubicBezTo>
                    <a:cubicBezTo>
                      <a:pt x="274" y="41"/>
                      <a:pt x="274" y="41"/>
                      <a:pt x="275" y="40"/>
                    </a:cubicBezTo>
                    <a:cubicBezTo>
                      <a:pt x="275" y="38"/>
                      <a:pt x="276" y="38"/>
                      <a:pt x="276" y="36"/>
                    </a:cubicBezTo>
                    <a:cubicBezTo>
                      <a:pt x="273" y="36"/>
                      <a:pt x="272" y="38"/>
                      <a:pt x="270" y="39"/>
                    </a:cubicBezTo>
                    <a:cubicBezTo>
                      <a:pt x="270" y="40"/>
                      <a:pt x="271" y="40"/>
                      <a:pt x="271" y="42"/>
                    </a:cubicBezTo>
                    <a:cubicBezTo>
                      <a:pt x="268" y="42"/>
                      <a:pt x="267" y="46"/>
                      <a:pt x="265" y="49"/>
                    </a:cubicBezTo>
                    <a:cubicBezTo>
                      <a:pt x="266" y="49"/>
                      <a:pt x="266" y="49"/>
                      <a:pt x="266" y="49"/>
                    </a:cubicBezTo>
                    <a:cubicBezTo>
                      <a:pt x="266" y="49"/>
                      <a:pt x="266" y="48"/>
                      <a:pt x="267" y="48"/>
                    </a:cubicBezTo>
                    <a:cubicBezTo>
                      <a:pt x="267" y="50"/>
                      <a:pt x="269" y="49"/>
                      <a:pt x="270" y="50"/>
                    </a:cubicBezTo>
                    <a:cubicBezTo>
                      <a:pt x="269" y="51"/>
                      <a:pt x="268" y="51"/>
                      <a:pt x="268" y="52"/>
                    </a:cubicBezTo>
                    <a:cubicBezTo>
                      <a:pt x="270" y="52"/>
                      <a:pt x="270" y="49"/>
                      <a:pt x="271" y="51"/>
                    </a:cubicBezTo>
                    <a:cubicBezTo>
                      <a:pt x="272" y="49"/>
                      <a:pt x="273" y="46"/>
                      <a:pt x="273" y="45"/>
                    </a:cubicBezTo>
                    <a:close/>
                    <a:moveTo>
                      <a:pt x="267" y="20"/>
                    </a:moveTo>
                    <a:cubicBezTo>
                      <a:pt x="268" y="20"/>
                      <a:pt x="268" y="20"/>
                      <a:pt x="268" y="19"/>
                    </a:cubicBezTo>
                    <a:cubicBezTo>
                      <a:pt x="268" y="19"/>
                      <a:pt x="267" y="19"/>
                      <a:pt x="266" y="19"/>
                    </a:cubicBezTo>
                    <a:cubicBezTo>
                      <a:pt x="268" y="23"/>
                      <a:pt x="272" y="28"/>
                      <a:pt x="271" y="32"/>
                    </a:cubicBezTo>
                    <a:cubicBezTo>
                      <a:pt x="273" y="32"/>
                      <a:pt x="274" y="33"/>
                      <a:pt x="276" y="33"/>
                    </a:cubicBezTo>
                    <a:cubicBezTo>
                      <a:pt x="276" y="29"/>
                      <a:pt x="276" y="25"/>
                      <a:pt x="276" y="20"/>
                    </a:cubicBezTo>
                    <a:cubicBezTo>
                      <a:pt x="273" y="20"/>
                      <a:pt x="272" y="23"/>
                      <a:pt x="269" y="24"/>
                    </a:cubicBezTo>
                    <a:cubicBezTo>
                      <a:pt x="269" y="22"/>
                      <a:pt x="267" y="22"/>
                      <a:pt x="267" y="20"/>
                    </a:cubicBezTo>
                    <a:close/>
                    <a:moveTo>
                      <a:pt x="267" y="58"/>
                    </a:moveTo>
                    <a:cubicBezTo>
                      <a:pt x="268" y="56"/>
                      <a:pt x="271" y="56"/>
                      <a:pt x="272" y="54"/>
                    </a:cubicBezTo>
                    <a:cubicBezTo>
                      <a:pt x="270" y="54"/>
                      <a:pt x="268" y="56"/>
                      <a:pt x="267" y="54"/>
                    </a:cubicBezTo>
                    <a:cubicBezTo>
                      <a:pt x="268" y="56"/>
                      <a:pt x="266" y="57"/>
                      <a:pt x="267" y="58"/>
                    </a:cubicBezTo>
                    <a:close/>
                    <a:moveTo>
                      <a:pt x="267" y="54"/>
                    </a:moveTo>
                    <a:cubicBezTo>
                      <a:pt x="267" y="54"/>
                      <a:pt x="267" y="54"/>
                      <a:pt x="267" y="54"/>
                    </a:cubicBezTo>
                    <a:cubicBezTo>
                      <a:pt x="267" y="54"/>
                      <a:pt x="267" y="54"/>
                      <a:pt x="267" y="54"/>
                    </a:cubicBezTo>
                    <a:close/>
                    <a:moveTo>
                      <a:pt x="266" y="102"/>
                    </a:moveTo>
                    <a:cubicBezTo>
                      <a:pt x="266" y="100"/>
                      <a:pt x="266" y="99"/>
                      <a:pt x="264" y="99"/>
                    </a:cubicBezTo>
                    <a:cubicBezTo>
                      <a:pt x="264" y="101"/>
                      <a:pt x="265" y="102"/>
                      <a:pt x="266" y="102"/>
                    </a:cubicBezTo>
                    <a:close/>
                    <a:moveTo>
                      <a:pt x="257" y="109"/>
                    </a:moveTo>
                    <a:cubicBezTo>
                      <a:pt x="257" y="111"/>
                      <a:pt x="262" y="110"/>
                      <a:pt x="262" y="109"/>
                    </a:cubicBezTo>
                    <a:cubicBezTo>
                      <a:pt x="260" y="107"/>
                      <a:pt x="259" y="109"/>
                      <a:pt x="257" y="109"/>
                    </a:cubicBezTo>
                    <a:close/>
                    <a:moveTo>
                      <a:pt x="253" y="195"/>
                    </a:moveTo>
                    <a:cubicBezTo>
                      <a:pt x="254" y="194"/>
                      <a:pt x="254" y="192"/>
                      <a:pt x="252" y="193"/>
                    </a:cubicBezTo>
                    <a:cubicBezTo>
                      <a:pt x="252" y="194"/>
                      <a:pt x="252" y="195"/>
                      <a:pt x="253" y="195"/>
                    </a:cubicBezTo>
                    <a:close/>
                    <a:moveTo>
                      <a:pt x="246" y="58"/>
                    </a:moveTo>
                    <a:cubicBezTo>
                      <a:pt x="247" y="55"/>
                      <a:pt x="249" y="53"/>
                      <a:pt x="250" y="50"/>
                    </a:cubicBezTo>
                    <a:cubicBezTo>
                      <a:pt x="246" y="49"/>
                      <a:pt x="248" y="54"/>
                      <a:pt x="245" y="54"/>
                    </a:cubicBezTo>
                    <a:cubicBezTo>
                      <a:pt x="247" y="56"/>
                      <a:pt x="245" y="56"/>
                      <a:pt x="246" y="58"/>
                    </a:cubicBezTo>
                    <a:close/>
                    <a:moveTo>
                      <a:pt x="246" y="216"/>
                    </a:moveTo>
                    <a:cubicBezTo>
                      <a:pt x="246" y="214"/>
                      <a:pt x="244" y="213"/>
                      <a:pt x="244" y="213"/>
                    </a:cubicBezTo>
                    <a:cubicBezTo>
                      <a:pt x="245" y="214"/>
                      <a:pt x="244" y="217"/>
                      <a:pt x="246" y="216"/>
                    </a:cubicBezTo>
                    <a:close/>
                    <a:moveTo>
                      <a:pt x="243" y="231"/>
                    </a:moveTo>
                    <a:cubicBezTo>
                      <a:pt x="243" y="232"/>
                      <a:pt x="244" y="233"/>
                      <a:pt x="245" y="233"/>
                    </a:cubicBezTo>
                    <a:cubicBezTo>
                      <a:pt x="245" y="232"/>
                      <a:pt x="245" y="231"/>
                      <a:pt x="245" y="230"/>
                    </a:cubicBezTo>
                    <a:cubicBezTo>
                      <a:pt x="244" y="230"/>
                      <a:pt x="244" y="231"/>
                      <a:pt x="243" y="231"/>
                    </a:cubicBezTo>
                    <a:close/>
                    <a:moveTo>
                      <a:pt x="247" y="107"/>
                    </a:moveTo>
                    <a:cubicBezTo>
                      <a:pt x="247" y="106"/>
                      <a:pt x="247" y="105"/>
                      <a:pt x="247" y="105"/>
                    </a:cubicBezTo>
                    <a:cubicBezTo>
                      <a:pt x="245" y="104"/>
                      <a:pt x="242" y="103"/>
                      <a:pt x="242" y="105"/>
                    </a:cubicBezTo>
                    <a:cubicBezTo>
                      <a:pt x="243" y="106"/>
                      <a:pt x="245" y="107"/>
                      <a:pt x="247" y="107"/>
                    </a:cubicBezTo>
                    <a:close/>
                    <a:moveTo>
                      <a:pt x="244" y="206"/>
                    </a:moveTo>
                    <a:cubicBezTo>
                      <a:pt x="243" y="204"/>
                      <a:pt x="243" y="199"/>
                      <a:pt x="244" y="197"/>
                    </a:cubicBezTo>
                    <a:cubicBezTo>
                      <a:pt x="243" y="199"/>
                      <a:pt x="241" y="206"/>
                      <a:pt x="244" y="206"/>
                    </a:cubicBezTo>
                    <a:close/>
                    <a:moveTo>
                      <a:pt x="242" y="95"/>
                    </a:moveTo>
                    <a:cubicBezTo>
                      <a:pt x="241" y="94"/>
                      <a:pt x="239" y="95"/>
                      <a:pt x="239" y="97"/>
                    </a:cubicBezTo>
                    <a:cubicBezTo>
                      <a:pt x="240" y="96"/>
                      <a:pt x="241" y="97"/>
                      <a:pt x="242" y="95"/>
                    </a:cubicBezTo>
                    <a:close/>
                    <a:moveTo>
                      <a:pt x="239" y="39"/>
                    </a:moveTo>
                    <a:cubicBezTo>
                      <a:pt x="240" y="39"/>
                      <a:pt x="241" y="39"/>
                      <a:pt x="242" y="38"/>
                    </a:cubicBezTo>
                    <a:cubicBezTo>
                      <a:pt x="242" y="38"/>
                      <a:pt x="241" y="38"/>
                      <a:pt x="241" y="37"/>
                    </a:cubicBezTo>
                    <a:cubicBezTo>
                      <a:pt x="242" y="37"/>
                      <a:pt x="244" y="37"/>
                      <a:pt x="245" y="35"/>
                    </a:cubicBezTo>
                    <a:cubicBezTo>
                      <a:pt x="242" y="36"/>
                      <a:pt x="240" y="37"/>
                      <a:pt x="239" y="39"/>
                    </a:cubicBezTo>
                    <a:close/>
                    <a:moveTo>
                      <a:pt x="238" y="58"/>
                    </a:moveTo>
                    <a:cubicBezTo>
                      <a:pt x="238" y="59"/>
                      <a:pt x="239" y="60"/>
                      <a:pt x="239" y="61"/>
                    </a:cubicBezTo>
                    <a:cubicBezTo>
                      <a:pt x="240" y="59"/>
                      <a:pt x="241" y="58"/>
                      <a:pt x="239" y="57"/>
                    </a:cubicBezTo>
                    <a:cubicBezTo>
                      <a:pt x="239" y="58"/>
                      <a:pt x="238" y="58"/>
                      <a:pt x="238" y="58"/>
                    </a:cubicBezTo>
                    <a:close/>
                    <a:moveTo>
                      <a:pt x="239" y="108"/>
                    </a:moveTo>
                    <a:cubicBezTo>
                      <a:pt x="238" y="106"/>
                      <a:pt x="239" y="105"/>
                      <a:pt x="240" y="104"/>
                    </a:cubicBezTo>
                    <a:cubicBezTo>
                      <a:pt x="238" y="102"/>
                      <a:pt x="236" y="108"/>
                      <a:pt x="239" y="108"/>
                    </a:cubicBezTo>
                    <a:close/>
                    <a:moveTo>
                      <a:pt x="238" y="256"/>
                    </a:moveTo>
                    <a:cubicBezTo>
                      <a:pt x="239" y="256"/>
                      <a:pt x="242" y="254"/>
                      <a:pt x="243" y="252"/>
                    </a:cubicBezTo>
                    <a:cubicBezTo>
                      <a:pt x="241" y="253"/>
                      <a:pt x="239" y="254"/>
                      <a:pt x="238" y="256"/>
                    </a:cubicBezTo>
                    <a:close/>
                    <a:moveTo>
                      <a:pt x="236" y="219"/>
                    </a:moveTo>
                    <a:cubicBezTo>
                      <a:pt x="235" y="221"/>
                      <a:pt x="239" y="221"/>
                      <a:pt x="238" y="219"/>
                    </a:cubicBezTo>
                    <a:cubicBezTo>
                      <a:pt x="237" y="219"/>
                      <a:pt x="237" y="218"/>
                      <a:pt x="236" y="219"/>
                    </a:cubicBezTo>
                    <a:close/>
                    <a:moveTo>
                      <a:pt x="232" y="200"/>
                    </a:moveTo>
                    <a:cubicBezTo>
                      <a:pt x="231" y="202"/>
                      <a:pt x="234" y="202"/>
                      <a:pt x="235" y="201"/>
                    </a:cubicBezTo>
                    <a:cubicBezTo>
                      <a:pt x="235" y="200"/>
                      <a:pt x="234" y="200"/>
                      <a:pt x="232" y="200"/>
                    </a:cubicBezTo>
                    <a:close/>
                    <a:moveTo>
                      <a:pt x="231" y="235"/>
                    </a:moveTo>
                    <a:cubicBezTo>
                      <a:pt x="230" y="235"/>
                      <a:pt x="230" y="235"/>
                      <a:pt x="229" y="235"/>
                    </a:cubicBezTo>
                    <a:cubicBezTo>
                      <a:pt x="228" y="236"/>
                      <a:pt x="228" y="238"/>
                      <a:pt x="230" y="238"/>
                    </a:cubicBezTo>
                    <a:cubicBezTo>
                      <a:pt x="230" y="237"/>
                      <a:pt x="231" y="237"/>
                      <a:pt x="231" y="235"/>
                    </a:cubicBezTo>
                    <a:close/>
                    <a:moveTo>
                      <a:pt x="229" y="255"/>
                    </a:moveTo>
                    <a:cubicBezTo>
                      <a:pt x="229" y="254"/>
                      <a:pt x="229" y="252"/>
                      <a:pt x="228" y="252"/>
                    </a:cubicBezTo>
                    <a:cubicBezTo>
                      <a:pt x="228" y="253"/>
                      <a:pt x="227" y="255"/>
                      <a:pt x="229" y="255"/>
                    </a:cubicBezTo>
                    <a:close/>
                    <a:moveTo>
                      <a:pt x="228" y="244"/>
                    </a:moveTo>
                    <a:cubicBezTo>
                      <a:pt x="228" y="243"/>
                      <a:pt x="228" y="242"/>
                      <a:pt x="228" y="241"/>
                    </a:cubicBezTo>
                    <a:cubicBezTo>
                      <a:pt x="226" y="241"/>
                      <a:pt x="226" y="244"/>
                      <a:pt x="228" y="244"/>
                    </a:cubicBezTo>
                    <a:close/>
                    <a:moveTo>
                      <a:pt x="230" y="103"/>
                    </a:moveTo>
                    <a:cubicBezTo>
                      <a:pt x="230" y="103"/>
                      <a:pt x="230" y="103"/>
                      <a:pt x="230" y="103"/>
                    </a:cubicBezTo>
                    <a:cubicBezTo>
                      <a:pt x="232" y="102"/>
                      <a:pt x="231" y="102"/>
                      <a:pt x="230" y="101"/>
                    </a:cubicBezTo>
                    <a:cubicBezTo>
                      <a:pt x="236" y="101"/>
                      <a:pt x="238" y="101"/>
                      <a:pt x="244" y="101"/>
                    </a:cubicBezTo>
                    <a:cubicBezTo>
                      <a:pt x="242" y="99"/>
                      <a:pt x="237" y="98"/>
                      <a:pt x="235" y="98"/>
                    </a:cubicBezTo>
                    <a:cubicBezTo>
                      <a:pt x="234" y="96"/>
                      <a:pt x="232" y="94"/>
                      <a:pt x="230" y="95"/>
                    </a:cubicBezTo>
                    <a:cubicBezTo>
                      <a:pt x="231" y="95"/>
                      <a:pt x="231" y="95"/>
                      <a:pt x="232" y="96"/>
                    </a:cubicBezTo>
                    <a:cubicBezTo>
                      <a:pt x="230" y="96"/>
                      <a:pt x="230" y="97"/>
                      <a:pt x="229" y="97"/>
                    </a:cubicBezTo>
                    <a:cubicBezTo>
                      <a:pt x="228" y="99"/>
                      <a:pt x="231" y="100"/>
                      <a:pt x="230" y="101"/>
                    </a:cubicBezTo>
                    <a:cubicBezTo>
                      <a:pt x="227" y="101"/>
                      <a:pt x="231" y="95"/>
                      <a:pt x="227" y="96"/>
                    </a:cubicBezTo>
                    <a:cubicBezTo>
                      <a:pt x="226" y="98"/>
                      <a:pt x="230" y="99"/>
                      <a:pt x="228" y="102"/>
                    </a:cubicBezTo>
                    <a:cubicBezTo>
                      <a:pt x="230" y="100"/>
                      <a:pt x="229" y="102"/>
                      <a:pt x="230" y="103"/>
                    </a:cubicBezTo>
                    <a:close/>
                    <a:moveTo>
                      <a:pt x="224" y="49"/>
                    </a:moveTo>
                    <a:cubicBezTo>
                      <a:pt x="227" y="47"/>
                      <a:pt x="229" y="46"/>
                      <a:pt x="232" y="44"/>
                    </a:cubicBezTo>
                    <a:cubicBezTo>
                      <a:pt x="229" y="45"/>
                      <a:pt x="224" y="47"/>
                      <a:pt x="224" y="49"/>
                    </a:cubicBezTo>
                    <a:close/>
                    <a:moveTo>
                      <a:pt x="224" y="244"/>
                    </a:moveTo>
                    <a:cubicBezTo>
                      <a:pt x="224" y="242"/>
                      <a:pt x="224" y="237"/>
                      <a:pt x="223" y="239"/>
                    </a:cubicBezTo>
                    <a:cubicBezTo>
                      <a:pt x="224" y="241"/>
                      <a:pt x="222" y="243"/>
                      <a:pt x="224" y="244"/>
                    </a:cubicBezTo>
                    <a:close/>
                    <a:moveTo>
                      <a:pt x="218" y="210"/>
                    </a:moveTo>
                    <a:cubicBezTo>
                      <a:pt x="219" y="211"/>
                      <a:pt x="219" y="210"/>
                      <a:pt x="220" y="209"/>
                    </a:cubicBezTo>
                    <a:cubicBezTo>
                      <a:pt x="221" y="210"/>
                      <a:pt x="222" y="211"/>
                      <a:pt x="223" y="212"/>
                    </a:cubicBezTo>
                    <a:cubicBezTo>
                      <a:pt x="222" y="209"/>
                      <a:pt x="220" y="208"/>
                      <a:pt x="218" y="210"/>
                    </a:cubicBezTo>
                    <a:close/>
                    <a:moveTo>
                      <a:pt x="219" y="204"/>
                    </a:moveTo>
                    <a:cubicBezTo>
                      <a:pt x="222" y="205"/>
                      <a:pt x="223" y="210"/>
                      <a:pt x="225" y="208"/>
                    </a:cubicBezTo>
                    <a:cubicBezTo>
                      <a:pt x="223" y="207"/>
                      <a:pt x="222" y="203"/>
                      <a:pt x="219" y="204"/>
                    </a:cubicBezTo>
                    <a:close/>
                    <a:moveTo>
                      <a:pt x="218" y="225"/>
                    </a:moveTo>
                    <a:cubicBezTo>
                      <a:pt x="220" y="225"/>
                      <a:pt x="222" y="225"/>
                      <a:pt x="222" y="223"/>
                    </a:cubicBezTo>
                    <a:cubicBezTo>
                      <a:pt x="221" y="218"/>
                      <a:pt x="214" y="222"/>
                      <a:pt x="218" y="225"/>
                    </a:cubicBezTo>
                    <a:close/>
                    <a:moveTo>
                      <a:pt x="220" y="207"/>
                    </a:moveTo>
                    <a:cubicBezTo>
                      <a:pt x="220" y="205"/>
                      <a:pt x="220" y="204"/>
                      <a:pt x="218" y="205"/>
                    </a:cubicBezTo>
                    <a:cubicBezTo>
                      <a:pt x="217" y="207"/>
                      <a:pt x="219" y="207"/>
                      <a:pt x="220" y="207"/>
                    </a:cubicBezTo>
                    <a:close/>
                    <a:moveTo>
                      <a:pt x="215" y="68"/>
                    </a:moveTo>
                    <a:cubicBezTo>
                      <a:pt x="216" y="68"/>
                      <a:pt x="219" y="70"/>
                      <a:pt x="218" y="68"/>
                    </a:cubicBezTo>
                    <a:cubicBezTo>
                      <a:pt x="218" y="66"/>
                      <a:pt x="215" y="67"/>
                      <a:pt x="215" y="68"/>
                    </a:cubicBezTo>
                    <a:close/>
                    <a:moveTo>
                      <a:pt x="216" y="85"/>
                    </a:moveTo>
                    <a:cubicBezTo>
                      <a:pt x="218" y="85"/>
                      <a:pt x="219" y="84"/>
                      <a:pt x="219" y="82"/>
                    </a:cubicBezTo>
                    <a:cubicBezTo>
                      <a:pt x="217" y="79"/>
                      <a:pt x="214" y="82"/>
                      <a:pt x="216" y="85"/>
                    </a:cubicBezTo>
                    <a:close/>
                    <a:moveTo>
                      <a:pt x="212" y="42"/>
                    </a:moveTo>
                    <a:cubicBezTo>
                      <a:pt x="212" y="43"/>
                      <a:pt x="209" y="44"/>
                      <a:pt x="211" y="45"/>
                    </a:cubicBezTo>
                    <a:cubicBezTo>
                      <a:pt x="211" y="43"/>
                      <a:pt x="212" y="45"/>
                      <a:pt x="213" y="44"/>
                    </a:cubicBezTo>
                    <a:cubicBezTo>
                      <a:pt x="213" y="43"/>
                      <a:pt x="212" y="43"/>
                      <a:pt x="212" y="42"/>
                    </a:cubicBezTo>
                    <a:close/>
                    <a:moveTo>
                      <a:pt x="214" y="55"/>
                    </a:moveTo>
                    <a:cubicBezTo>
                      <a:pt x="212" y="57"/>
                      <a:pt x="210" y="57"/>
                      <a:pt x="209" y="59"/>
                    </a:cubicBezTo>
                    <a:cubicBezTo>
                      <a:pt x="211" y="59"/>
                      <a:pt x="214" y="56"/>
                      <a:pt x="214" y="55"/>
                    </a:cubicBezTo>
                    <a:close/>
                    <a:moveTo>
                      <a:pt x="202" y="61"/>
                    </a:moveTo>
                    <a:cubicBezTo>
                      <a:pt x="202" y="60"/>
                      <a:pt x="202" y="59"/>
                      <a:pt x="202" y="59"/>
                    </a:cubicBezTo>
                    <a:cubicBezTo>
                      <a:pt x="202" y="59"/>
                      <a:pt x="201" y="59"/>
                      <a:pt x="200" y="59"/>
                    </a:cubicBezTo>
                    <a:cubicBezTo>
                      <a:pt x="200" y="61"/>
                      <a:pt x="201" y="60"/>
                      <a:pt x="202" y="61"/>
                    </a:cubicBezTo>
                    <a:close/>
                    <a:moveTo>
                      <a:pt x="199" y="244"/>
                    </a:moveTo>
                    <a:cubicBezTo>
                      <a:pt x="199" y="243"/>
                      <a:pt x="198" y="242"/>
                      <a:pt x="198" y="242"/>
                    </a:cubicBezTo>
                    <a:cubicBezTo>
                      <a:pt x="199" y="244"/>
                      <a:pt x="197" y="244"/>
                      <a:pt x="196" y="246"/>
                    </a:cubicBezTo>
                    <a:cubicBezTo>
                      <a:pt x="197" y="247"/>
                      <a:pt x="197" y="248"/>
                      <a:pt x="198" y="248"/>
                    </a:cubicBezTo>
                    <a:cubicBezTo>
                      <a:pt x="199" y="248"/>
                      <a:pt x="199" y="247"/>
                      <a:pt x="200" y="247"/>
                    </a:cubicBezTo>
                    <a:cubicBezTo>
                      <a:pt x="199" y="245"/>
                      <a:pt x="203" y="243"/>
                      <a:pt x="201" y="241"/>
                    </a:cubicBezTo>
                    <a:cubicBezTo>
                      <a:pt x="201" y="242"/>
                      <a:pt x="200" y="243"/>
                      <a:pt x="199" y="244"/>
                    </a:cubicBezTo>
                    <a:close/>
                    <a:moveTo>
                      <a:pt x="188" y="6"/>
                    </a:moveTo>
                    <a:cubicBezTo>
                      <a:pt x="190" y="4"/>
                      <a:pt x="193" y="4"/>
                      <a:pt x="193" y="0"/>
                    </a:cubicBezTo>
                    <a:cubicBezTo>
                      <a:pt x="189" y="0"/>
                      <a:pt x="188" y="4"/>
                      <a:pt x="188" y="6"/>
                    </a:cubicBezTo>
                    <a:close/>
                    <a:moveTo>
                      <a:pt x="185" y="25"/>
                    </a:moveTo>
                    <a:cubicBezTo>
                      <a:pt x="185" y="29"/>
                      <a:pt x="192" y="35"/>
                      <a:pt x="195" y="40"/>
                    </a:cubicBezTo>
                    <a:cubicBezTo>
                      <a:pt x="196" y="42"/>
                      <a:pt x="198" y="47"/>
                      <a:pt x="202" y="42"/>
                    </a:cubicBezTo>
                    <a:cubicBezTo>
                      <a:pt x="202" y="40"/>
                      <a:pt x="199" y="37"/>
                      <a:pt x="196" y="39"/>
                    </a:cubicBezTo>
                    <a:cubicBezTo>
                      <a:pt x="195" y="35"/>
                      <a:pt x="190" y="34"/>
                      <a:pt x="190" y="30"/>
                    </a:cubicBezTo>
                    <a:cubicBezTo>
                      <a:pt x="190" y="28"/>
                      <a:pt x="192" y="27"/>
                      <a:pt x="193" y="25"/>
                    </a:cubicBezTo>
                    <a:cubicBezTo>
                      <a:pt x="191" y="25"/>
                      <a:pt x="192" y="27"/>
                      <a:pt x="190" y="27"/>
                    </a:cubicBezTo>
                    <a:cubicBezTo>
                      <a:pt x="189" y="25"/>
                      <a:pt x="186" y="26"/>
                      <a:pt x="185" y="25"/>
                    </a:cubicBezTo>
                    <a:close/>
                    <a:moveTo>
                      <a:pt x="193" y="50"/>
                    </a:moveTo>
                    <a:cubicBezTo>
                      <a:pt x="196" y="50"/>
                      <a:pt x="196" y="52"/>
                      <a:pt x="197" y="54"/>
                    </a:cubicBezTo>
                    <a:cubicBezTo>
                      <a:pt x="196" y="54"/>
                      <a:pt x="195" y="54"/>
                      <a:pt x="195" y="54"/>
                    </a:cubicBezTo>
                    <a:cubicBezTo>
                      <a:pt x="195" y="55"/>
                      <a:pt x="196" y="55"/>
                      <a:pt x="196" y="56"/>
                    </a:cubicBezTo>
                    <a:cubicBezTo>
                      <a:pt x="196" y="56"/>
                      <a:pt x="197" y="55"/>
                      <a:pt x="197" y="55"/>
                    </a:cubicBezTo>
                    <a:cubicBezTo>
                      <a:pt x="197" y="55"/>
                      <a:pt x="197" y="55"/>
                      <a:pt x="197" y="55"/>
                    </a:cubicBezTo>
                    <a:cubicBezTo>
                      <a:pt x="196" y="53"/>
                      <a:pt x="201" y="55"/>
                      <a:pt x="203" y="54"/>
                    </a:cubicBezTo>
                    <a:cubicBezTo>
                      <a:pt x="203" y="54"/>
                      <a:pt x="203" y="54"/>
                      <a:pt x="203" y="54"/>
                    </a:cubicBezTo>
                    <a:cubicBezTo>
                      <a:pt x="204" y="54"/>
                      <a:pt x="204" y="54"/>
                      <a:pt x="204" y="54"/>
                    </a:cubicBezTo>
                    <a:cubicBezTo>
                      <a:pt x="203" y="49"/>
                      <a:pt x="201" y="44"/>
                      <a:pt x="196" y="47"/>
                    </a:cubicBezTo>
                    <a:cubicBezTo>
                      <a:pt x="192" y="45"/>
                      <a:pt x="191" y="37"/>
                      <a:pt x="184" y="39"/>
                    </a:cubicBezTo>
                    <a:cubicBezTo>
                      <a:pt x="183" y="38"/>
                      <a:pt x="183" y="37"/>
                      <a:pt x="182" y="36"/>
                    </a:cubicBezTo>
                    <a:cubicBezTo>
                      <a:pt x="182" y="39"/>
                      <a:pt x="184" y="39"/>
                      <a:pt x="183" y="42"/>
                    </a:cubicBezTo>
                    <a:cubicBezTo>
                      <a:pt x="184" y="42"/>
                      <a:pt x="185" y="44"/>
                      <a:pt x="187" y="44"/>
                    </a:cubicBezTo>
                    <a:cubicBezTo>
                      <a:pt x="188" y="43"/>
                      <a:pt x="188" y="41"/>
                      <a:pt x="190" y="41"/>
                    </a:cubicBezTo>
                    <a:cubicBezTo>
                      <a:pt x="188" y="44"/>
                      <a:pt x="193" y="45"/>
                      <a:pt x="194" y="47"/>
                    </a:cubicBezTo>
                    <a:cubicBezTo>
                      <a:pt x="194" y="48"/>
                      <a:pt x="193" y="48"/>
                      <a:pt x="193" y="50"/>
                    </a:cubicBezTo>
                    <a:close/>
                    <a:moveTo>
                      <a:pt x="179" y="224"/>
                    </a:moveTo>
                    <a:cubicBezTo>
                      <a:pt x="181" y="224"/>
                      <a:pt x="182" y="224"/>
                      <a:pt x="182" y="222"/>
                    </a:cubicBezTo>
                    <a:cubicBezTo>
                      <a:pt x="181" y="223"/>
                      <a:pt x="179" y="222"/>
                      <a:pt x="179" y="224"/>
                    </a:cubicBezTo>
                    <a:close/>
                    <a:moveTo>
                      <a:pt x="178" y="237"/>
                    </a:moveTo>
                    <a:cubicBezTo>
                      <a:pt x="178" y="238"/>
                      <a:pt x="179" y="239"/>
                      <a:pt x="180" y="239"/>
                    </a:cubicBezTo>
                    <a:cubicBezTo>
                      <a:pt x="180" y="238"/>
                      <a:pt x="180" y="238"/>
                      <a:pt x="181" y="238"/>
                    </a:cubicBezTo>
                    <a:cubicBezTo>
                      <a:pt x="181" y="238"/>
                      <a:pt x="181" y="238"/>
                      <a:pt x="182" y="238"/>
                    </a:cubicBezTo>
                    <a:cubicBezTo>
                      <a:pt x="181" y="237"/>
                      <a:pt x="179" y="236"/>
                      <a:pt x="178" y="237"/>
                    </a:cubicBezTo>
                    <a:close/>
                    <a:moveTo>
                      <a:pt x="176" y="247"/>
                    </a:moveTo>
                    <a:cubicBezTo>
                      <a:pt x="176" y="248"/>
                      <a:pt x="176" y="248"/>
                      <a:pt x="176" y="249"/>
                    </a:cubicBezTo>
                    <a:cubicBezTo>
                      <a:pt x="177" y="248"/>
                      <a:pt x="178" y="248"/>
                      <a:pt x="178" y="246"/>
                    </a:cubicBezTo>
                    <a:cubicBezTo>
                      <a:pt x="177" y="247"/>
                      <a:pt x="176" y="245"/>
                      <a:pt x="175" y="246"/>
                    </a:cubicBezTo>
                    <a:cubicBezTo>
                      <a:pt x="176" y="247"/>
                      <a:pt x="176" y="247"/>
                      <a:pt x="176" y="247"/>
                    </a:cubicBezTo>
                    <a:close/>
                    <a:moveTo>
                      <a:pt x="174" y="70"/>
                    </a:moveTo>
                    <a:cubicBezTo>
                      <a:pt x="174" y="70"/>
                      <a:pt x="174" y="69"/>
                      <a:pt x="174" y="69"/>
                    </a:cubicBezTo>
                    <a:cubicBezTo>
                      <a:pt x="174" y="69"/>
                      <a:pt x="174" y="70"/>
                      <a:pt x="174" y="70"/>
                    </a:cubicBezTo>
                    <a:close/>
                    <a:moveTo>
                      <a:pt x="165" y="59"/>
                    </a:moveTo>
                    <a:cubicBezTo>
                      <a:pt x="163" y="59"/>
                      <a:pt x="162" y="59"/>
                      <a:pt x="162" y="61"/>
                    </a:cubicBezTo>
                    <a:cubicBezTo>
                      <a:pt x="163" y="62"/>
                      <a:pt x="165" y="61"/>
                      <a:pt x="165" y="59"/>
                    </a:cubicBezTo>
                    <a:close/>
                    <a:moveTo>
                      <a:pt x="166" y="234"/>
                    </a:moveTo>
                    <a:cubicBezTo>
                      <a:pt x="165" y="233"/>
                      <a:pt x="162" y="233"/>
                      <a:pt x="163" y="236"/>
                    </a:cubicBezTo>
                    <a:cubicBezTo>
                      <a:pt x="165" y="236"/>
                      <a:pt x="166" y="236"/>
                      <a:pt x="166" y="234"/>
                    </a:cubicBezTo>
                    <a:close/>
                    <a:moveTo>
                      <a:pt x="160" y="240"/>
                    </a:moveTo>
                    <a:cubicBezTo>
                      <a:pt x="160" y="240"/>
                      <a:pt x="160" y="241"/>
                      <a:pt x="160" y="241"/>
                    </a:cubicBezTo>
                    <a:cubicBezTo>
                      <a:pt x="161" y="242"/>
                      <a:pt x="162" y="241"/>
                      <a:pt x="162" y="240"/>
                    </a:cubicBezTo>
                    <a:cubicBezTo>
                      <a:pt x="161" y="240"/>
                      <a:pt x="161" y="240"/>
                      <a:pt x="160" y="240"/>
                    </a:cubicBezTo>
                    <a:close/>
                    <a:moveTo>
                      <a:pt x="181" y="58"/>
                    </a:moveTo>
                    <a:cubicBezTo>
                      <a:pt x="178" y="58"/>
                      <a:pt x="179" y="56"/>
                      <a:pt x="177" y="55"/>
                    </a:cubicBezTo>
                    <a:cubicBezTo>
                      <a:pt x="179" y="54"/>
                      <a:pt x="183" y="55"/>
                      <a:pt x="183" y="57"/>
                    </a:cubicBezTo>
                    <a:cubicBezTo>
                      <a:pt x="182" y="57"/>
                      <a:pt x="181" y="58"/>
                      <a:pt x="181" y="58"/>
                    </a:cubicBezTo>
                    <a:close/>
                    <a:moveTo>
                      <a:pt x="177" y="29"/>
                    </a:moveTo>
                    <a:cubicBezTo>
                      <a:pt x="178" y="29"/>
                      <a:pt x="178" y="32"/>
                      <a:pt x="177" y="34"/>
                    </a:cubicBezTo>
                    <a:cubicBezTo>
                      <a:pt x="176" y="34"/>
                      <a:pt x="176" y="33"/>
                      <a:pt x="175" y="33"/>
                    </a:cubicBezTo>
                    <a:cubicBezTo>
                      <a:pt x="175" y="30"/>
                      <a:pt x="176" y="30"/>
                      <a:pt x="177" y="29"/>
                    </a:cubicBezTo>
                    <a:close/>
                    <a:moveTo>
                      <a:pt x="167" y="56"/>
                    </a:moveTo>
                    <a:cubicBezTo>
                      <a:pt x="167" y="58"/>
                      <a:pt x="165" y="55"/>
                      <a:pt x="165" y="57"/>
                    </a:cubicBezTo>
                    <a:cubicBezTo>
                      <a:pt x="167" y="59"/>
                      <a:pt x="167" y="56"/>
                      <a:pt x="170" y="57"/>
                    </a:cubicBezTo>
                    <a:cubicBezTo>
                      <a:pt x="166" y="63"/>
                      <a:pt x="175" y="65"/>
                      <a:pt x="172" y="68"/>
                    </a:cubicBezTo>
                    <a:cubicBezTo>
                      <a:pt x="172" y="68"/>
                      <a:pt x="173" y="68"/>
                      <a:pt x="174" y="68"/>
                    </a:cubicBezTo>
                    <a:cubicBezTo>
                      <a:pt x="174" y="68"/>
                      <a:pt x="174" y="69"/>
                      <a:pt x="174" y="69"/>
                    </a:cubicBezTo>
                    <a:cubicBezTo>
                      <a:pt x="174" y="65"/>
                      <a:pt x="174" y="62"/>
                      <a:pt x="174" y="59"/>
                    </a:cubicBezTo>
                    <a:cubicBezTo>
                      <a:pt x="175" y="61"/>
                      <a:pt x="178" y="63"/>
                      <a:pt x="180" y="65"/>
                    </a:cubicBezTo>
                    <a:cubicBezTo>
                      <a:pt x="182" y="65"/>
                      <a:pt x="182" y="65"/>
                      <a:pt x="182" y="65"/>
                    </a:cubicBezTo>
                    <a:cubicBezTo>
                      <a:pt x="182" y="64"/>
                      <a:pt x="181" y="64"/>
                      <a:pt x="181" y="63"/>
                    </a:cubicBezTo>
                    <a:cubicBezTo>
                      <a:pt x="183" y="62"/>
                      <a:pt x="183" y="62"/>
                      <a:pt x="183" y="62"/>
                    </a:cubicBezTo>
                    <a:cubicBezTo>
                      <a:pt x="182" y="61"/>
                      <a:pt x="181" y="60"/>
                      <a:pt x="180" y="59"/>
                    </a:cubicBezTo>
                    <a:cubicBezTo>
                      <a:pt x="180" y="58"/>
                      <a:pt x="183" y="59"/>
                      <a:pt x="183" y="57"/>
                    </a:cubicBezTo>
                    <a:cubicBezTo>
                      <a:pt x="185" y="58"/>
                      <a:pt x="186" y="60"/>
                      <a:pt x="186" y="62"/>
                    </a:cubicBezTo>
                    <a:cubicBezTo>
                      <a:pt x="187" y="61"/>
                      <a:pt x="187" y="61"/>
                      <a:pt x="187" y="61"/>
                    </a:cubicBezTo>
                    <a:cubicBezTo>
                      <a:pt x="187" y="60"/>
                      <a:pt x="186" y="58"/>
                      <a:pt x="185" y="57"/>
                    </a:cubicBezTo>
                    <a:cubicBezTo>
                      <a:pt x="185" y="56"/>
                      <a:pt x="185" y="56"/>
                      <a:pt x="185" y="56"/>
                    </a:cubicBezTo>
                    <a:cubicBezTo>
                      <a:pt x="185" y="56"/>
                      <a:pt x="185" y="57"/>
                      <a:pt x="184" y="57"/>
                    </a:cubicBezTo>
                    <a:cubicBezTo>
                      <a:pt x="183" y="53"/>
                      <a:pt x="179" y="52"/>
                      <a:pt x="181" y="47"/>
                    </a:cubicBezTo>
                    <a:cubicBezTo>
                      <a:pt x="179" y="47"/>
                      <a:pt x="179" y="49"/>
                      <a:pt x="177" y="49"/>
                    </a:cubicBezTo>
                    <a:cubicBezTo>
                      <a:pt x="177" y="45"/>
                      <a:pt x="177" y="45"/>
                      <a:pt x="177" y="45"/>
                    </a:cubicBezTo>
                    <a:cubicBezTo>
                      <a:pt x="178" y="44"/>
                      <a:pt x="180" y="43"/>
                      <a:pt x="181" y="43"/>
                    </a:cubicBezTo>
                    <a:cubicBezTo>
                      <a:pt x="180" y="41"/>
                      <a:pt x="177" y="44"/>
                      <a:pt x="177" y="42"/>
                    </a:cubicBezTo>
                    <a:cubicBezTo>
                      <a:pt x="177" y="42"/>
                      <a:pt x="179" y="40"/>
                      <a:pt x="177" y="40"/>
                    </a:cubicBezTo>
                    <a:cubicBezTo>
                      <a:pt x="177" y="41"/>
                      <a:pt x="176" y="41"/>
                      <a:pt x="176" y="40"/>
                    </a:cubicBezTo>
                    <a:cubicBezTo>
                      <a:pt x="179" y="34"/>
                      <a:pt x="180" y="27"/>
                      <a:pt x="175" y="22"/>
                    </a:cubicBezTo>
                    <a:cubicBezTo>
                      <a:pt x="176" y="20"/>
                      <a:pt x="178" y="18"/>
                      <a:pt x="179" y="16"/>
                    </a:cubicBezTo>
                    <a:cubicBezTo>
                      <a:pt x="186" y="16"/>
                      <a:pt x="190" y="9"/>
                      <a:pt x="196" y="6"/>
                    </a:cubicBezTo>
                    <a:cubicBezTo>
                      <a:pt x="191" y="9"/>
                      <a:pt x="186" y="12"/>
                      <a:pt x="181" y="14"/>
                    </a:cubicBezTo>
                    <a:cubicBezTo>
                      <a:pt x="181" y="13"/>
                      <a:pt x="184" y="10"/>
                      <a:pt x="182" y="11"/>
                    </a:cubicBezTo>
                    <a:cubicBezTo>
                      <a:pt x="179" y="14"/>
                      <a:pt x="176" y="17"/>
                      <a:pt x="173" y="20"/>
                    </a:cubicBezTo>
                    <a:cubicBezTo>
                      <a:pt x="166" y="19"/>
                      <a:pt x="163" y="21"/>
                      <a:pt x="161" y="25"/>
                    </a:cubicBezTo>
                    <a:cubicBezTo>
                      <a:pt x="159" y="24"/>
                      <a:pt x="159" y="26"/>
                      <a:pt x="157" y="25"/>
                    </a:cubicBezTo>
                    <a:cubicBezTo>
                      <a:pt x="156" y="34"/>
                      <a:pt x="169" y="31"/>
                      <a:pt x="168" y="39"/>
                    </a:cubicBezTo>
                    <a:cubicBezTo>
                      <a:pt x="169" y="39"/>
                      <a:pt x="170" y="38"/>
                      <a:pt x="171" y="38"/>
                    </a:cubicBezTo>
                    <a:cubicBezTo>
                      <a:pt x="172" y="39"/>
                      <a:pt x="173" y="42"/>
                      <a:pt x="172" y="45"/>
                    </a:cubicBezTo>
                    <a:cubicBezTo>
                      <a:pt x="171" y="44"/>
                      <a:pt x="171" y="46"/>
                      <a:pt x="170" y="46"/>
                    </a:cubicBezTo>
                    <a:cubicBezTo>
                      <a:pt x="168" y="47"/>
                      <a:pt x="167" y="45"/>
                      <a:pt x="167" y="45"/>
                    </a:cubicBezTo>
                    <a:cubicBezTo>
                      <a:pt x="165" y="47"/>
                      <a:pt x="159" y="46"/>
                      <a:pt x="158" y="44"/>
                    </a:cubicBezTo>
                    <a:cubicBezTo>
                      <a:pt x="158" y="46"/>
                      <a:pt x="160" y="46"/>
                      <a:pt x="159" y="48"/>
                    </a:cubicBezTo>
                    <a:cubicBezTo>
                      <a:pt x="161" y="48"/>
                      <a:pt x="162" y="48"/>
                      <a:pt x="163" y="50"/>
                    </a:cubicBezTo>
                    <a:cubicBezTo>
                      <a:pt x="160" y="52"/>
                      <a:pt x="157" y="55"/>
                      <a:pt x="153" y="57"/>
                    </a:cubicBezTo>
                    <a:cubicBezTo>
                      <a:pt x="154" y="58"/>
                      <a:pt x="154" y="58"/>
                      <a:pt x="154" y="58"/>
                    </a:cubicBezTo>
                    <a:cubicBezTo>
                      <a:pt x="157" y="56"/>
                      <a:pt x="161" y="55"/>
                      <a:pt x="164" y="57"/>
                    </a:cubicBezTo>
                    <a:cubicBezTo>
                      <a:pt x="164" y="58"/>
                      <a:pt x="164" y="55"/>
                      <a:pt x="164" y="55"/>
                    </a:cubicBezTo>
                    <a:cubicBezTo>
                      <a:pt x="164" y="54"/>
                      <a:pt x="166" y="56"/>
                      <a:pt x="167" y="56"/>
                    </a:cubicBezTo>
                    <a:close/>
                    <a:moveTo>
                      <a:pt x="148" y="55"/>
                    </a:moveTo>
                    <a:cubicBezTo>
                      <a:pt x="148" y="56"/>
                      <a:pt x="148" y="56"/>
                      <a:pt x="148" y="57"/>
                    </a:cubicBezTo>
                    <a:cubicBezTo>
                      <a:pt x="150" y="57"/>
                      <a:pt x="151" y="56"/>
                      <a:pt x="151" y="55"/>
                    </a:cubicBezTo>
                    <a:cubicBezTo>
                      <a:pt x="149" y="55"/>
                      <a:pt x="150" y="55"/>
                      <a:pt x="148" y="55"/>
                    </a:cubicBezTo>
                    <a:close/>
                    <a:moveTo>
                      <a:pt x="148" y="275"/>
                    </a:moveTo>
                    <a:cubicBezTo>
                      <a:pt x="150" y="276"/>
                      <a:pt x="150" y="272"/>
                      <a:pt x="149" y="271"/>
                    </a:cubicBezTo>
                    <a:cubicBezTo>
                      <a:pt x="148" y="272"/>
                      <a:pt x="147" y="273"/>
                      <a:pt x="148" y="275"/>
                    </a:cubicBezTo>
                    <a:close/>
                    <a:moveTo>
                      <a:pt x="144" y="245"/>
                    </a:moveTo>
                    <a:cubicBezTo>
                      <a:pt x="144" y="246"/>
                      <a:pt x="144" y="246"/>
                      <a:pt x="144" y="247"/>
                    </a:cubicBezTo>
                    <a:cubicBezTo>
                      <a:pt x="146" y="247"/>
                      <a:pt x="147" y="246"/>
                      <a:pt x="148" y="245"/>
                    </a:cubicBezTo>
                    <a:cubicBezTo>
                      <a:pt x="146" y="245"/>
                      <a:pt x="145" y="243"/>
                      <a:pt x="144" y="245"/>
                    </a:cubicBezTo>
                    <a:close/>
                    <a:moveTo>
                      <a:pt x="140" y="252"/>
                    </a:moveTo>
                    <a:cubicBezTo>
                      <a:pt x="141" y="257"/>
                      <a:pt x="144" y="250"/>
                      <a:pt x="140" y="252"/>
                    </a:cubicBezTo>
                    <a:close/>
                    <a:moveTo>
                      <a:pt x="135" y="49"/>
                    </a:moveTo>
                    <a:cubicBezTo>
                      <a:pt x="136" y="49"/>
                      <a:pt x="136" y="50"/>
                      <a:pt x="137" y="50"/>
                    </a:cubicBezTo>
                    <a:cubicBezTo>
                      <a:pt x="137" y="49"/>
                      <a:pt x="137" y="48"/>
                      <a:pt x="137" y="48"/>
                    </a:cubicBezTo>
                    <a:cubicBezTo>
                      <a:pt x="136" y="48"/>
                      <a:pt x="135" y="48"/>
                      <a:pt x="135" y="49"/>
                    </a:cubicBezTo>
                    <a:close/>
                    <a:moveTo>
                      <a:pt x="133" y="264"/>
                    </a:moveTo>
                    <a:cubicBezTo>
                      <a:pt x="133" y="266"/>
                      <a:pt x="134" y="267"/>
                      <a:pt x="135" y="267"/>
                    </a:cubicBezTo>
                    <a:cubicBezTo>
                      <a:pt x="135" y="265"/>
                      <a:pt x="136" y="264"/>
                      <a:pt x="134" y="263"/>
                    </a:cubicBezTo>
                    <a:cubicBezTo>
                      <a:pt x="134" y="264"/>
                      <a:pt x="133" y="264"/>
                      <a:pt x="133" y="264"/>
                    </a:cubicBezTo>
                    <a:close/>
                    <a:moveTo>
                      <a:pt x="123" y="249"/>
                    </a:moveTo>
                    <a:cubicBezTo>
                      <a:pt x="125" y="249"/>
                      <a:pt x="125" y="247"/>
                      <a:pt x="126" y="246"/>
                    </a:cubicBezTo>
                    <a:cubicBezTo>
                      <a:pt x="124" y="246"/>
                      <a:pt x="124" y="248"/>
                      <a:pt x="123" y="249"/>
                    </a:cubicBezTo>
                    <a:close/>
                    <a:moveTo>
                      <a:pt x="124" y="277"/>
                    </a:moveTo>
                    <a:cubicBezTo>
                      <a:pt x="124" y="278"/>
                      <a:pt x="123" y="277"/>
                      <a:pt x="123" y="277"/>
                    </a:cubicBezTo>
                    <a:cubicBezTo>
                      <a:pt x="123" y="277"/>
                      <a:pt x="123" y="277"/>
                      <a:pt x="122" y="277"/>
                    </a:cubicBezTo>
                    <a:cubicBezTo>
                      <a:pt x="122" y="278"/>
                      <a:pt x="123" y="278"/>
                      <a:pt x="123" y="278"/>
                    </a:cubicBezTo>
                    <a:cubicBezTo>
                      <a:pt x="123" y="280"/>
                      <a:pt x="122" y="281"/>
                      <a:pt x="120" y="281"/>
                    </a:cubicBezTo>
                    <a:cubicBezTo>
                      <a:pt x="118" y="277"/>
                      <a:pt x="122" y="273"/>
                      <a:pt x="124" y="277"/>
                    </a:cubicBezTo>
                    <a:close/>
                    <a:moveTo>
                      <a:pt x="119" y="294"/>
                    </a:moveTo>
                    <a:cubicBezTo>
                      <a:pt x="119" y="294"/>
                      <a:pt x="120" y="294"/>
                      <a:pt x="120" y="295"/>
                    </a:cubicBezTo>
                    <a:cubicBezTo>
                      <a:pt x="120" y="293"/>
                      <a:pt x="120" y="291"/>
                      <a:pt x="121" y="291"/>
                    </a:cubicBezTo>
                    <a:cubicBezTo>
                      <a:pt x="121" y="292"/>
                      <a:pt x="121" y="294"/>
                      <a:pt x="121" y="295"/>
                    </a:cubicBezTo>
                    <a:cubicBezTo>
                      <a:pt x="121" y="295"/>
                      <a:pt x="122" y="295"/>
                      <a:pt x="122" y="295"/>
                    </a:cubicBezTo>
                    <a:cubicBezTo>
                      <a:pt x="122" y="294"/>
                      <a:pt x="122" y="293"/>
                      <a:pt x="123" y="292"/>
                    </a:cubicBezTo>
                    <a:cubicBezTo>
                      <a:pt x="123" y="294"/>
                      <a:pt x="122" y="294"/>
                      <a:pt x="122" y="295"/>
                    </a:cubicBezTo>
                    <a:cubicBezTo>
                      <a:pt x="124" y="295"/>
                      <a:pt x="125" y="295"/>
                      <a:pt x="126" y="295"/>
                    </a:cubicBezTo>
                    <a:cubicBezTo>
                      <a:pt x="126" y="295"/>
                      <a:pt x="127" y="295"/>
                      <a:pt x="127" y="295"/>
                    </a:cubicBezTo>
                    <a:cubicBezTo>
                      <a:pt x="128" y="295"/>
                      <a:pt x="128" y="295"/>
                      <a:pt x="128" y="295"/>
                    </a:cubicBezTo>
                    <a:cubicBezTo>
                      <a:pt x="129" y="293"/>
                      <a:pt x="126" y="290"/>
                      <a:pt x="129" y="289"/>
                    </a:cubicBezTo>
                    <a:cubicBezTo>
                      <a:pt x="127" y="288"/>
                      <a:pt x="123" y="288"/>
                      <a:pt x="123" y="285"/>
                    </a:cubicBezTo>
                    <a:cubicBezTo>
                      <a:pt x="127" y="287"/>
                      <a:pt x="130" y="281"/>
                      <a:pt x="132" y="284"/>
                    </a:cubicBezTo>
                    <a:cubicBezTo>
                      <a:pt x="132" y="281"/>
                      <a:pt x="134" y="281"/>
                      <a:pt x="132" y="279"/>
                    </a:cubicBezTo>
                    <a:cubicBezTo>
                      <a:pt x="129" y="278"/>
                      <a:pt x="129" y="281"/>
                      <a:pt x="126" y="281"/>
                    </a:cubicBezTo>
                    <a:cubicBezTo>
                      <a:pt x="126" y="280"/>
                      <a:pt x="123" y="278"/>
                      <a:pt x="126" y="278"/>
                    </a:cubicBezTo>
                    <a:cubicBezTo>
                      <a:pt x="125" y="279"/>
                      <a:pt x="127" y="280"/>
                      <a:pt x="127" y="279"/>
                    </a:cubicBezTo>
                    <a:cubicBezTo>
                      <a:pt x="125" y="278"/>
                      <a:pt x="126" y="277"/>
                      <a:pt x="126" y="275"/>
                    </a:cubicBezTo>
                    <a:cubicBezTo>
                      <a:pt x="126" y="274"/>
                      <a:pt x="123" y="276"/>
                      <a:pt x="123" y="274"/>
                    </a:cubicBezTo>
                    <a:cubicBezTo>
                      <a:pt x="123" y="274"/>
                      <a:pt x="123" y="272"/>
                      <a:pt x="123" y="269"/>
                    </a:cubicBezTo>
                    <a:cubicBezTo>
                      <a:pt x="121" y="269"/>
                      <a:pt x="124" y="271"/>
                      <a:pt x="122" y="272"/>
                    </a:cubicBezTo>
                    <a:cubicBezTo>
                      <a:pt x="120" y="272"/>
                      <a:pt x="121" y="270"/>
                      <a:pt x="120" y="268"/>
                    </a:cubicBezTo>
                    <a:cubicBezTo>
                      <a:pt x="121" y="269"/>
                      <a:pt x="122" y="269"/>
                      <a:pt x="122" y="268"/>
                    </a:cubicBezTo>
                    <a:cubicBezTo>
                      <a:pt x="121" y="267"/>
                      <a:pt x="122" y="265"/>
                      <a:pt x="121" y="264"/>
                    </a:cubicBezTo>
                    <a:cubicBezTo>
                      <a:pt x="122" y="264"/>
                      <a:pt x="122" y="264"/>
                      <a:pt x="123" y="263"/>
                    </a:cubicBezTo>
                    <a:cubicBezTo>
                      <a:pt x="122" y="262"/>
                      <a:pt x="122" y="262"/>
                      <a:pt x="122" y="262"/>
                    </a:cubicBezTo>
                    <a:cubicBezTo>
                      <a:pt x="121" y="262"/>
                      <a:pt x="121" y="261"/>
                      <a:pt x="120" y="260"/>
                    </a:cubicBezTo>
                    <a:cubicBezTo>
                      <a:pt x="118" y="260"/>
                      <a:pt x="118" y="260"/>
                      <a:pt x="118" y="260"/>
                    </a:cubicBezTo>
                    <a:cubicBezTo>
                      <a:pt x="119" y="264"/>
                      <a:pt x="120" y="268"/>
                      <a:pt x="116" y="270"/>
                    </a:cubicBezTo>
                    <a:cubicBezTo>
                      <a:pt x="117" y="269"/>
                      <a:pt x="114" y="268"/>
                      <a:pt x="114" y="269"/>
                    </a:cubicBezTo>
                    <a:cubicBezTo>
                      <a:pt x="120" y="271"/>
                      <a:pt x="110" y="280"/>
                      <a:pt x="115" y="279"/>
                    </a:cubicBezTo>
                    <a:cubicBezTo>
                      <a:pt x="116" y="280"/>
                      <a:pt x="117" y="281"/>
                      <a:pt x="116" y="283"/>
                    </a:cubicBezTo>
                    <a:cubicBezTo>
                      <a:pt x="117" y="283"/>
                      <a:pt x="117" y="282"/>
                      <a:pt x="117" y="283"/>
                    </a:cubicBezTo>
                    <a:cubicBezTo>
                      <a:pt x="117" y="286"/>
                      <a:pt x="118" y="289"/>
                      <a:pt x="117" y="291"/>
                    </a:cubicBezTo>
                    <a:cubicBezTo>
                      <a:pt x="119" y="291"/>
                      <a:pt x="117" y="289"/>
                      <a:pt x="119" y="290"/>
                    </a:cubicBezTo>
                    <a:cubicBezTo>
                      <a:pt x="120" y="291"/>
                      <a:pt x="119" y="292"/>
                      <a:pt x="119" y="294"/>
                    </a:cubicBezTo>
                    <a:close/>
                    <a:moveTo>
                      <a:pt x="109" y="247"/>
                    </a:moveTo>
                    <a:cubicBezTo>
                      <a:pt x="108" y="249"/>
                      <a:pt x="111" y="249"/>
                      <a:pt x="111" y="247"/>
                    </a:cubicBezTo>
                    <a:cubicBezTo>
                      <a:pt x="110" y="247"/>
                      <a:pt x="109" y="247"/>
                      <a:pt x="109" y="247"/>
                    </a:cubicBezTo>
                    <a:close/>
                    <a:moveTo>
                      <a:pt x="109" y="50"/>
                    </a:moveTo>
                    <a:cubicBezTo>
                      <a:pt x="109" y="51"/>
                      <a:pt x="110" y="52"/>
                      <a:pt x="111" y="53"/>
                    </a:cubicBezTo>
                    <a:cubicBezTo>
                      <a:pt x="111" y="50"/>
                      <a:pt x="108" y="49"/>
                      <a:pt x="107" y="48"/>
                    </a:cubicBezTo>
                    <a:cubicBezTo>
                      <a:pt x="107" y="48"/>
                      <a:pt x="107" y="47"/>
                      <a:pt x="107" y="48"/>
                    </a:cubicBezTo>
                    <a:cubicBezTo>
                      <a:pt x="106" y="48"/>
                      <a:pt x="106" y="49"/>
                      <a:pt x="105" y="48"/>
                    </a:cubicBezTo>
                    <a:cubicBezTo>
                      <a:pt x="106" y="50"/>
                      <a:pt x="107" y="51"/>
                      <a:pt x="108" y="51"/>
                    </a:cubicBezTo>
                    <a:cubicBezTo>
                      <a:pt x="108" y="51"/>
                      <a:pt x="108" y="50"/>
                      <a:pt x="109" y="50"/>
                    </a:cubicBezTo>
                    <a:close/>
                    <a:moveTo>
                      <a:pt x="105" y="34"/>
                    </a:moveTo>
                    <a:cubicBezTo>
                      <a:pt x="104" y="34"/>
                      <a:pt x="101" y="33"/>
                      <a:pt x="101" y="34"/>
                    </a:cubicBezTo>
                    <a:cubicBezTo>
                      <a:pt x="104" y="34"/>
                      <a:pt x="103" y="38"/>
                      <a:pt x="105" y="37"/>
                    </a:cubicBezTo>
                    <a:cubicBezTo>
                      <a:pt x="105" y="35"/>
                      <a:pt x="104" y="36"/>
                      <a:pt x="105" y="34"/>
                    </a:cubicBezTo>
                    <a:close/>
                    <a:moveTo>
                      <a:pt x="108" y="37"/>
                    </a:moveTo>
                    <a:cubicBezTo>
                      <a:pt x="106" y="38"/>
                      <a:pt x="105" y="38"/>
                      <a:pt x="104" y="39"/>
                    </a:cubicBezTo>
                    <a:cubicBezTo>
                      <a:pt x="105" y="38"/>
                      <a:pt x="108" y="40"/>
                      <a:pt x="108" y="37"/>
                    </a:cubicBezTo>
                    <a:close/>
                    <a:moveTo>
                      <a:pt x="103" y="47"/>
                    </a:moveTo>
                    <a:cubicBezTo>
                      <a:pt x="102" y="47"/>
                      <a:pt x="101" y="47"/>
                      <a:pt x="100" y="47"/>
                    </a:cubicBezTo>
                    <a:cubicBezTo>
                      <a:pt x="100" y="47"/>
                      <a:pt x="99" y="45"/>
                      <a:pt x="98" y="47"/>
                    </a:cubicBezTo>
                    <a:cubicBezTo>
                      <a:pt x="100" y="48"/>
                      <a:pt x="101" y="49"/>
                      <a:pt x="102" y="51"/>
                    </a:cubicBezTo>
                    <a:cubicBezTo>
                      <a:pt x="102" y="51"/>
                      <a:pt x="101" y="52"/>
                      <a:pt x="101" y="53"/>
                    </a:cubicBezTo>
                    <a:cubicBezTo>
                      <a:pt x="102" y="54"/>
                      <a:pt x="104" y="54"/>
                      <a:pt x="105" y="53"/>
                    </a:cubicBezTo>
                    <a:cubicBezTo>
                      <a:pt x="101" y="50"/>
                      <a:pt x="106" y="47"/>
                      <a:pt x="102" y="45"/>
                    </a:cubicBezTo>
                    <a:cubicBezTo>
                      <a:pt x="103" y="44"/>
                      <a:pt x="103" y="44"/>
                      <a:pt x="103" y="42"/>
                    </a:cubicBezTo>
                    <a:cubicBezTo>
                      <a:pt x="103" y="42"/>
                      <a:pt x="102" y="42"/>
                      <a:pt x="102" y="42"/>
                    </a:cubicBezTo>
                    <a:cubicBezTo>
                      <a:pt x="102" y="42"/>
                      <a:pt x="103" y="41"/>
                      <a:pt x="102" y="41"/>
                    </a:cubicBezTo>
                    <a:cubicBezTo>
                      <a:pt x="101" y="43"/>
                      <a:pt x="99" y="42"/>
                      <a:pt x="98" y="45"/>
                    </a:cubicBezTo>
                    <a:cubicBezTo>
                      <a:pt x="99" y="46"/>
                      <a:pt x="101" y="46"/>
                      <a:pt x="103" y="47"/>
                    </a:cubicBezTo>
                    <a:close/>
                    <a:moveTo>
                      <a:pt x="100" y="39"/>
                    </a:moveTo>
                    <a:cubicBezTo>
                      <a:pt x="98" y="38"/>
                      <a:pt x="100" y="36"/>
                      <a:pt x="96" y="36"/>
                    </a:cubicBezTo>
                    <a:cubicBezTo>
                      <a:pt x="96" y="36"/>
                      <a:pt x="96" y="35"/>
                      <a:pt x="96" y="34"/>
                    </a:cubicBezTo>
                    <a:cubicBezTo>
                      <a:pt x="94" y="35"/>
                      <a:pt x="94" y="32"/>
                      <a:pt x="92" y="34"/>
                    </a:cubicBezTo>
                    <a:cubicBezTo>
                      <a:pt x="92" y="36"/>
                      <a:pt x="95" y="35"/>
                      <a:pt x="96" y="36"/>
                    </a:cubicBezTo>
                    <a:cubicBezTo>
                      <a:pt x="93" y="36"/>
                      <a:pt x="94" y="38"/>
                      <a:pt x="94" y="40"/>
                    </a:cubicBezTo>
                    <a:cubicBezTo>
                      <a:pt x="93" y="39"/>
                      <a:pt x="93" y="38"/>
                      <a:pt x="92" y="39"/>
                    </a:cubicBezTo>
                    <a:cubicBezTo>
                      <a:pt x="93" y="41"/>
                      <a:pt x="95" y="40"/>
                      <a:pt x="93" y="44"/>
                    </a:cubicBezTo>
                    <a:cubicBezTo>
                      <a:pt x="98" y="44"/>
                      <a:pt x="96" y="37"/>
                      <a:pt x="100" y="39"/>
                    </a:cubicBezTo>
                    <a:close/>
                    <a:moveTo>
                      <a:pt x="95" y="33"/>
                    </a:moveTo>
                    <a:cubicBezTo>
                      <a:pt x="95" y="31"/>
                      <a:pt x="93" y="31"/>
                      <a:pt x="91" y="30"/>
                    </a:cubicBezTo>
                    <a:cubicBezTo>
                      <a:pt x="90" y="33"/>
                      <a:pt x="92" y="33"/>
                      <a:pt x="95" y="33"/>
                    </a:cubicBezTo>
                    <a:close/>
                    <a:moveTo>
                      <a:pt x="96" y="56"/>
                    </a:moveTo>
                    <a:cubicBezTo>
                      <a:pt x="96" y="56"/>
                      <a:pt x="95" y="56"/>
                      <a:pt x="95" y="56"/>
                    </a:cubicBezTo>
                    <a:cubicBezTo>
                      <a:pt x="95" y="56"/>
                      <a:pt x="95" y="56"/>
                      <a:pt x="96" y="56"/>
                    </a:cubicBezTo>
                    <a:close/>
                    <a:moveTo>
                      <a:pt x="91" y="55"/>
                    </a:moveTo>
                    <a:cubicBezTo>
                      <a:pt x="93" y="55"/>
                      <a:pt x="92" y="57"/>
                      <a:pt x="93" y="57"/>
                    </a:cubicBezTo>
                    <a:cubicBezTo>
                      <a:pt x="93" y="57"/>
                      <a:pt x="93" y="57"/>
                      <a:pt x="93" y="57"/>
                    </a:cubicBezTo>
                    <a:cubicBezTo>
                      <a:pt x="93" y="56"/>
                      <a:pt x="95" y="57"/>
                      <a:pt x="95" y="56"/>
                    </a:cubicBezTo>
                    <a:cubicBezTo>
                      <a:pt x="95" y="57"/>
                      <a:pt x="95" y="58"/>
                      <a:pt x="96" y="58"/>
                    </a:cubicBezTo>
                    <a:cubicBezTo>
                      <a:pt x="97" y="58"/>
                      <a:pt x="97" y="58"/>
                      <a:pt x="98" y="57"/>
                    </a:cubicBezTo>
                    <a:cubicBezTo>
                      <a:pt x="97" y="57"/>
                      <a:pt x="96" y="56"/>
                      <a:pt x="96" y="56"/>
                    </a:cubicBezTo>
                    <a:cubicBezTo>
                      <a:pt x="97" y="56"/>
                      <a:pt x="97" y="55"/>
                      <a:pt x="98" y="55"/>
                    </a:cubicBezTo>
                    <a:cubicBezTo>
                      <a:pt x="98" y="54"/>
                      <a:pt x="98" y="53"/>
                      <a:pt x="98" y="53"/>
                    </a:cubicBezTo>
                    <a:cubicBezTo>
                      <a:pt x="98" y="53"/>
                      <a:pt x="98" y="53"/>
                      <a:pt x="97" y="53"/>
                    </a:cubicBezTo>
                    <a:cubicBezTo>
                      <a:pt x="97" y="54"/>
                      <a:pt x="97" y="55"/>
                      <a:pt x="97" y="55"/>
                    </a:cubicBezTo>
                    <a:cubicBezTo>
                      <a:pt x="95" y="54"/>
                      <a:pt x="92" y="52"/>
                      <a:pt x="91" y="52"/>
                    </a:cubicBezTo>
                    <a:cubicBezTo>
                      <a:pt x="93" y="53"/>
                      <a:pt x="91" y="53"/>
                      <a:pt x="91" y="55"/>
                    </a:cubicBezTo>
                    <a:close/>
                    <a:moveTo>
                      <a:pt x="92" y="196"/>
                    </a:moveTo>
                    <a:cubicBezTo>
                      <a:pt x="92" y="195"/>
                      <a:pt x="92" y="194"/>
                      <a:pt x="91" y="194"/>
                    </a:cubicBezTo>
                    <a:cubicBezTo>
                      <a:pt x="90" y="195"/>
                      <a:pt x="91" y="196"/>
                      <a:pt x="92" y="196"/>
                    </a:cubicBezTo>
                    <a:close/>
                    <a:moveTo>
                      <a:pt x="88" y="28"/>
                    </a:moveTo>
                    <a:cubicBezTo>
                      <a:pt x="88" y="31"/>
                      <a:pt x="91" y="28"/>
                      <a:pt x="91" y="30"/>
                    </a:cubicBezTo>
                    <a:cubicBezTo>
                      <a:pt x="93" y="28"/>
                      <a:pt x="89" y="26"/>
                      <a:pt x="88" y="28"/>
                    </a:cubicBezTo>
                    <a:close/>
                    <a:moveTo>
                      <a:pt x="92" y="42"/>
                    </a:moveTo>
                    <a:cubicBezTo>
                      <a:pt x="91" y="40"/>
                      <a:pt x="91" y="39"/>
                      <a:pt x="91" y="39"/>
                    </a:cubicBezTo>
                    <a:cubicBezTo>
                      <a:pt x="88" y="38"/>
                      <a:pt x="85" y="31"/>
                      <a:pt x="81" y="31"/>
                    </a:cubicBezTo>
                    <a:cubicBezTo>
                      <a:pt x="83" y="33"/>
                      <a:pt x="88" y="37"/>
                      <a:pt x="87" y="39"/>
                    </a:cubicBezTo>
                    <a:cubicBezTo>
                      <a:pt x="88" y="40"/>
                      <a:pt x="90" y="41"/>
                      <a:pt x="92" y="42"/>
                    </a:cubicBezTo>
                    <a:close/>
                    <a:moveTo>
                      <a:pt x="89" y="208"/>
                    </a:moveTo>
                    <a:cubicBezTo>
                      <a:pt x="89" y="206"/>
                      <a:pt x="89" y="204"/>
                      <a:pt x="87" y="204"/>
                    </a:cubicBezTo>
                    <a:cubicBezTo>
                      <a:pt x="87" y="205"/>
                      <a:pt x="88" y="207"/>
                      <a:pt x="89" y="208"/>
                    </a:cubicBezTo>
                    <a:close/>
                    <a:moveTo>
                      <a:pt x="89" y="170"/>
                    </a:moveTo>
                    <a:cubicBezTo>
                      <a:pt x="89" y="170"/>
                      <a:pt x="89" y="170"/>
                      <a:pt x="88" y="170"/>
                    </a:cubicBezTo>
                    <a:cubicBezTo>
                      <a:pt x="88" y="170"/>
                      <a:pt x="89" y="170"/>
                      <a:pt x="89" y="170"/>
                    </a:cubicBezTo>
                    <a:close/>
                    <a:moveTo>
                      <a:pt x="90" y="51"/>
                    </a:moveTo>
                    <a:cubicBezTo>
                      <a:pt x="88" y="50"/>
                      <a:pt x="87" y="47"/>
                      <a:pt x="85" y="46"/>
                    </a:cubicBezTo>
                    <a:cubicBezTo>
                      <a:pt x="83" y="49"/>
                      <a:pt x="89" y="51"/>
                      <a:pt x="90" y="51"/>
                    </a:cubicBezTo>
                    <a:close/>
                    <a:moveTo>
                      <a:pt x="81" y="235"/>
                    </a:moveTo>
                    <a:cubicBezTo>
                      <a:pt x="84" y="236"/>
                      <a:pt x="86" y="238"/>
                      <a:pt x="87" y="238"/>
                    </a:cubicBezTo>
                    <a:cubicBezTo>
                      <a:pt x="86" y="237"/>
                      <a:pt x="83" y="235"/>
                      <a:pt x="81" y="235"/>
                    </a:cubicBezTo>
                    <a:close/>
                    <a:moveTo>
                      <a:pt x="84" y="229"/>
                    </a:moveTo>
                    <a:cubicBezTo>
                      <a:pt x="83" y="227"/>
                      <a:pt x="86" y="228"/>
                      <a:pt x="87" y="226"/>
                    </a:cubicBezTo>
                    <a:cubicBezTo>
                      <a:pt x="86" y="226"/>
                      <a:pt x="85" y="227"/>
                      <a:pt x="84" y="226"/>
                    </a:cubicBezTo>
                    <a:cubicBezTo>
                      <a:pt x="84" y="227"/>
                      <a:pt x="82" y="227"/>
                      <a:pt x="82" y="229"/>
                    </a:cubicBezTo>
                    <a:cubicBezTo>
                      <a:pt x="83" y="229"/>
                      <a:pt x="83" y="229"/>
                      <a:pt x="84" y="229"/>
                    </a:cubicBezTo>
                    <a:close/>
                    <a:moveTo>
                      <a:pt x="80" y="23"/>
                    </a:moveTo>
                    <a:cubicBezTo>
                      <a:pt x="79" y="23"/>
                      <a:pt x="79" y="25"/>
                      <a:pt x="80" y="25"/>
                    </a:cubicBezTo>
                    <a:cubicBezTo>
                      <a:pt x="82" y="26"/>
                      <a:pt x="82" y="25"/>
                      <a:pt x="83" y="24"/>
                    </a:cubicBezTo>
                    <a:cubicBezTo>
                      <a:pt x="82" y="24"/>
                      <a:pt x="82" y="23"/>
                      <a:pt x="80" y="23"/>
                    </a:cubicBezTo>
                    <a:close/>
                    <a:moveTo>
                      <a:pt x="79" y="155"/>
                    </a:moveTo>
                    <a:cubicBezTo>
                      <a:pt x="79" y="154"/>
                      <a:pt x="79" y="154"/>
                      <a:pt x="79" y="154"/>
                    </a:cubicBezTo>
                    <a:cubicBezTo>
                      <a:pt x="78" y="154"/>
                      <a:pt x="78" y="154"/>
                      <a:pt x="78" y="153"/>
                    </a:cubicBezTo>
                    <a:cubicBezTo>
                      <a:pt x="78" y="153"/>
                      <a:pt x="77" y="153"/>
                      <a:pt x="77" y="153"/>
                    </a:cubicBezTo>
                    <a:cubicBezTo>
                      <a:pt x="77" y="154"/>
                      <a:pt x="77" y="154"/>
                      <a:pt x="76" y="154"/>
                    </a:cubicBezTo>
                    <a:cubicBezTo>
                      <a:pt x="76" y="154"/>
                      <a:pt x="76" y="154"/>
                      <a:pt x="76" y="155"/>
                    </a:cubicBezTo>
                    <a:cubicBezTo>
                      <a:pt x="77" y="155"/>
                      <a:pt x="77" y="155"/>
                      <a:pt x="77" y="155"/>
                    </a:cubicBezTo>
                    <a:cubicBezTo>
                      <a:pt x="77" y="155"/>
                      <a:pt x="78" y="155"/>
                      <a:pt x="78" y="155"/>
                    </a:cubicBezTo>
                    <a:cubicBezTo>
                      <a:pt x="78" y="155"/>
                      <a:pt x="78" y="155"/>
                      <a:pt x="79" y="155"/>
                    </a:cubicBezTo>
                    <a:close/>
                    <a:moveTo>
                      <a:pt x="73" y="153"/>
                    </a:moveTo>
                    <a:cubicBezTo>
                      <a:pt x="71" y="154"/>
                      <a:pt x="73" y="156"/>
                      <a:pt x="74" y="156"/>
                    </a:cubicBezTo>
                    <a:cubicBezTo>
                      <a:pt x="75" y="155"/>
                      <a:pt x="75" y="153"/>
                      <a:pt x="73" y="153"/>
                    </a:cubicBezTo>
                    <a:close/>
                    <a:moveTo>
                      <a:pt x="73" y="171"/>
                    </a:moveTo>
                    <a:cubicBezTo>
                      <a:pt x="73" y="174"/>
                      <a:pt x="71" y="177"/>
                      <a:pt x="72" y="178"/>
                    </a:cubicBezTo>
                    <a:cubicBezTo>
                      <a:pt x="72" y="176"/>
                      <a:pt x="76" y="173"/>
                      <a:pt x="73" y="171"/>
                    </a:cubicBezTo>
                    <a:close/>
                    <a:moveTo>
                      <a:pt x="68" y="216"/>
                    </a:moveTo>
                    <a:cubicBezTo>
                      <a:pt x="68" y="213"/>
                      <a:pt x="71" y="211"/>
                      <a:pt x="69" y="209"/>
                    </a:cubicBezTo>
                    <a:cubicBezTo>
                      <a:pt x="69" y="211"/>
                      <a:pt x="66" y="214"/>
                      <a:pt x="68" y="216"/>
                    </a:cubicBezTo>
                    <a:close/>
                    <a:moveTo>
                      <a:pt x="77" y="240"/>
                    </a:moveTo>
                    <a:cubicBezTo>
                      <a:pt x="82" y="246"/>
                      <a:pt x="89" y="241"/>
                      <a:pt x="95" y="243"/>
                    </a:cubicBezTo>
                    <a:cubicBezTo>
                      <a:pt x="98" y="238"/>
                      <a:pt x="108" y="241"/>
                      <a:pt x="112" y="237"/>
                    </a:cubicBezTo>
                    <a:cubicBezTo>
                      <a:pt x="104" y="238"/>
                      <a:pt x="93" y="240"/>
                      <a:pt x="83" y="242"/>
                    </a:cubicBezTo>
                    <a:cubicBezTo>
                      <a:pt x="84" y="241"/>
                      <a:pt x="85" y="240"/>
                      <a:pt x="85" y="238"/>
                    </a:cubicBezTo>
                    <a:cubicBezTo>
                      <a:pt x="79" y="232"/>
                      <a:pt x="74" y="245"/>
                      <a:pt x="68" y="243"/>
                    </a:cubicBezTo>
                    <a:cubicBezTo>
                      <a:pt x="70" y="240"/>
                      <a:pt x="71" y="237"/>
                      <a:pt x="73" y="235"/>
                    </a:cubicBezTo>
                    <a:cubicBezTo>
                      <a:pt x="77" y="237"/>
                      <a:pt x="78" y="233"/>
                      <a:pt x="81" y="234"/>
                    </a:cubicBezTo>
                    <a:cubicBezTo>
                      <a:pt x="79" y="233"/>
                      <a:pt x="77" y="233"/>
                      <a:pt x="76" y="232"/>
                    </a:cubicBezTo>
                    <a:cubicBezTo>
                      <a:pt x="77" y="231"/>
                      <a:pt x="77" y="230"/>
                      <a:pt x="78" y="229"/>
                    </a:cubicBezTo>
                    <a:cubicBezTo>
                      <a:pt x="78" y="228"/>
                      <a:pt x="78" y="228"/>
                      <a:pt x="78" y="228"/>
                    </a:cubicBezTo>
                    <a:cubicBezTo>
                      <a:pt x="73" y="233"/>
                      <a:pt x="68" y="239"/>
                      <a:pt x="65" y="246"/>
                    </a:cubicBezTo>
                    <a:cubicBezTo>
                      <a:pt x="70" y="249"/>
                      <a:pt x="73" y="242"/>
                      <a:pt x="77" y="240"/>
                    </a:cubicBezTo>
                    <a:close/>
                    <a:moveTo>
                      <a:pt x="66" y="44"/>
                    </a:moveTo>
                    <a:cubicBezTo>
                      <a:pt x="66" y="44"/>
                      <a:pt x="66" y="44"/>
                      <a:pt x="66" y="44"/>
                    </a:cubicBezTo>
                    <a:cubicBezTo>
                      <a:pt x="65" y="45"/>
                      <a:pt x="66" y="46"/>
                      <a:pt x="65" y="47"/>
                    </a:cubicBezTo>
                    <a:cubicBezTo>
                      <a:pt x="68" y="47"/>
                      <a:pt x="69" y="48"/>
                      <a:pt x="71" y="49"/>
                    </a:cubicBezTo>
                    <a:cubicBezTo>
                      <a:pt x="73" y="48"/>
                      <a:pt x="74" y="47"/>
                      <a:pt x="75" y="47"/>
                    </a:cubicBezTo>
                    <a:cubicBezTo>
                      <a:pt x="73" y="46"/>
                      <a:pt x="76" y="45"/>
                      <a:pt x="76" y="43"/>
                    </a:cubicBezTo>
                    <a:cubicBezTo>
                      <a:pt x="76" y="42"/>
                      <a:pt x="75" y="42"/>
                      <a:pt x="75" y="41"/>
                    </a:cubicBezTo>
                    <a:cubicBezTo>
                      <a:pt x="72" y="41"/>
                      <a:pt x="73" y="43"/>
                      <a:pt x="70" y="43"/>
                    </a:cubicBezTo>
                    <a:cubicBezTo>
                      <a:pt x="69" y="41"/>
                      <a:pt x="68" y="42"/>
                      <a:pt x="67" y="40"/>
                    </a:cubicBezTo>
                    <a:cubicBezTo>
                      <a:pt x="68" y="40"/>
                      <a:pt x="70" y="40"/>
                      <a:pt x="70" y="40"/>
                    </a:cubicBezTo>
                    <a:cubicBezTo>
                      <a:pt x="70" y="36"/>
                      <a:pt x="67" y="35"/>
                      <a:pt x="66" y="32"/>
                    </a:cubicBezTo>
                    <a:cubicBezTo>
                      <a:pt x="65" y="35"/>
                      <a:pt x="64" y="37"/>
                      <a:pt x="63" y="39"/>
                    </a:cubicBezTo>
                    <a:cubicBezTo>
                      <a:pt x="63" y="40"/>
                      <a:pt x="63" y="40"/>
                      <a:pt x="63" y="40"/>
                    </a:cubicBezTo>
                    <a:cubicBezTo>
                      <a:pt x="66" y="40"/>
                      <a:pt x="68" y="41"/>
                      <a:pt x="69" y="45"/>
                    </a:cubicBezTo>
                    <a:cubicBezTo>
                      <a:pt x="68" y="45"/>
                      <a:pt x="68" y="43"/>
                      <a:pt x="66" y="44"/>
                    </a:cubicBezTo>
                    <a:close/>
                    <a:moveTo>
                      <a:pt x="66" y="68"/>
                    </a:moveTo>
                    <a:cubicBezTo>
                      <a:pt x="65" y="66"/>
                      <a:pt x="63" y="68"/>
                      <a:pt x="64" y="70"/>
                    </a:cubicBezTo>
                    <a:cubicBezTo>
                      <a:pt x="66" y="70"/>
                      <a:pt x="66" y="69"/>
                      <a:pt x="66" y="68"/>
                    </a:cubicBezTo>
                    <a:close/>
                    <a:moveTo>
                      <a:pt x="64" y="108"/>
                    </a:moveTo>
                    <a:cubicBezTo>
                      <a:pt x="64" y="109"/>
                      <a:pt x="64" y="111"/>
                      <a:pt x="66" y="111"/>
                    </a:cubicBezTo>
                    <a:cubicBezTo>
                      <a:pt x="66" y="109"/>
                      <a:pt x="65" y="109"/>
                      <a:pt x="64" y="108"/>
                    </a:cubicBezTo>
                    <a:close/>
                    <a:moveTo>
                      <a:pt x="67" y="107"/>
                    </a:moveTo>
                    <a:cubicBezTo>
                      <a:pt x="67" y="106"/>
                      <a:pt x="69" y="106"/>
                      <a:pt x="69" y="104"/>
                    </a:cubicBezTo>
                    <a:cubicBezTo>
                      <a:pt x="66" y="106"/>
                      <a:pt x="63" y="103"/>
                      <a:pt x="61" y="105"/>
                    </a:cubicBezTo>
                    <a:cubicBezTo>
                      <a:pt x="62" y="108"/>
                      <a:pt x="66" y="105"/>
                      <a:pt x="67" y="107"/>
                    </a:cubicBezTo>
                    <a:close/>
                    <a:moveTo>
                      <a:pt x="63" y="145"/>
                    </a:moveTo>
                    <a:cubicBezTo>
                      <a:pt x="62" y="147"/>
                      <a:pt x="63" y="148"/>
                      <a:pt x="65" y="148"/>
                    </a:cubicBezTo>
                    <a:cubicBezTo>
                      <a:pt x="66" y="147"/>
                      <a:pt x="66" y="147"/>
                      <a:pt x="65" y="145"/>
                    </a:cubicBezTo>
                    <a:cubicBezTo>
                      <a:pt x="64" y="145"/>
                      <a:pt x="63" y="145"/>
                      <a:pt x="63" y="145"/>
                    </a:cubicBezTo>
                    <a:close/>
                    <a:moveTo>
                      <a:pt x="63" y="134"/>
                    </a:moveTo>
                    <a:cubicBezTo>
                      <a:pt x="63" y="135"/>
                      <a:pt x="65" y="137"/>
                      <a:pt x="66" y="136"/>
                    </a:cubicBezTo>
                    <a:cubicBezTo>
                      <a:pt x="64" y="136"/>
                      <a:pt x="65" y="134"/>
                      <a:pt x="63" y="134"/>
                    </a:cubicBezTo>
                    <a:close/>
                    <a:moveTo>
                      <a:pt x="67" y="235"/>
                    </a:moveTo>
                    <a:cubicBezTo>
                      <a:pt x="67" y="237"/>
                      <a:pt x="63" y="236"/>
                      <a:pt x="65" y="238"/>
                    </a:cubicBezTo>
                    <a:cubicBezTo>
                      <a:pt x="65" y="236"/>
                      <a:pt x="69" y="238"/>
                      <a:pt x="69" y="235"/>
                    </a:cubicBezTo>
                    <a:cubicBezTo>
                      <a:pt x="68" y="235"/>
                      <a:pt x="68" y="235"/>
                      <a:pt x="67" y="235"/>
                    </a:cubicBezTo>
                    <a:close/>
                    <a:moveTo>
                      <a:pt x="64" y="33"/>
                    </a:moveTo>
                    <a:cubicBezTo>
                      <a:pt x="65" y="32"/>
                      <a:pt x="64" y="31"/>
                      <a:pt x="63" y="30"/>
                    </a:cubicBezTo>
                    <a:cubicBezTo>
                      <a:pt x="62" y="31"/>
                      <a:pt x="63" y="33"/>
                      <a:pt x="64" y="33"/>
                    </a:cubicBezTo>
                    <a:close/>
                    <a:moveTo>
                      <a:pt x="64" y="100"/>
                    </a:moveTo>
                    <a:cubicBezTo>
                      <a:pt x="62" y="100"/>
                      <a:pt x="61" y="103"/>
                      <a:pt x="63" y="103"/>
                    </a:cubicBezTo>
                    <a:cubicBezTo>
                      <a:pt x="63" y="102"/>
                      <a:pt x="64" y="102"/>
                      <a:pt x="64" y="100"/>
                    </a:cubicBezTo>
                    <a:close/>
                    <a:moveTo>
                      <a:pt x="65" y="99"/>
                    </a:moveTo>
                    <a:cubicBezTo>
                      <a:pt x="65" y="97"/>
                      <a:pt x="66" y="96"/>
                      <a:pt x="66" y="94"/>
                    </a:cubicBezTo>
                    <a:cubicBezTo>
                      <a:pt x="63" y="95"/>
                      <a:pt x="64" y="92"/>
                      <a:pt x="62" y="93"/>
                    </a:cubicBezTo>
                    <a:cubicBezTo>
                      <a:pt x="61" y="94"/>
                      <a:pt x="62" y="94"/>
                      <a:pt x="62" y="96"/>
                    </a:cubicBezTo>
                    <a:cubicBezTo>
                      <a:pt x="66" y="95"/>
                      <a:pt x="62" y="99"/>
                      <a:pt x="65" y="99"/>
                    </a:cubicBezTo>
                    <a:close/>
                    <a:moveTo>
                      <a:pt x="56" y="99"/>
                    </a:moveTo>
                    <a:cubicBezTo>
                      <a:pt x="58" y="99"/>
                      <a:pt x="59" y="103"/>
                      <a:pt x="61" y="101"/>
                    </a:cubicBezTo>
                    <a:cubicBezTo>
                      <a:pt x="59" y="101"/>
                      <a:pt x="58" y="98"/>
                      <a:pt x="56" y="99"/>
                    </a:cubicBezTo>
                    <a:close/>
                    <a:moveTo>
                      <a:pt x="60" y="230"/>
                    </a:moveTo>
                    <a:cubicBezTo>
                      <a:pt x="61" y="230"/>
                      <a:pt x="61" y="230"/>
                      <a:pt x="62" y="230"/>
                    </a:cubicBezTo>
                    <a:cubicBezTo>
                      <a:pt x="62" y="229"/>
                      <a:pt x="62" y="229"/>
                      <a:pt x="62" y="228"/>
                    </a:cubicBezTo>
                    <a:cubicBezTo>
                      <a:pt x="62" y="228"/>
                      <a:pt x="61" y="228"/>
                      <a:pt x="61" y="228"/>
                    </a:cubicBezTo>
                    <a:cubicBezTo>
                      <a:pt x="63" y="226"/>
                      <a:pt x="62" y="224"/>
                      <a:pt x="64" y="226"/>
                    </a:cubicBezTo>
                    <a:cubicBezTo>
                      <a:pt x="64" y="224"/>
                      <a:pt x="67" y="222"/>
                      <a:pt x="65" y="220"/>
                    </a:cubicBezTo>
                    <a:cubicBezTo>
                      <a:pt x="64" y="221"/>
                      <a:pt x="65" y="225"/>
                      <a:pt x="62" y="224"/>
                    </a:cubicBezTo>
                    <a:cubicBezTo>
                      <a:pt x="62" y="226"/>
                      <a:pt x="59" y="227"/>
                      <a:pt x="61" y="229"/>
                    </a:cubicBezTo>
                    <a:cubicBezTo>
                      <a:pt x="61" y="230"/>
                      <a:pt x="60" y="229"/>
                      <a:pt x="60" y="230"/>
                    </a:cubicBezTo>
                    <a:close/>
                    <a:moveTo>
                      <a:pt x="58" y="32"/>
                    </a:moveTo>
                    <a:cubicBezTo>
                      <a:pt x="57" y="33"/>
                      <a:pt x="57" y="34"/>
                      <a:pt x="58" y="35"/>
                    </a:cubicBezTo>
                    <a:cubicBezTo>
                      <a:pt x="59" y="35"/>
                      <a:pt x="59" y="34"/>
                      <a:pt x="59" y="32"/>
                    </a:cubicBezTo>
                    <a:cubicBezTo>
                      <a:pt x="59" y="32"/>
                      <a:pt x="58" y="32"/>
                      <a:pt x="58" y="32"/>
                    </a:cubicBezTo>
                    <a:close/>
                    <a:moveTo>
                      <a:pt x="54" y="258"/>
                    </a:moveTo>
                    <a:cubicBezTo>
                      <a:pt x="55" y="254"/>
                      <a:pt x="60" y="250"/>
                      <a:pt x="59" y="246"/>
                    </a:cubicBezTo>
                    <a:cubicBezTo>
                      <a:pt x="58" y="250"/>
                      <a:pt x="54" y="254"/>
                      <a:pt x="54" y="258"/>
                    </a:cubicBezTo>
                    <a:close/>
                    <a:moveTo>
                      <a:pt x="54" y="90"/>
                    </a:moveTo>
                    <a:cubicBezTo>
                      <a:pt x="54" y="91"/>
                      <a:pt x="54" y="92"/>
                      <a:pt x="54" y="92"/>
                    </a:cubicBezTo>
                    <a:cubicBezTo>
                      <a:pt x="56" y="92"/>
                      <a:pt x="59" y="94"/>
                      <a:pt x="59" y="93"/>
                    </a:cubicBezTo>
                    <a:cubicBezTo>
                      <a:pt x="57" y="93"/>
                      <a:pt x="57" y="90"/>
                      <a:pt x="54" y="90"/>
                    </a:cubicBezTo>
                    <a:close/>
                    <a:moveTo>
                      <a:pt x="59" y="105"/>
                    </a:moveTo>
                    <a:cubicBezTo>
                      <a:pt x="58" y="104"/>
                      <a:pt x="57" y="105"/>
                      <a:pt x="56" y="105"/>
                    </a:cubicBezTo>
                    <a:cubicBezTo>
                      <a:pt x="56" y="107"/>
                      <a:pt x="59" y="107"/>
                      <a:pt x="59" y="105"/>
                    </a:cubicBezTo>
                    <a:close/>
                    <a:moveTo>
                      <a:pt x="55" y="74"/>
                    </a:moveTo>
                    <a:cubicBezTo>
                      <a:pt x="55" y="75"/>
                      <a:pt x="56" y="76"/>
                      <a:pt x="58" y="76"/>
                    </a:cubicBezTo>
                    <a:cubicBezTo>
                      <a:pt x="58" y="74"/>
                      <a:pt x="57" y="73"/>
                      <a:pt x="55" y="74"/>
                    </a:cubicBezTo>
                    <a:close/>
                    <a:moveTo>
                      <a:pt x="55" y="98"/>
                    </a:moveTo>
                    <a:cubicBezTo>
                      <a:pt x="55" y="96"/>
                      <a:pt x="54" y="96"/>
                      <a:pt x="53" y="96"/>
                    </a:cubicBezTo>
                    <a:cubicBezTo>
                      <a:pt x="52" y="98"/>
                      <a:pt x="54" y="99"/>
                      <a:pt x="55" y="98"/>
                    </a:cubicBezTo>
                    <a:close/>
                    <a:moveTo>
                      <a:pt x="55" y="109"/>
                    </a:moveTo>
                    <a:cubicBezTo>
                      <a:pt x="55" y="109"/>
                      <a:pt x="55" y="109"/>
                      <a:pt x="55" y="109"/>
                    </a:cubicBezTo>
                    <a:cubicBezTo>
                      <a:pt x="55" y="109"/>
                      <a:pt x="55" y="109"/>
                      <a:pt x="55" y="109"/>
                    </a:cubicBezTo>
                    <a:close/>
                    <a:moveTo>
                      <a:pt x="48" y="108"/>
                    </a:moveTo>
                    <a:cubicBezTo>
                      <a:pt x="42" y="114"/>
                      <a:pt x="48" y="121"/>
                      <a:pt x="49" y="128"/>
                    </a:cubicBezTo>
                    <a:cubicBezTo>
                      <a:pt x="54" y="128"/>
                      <a:pt x="57" y="126"/>
                      <a:pt x="57" y="121"/>
                    </a:cubicBezTo>
                    <a:cubicBezTo>
                      <a:pt x="56" y="120"/>
                      <a:pt x="54" y="119"/>
                      <a:pt x="54" y="118"/>
                    </a:cubicBezTo>
                    <a:cubicBezTo>
                      <a:pt x="55" y="116"/>
                      <a:pt x="55" y="110"/>
                      <a:pt x="55" y="109"/>
                    </a:cubicBezTo>
                    <a:cubicBezTo>
                      <a:pt x="53" y="110"/>
                      <a:pt x="52" y="107"/>
                      <a:pt x="48" y="108"/>
                    </a:cubicBezTo>
                    <a:close/>
                    <a:moveTo>
                      <a:pt x="55" y="79"/>
                    </a:moveTo>
                    <a:cubicBezTo>
                      <a:pt x="55" y="77"/>
                      <a:pt x="53" y="75"/>
                      <a:pt x="52" y="76"/>
                    </a:cubicBezTo>
                    <a:cubicBezTo>
                      <a:pt x="53" y="77"/>
                      <a:pt x="53" y="79"/>
                      <a:pt x="55" y="79"/>
                    </a:cubicBezTo>
                    <a:close/>
                    <a:moveTo>
                      <a:pt x="50" y="156"/>
                    </a:moveTo>
                    <a:cubicBezTo>
                      <a:pt x="51" y="158"/>
                      <a:pt x="53" y="156"/>
                      <a:pt x="53" y="157"/>
                    </a:cubicBezTo>
                    <a:cubicBezTo>
                      <a:pt x="50" y="162"/>
                      <a:pt x="53" y="166"/>
                      <a:pt x="57" y="168"/>
                    </a:cubicBezTo>
                    <a:cubicBezTo>
                      <a:pt x="56" y="168"/>
                      <a:pt x="56" y="170"/>
                      <a:pt x="57" y="171"/>
                    </a:cubicBezTo>
                    <a:cubicBezTo>
                      <a:pt x="60" y="169"/>
                      <a:pt x="61" y="171"/>
                      <a:pt x="64" y="171"/>
                    </a:cubicBezTo>
                    <a:cubicBezTo>
                      <a:pt x="65" y="168"/>
                      <a:pt x="67" y="168"/>
                      <a:pt x="65" y="163"/>
                    </a:cubicBezTo>
                    <a:cubicBezTo>
                      <a:pt x="70" y="162"/>
                      <a:pt x="69" y="159"/>
                      <a:pt x="71" y="155"/>
                    </a:cubicBezTo>
                    <a:cubicBezTo>
                      <a:pt x="69" y="154"/>
                      <a:pt x="67" y="153"/>
                      <a:pt x="66" y="150"/>
                    </a:cubicBezTo>
                    <a:cubicBezTo>
                      <a:pt x="63" y="152"/>
                      <a:pt x="59" y="151"/>
                      <a:pt x="56" y="150"/>
                    </a:cubicBezTo>
                    <a:cubicBezTo>
                      <a:pt x="55" y="153"/>
                      <a:pt x="54" y="155"/>
                      <a:pt x="51" y="154"/>
                    </a:cubicBezTo>
                    <a:cubicBezTo>
                      <a:pt x="51" y="155"/>
                      <a:pt x="50" y="155"/>
                      <a:pt x="50" y="156"/>
                    </a:cubicBezTo>
                    <a:close/>
                    <a:moveTo>
                      <a:pt x="53" y="178"/>
                    </a:moveTo>
                    <a:cubicBezTo>
                      <a:pt x="51" y="174"/>
                      <a:pt x="53" y="172"/>
                      <a:pt x="53" y="169"/>
                    </a:cubicBezTo>
                    <a:cubicBezTo>
                      <a:pt x="51" y="167"/>
                      <a:pt x="47" y="167"/>
                      <a:pt x="46" y="169"/>
                    </a:cubicBezTo>
                    <a:cubicBezTo>
                      <a:pt x="46" y="170"/>
                      <a:pt x="48" y="172"/>
                      <a:pt x="49" y="173"/>
                    </a:cubicBezTo>
                    <a:cubicBezTo>
                      <a:pt x="48" y="174"/>
                      <a:pt x="46" y="172"/>
                      <a:pt x="46" y="173"/>
                    </a:cubicBezTo>
                    <a:cubicBezTo>
                      <a:pt x="49" y="174"/>
                      <a:pt x="50" y="177"/>
                      <a:pt x="53" y="178"/>
                    </a:cubicBezTo>
                    <a:close/>
                    <a:moveTo>
                      <a:pt x="53" y="68"/>
                    </a:moveTo>
                    <a:cubicBezTo>
                      <a:pt x="53" y="67"/>
                      <a:pt x="53" y="65"/>
                      <a:pt x="52" y="65"/>
                    </a:cubicBezTo>
                    <a:cubicBezTo>
                      <a:pt x="52" y="66"/>
                      <a:pt x="51" y="66"/>
                      <a:pt x="51" y="68"/>
                    </a:cubicBezTo>
                    <a:cubicBezTo>
                      <a:pt x="52" y="68"/>
                      <a:pt x="52" y="68"/>
                      <a:pt x="53" y="68"/>
                    </a:cubicBezTo>
                    <a:close/>
                    <a:moveTo>
                      <a:pt x="51" y="129"/>
                    </a:moveTo>
                    <a:cubicBezTo>
                      <a:pt x="50" y="128"/>
                      <a:pt x="48" y="129"/>
                      <a:pt x="47" y="130"/>
                    </a:cubicBezTo>
                    <a:cubicBezTo>
                      <a:pt x="49" y="131"/>
                      <a:pt x="50" y="131"/>
                      <a:pt x="51" y="129"/>
                    </a:cubicBezTo>
                    <a:close/>
                    <a:moveTo>
                      <a:pt x="50" y="182"/>
                    </a:moveTo>
                    <a:cubicBezTo>
                      <a:pt x="50" y="181"/>
                      <a:pt x="48" y="181"/>
                      <a:pt x="49" y="179"/>
                    </a:cubicBezTo>
                    <a:cubicBezTo>
                      <a:pt x="48" y="179"/>
                      <a:pt x="48" y="180"/>
                      <a:pt x="47" y="180"/>
                    </a:cubicBezTo>
                    <a:cubicBezTo>
                      <a:pt x="49" y="181"/>
                      <a:pt x="50" y="182"/>
                      <a:pt x="50" y="182"/>
                    </a:cubicBezTo>
                    <a:close/>
                    <a:moveTo>
                      <a:pt x="48" y="256"/>
                    </a:moveTo>
                    <a:cubicBezTo>
                      <a:pt x="49" y="255"/>
                      <a:pt x="50" y="254"/>
                      <a:pt x="49" y="252"/>
                    </a:cubicBezTo>
                    <a:cubicBezTo>
                      <a:pt x="48" y="250"/>
                      <a:pt x="44" y="251"/>
                      <a:pt x="44" y="255"/>
                    </a:cubicBezTo>
                    <a:cubicBezTo>
                      <a:pt x="45" y="256"/>
                      <a:pt x="46" y="256"/>
                      <a:pt x="48" y="256"/>
                    </a:cubicBezTo>
                    <a:close/>
                    <a:moveTo>
                      <a:pt x="44" y="99"/>
                    </a:moveTo>
                    <a:cubicBezTo>
                      <a:pt x="46" y="101"/>
                      <a:pt x="48" y="100"/>
                      <a:pt x="48" y="98"/>
                    </a:cubicBezTo>
                    <a:cubicBezTo>
                      <a:pt x="46" y="99"/>
                      <a:pt x="47" y="97"/>
                      <a:pt x="46" y="97"/>
                    </a:cubicBezTo>
                    <a:cubicBezTo>
                      <a:pt x="45" y="98"/>
                      <a:pt x="44" y="98"/>
                      <a:pt x="44" y="99"/>
                    </a:cubicBezTo>
                    <a:close/>
                    <a:moveTo>
                      <a:pt x="46" y="63"/>
                    </a:moveTo>
                    <a:cubicBezTo>
                      <a:pt x="46" y="62"/>
                      <a:pt x="48" y="61"/>
                      <a:pt x="47" y="60"/>
                    </a:cubicBezTo>
                    <a:cubicBezTo>
                      <a:pt x="47" y="60"/>
                      <a:pt x="46" y="61"/>
                      <a:pt x="46" y="61"/>
                    </a:cubicBezTo>
                    <a:cubicBezTo>
                      <a:pt x="46" y="63"/>
                      <a:pt x="46" y="64"/>
                      <a:pt x="46" y="65"/>
                    </a:cubicBezTo>
                    <a:cubicBezTo>
                      <a:pt x="47" y="64"/>
                      <a:pt x="49" y="68"/>
                      <a:pt x="51" y="66"/>
                    </a:cubicBezTo>
                    <a:cubicBezTo>
                      <a:pt x="49" y="65"/>
                      <a:pt x="47" y="65"/>
                      <a:pt x="46" y="63"/>
                    </a:cubicBezTo>
                    <a:close/>
                    <a:moveTo>
                      <a:pt x="46" y="180"/>
                    </a:moveTo>
                    <a:cubicBezTo>
                      <a:pt x="46" y="180"/>
                      <a:pt x="47" y="180"/>
                      <a:pt x="47" y="180"/>
                    </a:cubicBezTo>
                    <a:cubicBezTo>
                      <a:pt x="47" y="178"/>
                      <a:pt x="47" y="177"/>
                      <a:pt x="45" y="177"/>
                    </a:cubicBezTo>
                    <a:cubicBezTo>
                      <a:pt x="45" y="178"/>
                      <a:pt x="46" y="179"/>
                      <a:pt x="46" y="180"/>
                    </a:cubicBezTo>
                    <a:close/>
                    <a:moveTo>
                      <a:pt x="45" y="162"/>
                    </a:moveTo>
                    <a:cubicBezTo>
                      <a:pt x="45" y="162"/>
                      <a:pt x="46" y="162"/>
                      <a:pt x="47" y="162"/>
                    </a:cubicBezTo>
                    <a:cubicBezTo>
                      <a:pt x="48" y="161"/>
                      <a:pt x="48" y="158"/>
                      <a:pt x="45" y="158"/>
                    </a:cubicBezTo>
                    <a:cubicBezTo>
                      <a:pt x="44" y="159"/>
                      <a:pt x="43" y="161"/>
                      <a:pt x="45" y="162"/>
                    </a:cubicBezTo>
                    <a:close/>
                    <a:moveTo>
                      <a:pt x="47" y="67"/>
                    </a:moveTo>
                    <a:cubicBezTo>
                      <a:pt x="47" y="68"/>
                      <a:pt x="46" y="69"/>
                      <a:pt x="45" y="69"/>
                    </a:cubicBezTo>
                    <a:cubicBezTo>
                      <a:pt x="45" y="68"/>
                      <a:pt x="41" y="68"/>
                      <a:pt x="42" y="70"/>
                    </a:cubicBezTo>
                    <a:cubicBezTo>
                      <a:pt x="43" y="70"/>
                      <a:pt x="45" y="70"/>
                      <a:pt x="45" y="71"/>
                    </a:cubicBezTo>
                    <a:cubicBezTo>
                      <a:pt x="47" y="71"/>
                      <a:pt x="47" y="69"/>
                      <a:pt x="48" y="69"/>
                    </a:cubicBezTo>
                    <a:cubicBezTo>
                      <a:pt x="48" y="67"/>
                      <a:pt x="48" y="67"/>
                      <a:pt x="47" y="67"/>
                    </a:cubicBezTo>
                    <a:close/>
                    <a:moveTo>
                      <a:pt x="39" y="114"/>
                    </a:moveTo>
                    <a:cubicBezTo>
                      <a:pt x="39" y="115"/>
                      <a:pt x="40" y="116"/>
                      <a:pt x="41" y="116"/>
                    </a:cubicBezTo>
                    <a:cubicBezTo>
                      <a:pt x="42" y="115"/>
                      <a:pt x="43" y="114"/>
                      <a:pt x="44" y="114"/>
                    </a:cubicBezTo>
                    <a:cubicBezTo>
                      <a:pt x="44" y="111"/>
                      <a:pt x="43" y="109"/>
                      <a:pt x="41" y="108"/>
                    </a:cubicBezTo>
                    <a:cubicBezTo>
                      <a:pt x="40" y="110"/>
                      <a:pt x="38" y="111"/>
                      <a:pt x="39" y="114"/>
                    </a:cubicBezTo>
                    <a:close/>
                    <a:moveTo>
                      <a:pt x="40" y="177"/>
                    </a:moveTo>
                    <a:cubicBezTo>
                      <a:pt x="41" y="178"/>
                      <a:pt x="45" y="182"/>
                      <a:pt x="46" y="180"/>
                    </a:cubicBezTo>
                    <a:cubicBezTo>
                      <a:pt x="45" y="179"/>
                      <a:pt x="41" y="173"/>
                      <a:pt x="40" y="177"/>
                    </a:cubicBezTo>
                    <a:close/>
                    <a:moveTo>
                      <a:pt x="43" y="40"/>
                    </a:moveTo>
                    <a:cubicBezTo>
                      <a:pt x="42" y="40"/>
                      <a:pt x="41" y="40"/>
                      <a:pt x="40" y="40"/>
                    </a:cubicBezTo>
                    <a:cubicBezTo>
                      <a:pt x="40" y="41"/>
                      <a:pt x="40" y="41"/>
                      <a:pt x="41" y="42"/>
                    </a:cubicBezTo>
                    <a:cubicBezTo>
                      <a:pt x="42" y="42"/>
                      <a:pt x="43" y="42"/>
                      <a:pt x="43" y="40"/>
                    </a:cubicBezTo>
                    <a:close/>
                    <a:moveTo>
                      <a:pt x="42" y="58"/>
                    </a:moveTo>
                    <a:cubicBezTo>
                      <a:pt x="38" y="55"/>
                      <a:pt x="41" y="62"/>
                      <a:pt x="42" y="58"/>
                    </a:cubicBezTo>
                    <a:close/>
                    <a:moveTo>
                      <a:pt x="42" y="166"/>
                    </a:moveTo>
                    <a:cubicBezTo>
                      <a:pt x="40" y="166"/>
                      <a:pt x="39" y="166"/>
                      <a:pt x="39" y="166"/>
                    </a:cubicBezTo>
                    <a:cubicBezTo>
                      <a:pt x="38" y="168"/>
                      <a:pt x="40" y="168"/>
                      <a:pt x="39" y="169"/>
                    </a:cubicBezTo>
                    <a:cubicBezTo>
                      <a:pt x="42" y="168"/>
                      <a:pt x="41" y="172"/>
                      <a:pt x="44" y="172"/>
                    </a:cubicBezTo>
                    <a:cubicBezTo>
                      <a:pt x="43" y="169"/>
                      <a:pt x="43" y="168"/>
                      <a:pt x="42" y="166"/>
                    </a:cubicBezTo>
                    <a:close/>
                    <a:moveTo>
                      <a:pt x="37" y="156"/>
                    </a:moveTo>
                    <a:cubicBezTo>
                      <a:pt x="37" y="157"/>
                      <a:pt x="38" y="158"/>
                      <a:pt x="39" y="158"/>
                    </a:cubicBezTo>
                    <a:cubicBezTo>
                      <a:pt x="39" y="157"/>
                      <a:pt x="39" y="157"/>
                      <a:pt x="39" y="156"/>
                    </a:cubicBezTo>
                    <a:cubicBezTo>
                      <a:pt x="39" y="156"/>
                      <a:pt x="38" y="156"/>
                      <a:pt x="37" y="156"/>
                    </a:cubicBezTo>
                    <a:close/>
                    <a:moveTo>
                      <a:pt x="37" y="145"/>
                    </a:moveTo>
                    <a:cubicBezTo>
                      <a:pt x="36" y="143"/>
                      <a:pt x="33" y="146"/>
                      <a:pt x="35" y="148"/>
                    </a:cubicBezTo>
                    <a:cubicBezTo>
                      <a:pt x="35" y="147"/>
                      <a:pt x="37" y="146"/>
                      <a:pt x="37" y="145"/>
                    </a:cubicBezTo>
                    <a:close/>
                    <a:moveTo>
                      <a:pt x="39" y="178"/>
                    </a:moveTo>
                    <a:cubicBezTo>
                      <a:pt x="38" y="178"/>
                      <a:pt x="36" y="176"/>
                      <a:pt x="35" y="177"/>
                    </a:cubicBezTo>
                    <a:cubicBezTo>
                      <a:pt x="36" y="177"/>
                      <a:pt x="37" y="180"/>
                      <a:pt x="39" y="178"/>
                    </a:cubicBezTo>
                    <a:close/>
                    <a:moveTo>
                      <a:pt x="36" y="41"/>
                    </a:moveTo>
                    <a:cubicBezTo>
                      <a:pt x="38" y="41"/>
                      <a:pt x="38" y="40"/>
                      <a:pt x="39" y="41"/>
                    </a:cubicBezTo>
                    <a:cubicBezTo>
                      <a:pt x="39" y="40"/>
                      <a:pt x="40" y="40"/>
                      <a:pt x="40" y="39"/>
                    </a:cubicBezTo>
                    <a:cubicBezTo>
                      <a:pt x="38" y="38"/>
                      <a:pt x="39" y="40"/>
                      <a:pt x="37" y="40"/>
                    </a:cubicBezTo>
                    <a:cubicBezTo>
                      <a:pt x="37" y="39"/>
                      <a:pt x="37" y="38"/>
                      <a:pt x="36" y="39"/>
                    </a:cubicBezTo>
                    <a:cubicBezTo>
                      <a:pt x="36" y="40"/>
                      <a:pt x="37" y="40"/>
                      <a:pt x="36" y="41"/>
                    </a:cubicBezTo>
                    <a:close/>
                    <a:moveTo>
                      <a:pt x="32" y="53"/>
                    </a:moveTo>
                    <a:cubicBezTo>
                      <a:pt x="34" y="52"/>
                      <a:pt x="32" y="50"/>
                      <a:pt x="30" y="50"/>
                    </a:cubicBezTo>
                    <a:cubicBezTo>
                      <a:pt x="30" y="52"/>
                      <a:pt x="30" y="53"/>
                      <a:pt x="32" y="53"/>
                    </a:cubicBezTo>
                    <a:close/>
                    <a:moveTo>
                      <a:pt x="31" y="60"/>
                    </a:moveTo>
                    <a:cubicBezTo>
                      <a:pt x="31" y="61"/>
                      <a:pt x="32" y="62"/>
                      <a:pt x="34" y="62"/>
                    </a:cubicBezTo>
                    <a:cubicBezTo>
                      <a:pt x="33" y="61"/>
                      <a:pt x="33" y="60"/>
                      <a:pt x="31" y="59"/>
                    </a:cubicBezTo>
                    <a:cubicBezTo>
                      <a:pt x="31" y="60"/>
                      <a:pt x="31" y="60"/>
                      <a:pt x="31" y="60"/>
                    </a:cubicBezTo>
                    <a:close/>
                    <a:moveTo>
                      <a:pt x="25" y="104"/>
                    </a:moveTo>
                    <a:cubicBezTo>
                      <a:pt x="26" y="105"/>
                      <a:pt x="26" y="105"/>
                      <a:pt x="26" y="106"/>
                    </a:cubicBezTo>
                    <a:cubicBezTo>
                      <a:pt x="28" y="106"/>
                      <a:pt x="28" y="105"/>
                      <a:pt x="30" y="105"/>
                    </a:cubicBezTo>
                    <a:cubicBezTo>
                      <a:pt x="30" y="104"/>
                      <a:pt x="30" y="102"/>
                      <a:pt x="30" y="101"/>
                    </a:cubicBezTo>
                    <a:cubicBezTo>
                      <a:pt x="27" y="100"/>
                      <a:pt x="26" y="102"/>
                      <a:pt x="25" y="104"/>
                    </a:cubicBezTo>
                    <a:close/>
                    <a:moveTo>
                      <a:pt x="34" y="39"/>
                    </a:moveTo>
                    <a:cubicBezTo>
                      <a:pt x="35" y="39"/>
                      <a:pt x="33" y="40"/>
                      <a:pt x="32" y="40"/>
                    </a:cubicBezTo>
                    <a:cubicBezTo>
                      <a:pt x="32" y="39"/>
                      <a:pt x="32" y="39"/>
                      <a:pt x="30" y="39"/>
                    </a:cubicBezTo>
                    <a:cubicBezTo>
                      <a:pt x="29" y="40"/>
                      <a:pt x="29" y="42"/>
                      <a:pt x="27" y="41"/>
                    </a:cubicBezTo>
                    <a:cubicBezTo>
                      <a:pt x="29" y="43"/>
                      <a:pt x="27" y="46"/>
                      <a:pt x="30" y="46"/>
                    </a:cubicBezTo>
                    <a:cubicBezTo>
                      <a:pt x="30" y="45"/>
                      <a:pt x="29" y="45"/>
                      <a:pt x="29" y="43"/>
                    </a:cubicBezTo>
                    <a:cubicBezTo>
                      <a:pt x="31" y="41"/>
                      <a:pt x="32" y="41"/>
                      <a:pt x="35" y="41"/>
                    </a:cubicBezTo>
                    <a:cubicBezTo>
                      <a:pt x="36" y="40"/>
                      <a:pt x="35" y="40"/>
                      <a:pt x="35" y="38"/>
                    </a:cubicBezTo>
                    <a:cubicBezTo>
                      <a:pt x="35" y="38"/>
                      <a:pt x="34" y="38"/>
                      <a:pt x="34" y="39"/>
                    </a:cubicBezTo>
                    <a:close/>
                    <a:moveTo>
                      <a:pt x="27" y="58"/>
                    </a:moveTo>
                    <a:cubicBezTo>
                      <a:pt x="29" y="59"/>
                      <a:pt x="29" y="55"/>
                      <a:pt x="27" y="56"/>
                    </a:cubicBezTo>
                    <a:cubicBezTo>
                      <a:pt x="27" y="57"/>
                      <a:pt x="27" y="57"/>
                      <a:pt x="27" y="58"/>
                    </a:cubicBezTo>
                    <a:close/>
                    <a:moveTo>
                      <a:pt x="26" y="37"/>
                    </a:moveTo>
                    <a:cubicBezTo>
                      <a:pt x="25" y="37"/>
                      <a:pt x="24" y="37"/>
                      <a:pt x="24" y="37"/>
                    </a:cubicBezTo>
                    <a:cubicBezTo>
                      <a:pt x="24" y="40"/>
                      <a:pt x="24" y="43"/>
                      <a:pt x="25" y="44"/>
                    </a:cubicBezTo>
                    <a:cubicBezTo>
                      <a:pt x="27" y="41"/>
                      <a:pt x="25" y="41"/>
                      <a:pt x="26" y="37"/>
                    </a:cubicBezTo>
                    <a:close/>
                    <a:moveTo>
                      <a:pt x="23" y="156"/>
                    </a:moveTo>
                    <a:cubicBezTo>
                      <a:pt x="23" y="156"/>
                      <a:pt x="21" y="156"/>
                      <a:pt x="20" y="156"/>
                    </a:cubicBezTo>
                    <a:cubicBezTo>
                      <a:pt x="18" y="157"/>
                      <a:pt x="17" y="162"/>
                      <a:pt x="19" y="164"/>
                    </a:cubicBezTo>
                    <a:cubicBezTo>
                      <a:pt x="22" y="165"/>
                      <a:pt x="22" y="162"/>
                      <a:pt x="24" y="161"/>
                    </a:cubicBezTo>
                    <a:cubicBezTo>
                      <a:pt x="32" y="166"/>
                      <a:pt x="29" y="147"/>
                      <a:pt x="23" y="156"/>
                    </a:cubicBezTo>
                    <a:close/>
                    <a:moveTo>
                      <a:pt x="263" y="135"/>
                    </a:moveTo>
                    <a:cubicBezTo>
                      <a:pt x="269" y="134"/>
                      <a:pt x="269" y="137"/>
                      <a:pt x="270" y="139"/>
                    </a:cubicBezTo>
                    <a:cubicBezTo>
                      <a:pt x="268" y="138"/>
                      <a:pt x="265" y="138"/>
                      <a:pt x="263" y="135"/>
                    </a:cubicBezTo>
                    <a:close/>
                    <a:moveTo>
                      <a:pt x="263" y="156"/>
                    </a:moveTo>
                    <a:cubicBezTo>
                      <a:pt x="265" y="156"/>
                      <a:pt x="264" y="157"/>
                      <a:pt x="264" y="158"/>
                    </a:cubicBezTo>
                    <a:cubicBezTo>
                      <a:pt x="266" y="158"/>
                      <a:pt x="265" y="155"/>
                      <a:pt x="267" y="155"/>
                    </a:cubicBezTo>
                    <a:cubicBezTo>
                      <a:pt x="266" y="158"/>
                      <a:pt x="266" y="159"/>
                      <a:pt x="267" y="161"/>
                    </a:cubicBezTo>
                    <a:cubicBezTo>
                      <a:pt x="265" y="161"/>
                      <a:pt x="265" y="163"/>
                      <a:pt x="262" y="162"/>
                    </a:cubicBezTo>
                    <a:cubicBezTo>
                      <a:pt x="262" y="161"/>
                      <a:pt x="264" y="161"/>
                      <a:pt x="265" y="159"/>
                    </a:cubicBezTo>
                    <a:cubicBezTo>
                      <a:pt x="265" y="159"/>
                      <a:pt x="263" y="157"/>
                      <a:pt x="263" y="159"/>
                    </a:cubicBezTo>
                    <a:cubicBezTo>
                      <a:pt x="261" y="158"/>
                      <a:pt x="263" y="157"/>
                      <a:pt x="263" y="156"/>
                    </a:cubicBezTo>
                    <a:close/>
                    <a:moveTo>
                      <a:pt x="264" y="61"/>
                    </a:moveTo>
                    <a:cubicBezTo>
                      <a:pt x="264" y="63"/>
                      <a:pt x="264" y="63"/>
                      <a:pt x="264" y="63"/>
                    </a:cubicBezTo>
                    <a:cubicBezTo>
                      <a:pt x="262" y="63"/>
                      <a:pt x="262" y="63"/>
                      <a:pt x="262" y="63"/>
                    </a:cubicBezTo>
                    <a:cubicBezTo>
                      <a:pt x="262" y="62"/>
                      <a:pt x="262" y="61"/>
                      <a:pt x="264" y="61"/>
                    </a:cubicBezTo>
                    <a:close/>
                    <a:moveTo>
                      <a:pt x="255" y="128"/>
                    </a:moveTo>
                    <a:cubicBezTo>
                      <a:pt x="255" y="128"/>
                      <a:pt x="256" y="128"/>
                      <a:pt x="257" y="128"/>
                    </a:cubicBezTo>
                    <a:cubicBezTo>
                      <a:pt x="257" y="131"/>
                      <a:pt x="257" y="131"/>
                      <a:pt x="257" y="131"/>
                    </a:cubicBezTo>
                    <a:cubicBezTo>
                      <a:pt x="255" y="131"/>
                      <a:pt x="256" y="129"/>
                      <a:pt x="255" y="128"/>
                    </a:cubicBezTo>
                    <a:close/>
                    <a:moveTo>
                      <a:pt x="253" y="144"/>
                    </a:moveTo>
                    <a:cubicBezTo>
                      <a:pt x="255" y="145"/>
                      <a:pt x="257" y="147"/>
                      <a:pt x="257" y="150"/>
                    </a:cubicBezTo>
                    <a:cubicBezTo>
                      <a:pt x="255" y="149"/>
                      <a:pt x="255" y="147"/>
                      <a:pt x="253" y="144"/>
                    </a:cubicBezTo>
                    <a:close/>
                    <a:moveTo>
                      <a:pt x="253" y="135"/>
                    </a:moveTo>
                    <a:cubicBezTo>
                      <a:pt x="255" y="134"/>
                      <a:pt x="254" y="131"/>
                      <a:pt x="251" y="131"/>
                    </a:cubicBezTo>
                    <a:cubicBezTo>
                      <a:pt x="253" y="127"/>
                      <a:pt x="257" y="133"/>
                      <a:pt x="258" y="133"/>
                    </a:cubicBezTo>
                    <a:cubicBezTo>
                      <a:pt x="258" y="134"/>
                      <a:pt x="258" y="135"/>
                      <a:pt x="257" y="135"/>
                    </a:cubicBezTo>
                    <a:cubicBezTo>
                      <a:pt x="257" y="136"/>
                      <a:pt x="258" y="134"/>
                      <a:pt x="259" y="135"/>
                    </a:cubicBezTo>
                    <a:cubicBezTo>
                      <a:pt x="260" y="135"/>
                      <a:pt x="259" y="136"/>
                      <a:pt x="258" y="136"/>
                    </a:cubicBezTo>
                    <a:cubicBezTo>
                      <a:pt x="262" y="136"/>
                      <a:pt x="263" y="140"/>
                      <a:pt x="266" y="142"/>
                    </a:cubicBezTo>
                    <a:cubicBezTo>
                      <a:pt x="265" y="144"/>
                      <a:pt x="265" y="146"/>
                      <a:pt x="263" y="149"/>
                    </a:cubicBezTo>
                    <a:cubicBezTo>
                      <a:pt x="263" y="150"/>
                      <a:pt x="266" y="147"/>
                      <a:pt x="268" y="149"/>
                    </a:cubicBezTo>
                    <a:cubicBezTo>
                      <a:pt x="268" y="150"/>
                      <a:pt x="265" y="151"/>
                      <a:pt x="267" y="152"/>
                    </a:cubicBezTo>
                    <a:cubicBezTo>
                      <a:pt x="266" y="152"/>
                      <a:pt x="267" y="152"/>
                      <a:pt x="266" y="154"/>
                    </a:cubicBezTo>
                    <a:cubicBezTo>
                      <a:pt x="264" y="153"/>
                      <a:pt x="263" y="153"/>
                      <a:pt x="260" y="152"/>
                    </a:cubicBezTo>
                    <a:cubicBezTo>
                      <a:pt x="260" y="148"/>
                      <a:pt x="253" y="144"/>
                      <a:pt x="255" y="138"/>
                    </a:cubicBezTo>
                    <a:cubicBezTo>
                      <a:pt x="252" y="139"/>
                      <a:pt x="249" y="139"/>
                      <a:pt x="249" y="135"/>
                    </a:cubicBezTo>
                    <a:lnTo>
                      <a:pt x="253" y="135"/>
                    </a:lnTo>
                    <a:close/>
                    <a:moveTo>
                      <a:pt x="251" y="78"/>
                    </a:moveTo>
                    <a:cubicBezTo>
                      <a:pt x="252" y="77"/>
                      <a:pt x="252" y="78"/>
                      <a:pt x="253" y="78"/>
                    </a:cubicBezTo>
                    <a:cubicBezTo>
                      <a:pt x="253" y="80"/>
                      <a:pt x="252" y="79"/>
                      <a:pt x="251" y="80"/>
                    </a:cubicBezTo>
                    <a:lnTo>
                      <a:pt x="251" y="78"/>
                    </a:lnTo>
                    <a:close/>
                    <a:moveTo>
                      <a:pt x="252" y="166"/>
                    </a:moveTo>
                    <a:cubicBezTo>
                      <a:pt x="251" y="166"/>
                      <a:pt x="251" y="166"/>
                      <a:pt x="250" y="166"/>
                    </a:cubicBezTo>
                    <a:cubicBezTo>
                      <a:pt x="250" y="167"/>
                      <a:pt x="251" y="167"/>
                      <a:pt x="251" y="167"/>
                    </a:cubicBezTo>
                    <a:cubicBezTo>
                      <a:pt x="251" y="167"/>
                      <a:pt x="250" y="167"/>
                      <a:pt x="250" y="169"/>
                    </a:cubicBezTo>
                    <a:cubicBezTo>
                      <a:pt x="248" y="169"/>
                      <a:pt x="249" y="166"/>
                      <a:pt x="247" y="166"/>
                    </a:cubicBezTo>
                    <a:cubicBezTo>
                      <a:pt x="249" y="165"/>
                      <a:pt x="250" y="166"/>
                      <a:pt x="252" y="165"/>
                    </a:cubicBezTo>
                    <a:lnTo>
                      <a:pt x="252" y="166"/>
                    </a:lnTo>
                    <a:close/>
                    <a:moveTo>
                      <a:pt x="247" y="137"/>
                    </a:moveTo>
                    <a:cubicBezTo>
                      <a:pt x="248" y="137"/>
                      <a:pt x="248" y="137"/>
                      <a:pt x="248" y="136"/>
                    </a:cubicBezTo>
                    <a:cubicBezTo>
                      <a:pt x="249" y="136"/>
                      <a:pt x="249" y="137"/>
                      <a:pt x="250" y="137"/>
                    </a:cubicBezTo>
                    <a:cubicBezTo>
                      <a:pt x="249" y="138"/>
                      <a:pt x="247" y="138"/>
                      <a:pt x="247" y="139"/>
                    </a:cubicBezTo>
                    <a:cubicBezTo>
                      <a:pt x="246" y="139"/>
                      <a:pt x="248" y="138"/>
                      <a:pt x="247" y="137"/>
                    </a:cubicBezTo>
                    <a:close/>
                    <a:moveTo>
                      <a:pt x="245" y="135"/>
                    </a:moveTo>
                    <a:cubicBezTo>
                      <a:pt x="244" y="132"/>
                      <a:pt x="247" y="133"/>
                      <a:pt x="248" y="132"/>
                    </a:cubicBezTo>
                    <a:cubicBezTo>
                      <a:pt x="249" y="132"/>
                      <a:pt x="248" y="134"/>
                      <a:pt x="250" y="133"/>
                    </a:cubicBezTo>
                    <a:cubicBezTo>
                      <a:pt x="248" y="134"/>
                      <a:pt x="247" y="133"/>
                      <a:pt x="245" y="135"/>
                    </a:cubicBezTo>
                    <a:close/>
                    <a:moveTo>
                      <a:pt x="245" y="171"/>
                    </a:moveTo>
                    <a:cubicBezTo>
                      <a:pt x="245" y="169"/>
                      <a:pt x="248" y="169"/>
                      <a:pt x="247" y="171"/>
                    </a:cubicBezTo>
                    <a:lnTo>
                      <a:pt x="245" y="171"/>
                    </a:lnTo>
                    <a:close/>
                    <a:moveTo>
                      <a:pt x="247" y="81"/>
                    </a:moveTo>
                    <a:cubicBezTo>
                      <a:pt x="247" y="81"/>
                      <a:pt x="247" y="81"/>
                      <a:pt x="248" y="81"/>
                    </a:cubicBezTo>
                    <a:cubicBezTo>
                      <a:pt x="248" y="81"/>
                      <a:pt x="247" y="81"/>
                      <a:pt x="247" y="81"/>
                    </a:cubicBezTo>
                    <a:cubicBezTo>
                      <a:pt x="247" y="81"/>
                      <a:pt x="247" y="81"/>
                      <a:pt x="247" y="81"/>
                    </a:cubicBezTo>
                    <a:cubicBezTo>
                      <a:pt x="247" y="82"/>
                      <a:pt x="244" y="85"/>
                      <a:pt x="243" y="84"/>
                    </a:cubicBezTo>
                    <a:cubicBezTo>
                      <a:pt x="243" y="82"/>
                      <a:pt x="246" y="82"/>
                      <a:pt x="247" y="81"/>
                    </a:cubicBezTo>
                    <a:close/>
                    <a:moveTo>
                      <a:pt x="242" y="167"/>
                    </a:moveTo>
                    <a:cubicBezTo>
                      <a:pt x="243" y="166"/>
                      <a:pt x="243" y="165"/>
                      <a:pt x="245" y="165"/>
                    </a:cubicBezTo>
                    <a:cubicBezTo>
                      <a:pt x="245" y="169"/>
                      <a:pt x="245" y="169"/>
                      <a:pt x="245" y="169"/>
                    </a:cubicBezTo>
                    <a:cubicBezTo>
                      <a:pt x="243" y="169"/>
                      <a:pt x="244" y="167"/>
                      <a:pt x="242" y="167"/>
                    </a:cubicBezTo>
                    <a:close/>
                    <a:moveTo>
                      <a:pt x="245" y="73"/>
                    </a:moveTo>
                    <a:cubicBezTo>
                      <a:pt x="246" y="73"/>
                      <a:pt x="246" y="75"/>
                      <a:pt x="247" y="75"/>
                    </a:cubicBezTo>
                    <a:cubicBezTo>
                      <a:pt x="249" y="74"/>
                      <a:pt x="244" y="74"/>
                      <a:pt x="245" y="72"/>
                    </a:cubicBezTo>
                    <a:cubicBezTo>
                      <a:pt x="247" y="71"/>
                      <a:pt x="249" y="72"/>
                      <a:pt x="250" y="73"/>
                    </a:cubicBezTo>
                    <a:cubicBezTo>
                      <a:pt x="251" y="72"/>
                      <a:pt x="247" y="71"/>
                      <a:pt x="246" y="70"/>
                    </a:cubicBezTo>
                    <a:cubicBezTo>
                      <a:pt x="250" y="67"/>
                      <a:pt x="250" y="65"/>
                      <a:pt x="256" y="63"/>
                    </a:cubicBezTo>
                    <a:cubicBezTo>
                      <a:pt x="257" y="65"/>
                      <a:pt x="253" y="66"/>
                      <a:pt x="253" y="68"/>
                    </a:cubicBezTo>
                    <a:cubicBezTo>
                      <a:pt x="254" y="68"/>
                      <a:pt x="254" y="64"/>
                      <a:pt x="256" y="66"/>
                    </a:cubicBezTo>
                    <a:cubicBezTo>
                      <a:pt x="255" y="67"/>
                      <a:pt x="256" y="72"/>
                      <a:pt x="256" y="68"/>
                    </a:cubicBezTo>
                    <a:cubicBezTo>
                      <a:pt x="258" y="68"/>
                      <a:pt x="256" y="72"/>
                      <a:pt x="256" y="73"/>
                    </a:cubicBezTo>
                    <a:cubicBezTo>
                      <a:pt x="253" y="73"/>
                      <a:pt x="253" y="73"/>
                      <a:pt x="253" y="73"/>
                    </a:cubicBezTo>
                    <a:cubicBezTo>
                      <a:pt x="255" y="74"/>
                      <a:pt x="254" y="76"/>
                      <a:pt x="253" y="77"/>
                    </a:cubicBezTo>
                    <a:cubicBezTo>
                      <a:pt x="251" y="76"/>
                      <a:pt x="248" y="77"/>
                      <a:pt x="250" y="80"/>
                    </a:cubicBezTo>
                    <a:cubicBezTo>
                      <a:pt x="248" y="79"/>
                      <a:pt x="245" y="79"/>
                      <a:pt x="244" y="79"/>
                    </a:cubicBezTo>
                    <a:cubicBezTo>
                      <a:pt x="244" y="80"/>
                      <a:pt x="242" y="82"/>
                      <a:pt x="239" y="81"/>
                    </a:cubicBezTo>
                    <a:cubicBezTo>
                      <a:pt x="240" y="80"/>
                      <a:pt x="240" y="79"/>
                      <a:pt x="240" y="77"/>
                    </a:cubicBezTo>
                    <a:cubicBezTo>
                      <a:pt x="242" y="81"/>
                      <a:pt x="243" y="74"/>
                      <a:pt x="245" y="73"/>
                    </a:cubicBezTo>
                    <a:close/>
                    <a:moveTo>
                      <a:pt x="238" y="79"/>
                    </a:moveTo>
                    <a:cubicBezTo>
                      <a:pt x="235" y="81"/>
                      <a:pt x="237" y="73"/>
                      <a:pt x="239" y="76"/>
                    </a:cubicBezTo>
                    <a:cubicBezTo>
                      <a:pt x="238" y="77"/>
                      <a:pt x="236" y="78"/>
                      <a:pt x="238" y="79"/>
                    </a:cubicBezTo>
                    <a:close/>
                    <a:moveTo>
                      <a:pt x="235" y="85"/>
                    </a:moveTo>
                    <a:cubicBezTo>
                      <a:pt x="237" y="85"/>
                      <a:pt x="234" y="87"/>
                      <a:pt x="233" y="87"/>
                    </a:cubicBezTo>
                    <a:cubicBezTo>
                      <a:pt x="231" y="86"/>
                      <a:pt x="235" y="85"/>
                      <a:pt x="235" y="85"/>
                    </a:cubicBezTo>
                    <a:close/>
                    <a:moveTo>
                      <a:pt x="234" y="170"/>
                    </a:moveTo>
                    <a:cubicBezTo>
                      <a:pt x="236" y="169"/>
                      <a:pt x="238" y="170"/>
                      <a:pt x="239" y="168"/>
                    </a:cubicBezTo>
                    <a:cubicBezTo>
                      <a:pt x="241" y="168"/>
                      <a:pt x="242" y="171"/>
                      <a:pt x="244" y="172"/>
                    </a:cubicBezTo>
                    <a:cubicBezTo>
                      <a:pt x="240" y="172"/>
                      <a:pt x="238" y="172"/>
                      <a:pt x="234" y="173"/>
                    </a:cubicBezTo>
                    <a:cubicBezTo>
                      <a:pt x="234" y="171"/>
                      <a:pt x="234" y="171"/>
                      <a:pt x="233" y="169"/>
                    </a:cubicBezTo>
                    <a:cubicBezTo>
                      <a:pt x="234" y="169"/>
                      <a:pt x="234" y="169"/>
                      <a:pt x="234" y="170"/>
                    </a:cubicBezTo>
                    <a:close/>
                    <a:moveTo>
                      <a:pt x="230" y="84"/>
                    </a:moveTo>
                    <a:cubicBezTo>
                      <a:pt x="231" y="85"/>
                      <a:pt x="231" y="83"/>
                      <a:pt x="233" y="84"/>
                    </a:cubicBezTo>
                    <a:cubicBezTo>
                      <a:pt x="231" y="85"/>
                      <a:pt x="231" y="88"/>
                      <a:pt x="229" y="89"/>
                    </a:cubicBezTo>
                    <a:cubicBezTo>
                      <a:pt x="227" y="87"/>
                      <a:pt x="230" y="86"/>
                      <a:pt x="230" y="84"/>
                    </a:cubicBezTo>
                    <a:close/>
                    <a:moveTo>
                      <a:pt x="230" y="78"/>
                    </a:moveTo>
                    <a:cubicBezTo>
                      <a:pt x="229" y="79"/>
                      <a:pt x="228" y="80"/>
                      <a:pt x="227" y="81"/>
                    </a:cubicBezTo>
                    <a:cubicBezTo>
                      <a:pt x="226" y="80"/>
                      <a:pt x="228" y="79"/>
                      <a:pt x="228" y="77"/>
                    </a:cubicBezTo>
                    <a:cubicBezTo>
                      <a:pt x="229" y="77"/>
                      <a:pt x="229" y="78"/>
                      <a:pt x="230" y="78"/>
                    </a:cubicBezTo>
                    <a:close/>
                    <a:moveTo>
                      <a:pt x="226" y="87"/>
                    </a:moveTo>
                    <a:cubicBezTo>
                      <a:pt x="227" y="88"/>
                      <a:pt x="227" y="89"/>
                      <a:pt x="228" y="90"/>
                    </a:cubicBezTo>
                    <a:cubicBezTo>
                      <a:pt x="227" y="90"/>
                      <a:pt x="226" y="89"/>
                      <a:pt x="224" y="90"/>
                    </a:cubicBezTo>
                    <a:cubicBezTo>
                      <a:pt x="224" y="91"/>
                      <a:pt x="225" y="92"/>
                      <a:pt x="225" y="92"/>
                    </a:cubicBezTo>
                    <a:cubicBezTo>
                      <a:pt x="223" y="94"/>
                      <a:pt x="222" y="97"/>
                      <a:pt x="219" y="98"/>
                    </a:cubicBezTo>
                    <a:cubicBezTo>
                      <a:pt x="217" y="97"/>
                      <a:pt x="221" y="96"/>
                      <a:pt x="219" y="95"/>
                    </a:cubicBezTo>
                    <a:cubicBezTo>
                      <a:pt x="220" y="94"/>
                      <a:pt x="221" y="94"/>
                      <a:pt x="222" y="94"/>
                    </a:cubicBezTo>
                    <a:cubicBezTo>
                      <a:pt x="223" y="93"/>
                      <a:pt x="224" y="89"/>
                      <a:pt x="226" y="87"/>
                    </a:cubicBezTo>
                    <a:close/>
                    <a:moveTo>
                      <a:pt x="212" y="89"/>
                    </a:moveTo>
                    <a:cubicBezTo>
                      <a:pt x="213" y="88"/>
                      <a:pt x="217" y="91"/>
                      <a:pt x="217" y="88"/>
                    </a:cubicBezTo>
                    <a:cubicBezTo>
                      <a:pt x="218" y="88"/>
                      <a:pt x="218" y="89"/>
                      <a:pt x="218" y="90"/>
                    </a:cubicBezTo>
                    <a:cubicBezTo>
                      <a:pt x="217" y="90"/>
                      <a:pt x="215" y="90"/>
                      <a:pt x="213" y="91"/>
                    </a:cubicBezTo>
                    <a:cubicBezTo>
                      <a:pt x="213" y="90"/>
                      <a:pt x="213" y="89"/>
                      <a:pt x="212" y="89"/>
                    </a:cubicBezTo>
                    <a:close/>
                    <a:moveTo>
                      <a:pt x="215" y="202"/>
                    </a:moveTo>
                    <a:cubicBezTo>
                      <a:pt x="217" y="202"/>
                      <a:pt x="219" y="201"/>
                      <a:pt x="221" y="201"/>
                    </a:cubicBezTo>
                    <a:cubicBezTo>
                      <a:pt x="220" y="199"/>
                      <a:pt x="219" y="198"/>
                      <a:pt x="217" y="198"/>
                    </a:cubicBezTo>
                    <a:cubicBezTo>
                      <a:pt x="220" y="196"/>
                      <a:pt x="222" y="194"/>
                      <a:pt x="224" y="191"/>
                    </a:cubicBezTo>
                    <a:cubicBezTo>
                      <a:pt x="224" y="191"/>
                      <a:pt x="224" y="192"/>
                      <a:pt x="224" y="192"/>
                    </a:cubicBezTo>
                    <a:cubicBezTo>
                      <a:pt x="229" y="190"/>
                      <a:pt x="227" y="187"/>
                      <a:pt x="225" y="183"/>
                    </a:cubicBezTo>
                    <a:cubicBezTo>
                      <a:pt x="227" y="180"/>
                      <a:pt x="227" y="174"/>
                      <a:pt x="229" y="172"/>
                    </a:cubicBezTo>
                    <a:cubicBezTo>
                      <a:pt x="229" y="172"/>
                      <a:pt x="230" y="172"/>
                      <a:pt x="231" y="172"/>
                    </a:cubicBezTo>
                    <a:cubicBezTo>
                      <a:pt x="236" y="176"/>
                      <a:pt x="236" y="183"/>
                      <a:pt x="234" y="190"/>
                    </a:cubicBezTo>
                    <a:cubicBezTo>
                      <a:pt x="234" y="191"/>
                      <a:pt x="237" y="191"/>
                      <a:pt x="234" y="192"/>
                    </a:cubicBezTo>
                    <a:cubicBezTo>
                      <a:pt x="234" y="192"/>
                      <a:pt x="235" y="192"/>
                      <a:pt x="236" y="192"/>
                    </a:cubicBezTo>
                    <a:cubicBezTo>
                      <a:pt x="235" y="196"/>
                      <a:pt x="239" y="204"/>
                      <a:pt x="233" y="205"/>
                    </a:cubicBezTo>
                    <a:cubicBezTo>
                      <a:pt x="233" y="206"/>
                      <a:pt x="235" y="207"/>
                      <a:pt x="235" y="206"/>
                    </a:cubicBezTo>
                    <a:cubicBezTo>
                      <a:pt x="237" y="207"/>
                      <a:pt x="234" y="209"/>
                      <a:pt x="233" y="209"/>
                    </a:cubicBezTo>
                    <a:cubicBezTo>
                      <a:pt x="232" y="208"/>
                      <a:pt x="233" y="207"/>
                      <a:pt x="232" y="207"/>
                    </a:cubicBezTo>
                    <a:cubicBezTo>
                      <a:pt x="232" y="208"/>
                      <a:pt x="232" y="211"/>
                      <a:pt x="230" y="212"/>
                    </a:cubicBezTo>
                    <a:cubicBezTo>
                      <a:pt x="229" y="213"/>
                      <a:pt x="230" y="211"/>
                      <a:pt x="229" y="211"/>
                    </a:cubicBezTo>
                    <a:cubicBezTo>
                      <a:pt x="228" y="210"/>
                      <a:pt x="227" y="214"/>
                      <a:pt x="229" y="213"/>
                    </a:cubicBezTo>
                    <a:cubicBezTo>
                      <a:pt x="227" y="216"/>
                      <a:pt x="225" y="214"/>
                      <a:pt x="224" y="213"/>
                    </a:cubicBezTo>
                    <a:cubicBezTo>
                      <a:pt x="226" y="216"/>
                      <a:pt x="220" y="218"/>
                      <a:pt x="215" y="216"/>
                    </a:cubicBezTo>
                    <a:cubicBezTo>
                      <a:pt x="214" y="211"/>
                      <a:pt x="214" y="207"/>
                      <a:pt x="215" y="202"/>
                    </a:cubicBezTo>
                    <a:close/>
                    <a:moveTo>
                      <a:pt x="217" y="96"/>
                    </a:moveTo>
                    <a:cubicBezTo>
                      <a:pt x="216" y="95"/>
                      <a:pt x="216" y="95"/>
                      <a:pt x="215" y="95"/>
                    </a:cubicBezTo>
                    <a:cubicBezTo>
                      <a:pt x="215" y="94"/>
                      <a:pt x="217" y="94"/>
                      <a:pt x="216" y="93"/>
                    </a:cubicBezTo>
                    <a:cubicBezTo>
                      <a:pt x="218" y="93"/>
                      <a:pt x="217" y="94"/>
                      <a:pt x="217" y="96"/>
                    </a:cubicBezTo>
                    <a:close/>
                    <a:moveTo>
                      <a:pt x="213" y="204"/>
                    </a:moveTo>
                    <a:cubicBezTo>
                      <a:pt x="213" y="208"/>
                      <a:pt x="214" y="213"/>
                      <a:pt x="209" y="214"/>
                    </a:cubicBezTo>
                    <a:cubicBezTo>
                      <a:pt x="209" y="210"/>
                      <a:pt x="208" y="204"/>
                      <a:pt x="213" y="204"/>
                    </a:cubicBezTo>
                    <a:close/>
                    <a:moveTo>
                      <a:pt x="212" y="91"/>
                    </a:moveTo>
                    <a:cubicBezTo>
                      <a:pt x="214" y="92"/>
                      <a:pt x="214" y="92"/>
                      <a:pt x="217" y="92"/>
                    </a:cubicBezTo>
                    <a:cubicBezTo>
                      <a:pt x="217" y="93"/>
                      <a:pt x="215" y="92"/>
                      <a:pt x="216" y="94"/>
                    </a:cubicBezTo>
                    <a:cubicBezTo>
                      <a:pt x="214" y="94"/>
                      <a:pt x="214" y="91"/>
                      <a:pt x="212" y="94"/>
                    </a:cubicBezTo>
                    <a:cubicBezTo>
                      <a:pt x="211" y="94"/>
                      <a:pt x="212" y="92"/>
                      <a:pt x="212" y="91"/>
                    </a:cubicBezTo>
                    <a:close/>
                    <a:moveTo>
                      <a:pt x="206" y="225"/>
                    </a:moveTo>
                    <a:cubicBezTo>
                      <a:pt x="205" y="223"/>
                      <a:pt x="206" y="222"/>
                      <a:pt x="207" y="221"/>
                    </a:cubicBezTo>
                    <a:cubicBezTo>
                      <a:pt x="207" y="220"/>
                      <a:pt x="207" y="220"/>
                      <a:pt x="207" y="220"/>
                    </a:cubicBezTo>
                    <a:cubicBezTo>
                      <a:pt x="209" y="222"/>
                      <a:pt x="207" y="225"/>
                      <a:pt x="208" y="225"/>
                    </a:cubicBezTo>
                    <a:cubicBezTo>
                      <a:pt x="208" y="227"/>
                      <a:pt x="207" y="224"/>
                      <a:pt x="206" y="225"/>
                    </a:cubicBezTo>
                    <a:close/>
                    <a:moveTo>
                      <a:pt x="201" y="229"/>
                    </a:moveTo>
                    <a:cubicBezTo>
                      <a:pt x="203" y="229"/>
                      <a:pt x="203" y="229"/>
                      <a:pt x="203" y="229"/>
                    </a:cubicBezTo>
                    <a:cubicBezTo>
                      <a:pt x="202" y="231"/>
                      <a:pt x="204" y="233"/>
                      <a:pt x="201" y="233"/>
                    </a:cubicBezTo>
                    <a:cubicBezTo>
                      <a:pt x="201" y="232"/>
                      <a:pt x="201" y="230"/>
                      <a:pt x="201" y="229"/>
                    </a:cubicBezTo>
                    <a:close/>
                    <a:moveTo>
                      <a:pt x="206" y="87"/>
                    </a:moveTo>
                    <a:cubicBezTo>
                      <a:pt x="205" y="87"/>
                      <a:pt x="204" y="85"/>
                      <a:pt x="204" y="84"/>
                    </a:cubicBezTo>
                    <a:cubicBezTo>
                      <a:pt x="205" y="84"/>
                      <a:pt x="206" y="85"/>
                      <a:pt x="207" y="85"/>
                    </a:cubicBezTo>
                    <a:cubicBezTo>
                      <a:pt x="207" y="86"/>
                      <a:pt x="206" y="86"/>
                      <a:pt x="206" y="87"/>
                    </a:cubicBezTo>
                    <a:close/>
                    <a:moveTo>
                      <a:pt x="207" y="68"/>
                    </a:moveTo>
                    <a:cubicBezTo>
                      <a:pt x="201" y="67"/>
                      <a:pt x="201" y="75"/>
                      <a:pt x="197" y="71"/>
                    </a:cubicBezTo>
                    <a:cubicBezTo>
                      <a:pt x="200" y="70"/>
                      <a:pt x="204" y="67"/>
                      <a:pt x="207" y="65"/>
                    </a:cubicBezTo>
                    <a:cubicBezTo>
                      <a:pt x="210" y="65"/>
                      <a:pt x="207" y="67"/>
                      <a:pt x="207" y="68"/>
                    </a:cubicBezTo>
                    <a:close/>
                    <a:moveTo>
                      <a:pt x="193" y="90"/>
                    </a:moveTo>
                    <a:cubicBezTo>
                      <a:pt x="193" y="91"/>
                      <a:pt x="191" y="90"/>
                      <a:pt x="190" y="90"/>
                    </a:cubicBezTo>
                    <a:cubicBezTo>
                      <a:pt x="191" y="88"/>
                      <a:pt x="189" y="88"/>
                      <a:pt x="189" y="87"/>
                    </a:cubicBezTo>
                    <a:cubicBezTo>
                      <a:pt x="190" y="87"/>
                      <a:pt x="191" y="86"/>
                      <a:pt x="192" y="87"/>
                    </a:cubicBezTo>
                    <a:cubicBezTo>
                      <a:pt x="192" y="86"/>
                      <a:pt x="195" y="85"/>
                      <a:pt x="193" y="84"/>
                    </a:cubicBezTo>
                    <a:cubicBezTo>
                      <a:pt x="195" y="83"/>
                      <a:pt x="196" y="88"/>
                      <a:pt x="196" y="90"/>
                    </a:cubicBezTo>
                    <a:cubicBezTo>
                      <a:pt x="194" y="91"/>
                      <a:pt x="194" y="89"/>
                      <a:pt x="191" y="88"/>
                    </a:cubicBezTo>
                    <a:cubicBezTo>
                      <a:pt x="191" y="90"/>
                      <a:pt x="192" y="90"/>
                      <a:pt x="193" y="90"/>
                    </a:cubicBezTo>
                    <a:close/>
                    <a:moveTo>
                      <a:pt x="197" y="65"/>
                    </a:moveTo>
                    <a:cubicBezTo>
                      <a:pt x="196" y="66"/>
                      <a:pt x="196" y="67"/>
                      <a:pt x="194" y="67"/>
                    </a:cubicBezTo>
                    <a:cubicBezTo>
                      <a:pt x="195" y="66"/>
                      <a:pt x="194" y="65"/>
                      <a:pt x="195" y="64"/>
                    </a:cubicBezTo>
                    <a:cubicBezTo>
                      <a:pt x="196" y="64"/>
                      <a:pt x="196" y="66"/>
                      <a:pt x="197" y="65"/>
                    </a:cubicBezTo>
                    <a:close/>
                    <a:moveTo>
                      <a:pt x="180" y="98"/>
                    </a:moveTo>
                    <a:cubicBezTo>
                      <a:pt x="182" y="97"/>
                      <a:pt x="179" y="97"/>
                      <a:pt x="179" y="96"/>
                    </a:cubicBezTo>
                    <a:cubicBezTo>
                      <a:pt x="175" y="99"/>
                      <a:pt x="171" y="92"/>
                      <a:pt x="166" y="91"/>
                    </a:cubicBezTo>
                    <a:cubicBezTo>
                      <a:pt x="168" y="87"/>
                      <a:pt x="176" y="89"/>
                      <a:pt x="180" y="90"/>
                    </a:cubicBezTo>
                    <a:cubicBezTo>
                      <a:pt x="182" y="91"/>
                      <a:pt x="184" y="92"/>
                      <a:pt x="185" y="94"/>
                    </a:cubicBezTo>
                    <a:cubicBezTo>
                      <a:pt x="185" y="96"/>
                      <a:pt x="184" y="96"/>
                      <a:pt x="184" y="97"/>
                    </a:cubicBezTo>
                    <a:cubicBezTo>
                      <a:pt x="181" y="95"/>
                      <a:pt x="178" y="92"/>
                      <a:pt x="175" y="90"/>
                    </a:cubicBezTo>
                    <a:cubicBezTo>
                      <a:pt x="175" y="93"/>
                      <a:pt x="181" y="95"/>
                      <a:pt x="183" y="98"/>
                    </a:cubicBezTo>
                    <a:cubicBezTo>
                      <a:pt x="181" y="97"/>
                      <a:pt x="180" y="99"/>
                      <a:pt x="179" y="98"/>
                    </a:cubicBezTo>
                    <a:cubicBezTo>
                      <a:pt x="179" y="97"/>
                      <a:pt x="179" y="98"/>
                      <a:pt x="180" y="98"/>
                    </a:cubicBezTo>
                    <a:close/>
                    <a:moveTo>
                      <a:pt x="136" y="232"/>
                    </a:moveTo>
                    <a:cubicBezTo>
                      <a:pt x="138" y="232"/>
                      <a:pt x="138" y="233"/>
                      <a:pt x="138" y="235"/>
                    </a:cubicBezTo>
                    <a:cubicBezTo>
                      <a:pt x="137" y="235"/>
                      <a:pt x="137" y="235"/>
                      <a:pt x="137" y="235"/>
                    </a:cubicBezTo>
                    <a:cubicBezTo>
                      <a:pt x="135" y="235"/>
                      <a:pt x="136" y="233"/>
                      <a:pt x="136" y="232"/>
                    </a:cubicBezTo>
                    <a:close/>
                    <a:moveTo>
                      <a:pt x="140" y="240"/>
                    </a:moveTo>
                    <a:cubicBezTo>
                      <a:pt x="140" y="240"/>
                      <a:pt x="139" y="240"/>
                      <a:pt x="139" y="240"/>
                    </a:cubicBezTo>
                    <a:cubicBezTo>
                      <a:pt x="138" y="239"/>
                      <a:pt x="139" y="238"/>
                      <a:pt x="139" y="236"/>
                    </a:cubicBezTo>
                    <a:cubicBezTo>
                      <a:pt x="140" y="237"/>
                      <a:pt x="141" y="237"/>
                      <a:pt x="140" y="236"/>
                    </a:cubicBezTo>
                    <a:cubicBezTo>
                      <a:pt x="141" y="235"/>
                      <a:pt x="141" y="236"/>
                      <a:pt x="142" y="236"/>
                    </a:cubicBezTo>
                    <a:cubicBezTo>
                      <a:pt x="141" y="239"/>
                      <a:pt x="140" y="244"/>
                      <a:pt x="137" y="244"/>
                    </a:cubicBezTo>
                    <a:cubicBezTo>
                      <a:pt x="139" y="243"/>
                      <a:pt x="138" y="241"/>
                      <a:pt x="140" y="240"/>
                    </a:cubicBezTo>
                    <a:close/>
                    <a:moveTo>
                      <a:pt x="138" y="72"/>
                    </a:moveTo>
                    <a:cubicBezTo>
                      <a:pt x="136" y="73"/>
                      <a:pt x="137" y="70"/>
                      <a:pt x="136" y="70"/>
                    </a:cubicBezTo>
                    <a:cubicBezTo>
                      <a:pt x="135" y="72"/>
                      <a:pt x="136" y="72"/>
                      <a:pt x="137" y="73"/>
                    </a:cubicBezTo>
                    <a:cubicBezTo>
                      <a:pt x="136" y="74"/>
                      <a:pt x="134" y="72"/>
                      <a:pt x="133" y="73"/>
                    </a:cubicBezTo>
                    <a:cubicBezTo>
                      <a:pt x="131" y="68"/>
                      <a:pt x="136" y="70"/>
                      <a:pt x="134" y="67"/>
                    </a:cubicBezTo>
                    <a:cubicBezTo>
                      <a:pt x="136" y="69"/>
                      <a:pt x="138" y="69"/>
                      <a:pt x="138" y="72"/>
                    </a:cubicBezTo>
                    <a:close/>
                    <a:moveTo>
                      <a:pt x="131" y="245"/>
                    </a:moveTo>
                    <a:cubicBezTo>
                      <a:pt x="132" y="246"/>
                      <a:pt x="129" y="250"/>
                      <a:pt x="128" y="252"/>
                    </a:cubicBezTo>
                    <a:cubicBezTo>
                      <a:pt x="127" y="250"/>
                      <a:pt x="130" y="246"/>
                      <a:pt x="131" y="245"/>
                    </a:cubicBezTo>
                    <a:close/>
                    <a:moveTo>
                      <a:pt x="130" y="256"/>
                    </a:moveTo>
                    <a:cubicBezTo>
                      <a:pt x="132" y="258"/>
                      <a:pt x="131" y="254"/>
                      <a:pt x="133" y="254"/>
                    </a:cubicBezTo>
                    <a:cubicBezTo>
                      <a:pt x="130" y="253"/>
                      <a:pt x="134" y="251"/>
                      <a:pt x="132" y="250"/>
                    </a:cubicBezTo>
                    <a:cubicBezTo>
                      <a:pt x="133" y="249"/>
                      <a:pt x="134" y="249"/>
                      <a:pt x="134" y="247"/>
                    </a:cubicBezTo>
                    <a:cubicBezTo>
                      <a:pt x="137" y="250"/>
                      <a:pt x="135" y="244"/>
                      <a:pt x="138" y="245"/>
                    </a:cubicBezTo>
                    <a:cubicBezTo>
                      <a:pt x="134" y="249"/>
                      <a:pt x="136" y="257"/>
                      <a:pt x="129" y="258"/>
                    </a:cubicBezTo>
                    <a:cubicBezTo>
                      <a:pt x="129" y="257"/>
                      <a:pt x="129" y="257"/>
                      <a:pt x="128" y="257"/>
                    </a:cubicBezTo>
                    <a:cubicBezTo>
                      <a:pt x="128" y="254"/>
                      <a:pt x="133" y="256"/>
                      <a:pt x="130" y="256"/>
                    </a:cubicBezTo>
                    <a:close/>
                    <a:moveTo>
                      <a:pt x="132" y="69"/>
                    </a:moveTo>
                    <a:cubicBezTo>
                      <a:pt x="132" y="69"/>
                      <a:pt x="132" y="69"/>
                      <a:pt x="132" y="69"/>
                    </a:cubicBezTo>
                    <a:cubicBezTo>
                      <a:pt x="132" y="71"/>
                      <a:pt x="131" y="69"/>
                      <a:pt x="131" y="68"/>
                    </a:cubicBezTo>
                    <a:cubicBezTo>
                      <a:pt x="130" y="69"/>
                      <a:pt x="130" y="70"/>
                      <a:pt x="130" y="71"/>
                    </a:cubicBezTo>
                    <a:cubicBezTo>
                      <a:pt x="128" y="70"/>
                      <a:pt x="129" y="66"/>
                      <a:pt x="126" y="66"/>
                    </a:cubicBezTo>
                    <a:cubicBezTo>
                      <a:pt x="126" y="63"/>
                      <a:pt x="128" y="62"/>
                      <a:pt x="128" y="59"/>
                    </a:cubicBezTo>
                    <a:cubicBezTo>
                      <a:pt x="129" y="62"/>
                      <a:pt x="129" y="66"/>
                      <a:pt x="133" y="67"/>
                    </a:cubicBezTo>
                    <a:cubicBezTo>
                      <a:pt x="133" y="68"/>
                      <a:pt x="132" y="68"/>
                      <a:pt x="132" y="69"/>
                    </a:cubicBezTo>
                    <a:close/>
                    <a:moveTo>
                      <a:pt x="123" y="173"/>
                    </a:moveTo>
                    <a:cubicBezTo>
                      <a:pt x="122" y="174"/>
                      <a:pt x="122" y="172"/>
                      <a:pt x="122" y="171"/>
                    </a:cubicBezTo>
                    <a:cubicBezTo>
                      <a:pt x="123" y="171"/>
                      <a:pt x="123" y="172"/>
                      <a:pt x="123" y="173"/>
                    </a:cubicBezTo>
                    <a:close/>
                    <a:moveTo>
                      <a:pt x="110" y="159"/>
                    </a:moveTo>
                    <a:cubicBezTo>
                      <a:pt x="112" y="159"/>
                      <a:pt x="111" y="161"/>
                      <a:pt x="111" y="162"/>
                    </a:cubicBezTo>
                    <a:cubicBezTo>
                      <a:pt x="109" y="162"/>
                      <a:pt x="110" y="161"/>
                      <a:pt x="110" y="159"/>
                    </a:cubicBezTo>
                    <a:close/>
                    <a:moveTo>
                      <a:pt x="128" y="201"/>
                    </a:moveTo>
                    <a:cubicBezTo>
                      <a:pt x="130" y="201"/>
                      <a:pt x="128" y="200"/>
                      <a:pt x="128" y="198"/>
                    </a:cubicBezTo>
                    <a:cubicBezTo>
                      <a:pt x="130" y="197"/>
                      <a:pt x="132" y="198"/>
                      <a:pt x="132" y="199"/>
                    </a:cubicBezTo>
                    <a:cubicBezTo>
                      <a:pt x="131" y="200"/>
                      <a:pt x="131" y="202"/>
                      <a:pt x="131" y="205"/>
                    </a:cubicBezTo>
                    <a:cubicBezTo>
                      <a:pt x="128" y="204"/>
                      <a:pt x="127" y="202"/>
                      <a:pt x="123" y="203"/>
                    </a:cubicBezTo>
                    <a:cubicBezTo>
                      <a:pt x="125" y="205"/>
                      <a:pt x="128" y="204"/>
                      <a:pt x="130" y="206"/>
                    </a:cubicBezTo>
                    <a:cubicBezTo>
                      <a:pt x="130" y="208"/>
                      <a:pt x="129" y="208"/>
                      <a:pt x="129" y="209"/>
                    </a:cubicBezTo>
                    <a:cubicBezTo>
                      <a:pt x="125" y="208"/>
                      <a:pt x="123" y="206"/>
                      <a:pt x="118" y="206"/>
                    </a:cubicBezTo>
                    <a:cubicBezTo>
                      <a:pt x="118" y="205"/>
                      <a:pt x="119" y="205"/>
                      <a:pt x="119" y="204"/>
                    </a:cubicBezTo>
                    <a:cubicBezTo>
                      <a:pt x="116" y="202"/>
                      <a:pt x="116" y="207"/>
                      <a:pt x="117" y="206"/>
                    </a:cubicBezTo>
                    <a:cubicBezTo>
                      <a:pt x="116" y="207"/>
                      <a:pt x="113" y="207"/>
                      <a:pt x="111" y="207"/>
                    </a:cubicBezTo>
                    <a:cubicBezTo>
                      <a:pt x="113" y="205"/>
                      <a:pt x="110" y="204"/>
                      <a:pt x="110" y="202"/>
                    </a:cubicBezTo>
                    <a:cubicBezTo>
                      <a:pt x="112" y="202"/>
                      <a:pt x="113" y="201"/>
                      <a:pt x="114" y="200"/>
                    </a:cubicBezTo>
                    <a:cubicBezTo>
                      <a:pt x="119" y="205"/>
                      <a:pt x="122" y="201"/>
                      <a:pt x="128" y="201"/>
                    </a:cubicBezTo>
                    <a:close/>
                    <a:moveTo>
                      <a:pt x="119" y="169"/>
                    </a:moveTo>
                    <a:cubicBezTo>
                      <a:pt x="120" y="169"/>
                      <a:pt x="119" y="171"/>
                      <a:pt x="120" y="171"/>
                    </a:cubicBezTo>
                    <a:cubicBezTo>
                      <a:pt x="120" y="172"/>
                      <a:pt x="118" y="171"/>
                      <a:pt x="119" y="172"/>
                    </a:cubicBezTo>
                    <a:cubicBezTo>
                      <a:pt x="117" y="172"/>
                      <a:pt x="117" y="171"/>
                      <a:pt x="118" y="170"/>
                    </a:cubicBezTo>
                    <a:cubicBezTo>
                      <a:pt x="116" y="170"/>
                      <a:pt x="116" y="172"/>
                      <a:pt x="114" y="172"/>
                    </a:cubicBezTo>
                    <a:cubicBezTo>
                      <a:pt x="111" y="170"/>
                      <a:pt x="112" y="170"/>
                      <a:pt x="111" y="166"/>
                    </a:cubicBezTo>
                    <a:cubicBezTo>
                      <a:pt x="114" y="166"/>
                      <a:pt x="113" y="169"/>
                      <a:pt x="114" y="170"/>
                    </a:cubicBezTo>
                    <a:cubicBezTo>
                      <a:pt x="116" y="168"/>
                      <a:pt x="117" y="170"/>
                      <a:pt x="119" y="169"/>
                    </a:cubicBezTo>
                    <a:close/>
                    <a:moveTo>
                      <a:pt x="107" y="61"/>
                    </a:moveTo>
                    <a:cubicBezTo>
                      <a:pt x="108" y="61"/>
                      <a:pt x="108" y="62"/>
                      <a:pt x="109" y="62"/>
                    </a:cubicBezTo>
                    <a:cubicBezTo>
                      <a:pt x="109" y="63"/>
                      <a:pt x="108" y="63"/>
                      <a:pt x="108" y="62"/>
                    </a:cubicBezTo>
                    <a:cubicBezTo>
                      <a:pt x="107" y="62"/>
                      <a:pt x="107" y="63"/>
                      <a:pt x="107" y="63"/>
                    </a:cubicBezTo>
                    <a:cubicBezTo>
                      <a:pt x="105" y="63"/>
                      <a:pt x="107" y="62"/>
                      <a:pt x="107" y="61"/>
                    </a:cubicBezTo>
                    <a:close/>
                    <a:moveTo>
                      <a:pt x="109" y="203"/>
                    </a:moveTo>
                    <a:cubicBezTo>
                      <a:pt x="108" y="202"/>
                      <a:pt x="108" y="200"/>
                      <a:pt x="107" y="200"/>
                    </a:cubicBezTo>
                    <a:cubicBezTo>
                      <a:pt x="108" y="199"/>
                      <a:pt x="109" y="200"/>
                      <a:pt x="111" y="200"/>
                    </a:cubicBezTo>
                    <a:cubicBezTo>
                      <a:pt x="112" y="202"/>
                      <a:pt x="109" y="201"/>
                      <a:pt x="109" y="203"/>
                    </a:cubicBezTo>
                    <a:close/>
                    <a:moveTo>
                      <a:pt x="103" y="210"/>
                    </a:moveTo>
                    <a:cubicBezTo>
                      <a:pt x="104" y="209"/>
                      <a:pt x="108" y="210"/>
                      <a:pt x="110" y="208"/>
                    </a:cubicBezTo>
                    <a:cubicBezTo>
                      <a:pt x="109" y="210"/>
                      <a:pt x="106" y="210"/>
                      <a:pt x="103" y="210"/>
                    </a:cubicBezTo>
                    <a:close/>
                    <a:moveTo>
                      <a:pt x="100" y="66"/>
                    </a:moveTo>
                    <a:cubicBezTo>
                      <a:pt x="101" y="65"/>
                      <a:pt x="102" y="65"/>
                      <a:pt x="103" y="65"/>
                    </a:cubicBezTo>
                    <a:cubicBezTo>
                      <a:pt x="103" y="67"/>
                      <a:pt x="102" y="67"/>
                      <a:pt x="100" y="66"/>
                    </a:cubicBezTo>
                    <a:close/>
                    <a:moveTo>
                      <a:pt x="100" y="71"/>
                    </a:moveTo>
                    <a:cubicBezTo>
                      <a:pt x="99" y="73"/>
                      <a:pt x="97" y="70"/>
                      <a:pt x="95" y="70"/>
                    </a:cubicBezTo>
                    <a:cubicBezTo>
                      <a:pt x="96" y="69"/>
                      <a:pt x="98" y="71"/>
                      <a:pt x="100" y="71"/>
                    </a:cubicBezTo>
                    <a:close/>
                    <a:moveTo>
                      <a:pt x="97" y="61"/>
                    </a:moveTo>
                    <a:cubicBezTo>
                      <a:pt x="97" y="62"/>
                      <a:pt x="97" y="61"/>
                      <a:pt x="96" y="62"/>
                    </a:cubicBezTo>
                    <a:cubicBezTo>
                      <a:pt x="96" y="62"/>
                      <a:pt x="97" y="63"/>
                      <a:pt x="98" y="63"/>
                    </a:cubicBezTo>
                    <a:cubicBezTo>
                      <a:pt x="97" y="64"/>
                      <a:pt x="95" y="63"/>
                      <a:pt x="95" y="62"/>
                    </a:cubicBezTo>
                    <a:cubicBezTo>
                      <a:pt x="96" y="62"/>
                      <a:pt x="96" y="61"/>
                      <a:pt x="97" y="61"/>
                    </a:cubicBezTo>
                    <a:close/>
                    <a:moveTo>
                      <a:pt x="88" y="71"/>
                    </a:moveTo>
                    <a:cubicBezTo>
                      <a:pt x="89" y="69"/>
                      <a:pt x="91" y="71"/>
                      <a:pt x="92" y="72"/>
                    </a:cubicBezTo>
                    <a:cubicBezTo>
                      <a:pt x="90" y="74"/>
                      <a:pt x="89" y="71"/>
                      <a:pt x="88" y="71"/>
                    </a:cubicBezTo>
                    <a:close/>
                    <a:moveTo>
                      <a:pt x="92" y="154"/>
                    </a:moveTo>
                    <a:cubicBezTo>
                      <a:pt x="95" y="156"/>
                      <a:pt x="91" y="157"/>
                      <a:pt x="90" y="159"/>
                    </a:cubicBezTo>
                    <a:cubicBezTo>
                      <a:pt x="88" y="156"/>
                      <a:pt x="92" y="156"/>
                      <a:pt x="92" y="154"/>
                    </a:cubicBezTo>
                    <a:close/>
                    <a:moveTo>
                      <a:pt x="93" y="160"/>
                    </a:moveTo>
                    <a:cubicBezTo>
                      <a:pt x="92" y="162"/>
                      <a:pt x="92" y="163"/>
                      <a:pt x="91" y="163"/>
                    </a:cubicBezTo>
                    <a:cubicBezTo>
                      <a:pt x="91" y="162"/>
                      <a:pt x="91" y="160"/>
                      <a:pt x="93" y="160"/>
                    </a:cubicBezTo>
                    <a:close/>
                    <a:moveTo>
                      <a:pt x="89" y="170"/>
                    </a:moveTo>
                    <a:cubicBezTo>
                      <a:pt x="89" y="170"/>
                      <a:pt x="88" y="170"/>
                      <a:pt x="88" y="170"/>
                    </a:cubicBezTo>
                    <a:cubicBezTo>
                      <a:pt x="89" y="170"/>
                      <a:pt x="89" y="170"/>
                      <a:pt x="89" y="170"/>
                    </a:cubicBezTo>
                    <a:cubicBezTo>
                      <a:pt x="90" y="170"/>
                      <a:pt x="92" y="169"/>
                      <a:pt x="93" y="169"/>
                    </a:cubicBezTo>
                    <a:cubicBezTo>
                      <a:pt x="91" y="171"/>
                      <a:pt x="90" y="172"/>
                      <a:pt x="89" y="174"/>
                    </a:cubicBezTo>
                    <a:cubicBezTo>
                      <a:pt x="87" y="173"/>
                      <a:pt x="89" y="170"/>
                      <a:pt x="89" y="170"/>
                    </a:cubicBezTo>
                    <a:close/>
                    <a:moveTo>
                      <a:pt x="85" y="162"/>
                    </a:moveTo>
                    <a:cubicBezTo>
                      <a:pt x="82" y="162"/>
                      <a:pt x="82" y="162"/>
                      <a:pt x="82" y="162"/>
                    </a:cubicBezTo>
                    <a:cubicBezTo>
                      <a:pt x="83" y="160"/>
                      <a:pt x="85" y="161"/>
                      <a:pt x="85" y="160"/>
                    </a:cubicBezTo>
                    <a:cubicBezTo>
                      <a:pt x="87" y="160"/>
                      <a:pt x="84" y="161"/>
                      <a:pt x="85" y="162"/>
                    </a:cubicBezTo>
                    <a:close/>
                    <a:moveTo>
                      <a:pt x="93" y="65"/>
                    </a:moveTo>
                    <a:cubicBezTo>
                      <a:pt x="94" y="66"/>
                      <a:pt x="95" y="65"/>
                      <a:pt x="94" y="64"/>
                    </a:cubicBezTo>
                    <a:cubicBezTo>
                      <a:pt x="96" y="64"/>
                      <a:pt x="94" y="66"/>
                      <a:pt x="97" y="67"/>
                    </a:cubicBezTo>
                    <a:cubicBezTo>
                      <a:pt x="93" y="67"/>
                      <a:pt x="88" y="65"/>
                      <a:pt x="86" y="62"/>
                    </a:cubicBezTo>
                    <a:cubicBezTo>
                      <a:pt x="87" y="61"/>
                      <a:pt x="88" y="61"/>
                      <a:pt x="88" y="60"/>
                    </a:cubicBezTo>
                    <a:cubicBezTo>
                      <a:pt x="88" y="62"/>
                      <a:pt x="94" y="60"/>
                      <a:pt x="93" y="65"/>
                    </a:cubicBezTo>
                    <a:close/>
                    <a:moveTo>
                      <a:pt x="86" y="65"/>
                    </a:moveTo>
                    <a:cubicBezTo>
                      <a:pt x="86" y="66"/>
                      <a:pt x="86" y="65"/>
                      <a:pt x="86" y="65"/>
                    </a:cubicBezTo>
                    <a:cubicBezTo>
                      <a:pt x="85" y="65"/>
                      <a:pt x="85" y="65"/>
                      <a:pt x="85" y="66"/>
                    </a:cubicBezTo>
                    <a:cubicBezTo>
                      <a:pt x="82" y="65"/>
                      <a:pt x="82" y="64"/>
                      <a:pt x="80" y="64"/>
                    </a:cubicBezTo>
                    <a:cubicBezTo>
                      <a:pt x="79" y="62"/>
                      <a:pt x="82" y="63"/>
                      <a:pt x="81" y="62"/>
                    </a:cubicBezTo>
                    <a:cubicBezTo>
                      <a:pt x="83" y="63"/>
                      <a:pt x="85" y="64"/>
                      <a:pt x="86" y="65"/>
                    </a:cubicBezTo>
                    <a:close/>
                    <a:moveTo>
                      <a:pt x="82" y="59"/>
                    </a:moveTo>
                    <a:cubicBezTo>
                      <a:pt x="80" y="59"/>
                      <a:pt x="80" y="57"/>
                      <a:pt x="79" y="56"/>
                    </a:cubicBezTo>
                    <a:cubicBezTo>
                      <a:pt x="79" y="54"/>
                      <a:pt x="81" y="56"/>
                      <a:pt x="81" y="54"/>
                    </a:cubicBezTo>
                    <a:cubicBezTo>
                      <a:pt x="82" y="55"/>
                      <a:pt x="81" y="57"/>
                      <a:pt x="82" y="59"/>
                    </a:cubicBezTo>
                    <a:close/>
                    <a:moveTo>
                      <a:pt x="79" y="58"/>
                    </a:moveTo>
                    <a:cubicBezTo>
                      <a:pt x="80" y="58"/>
                      <a:pt x="81" y="59"/>
                      <a:pt x="81" y="61"/>
                    </a:cubicBezTo>
                    <a:cubicBezTo>
                      <a:pt x="79" y="61"/>
                      <a:pt x="78" y="62"/>
                      <a:pt x="79" y="64"/>
                    </a:cubicBezTo>
                    <a:cubicBezTo>
                      <a:pt x="78" y="64"/>
                      <a:pt x="78" y="63"/>
                      <a:pt x="79" y="63"/>
                    </a:cubicBezTo>
                    <a:cubicBezTo>
                      <a:pt x="79" y="63"/>
                      <a:pt x="78" y="63"/>
                      <a:pt x="77" y="63"/>
                    </a:cubicBezTo>
                    <a:cubicBezTo>
                      <a:pt x="80" y="62"/>
                      <a:pt x="76" y="60"/>
                      <a:pt x="77" y="59"/>
                    </a:cubicBezTo>
                    <a:cubicBezTo>
                      <a:pt x="78" y="58"/>
                      <a:pt x="77" y="60"/>
                      <a:pt x="79" y="60"/>
                    </a:cubicBezTo>
                    <a:cubicBezTo>
                      <a:pt x="81" y="59"/>
                      <a:pt x="78" y="59"/>
                      <a:pt x="79" y="58"/>
                    </a:cubicBezTo>
                    <a:close/>
                    <a:moveTo>
                      <a:pt x="77" y="87"/>
                    </a:moveTo>
                    <a:cubicBezTo>
                      <a:pt x="78" y="86"/>
                      <a:pt x="79" y="89"/>
                      <a:pt x="80" y="89"/>
                    </a:cubicBezTo>
                    <a:cubicBezTo>
                      <a:pt x="79" y="91"/>
                      <a:pt x="78" y="88"/>
                      <a:pt x="77" y="87"/>
                    </a:cubicBezTo>
                    <a:close/>
                    <a:moveTo>
                      <a:pt x="79" y="190"/>
                    </a:moveTo>
                    <a:cubicBezTo>
                      <a:pt x="79" y="189"/>
                      <a:pt x="79" y="189"/>
                      <a:pt x="79" y="189"/>
                    </a:cubicBezTo>
                    <a:cubicBezTo>
                      <a:pt x="80" y="190"/>
                      <a:pt x="77" y="191"/>
                      <a:pt x="78" y="193"/>
                    </a:cubicBezTo>
                    <a:cubicBezTo>
                      <a:pt x="81" y="189"/>
                      <a:pt x="81" y="182"/>
                      <a:pt x="87" y="181"/>
                    </a:cubicBezTo>
                    <a:cubicBezTo>
                      <a:pt x="84" y="183"/>
                      <a:pt x="82" y="187"/>
                      <a:pt x="80" y="190"/>
                    </a:cubicBezTo>
                    <a:cubicBezTo>
                      <a:pt x="81" y="191"/>
                      <a:pt x="82" y="191"/>
                      <a:pt x="81" y="192"/>
                    </a:cubicBezTo>
                    <a:cubicBezTo>
                      <a:pt x="82" y="191"/>
                      <a:pt x="84" y="188"/>
                      <a:pt x="84" y="186"/>
                    </a:cubicBezTo>
                    <a:cubicBezTo>
                      <a:pt x="87" y="190"/>
                      <a:pt x="89" y="173"/>
                      <a:pt x="93" y="172"/>
                    </a:cubicBezTo>
                    <a:cubicBezTo>
                      <a:pt x="96" y="171"/>
                      <a:pt x="98" y="173"/>
                      <a:pt x="101" y="175"/>
                    </a:cubicBezTo>
                    <a:cubicBezTo>
                      <a:pt x="100" y="179"/>
                      <a:pt x="101" y="183"/>
                      <a:pt x="104" y="180"/>
                    </a:cubicBezTo>
                    <a:cubicBezTo>
                      <a:pt x="105" y="180"/>
                      <a:pt x="104" y="182"/>
                      <a:pt x="104" y="183"/>
                    </a:cubicBezTo>
                    <a:cubicBezTo>
                      <a:pt x="106" y="182"/>
                      <a:pt x="105" y="179"/>
                      <a:pt x="106" y="177"/>
                    </a:cubicBezTo>
                    <a:cubicBezTo>
                      <a:pt x="107" y="177"/>
                      <a:pt x="108" y="178"/>
                      <a:pt x="108" y="179"/>
                    </a:cubicBezTo>
                    <a:cubicBezTo>
                      <a:pt x="107" y="179"/>
                      <a:pt x="107" y="179"/>
                      <a:pt x="107" y="179"/>
                    </a:cubicBezTo>
                    <a:cubicBezTo>
                      <a:pt x="108" y="181"/>
                      <a:pt x="111" y="179"/>
                      <a:pt x="111" y="178"/>
                    </a:cubicBezTo>
                    <a:cubicBezTo>
                      <a:pt x="111" y="177"/>
                      <a:pt x="109" y="178"/>
                      <a:pt x="109" y="179"/>
                    </a:cubicBezTo>
                    <a:cubicBezTo>
                      <a:pt x="108" y="179"/>
                      <a:pt x="109" y="177"/>
                      <a:pt x="108" y="177"/>
                    </a:cubicBezTo>
                    <a:cubicBezTo>
                      <a:pt x="108" y="177"/>
                      <a:pt x="109" y="177"/>
                      <a:pt x="109" y="177"/>
                    </a:cubicBezTo>
                    <a:cubicBezTo>
                      <a:pt x="109" y="176"/>
                      <a:pt x="108" y="175"/>
                      <a:pt x="107" y="175"/>
                    </a:cubicBezTo>
                    <a:cubicBezTo>
                      <a:pt x="110" y="175"/>
                      <a:pt x="115" y="178"/>
                      <a:pt x="116" y="182"/>
                    </a:cubicBezTo>
                    <a:cubicBezTo>
                      <a:pt x="116" y="183"/>
                      <a:pt x="113" y="181"/>
                      <a:pt x="115" y="179"/>
                    </a:cubicBezTo>
                    <a:cubicBezTo>
                      <a:pt x="114" y="180"/>
                      <a:pt x="113" y="181"/>
                      <a:pt x="114" y="179"/>
                    </a:cubicBezTo>
                    <a:cubicBezTo>
                      <a:pt x="113" y="180"/>
                      <a:pt x="110" y="182"/>
                      <a:pt x="110" y="180"/>
                    </a:cubicBezTo>
                    <a:cubicBezTo>
                      <a:pt x="108" y="182"/>
                      <a:pt x="106" y="187"/>
                      <a:pt x="104" y="184"/>
                    </a:cubicBezTo>
                    <a:cubicBezTo>
                      <a:pt x="102" y="185"/>
                      <a:pt x="102" y="188"/>
                      <a:pt x="104" y="188"/>
                    </a:cubicBezTo>
                    <a:cubicBezTo>
                      <a:pt x="102" y="189"/>
                      <a:pt x="101" y="191"/>
                      <a:pt x="98" y="192"/>
                    </a:cubicBezTo>
                    <a:cubicBezTo>
                      <a:pt x="97" y="194"/>
                      <a:pt x="100" y="192"/>
                      <a:pt x="100" y="194"/>
                    </a:cubicBezTo>
                    <a:cubicBezTo>
                      <a:pt x="97" y="200"/>
                      <a:pt x="85" y="195"/>
                      <a:pt x="79" y="197"/>
                    </a:cubicBezTo>
                    <a:cubicBezTo>
                      <a:pt x="81" y="195"/>
                      <a:pt x="77" y="194"/>
                      <a:pt x="77" y="190"/>
                    </a:cubicBezTo>
                    <a:cubicBezTo>
                      <a:pt x="77" y="190"/>
                      <a:pt x="78" y="190"/>
                      <a:pt x="79" y="190"/>
                    </a:cubicBezTo>
                    <a:close/>
                    <a:moveTo>
                      <a:pt x="79" y="95"/>
                    </a:moveTo>
                    <a:cubicBezTo>
                      <a:pt x="79" y="94"/>
                      <a:pt x="79" y="96"/>
                      <a:pt x="81" y="95"/>
                    </a:cubicBezTo>
                    <a:cubicBezTo>
                      <a:pt x="80" y="96"/>
                      <a:pt x="78" y="96"/>
                      <a:pt x="79" y="98"/>
                    </a:cubicBezTo>
                    <a:cubicBezTo>
                      <a:pt x="78" y="98"/>
                      <a:pt x="76" y="95"/>
                      <a:pt x="76" y="97"/>
                    </a:cubicBezTo>
                    <a:cubicBezTo>
                      <a:pt x="73" y="96"/>
                      <a:pt x="76" y="96"/>
                      <a:pt x="76" y="95"/>
                    </a:cubicBezTo>
                    <a:cubicBezTo>
                      <a:pt x="76" y="97"/>
                      <a:pt x="80" y="96"/>
                      <a:pt x="79" y="95"/>
                    </a:cubicBezTo>
                    <a:close/>
                    <a:moveTo>
                      <a:pt x="81" y="176"/>
                    </a:moveTo>
                    <a:cubicBezTo>
                      <a:pt x="82" y="176"/>
                      <a:pt x="82" y="177"/>
                      <a:pt x="82" y="177"/>
                    </a:cubicBezTo>
                    <a:cubicBezTo>
                      <a:pt x="84" y="182"/>
                      <a:pt x="77" y="187"/>
                      <a:pt x="74" y="191"/>
                    </a:cubicBezTo>
                    <a:cubicBezTo>
                      <a:pt x="77" y="186"/>
                      <a:pt x="79" y="181"/>
                      <a:pt x="81" y="176"/>
                    </a:cubicBezTo>
                    <a:close/>
                    <a:moveTo>
                      <a:pt x="75" y="199"/>
                    </a:moveTo>
                    <a:cubicBezTo>
                      <a:pt x="77" y="199"/>
                      <a:pt x="77" y="199"/>
                      <a:pt x="77" y="199"/>
                    </a:cubicBezTo>
                    <a:cubicBezTo>
                      <a:pt x="77" y="201"/>
                      <a:pt x="76" y="201"/>
                      <a:pt x="76" y="203"/>
                    </a:cubicBezTo>
                    <a:cubicBezTo>
                      <a:pt x="77" y="201"/>
                      <a:pt x="78" y="200"/>
                      <a:pt x="78" y="199"/>
                    </a:cubicBezTo>
                    <a:cubicBezTo>
                      <a:pt x="83" y="199"/>
                      <a:pt x="87" y="198"/>
                      <a:pt x="92" y="198"/>
                    </a:cubicBezTo>
                    <a:cubicBezTo>
                      <a:pt x="85" y="202"/>
                      <a:pt x="79" y="202"/>
                      <a:pt x="71" y="204"/>
                    </a:cubicBezTo>
                    <a:cubicBezTo>
                      <a:pt x="72" y="202"/>
                      <a:pt x="76" y="203"/>
                      <a:pt x="75" y="199"/>
                    </a:cubicBezTo>
                    <a:close/>
                    <a:moveTo>
                      <a:pt x="76" y="85"/>
                    </a:moveTo>
                    <a:cubicBezTo>
                      <a:pt x="76" y="86"/>
                      <a:pt x="75" y="86"/>
                      <a:pt x="75" y="86"/>
                    </a:cubicBezTo>
                    <a:cubicBezTo>
                      <a:pt x="73" y="86"/>
                      <a:pt x="73" y="85"/>
                      <a:pt x="71" y="84"/>
                    </a:cubicBezTo>
                    <a:cubicBezTo>
                      <a:pt x="72" y="83"/>
                      <a:pt x="73" y="84"/>
                      <a:pt x="73" y="83"/>
                    </a:cubicBezTo>
                    <a:cubicBezTo>
                      <a:pt x="74" y="84"/>
                      <a:pt x="72" y="85"/>
                      <a:pt x="74" y="85"/>
                    </a:cubicBezTo>
                    <a:cubicBezTo>
                      <a:pt x="74" y="84"/>
                      <a:pt x="74" y="85"/>
                      <a:pt x="76" y="85"/>
                    </a:cubicBezTo>
                    <a:close/>
                    <a:moveTo>
                      <a:pt x="73" y="68"/>
                    </a:moveTo>
                    <a:cubicBezTo>
                      <a:pt x="72" y="70"/>
                      <a:pt x="72" y="65"/>
                      <a:pt x="70" y="66"/>
                    </a:cubicBezTo>
                    <a:cubicBezTo>
                      <a:pt x="72" y="69"/>
                      <a:pt x="71" y="70"/>
                      <a:pt x="71" y="73"/>
                    </a:cubicBezTo>
                    <a:cubicBezTo>
                      <a:pt x="73" y="72"/>
                      <a:pt x="74" y="71"/>
                      <a:pt x="74" y="69"/>
                    </a:cubicBezTo>
                    <a:cubicBezTo>
                      <a:pt x="75" y="70"/>
                      <a:pt x="75" y="71"/>
                      <a:pt x="76" y="73"/>
                    </a:cubicBezTo>
                    <a:cubicBezTo>
                      <a:pt x="75" y="70"/>
                      <a:pt x="79" y="71"/>
                      <a:pt x="79" y="74"/>
                    </a:cubicBezTo>
                    <a:cubicBezTo>
                      <a:pt x="77" y="74"/>
                      <a:pt x="77" y="74"/>
                      <a:pt x="77" y="73"/>
                    </a:cubicBezTo>
                    <a:cubicBezTo>
                      <a:pt x="76" y="73"/>
                      <a:pt x="76" y="74"/>
                      <a:pt x="76" y="74"/>
                    </a:cubicBezTo>
                    <a:cubicBezTo>
                      <a:pt x="78" y="76"/>
                      <a:pt x="77" y="82"/>
                      <a:pt x="81" y="82"/>
                    </a:cubicBezTo>
                    <a:cubicBezTo>
                      <a:pt x="81" y="81"/>
                      <a:pt x="79" y="80"/>
                      <a:pt x="81" y="79"/>
                    </a:cubicBezTo>
                    <a:cubicBezTo>
                      <a:pt x="80" y="78"/>
                      <a:pt x="80" y="78"/>
                      <a:pt x="79" y="78"/>
                    </a:cubicBezTo>
                    <a:cubicBezTo>
                      <a:pt x="80" y="76"/>
                      <a:pt x="79" y="75"/>
                      <a:pt x="79" y="74"/>
                    </a:cubicBezTo>
                    <a:cubicBezTo>
                      <a:pt x="81" y="74"/>
                      <a:pt x="81" y="77"/>
                      <a:pt x="81" y="78"/>
                    </a:cubicBezTo>
                    <a:cubicBezTo>
                      <a:pt x="82" y="78"/>
                      <a:pt x="82" y="77"/>
                      <a:pt x="83" y="77"/>
                    </a:cubicBezTo>
                    <a:cubicBezTo>
                      <a:pt x="83" y="76"/>
                      <a:pt x="80" y="77"/>
                      <a:pt x="81" y="75"/>
                    </a:cubicBezTo>
                    <a:cubicBezTo>
                      <a:pt x="83" y="76"/>
                      <a:pt x="86" y="78"/>
                      <a:pt x="85" y="80"/>
                    </a:cubicBezTo>
                    <a:cubicBezTo>
                      <a:pt x="83" y="80"/>
                      <a:pt x="85" y="78"/>
                      <a:pt x="82" y="78"/>
                    </a:cubicBezTo>
                    <a:cubicBezTo>
                      <a:pt x="81" y="79"/>
                      <a:pt x="83" y="81"/>
                      <a:pt x="82" y="84"/>
                    </a:cubicBezTo>
                    <a:cubicBezTo>
                      <a:pt x="80" y="82"/>
                      <a:pt x="80" y="85"/>
                      <a:pt x="78" y="85"/>
                    </a:cubicBezTo>
                    <a:cubicBezTo>
                      <a:pt x="74" y="83"/>
                      <a:pt x="73" y="76"/>
                      <a:pt x="71" y="77"/>
                    </a:cubicBezTo>
                    <a:cubicBezTo>
                      <a:pt x="70" y="78"/>
                      <a:pt x="70" y="78"/>
                      <a:pt x="70" y="76"/>
                    </a:cubicBezTo>
                    <a:cubicBezTo>
                      <a:pt x="70" y="76"/>
                      <a:pt x="70" y="77"/>
                      <a:pt x="70" y="77"/>
                    </a:cubicBezTo>
                    <a:cubicBezTo>
                      <a:pt x="71" y="77"/>
                      <a:pt x="72" y="76"/>
                      <a:pt x="72" y="75"/>
                    </a:cubicBezTo>
                    <a:cubicBezTo>
                      <a:pt x="73" y="75"/>
                      <a:pt x="73" y="76"/>
                      <a:pt x="74" y="76"/>
                    </a:cubicBezTo>
                    <a:cubicBezTo>
                      <a:pt x="74" y="76"/>
                      <a:pt x="72" y="75"/>
                      <a:pt x="74" y="74"/>
                    </a:cubicBezTo>
                    <a:cubicBezTo>
                      <a:pt x="73" y="74"/>
                      <a:pt x="72" y="73"/>
                      <a:pt x="71" y="73"/>
                    </a:cubicBezTo>
                    <a:cubicBezTo>
                      <a:pt x="69" y="70"/>
                      <a:pt x="68" y="67"/>
                      <a:pt x="68" y="64"/>
                    </a:cubicBezTo>
                    <a:cubicBezTo>
                      <a:pt x="71" y="64"/>
                      <a:pt x="71" y="67"/>
                      <a:pt x="73" y="68"/>
                    </a:cubicBezTo>
                    <a:close/>
                    <a:moveTo>
                      <a:pt x="73" y="61"/>
                    </a:moveTo>
                    <a:cubicBezTo>
                      <a:pt x="74" y="62"/>
                      <a:pt x="74" y="62"/>
                      <a:pt x="75" y="62"/>
                    </a:cubicBezTo>
                    <a:cubicBezTo>
                      <a:pt x="72" y="65"/>
                      <a:pt x="68" y="61"/>
                      <a:pt x="66" y="58"/>
                    </a:cubicBezTo>
                    <a:cubicBezTo>
                      <a:pt x="66" y="57"/>
                      <a:pt x="66" y="57"/>
                      <a:pt x="66" y="57"/>
                    </a:cubicBezTo>
                    <a:cubicBezTo>
                      <a:pt x="67" y="57"/>
                      <a:pt x="67" y="57"/>
                      <a:pt x="67" y="57"/>
                    </a:cubicBezTo>
                    <a:cubicBezTo>
                      <a:pt x="67" y="60"/>
                      <a:pt x="70" y="61"/>
                      <a:pt x="73" y="61"/>
                    </a:cubicBezTo>
                    <a:close/>
                    <a:moveTo>
                      <a:pt x="61" y="205"/>
                    </a:moveTo>
                    <a:cubicBezTo>
                      <a:pt x="63" y="203"/>
                      <a:pt x="67" y="201"/>
                      <a:pt x="71" y="200"/>
                    </a:cubicBezTo>
                    <a:cubicBezTo>
                      <a:pt x="71" y="205"/>
                      <a:pt x="65" y="204"/>
                      <a:pt x="61" y="205"/>
                    </a:cubicBezTo>
                    <a:close/>
                    <a:moveTo>
                      <a:pt x="62" y="53"/>
                    </a:moveTo>
                    <a:cubicBezTo>
                      <a:pt x="63" y="53"/>
                      <a:pt x="63" y="52"/>
                      <a:pt x="64" y="52"/>
                    </a:cubicBezTo>
                    <a:cubicBezTo>
                      <a:pt x="65" y="53"/>
                      <a:pt x="63" y="54"/>
                      <a:pt x="65" y="54"/>
                    </a:cubicBezTo>
                    <a:cubicBezTo>
                      <a:pt x="63" y="56"/>
                      <a:pt x="59" y="50"/>
                      <a:pt x="57" y="48"/>
                    </a:cubicBezTo>
                    <a:cubicBezTo>
                      <a:pt x="57" y="48"/>
                      <a:pt x="57" y="49"/>
                      <a:pt x="58" y="48"/>
                    </a:cubicBezTo>
                    <a:cubicBezTo>
                      <a:pt x="56" y="47"/>
                      <a:pt x="56" y="43"/>
                      <a:pt x="53" y="44"/>
                    </a:cubicBezTo>
                    <a:cubicBezTo>
                      <a:pt x="53" y="40"/>
                      <a:pt x="54" y="41"/>
                      <a:pt x="56" y="39"/>
                    </a:cubicBezTo>
                    <a:cubicBezTo>
                      <a:pt x="59" y="40"/>
                      <a:pt x="59" y="43"/>
                      <a:pt x="62" y="45"/>
                    </a:cubicBezTo>
                    <a:cubicBezTo>
                      <a:pt x="61" y="48"/>
                      <a:pt x="64" y="51"/>
                      <a:pt x="62" y="53"/>
                    </a:cubicBezTo>
                    <a:close/>
                    <a:moveTo>
                      <a:pt x="42" y="30"/>
                    </a:moveTo>
                    <a:cubicBezTo>
                      <a:pt x="44" y="31"/>
                      <a:pt x="45" y="33"/>
                      <a:pt x="47" y="33"/>
                    </a:cubicBezTo>
                    <a:cubicBezTo>
                      <a:pt x="46" y="34"/>
                      <a:pt x="45" y="34"/>
                      <a:pt x="44" y="34"/>
                    </a:cubicBezTo>
                    <a:cubicBezTo>
                      <a:pt x="44" y="32"/>
                      <a:pt x="41" y="33"/>
                      <a:pt x="42" y="30"/>
                    </a:cubicBezTo>
                    <a:close/>
                    <a:moveTo>
                      <a:pt x="34" y="30"/>
                    </a:moveTo>
                    <a:cubicBezTo>
                      <a:pt x="33" y="29"/>
                      <a:pt x="34" y="27"/>
                      <a:pt x="36" y="27"/>
                    </a:cubicBezTo>
                    <a:cubicBezTo>
                      <a:pt x="36" y="28"/>
                      <a:pt x="37" y="27"/>
                      <a:pt x="37" y="29"/>
                    </a:cubicBezTo>
                    <a:cubicBezTo>
                      <a:pt x="35" y="28"/>
                      <a:pt x="36" y="30"/>
                      <a:pt x="34" y="30"/>
                    </a:cubicBezTo>
                    <a:close/>
                    <a:moveTo>
                      <a:pt x="53" y="206"/>
                    </a:moveTo>
                    <a:cubicBezTo>
                      <a:pt x="44" y="203"/>
                      <a:pt x="42" y="213"/>
                      <a:pt x="34" y="210"/>
                    </a:cubicBezTo>
                    <a:cubicBezTo>
                      <a:pt x="35" y="206"/>
                      <a:pt x="38" y="204"/>
                      <a:pt x="41" y="202"/>
                    </a:cubicBezTo>
                    <a:cubicBezTo>
                      <a:pt x="44" y="204"/>
                      <a:pt x="50" y="203"/>
                      <a:pt x="53" y="206"/>
                    </a:cubicBezTo>
                    <a:close/>
                    <a:moveTo>
                      <a:pt x="25" y="215"/>
                    </a:moveTo>
                    <a:cubicBezTo>
                      <a:pt x="27" y="215"/>
                      <a:pt x="26" y="217"/>
                      <a:pt x="28" y="217"/>
                    </a:cubicBezTo>
                    <a:cubicBezTo>
                      <a:pt x="31" y="216"/>
                      <a:pt x="32" y="215"/>
                      <a:pt x="33" y="212"/>
                    </a:cubicBezTo>
                    <a:cubicBezTo>
                      <a:pt x="38" y="211"/>
                      <a:pt x="43" y="211"/>
                      <a:pt x="47" y="211"/>
                    </a:cubicBezTo>
                    <a:cubicBezTo>
                      <a:pt x="46" y="210"/>
                      <a:pt x="52" y="206"/>
                      <a:pt x="54" y="209"/>
                    </a:cubicBezTo>
                    <a:cubicBezTo>
                      <a:pt x="53" y="210"/>
                      <a:pt x="53" y="210"/>
                      <a:pt x="52" y="211"/>
                    </a:cubicBezTo>
                    <a:cubicBezTo>
                      <a:pt x="53" y="212"/>
                      <a:pt x="53" y="212"/>
                      <a:pt x="53" y="212"/>
                    </a:cubicBezTo>
                    <a:cubicBezTo>
                      <a:pt x="55" y="210"/>
                      <a:pt x="57" y="208"/>
                      <a:pt x="59" y="206"/>
                    </a:cubicBezTo>
                    <a:cubicBezTo>
                      <a:pt x="63" y="209"/>
                      <a:pt x="68" y="204"/>
                      <a:pt x="70" y="207"/>
                    </a:cubicBezTo>
                    <a:cubicBezTo>
                      <a:pt x="70" y="205"/>
                      <a:pt x="73" y="205"/>
                      <a:pt x="74" y="205"/>
                    </a:cubicBezTo>
                    <a:cubicBezTo>
                      <a:pt x="83" y="204"/>
                      <a:pt x="92" y="199"/>
                      <a:pt x="101" y="198"/>
                    </a:cubicBezTo>
                    <a:cubicBezTo>
                      <a:pt x="101" y="198"/>
                      <a:pt x="102" y="198"/>
                      <a:pt x="102" y="198"/>
                    </a:cubicBezTo>
                    <a:cubicBezTo>
                      <a:pt x="102" y="198"/>
                      <a:pt x="101" y="198"/>
                      <a:pt x="101" y="198"/>
                    </a:cubicBezTo>
                    <a:cubicBezTo>
                      <a:pt x="100" y="199"/>
                      <a:pt x="100" y="200"/>
                      <a:pt x="99" y="200"/>
                    </a:cubicBezTo>
                    <a:cubicBezTo>
                      <a:pt x="99" y="202"/>
                      <a:pt x="100" y="203"/>
                      <a:pt x="100" y="204"/>
                    </a:cubicBezTo>
                    <a:cubicBezTo>
                      <a:pt x="100" y="202"/>
                      <a:pt x="101" y="204"/>
                      <a:pt x="103" y="204"/>
                    </a:cubicBezTo>
                    <a:cubicBezTo>
                      <a:pt x="103" y="202"/>
                      <a:pt x="105" y="202"/>
                      <a:pt x="104" y="199"/>
                    </a:cubicBezTo>
                    <a:cubicBezTo>
                      <a:pt x="106" y="200"/>
                      <a:pt x="106" y="199"/>
                      <a:pt x="107" y="199"/>
                    </a:cubicBezTo>
                    <a:cubicBezTo>
                      <a:pt x="106" y="202"/>
                      <a:pt x="110" y="203"/>
                      <a:pt x="110" y="206"/>
                    </a:cubicBezTo>
                    <a:cubicBezTo>
                      <a:pt x="109" y="206"/>
                      <a:pt x="107" y="205"/>
                      <a:pt x="105" y="205"/>
                    </a:cubicBezTo>
                    <a:cubicBezTo>
                      <a:pt x="101" y="213"/>
                      <a:pt x="89" y="213"/>
                      <a:pt x="85" y="218"/>
                    </a:cubicBezTo>
                    <a:cubicBezTo>
                      <a:pt x="83" y="218"/>
                      <a:pt x="83" y="218"/>
                      <a:pt x="81" y="218"/>
                    </a:cubicBezTo>
                    <a:cubicBezTo>
                      <a:pt x="80" y="219"/>
                      <a:pt x="79" y="220"/>
                      <a:pt x="80" y="222"/>
                    </a:cubicBezTo>
                    <a:cubicBezTo>
                      <a:pt x="73" y="224"/>
                      <a:pt x="68" y="228"/>
                      <a:pt x="63" y="232"/>
                    </a:cubicBezTo>
                    <a:cubicBezTo>
                      <a:pt x="61" y="234"/>
                      <a:pt x="59" y="236"/>
                      <a:pt x="56" y="238"/>
                    </a:cubicBezTo>
                    <a:cubicBezTo>
                      <a:pt x="54" y="237"/>
                      <a:pt x="58" y="236"/>
                      <a:pt x="56" y="235"/>
                    </a:cubicBezTo>
                    <a:cubicBezTo>
                      <a:pt x="53" y="237"/>
                      <a:pt x="48" y="236"/>
                      <a:pt x="48" y="242"/>
                    </a:cubicBezTo>
                    <a:cubicBezTo>
                      <a:pt x="51" y="243"/>
                      <a:pt x="52" y="245"/>
                      <a:pt x="57" y="244"/>
                    </a:cubicBezTo>
                    <a:cubicBezTo>
                      <a:pt x="55" y="241"/>
                      <a:pt x="60" y="238"/>
                      <a:pt x="62" y="235"/>
                    </a:cubicBezTo>
                    <a:cubicBezTo>
                      <a:pt x="62" y="236"/>
                      <a:pt x="61" y="238"/>
                      <a:pt x="62" y="238"/>
                    </a:cubicBezTo>
                    <a:cubicBezTo>
                      <a:pt x="67" y="230"/>
                      <a:pt x="74" y="225"/>
                      <a:pt x="83" y="222"/>
                    </a:cubicBezTo>
                    <a:cubicBezTo>
                      <a:pt x="86" y="218"/>
                      <a:pt x="91" y="215"/>
                      <a:pt x="97" y="213"/>
                    </a:cubicBezTo>
                    <a:cubicBezTo>
                      <a:pt x="91" y="219"/>
                      <a:pt x="84" y="223"/>
                      <a:pt x="78" y="228"/>
                    </a:cubicBezTo>
                    <a:cubicBezTo>
                      <a:pt x="78" y="229"/>
                      <a:pt x="78" y="229"/>
                      <a:pt x="78" y="229"/>
                    </a:cubicBezTo>
                    <a:cubicBezTo>
                      <a:pt x="85" y="223"/>
                      <a:pt x="94" y="220"/>
                      <a:pt x="99" y="213"/>
                    </a:cubicBezTo>
                    <a:cubicBezTo>
                      <a:pt x="100" y="214"/>
                      <a:pt x="100" y="215"/>
                      <a:pt x="102" y="215"/>
                    </a:cubicBezTo>
                    <a:cubicBezTo>
                      <a:pt x="103" y="213"/>
                      <a:pt x="105" y="213"/>
                      <a:pt x="106" y="213"/>
                    </a:cubicBezTo>
                    <a:cubicBezTo>
                      <a:pt x="103" y="215"/>
                      <a:pt x="103" y="217"/>
                      <a:pt x="100" y="219"/>
                    </a:cubicBezTo>
                    <a:cubicBezTo>
                      <a:pt x="102" y="219"/>
                      <a:pt x="102" y="218"/>
                      <a:pt x="104" y="217"/>
                    </a:cubicBezTo>
                    <a:cubicBezTo>
                      <a:pt x="104" y="220"/>
                      <a:pt x="106" y="221"/>
                      <a:pt x="105" y="223"/>
                    </a:cubicBezTo>
                    <a:cubicBezTo>
                      <a:pt x="111" y="223"/>
                      <a:pt x="112" y="232"/>
                      <a:pt x="120" y="233"/>
                    </a:cubicBezTo>
                    <a:cubicBezTo>
                      <a:pt x="123" y="230"/>
                      <a:pt x="130" y="228"/>
                      <a:pt x="133" y="232"/>
                    </a:cubicBezTo>
                    <a:cubicBezTo>
                      <a:pt x="134" y="236"/>
                      <a:pt x="131" y="241"/>
                      <a:pt x="128" y="237"/>
                    </a:cubicBezTo>
                    <a:cubicBezTo>
                      <a:pt x="128" y="239"/>
                      <a:pt x="130" y="238"/>
                      <a:pt x="130" y="240"/>
                    </a:cubicBezTo>
                    <a:cubicBezTo>
                      <a:pt x="129" y="240"/>
                      <a:pt x="129" y="240"/>
                      <a:pt x="128" y="239"/>
                    </a:cubicBezTo>
                    <a:cubicBezTo>
                      <a:pt x="129" y="241"/>
                      <a:pt x="128" y="242"/>
                      <a:pt x="127" y="243"/>
                    </a:cubicBezTo>
                    <a:cubicBezTo>
                      <a:pt x="127" y="243"/>
                      <a:pt x="128" y="244"/>
                      <a:pt x="128" y="244"/>
                    </a:cubicBezTo>
                    <a:cubicBezTo>
                      <a:pt x="127" y="244"/>
                      <a:pt x="127" y="244"/>
                      <a:pt x="126" y="245"/>
                    </a:cubicBezTo>
                    <a:cubicBezTo>
                      <a:pt x="131" y="248"/>
                      <a:pt x="124" y="254"/>
                      <a:pt x="119" y="252"/>
                    </a:cubicBezTo>
                    <a:cubicBezTo>
                      <a:pt x="119" y="251"/>
                      <a:pt x="116" y="250"/>
                      <a:pt x="116" y="251"/>
                    </a:cubicBezTo>
                    <a:cubicBezTo>
                      <a:pt x="119" y="252"/>
                      <a:pt x="120" y="253"/>
                      <a:pt x="121" y="256"/>
                    </a:cubicBezTo>
                    <a:cubicBezTo>
                      <a:pt x="120" y="256"/>
                      <a:pt x="120" y="256"/>
                      <a:pt x="120" y="257"/>
                    </a:cubicBezTo>
                    <a:cubicBezTo>
                      <a:pt x="119" y="257"/>
                      <a:pt x="118" y="257"/>
                      <a:pt x="118" y="257"/>
                    </a:cubicBezTo>
                    <a:cubicBezTo>
                      <a:pt x="118" y="258"/>
                      <a:pt x="118" y="259"/>
                      <a:pt x="118" y="260"/>
                    </a:cubicBezTo>
                    <a:cubicBezTo>
                      <a:pt x="120" y="260"/>
                      <a:pt x="120" y="260"/>
                      <a:pt x="120" y="260"/>
                    </a:cubicBezTo>
                    <a:cubicBezTo>
                      <a:pt x="120" y="259"/>
                      <a:pt x="121" y="260"/>
                      <a:pt x="122" y="260"/>
                    </a:cubicBezTo>
                    <a:cubicBezTo>
                      <a:pt x="122" y="261"/>
                      <a:pt x="124" y="261"/>
                      <a:pt x="122" y="262"/>
                    </a:cubicBezTo>
                    <a:cubicBezTo>
                      <a:pt x="122" y="262"/>
                      <a:pt x="122" y="262"/>
                      <a:pt x="122" y="262"/>
                    </a:cubicBezTo>
                    <a:cubicBezTo>
                      <a:pt x="123" y="263"/>
                      <a:pt x="123" y="263"/>
                      <a:pt x="123" y="263"/>
                    </a:cubicBezTo>
                    <a:cubicBezTo>
                      <a:pt x="123" y="263"/>
                      <a:pt x="124" y="262"/>
                      <a:pt x="125" y="262"/>
                    </a:cubicBezTo>
                    <a:cubicBezTo>
                      <a:pt x="126" y="263"/>
                      <a:pt x="127" y="265"/>
                      <a:pt x="128" y="263"/>
                    </a:cubicBezTo>
                    <a:cubicBezTo>
                      <a:pt x="127" y="263"/>
                      <a:pt x="127" y="261"/>
                      <a:pt x="127" y="260"/>
                    </a:cubicBezTo>
                    <a:cubicBezTo>
                      <a:pt x="128" y="259"/>
                      <a:pt x="128" y="259"/>
                      <a:pt x="130" y="259"/>
                    </a:cubicBezTo>
                    <a:cubicBezTo>
                      <a:pt x="129" y="261"/>
                      <a:pt x="130" y="261"/>
                      <a:pt x="130" y="262"/>
                    </a:cubicBezTo>
                    <a:cubicBezTo>
                      <a:pt x="129" y="263"/>
                      <a:pt x="127" y="265"/>
                      <a:pt x="128" y="267"/>
                    </a:cubicBezTo>
                    <a:cubicBezTo>
                      <a:pt x="129" y="265"/>
                      <a:pt x="130" y="263"/>
                      <a:pt x="131" y="262"/>
                    </a:cubicBezTo>
                    <a:cubicBezTo>
                      <a:pt x="132" y="262"/>
                      <a:pt x="132" y="263"/>
                      <a:pt x="133" y="263"/>
                    </a:cubicBezTo>
                    <a:cubicBezTo>
                      <a:pt x="133" y="263"/>
                      <a:pt x="133" y="261"/>
                      <a:pt x="135" y="262"/>
                    </a:cubicBezTo>
                    <a:cubicBezTo>
                      <a:pt x="135" y="259"/>
                      <a:pt x="134" y="263"/>
                      <a:pt x="133" y="261"/>
                    </a:cubicBezTo>
                    <a:cubicBezTo>
                      <a:pt x="137" y="258"/>
                      <a:pt x="133" y="258"/>
                      <a:pt x="136" y="255"/>
                    </a:cubicBezTo>
                    <a:cubicBezTo>
                      <a:pt x="136" y="258"/>
                      <a:pt x="141" y="254"/>
                      <a:pt x="139" y="254"/>
                    </a:cubicBezTo>
                    <a:cubicBezTo>
                      <a:pt x="138" y="255"/>
                      <a:pt x="140" y="253"/>
                      <a:pt x="139" y="252"/>
                    </a:cubicBezTo>
                    <a:cubicBezTo>
                      <a:pt x="138" y="251"/>
                      <a:pt x="138" y="253"/>
                      <a:pt x="137" y="253"/>
                    </a:cubicBezTo>
                    <a:cubicBezTo>
                      <a:pt x="136" y="250"/>
                      <a:pt x="139" y="246"/>
                      <a:pt x="140" y="245"/>
                    </a:cubicBezTo>
                    <a:cubicBezTo>
                      <a:pt x="140" y="246"/>
                      <a:pt x="140" y="248"/>
                      <a:pt x="141" y="249"/>
                    </a:cubicBezTo>
                    <a:cubicBezTo>
                      <a:pt x="141" y="247"/>
                      <a:pt x="143" y="247"/>
                      <a:pt x="143" y="245"/>
                    </a:cubicBezTo>
                    <a:cubicBezTo>
                      <a:pt x="142" y="244"/>
                      <a:pt x="142" y="244"/>
                      <a:pt x="140" y="244"/>
                    </a:cubicBezTo>
                    <a:cubicBezTo>
                      <a:pt x="141" y="243"/>
                      <a:pt x="141" y="241"/>
                      <a:pt x="143" y="243"/>
                    </a:cubicBezTo>
                    <a:cubicBezTo>
                      <a:pt x="142" y="240"/>
                      <a:pt x="144" y="239"/>
                      <a:pt x="145" y="238"/>
                    </a:cubicBezTo>
                    <a:cubicBezTo>
                      <a:pt x="146" y="239"/>
                      <a:pt x="148" y="240"/>
                      <a:pt x="149" y="239"/>
                    </a:cubicBezTo>
                    <a:cubicBezTo>
                      <a:pt x="150" y="236"/>
                      <a:pt x="146" y="237"/>
                      <a:pt x="147" y="235"/>
                    </a:cubicBezTo>
                    <a:cubicBezTo>
                      <a:pt x="149" y="234"/>
                      <a:pt x="150" y="237"/>
                      <a:pt x="151" y="235"/>
                    </a:cubicBezTo>
                    <a:cubicBezTo>
                      <a:pt x="150" y="235"/>
                      <a:pt x="149" y="235"/>
                      <a:pt x="149" y="234"/>
                    </a:cubicBezTo>
                    <a:cubicBezTo>
                      <a:pt x="151" y="234"/>
                      <a:pt x="152" y="233"/>
                      <a:pt x="152" y="231"/>
                    </a:cubicBezTo>
                    <a:cubicBezTo>
                      <a:pt x="151" y="230"/>
                      <a:pt x="151" y="231"/>
                      <a:pt x="150" y="230"/>
                    </a:cubicBezTo>
                    <a:cubicBezTo>
                      <a:pt x="152" y="229"/>
                      <a:pt x="153" y="227"/>
                      <a:pt x="155" y="226"/>
                    </a:cubicBezTo>
                    <a:cubicBezTo>
                      <a:pt x="156" y="226"/>
                      <a:pt x="155" y="228"/>
                      <a:pt x="157" y="227"/>
                    </a:cubicBezTo>
                    <a:cubicBezTo>
                      <a:pt x="160" y="226"/>
                      <a:pt x="160" y="223"/>
                      <a:pt x="161" y="223"/>
                    </a:cubicBezTo>
                    <a:cubicBezTo>
                      <a:pt x="161" y="223"/>
                      <a:pt x="166" y="226"/>
                      <a:pt x="164" y="222"/>
                    </a:cubicBezTo>
                    <a:cubicBezTo>
                      <a:pt x="163" y="222"/>
                      <a:pt x="161" y="222"/>
                      <a:pt x="161" y="220"/>
                    </a:cubicBezTo>
                    <a:cubicBezTo>
                      <a:pt x="164" y="220"/>
                      <a:pt x="165" y="223"/>
                      <a:pt x="166" y="222"/>
                    </a:cubicBezTo>
                    <a:cubicBezTo>
                      <a:pt x="166" y="227"/>
                      <a:pt x="174" y="232"/>
                      <a:pt x="170" y="239"/>
                    </a:cubicBezTo>
                    <a:cubicBezTo>
                      <a:pt x="170" y="240"/>
                      <a:pt x="171" y="240"/>
                      <a:pt x="172" y="240"/>
                    </a:cubicBezTo>
                    <a:cubicBezTo>
                      <a:pt x="172" y="238"/>
                      <a:pt x="173" y="237"/>
                      <a:pt x="173" y="235"/>
                    </a:cubicBezTo>
                    <a:cubicBezTo>
                      <a:pt x="172" y="234"/>
                      <a:pt x="170" y="231"/>
                      <a:pt x="171" y="229"/>
                    </a:cubicBezTo>
                    <a:cubicBezTo>
                      <a:pt x="174" y="232"/>
                      <a:pt x="176" y="240"/>
                      <a:pt x="181" y="240"/>
                    </a:cubicBezTo>
                    <a:cubicBezTo>
                      <a:pt x="178" y="239"/>
                      <a:pt x="176" y="236"/>
                      <a:pt x="175" y="233"/>
                    </a:cubicBezTo>
                    <a:cubicBezTo>
                      <a:pt x="175" y="233"/>
                      <a:pt x="177" y="235"/>
                      <a:pt x="177" y="233"/>
                    </a:cubicBezTo>
                    <a:cubicBezTo>
                      <a:pt x="173" y="231"/>
                      <a:pt x="168" y="222"/>
                      <a:pt x="169" y="220"/>
                    </a:cubicBezTo>
                    <a:cubicBezTo>
                      <a:pt x="168" y="218"/>
                      <a:pt x="168" y="220"/>
                      <a:pt x="167" y="220"/>
                    </a:cubicBezTo>
                    <a:cubicBezTo>
                      <a:pt x="165" y="218"/>
                      <a:pt x="167" y="216"/>
                      <a:pt x="165" y="214"/>
                    </a:cubicBezTo>
                    <a:cubicBezTo>
                      <a:pt x="165" y="213"/>
                      <a:pt x="167" y="211"/>
                      <a:pt x="168" y="212"/>
                    </a:cubicBezTo>
                    <a:cubicBezTo>
                      <a:pt x="167" y="212"/>
                      <a:pt x="166" y="213"/>
                      <a:pt x="166" y="215"/>
                    </a:cubicBezTo>
                    <a:cubicBezTo>
                      <a:pt x="167" y="215"/>
                      <a:pt x="166" y="216"/>
                      <a:pt x="167" y="216"/>
                    </a:cubicBezTo>
                    <a:cubicBezTo>
                      <a:pt x="167" y="215"/>
                      <a:pt x="170" y="215"/>
                      <a:pt x="171" y="216"/>
                    </a:cubicBezTo>
                    <a:cubicBezTo>
                      <a:pt x="172" y="214"/>
                      <a:pt x="170" y="212"/>
                      <a:pt x="172" y="211"/>
                    </a:cubicBezTo>
                    <a:cubicBezTo>
                      <a:pt x="172" y="213"/>
                      <a:pt x="173" y="214"/>
                      <a:pt x="172" y="216"/>
                    </a:cubicBezTo>
                    <a:cubicBezTo>
                      <a:pt x="174" y="216"/>
                      <a:pt x="173" y="214"/>
                      <a:pt x="176" y="215"/>
                    </a:cubicBezTo>
                    <a:cubicBezTo>
                      <a:pt x="175" y="217"/>
                      <a:pt x="173" y="217"/>
                      <a:pt x="173" y="219"/>
                    </a:cubicBezTo>
                    <a:cubicBezTo>
                      <a:pt x="176" y="218"/>
                      <a:pt x="178" y="221"/>
                      <a:pt x="182" y="220"/>
                    </a:cubicBezTo>
                    <a:cubicBezTo>
                      <a:pt x="186" y="227"/>
                      <a:pt x="181" y="232"/>
                      <a:pt x="188" y="237"/>
                    </a:cubicBezTo>
                    <a:cubicBezTo>
                      <a:pt x="187" y="237"/>
                      <a:pt x="186" y="238"/>
                      <a:pt x="187" y="240"/>
                    </a:cubicBezTo>
                    <a:cubicBezTo>
                      <a:pt x="190" y="241"/>
                      <a:pt x="188" y="237"/>
                      <a:pt x="189" y="237"/>
                    </a:cubicBezTo>
                    <a:cubicBezTo>
                      <a:pt x="191" y="238"/>
                      <a:pt x="194" y="238"/>
                      <a:pt x="195" y="241"/>
                    </a:cubicBezTo>
                    <a:cubicBezTo>
                      <a:pt x="195" y="241"/>
                      <a:pt x="193" y="244"/>
                      <a:pt x="195" y="244"/>
                    </a:cubicBezTo>
                    <a:cubicBezTo>
                      <a:pt x="197" y="241"/>
                      <a:pt x="200" y="239"/>
                      <a:pt x="201" y="237"/>
                    </a:cubicBezTo>
                    <a:cubicBezTo>
                      <a:pt x="202" y="237"/>
                      <a:pt x="201" y="239"/>
                      <a:pt x="202" y="239"/>
                    </a:cubicBezTo>
                    <a:cubicBezTo>
                      <a:pt x="202" y="236"/>
                      <a:pt x="205" y="232"/>
                      <a:pt x="204" y="229"/>
                    </a:cubicBezTo>
                    <a:cubicBezTo>
                      <a:pt x="206" y="230"/>
                      <a:pt x="207" y="227"/>
                      <a:pt x="208" y="228"/>
                    </a:cubicBezTo>
                    <a:cubicBezTo>
                      <a:pt x="208" y="231"/>
                      <a:pt x="207" y="232"/>
                      <a:pt x="207" y="234"/>
                    </a:cubicBezTo>
                    <a:cubicBezTo>
                      <a:pt x="205" y="232"/>
                      <a:pt x="203" y="234"/>
                      <a:pt x="203" y="236"/>
                    </a:cubicBezTo>
                    <a:cubicBezTo>
                      <a:pt x="205" y="237"/>
                      <a:pt x="206" y="234"/>
                      <a:pt x="209" y="234"/>
                    </a:cubicBezTo>
                    <a:cubicBezTo>
                      <a:pt x="208" y="235"/>
                      <a:pt x="209" y="238"/>
                      <a:pt x="207" y="239"/>
                    </a:cubicBezTo>
                    <a:cubicBezTo>
                      <a:pt x="208" y="238"/>
                      <a:pt x="207" y="236"/>
                      <a:pt x="208" y="235"/>
                    </a:cubicBezTo>
                    <a:cubicBezTo>
                      <a:pt x="205" y="236"/>
                      <a:pt x="205" y="241"/>
                      <a:pt x="206" y="243"/>
                    </a:cubicBezTo>
                    <a:cubicBezTo>
                      <a:pt x="209" y="243"/>
                      <a:pt x="209" y="243"/>
                      <a:pt x="209" y="243"/>
                    </a:cubicBezTo>
                    <a:cubicBezTo>
                      <a:pt x="209" y="242"/>
                      <a:pt x="208" y="240"/>
                      <a:pt x="209" y="239"/>
                    </a:cubicBezTo>
                    <a:cubicBezTo>
                      <a:pt x="209" y="241"/>
                      <a:pt x="208" y="244"/>
                      <a:pt x="210" y="244"/>
                    </a:cubicBezTo>
                    <a:cubicBezTo>
                      <a:pt x="210" y="242"/>
                      <a:pt x="210" y="239"/>
                      <a:pt x="213" y="238"/>
                    </a:cubicBezTo>
                    <a:cubicBezTo>
                      <a:pt x="211" y="238"/>
                      <a:pt x="213" y="235"/>
                      <a:pt x="213" y="235"/>
                    </a:cubicBezTo>
                    <a:cubicBezTo>
                      <a:pt x="211" y="235"/>
                      <a:pt x="212" y="231"/>
                      <a:pt x="213" y="229"/>
                    </a:cubicBezTo>
                    <a:cubicBezTo>
                      <a:pt x="217" y="234"/>
                      <a:pt x="220" y="240"/>
                      <a:pt x="222" y="247"/>
                    </a:cubicBezTo>
                    <a:cubicBezTo>
                      <a:pt x="222" y="250"/>
                      <a:pt x="220" y="254"/>
                      <a:pt x="224" y="255"/>
                    </a:cubicBezTo>
                    <a:cubicBezTo>
                      <a:pt x="225" y="246"/>
                      <a:pt x="218" y="236"/>
                      <a:pt x="215" y="228"/>
                    </a:cubicBezTo>
                    <a:cubicBezTo>
                      <a:pt x="215" y="228"/>
                      <a:pt x="215" y="227"/>
                      <a:pt x="216" y="227"/>
                    </a:cubicBezTo>
                    <a:cubicBezTo>
                      <a:pt x="210" y="226"/>
                      <a:pt x="212" y="222"/>
                      <a:pt x="212" y="219"/>
                    </a:cubicBezTo>
                    <a:cubicBezTo>
                      <a:pt x="212" y="219"/>
                      <a:pt x="210" y="219"/>
                      <a:pt x="210" y="218"/>
                    </a:cubicBezTo>
                    <a:cubicBezTo>
                      <a:pt x="210" y="217"/>
                      <a:pt x="212" y="214"/>
                      <a:pt x="212" y="215"/>
                    </a:cubicBezTo>
                    <a:cubicBezTo>
                      <a:pt x="212" y="216"/>
                      <a:pt x="211" y="217"/>
                      <a:pt x="212" y="218"/>
                    </a:cubicBezTo>
                    <a:cubicBezTo>
                      <a:pt x="216" y="219"/>
                      <a:pt x="220" y="219"/>
                      <a:pt x="225" y="219"/>
                    </a:cubicBezTo>
                    <a:cubicBezTo>
                      <a:pt x="227" y="223"/>
                      <a:pt x="223" y="233"/>
                      <a:pt x="225" y="231"/>
                    </a:cubicBezTo>
                    <a:cubicBezTo>
                      <a:pt x="225" y="226"/>
                      <a:pt x="227" y="223"/>
                      <a:pt x="226" y="218"/>
                    </a:cubicBezTo>
                    <a:cubicBezTo>
                      <a:pt x="227" y="217"/>
                      <a:pt x="228" y="217"/>
                      <a:pt x="229" y="218"/>
                    </a:cubicBezTo>
                    <a:cubicBezTo>
                      <a:pt x="230" y="211"/>
                      <a:pt x="238" y="211"/>
                      <a:pt x="238" y="203"/>
                    </a:cubicBezTo>
                    <a:cubicBezTo>
                      <a:pt x="239" y="205"/>
                      <a:pt x="240" y="207"/>
                      <a:pt x="241" y="209"/>
                    </a:cubicBezTo>
                    <a:cubicBezTo>
                      <a:pt x="237" y="204"/>
                      <a:pt x="233" y="177"/>
                      <a:pt x="242" y="177"/>
                    </a:cubicBezTo>
                    <a:cubicBezTo>
                      <a:pt x="242" y="176"/>
                      <a:pt x="242" y="175"/>
                      <a:pt x="243" y="175"/>
                    </a:cubicBezTo>
                    <a:cubicBezTo>
                      <a:pt x="244" y="178"/>
                      <a:pt x="239" y="182"/>
                      <a:pt x="242" y="184"/>
                    </a:cubicBezTo>
                    <a:cubicBezTo>
                      <a:pt x="243" y="182"/>
                      <a:pt x="244" y="181"/>
                      <a:pt x="243" y="178"/>
                    </a:cubicBezTo>
                    <a:cubicBezTo>
                      <a:pt x="245" y="178"/>
                      <a:pt x="247" y="176"/>
                      <a:pt x="247" y="178"/>
                    </a:cubicBezTo>
                    <a:cubicBezTo>
                      <a:pt x="247" y="177"/>
                      <a:pt x="248" y="176"/>
                      <a:pt x="250" y="176"/>
                    </a:cubicBezTo>
                    <a:cubicBezTo>
                      <a:pt x="249" y="181"/>
                      <a:pt x="252" y="185"/>
                      <a:pt x="251" y="187"/>
                    </a:cubicBezTo>
                    <a:cubicBezTo>
                      <a:pt x="252" y="186"/>
                      <a:pt x="252" y="187"/>
                      <a:pt x="252" y="188"/>
                    </a:cubicBezTo>
                    <a:cubicBezTo>
                      <a:pt x="252" y="186"/>
                      <a:pt x="253" y="187"/>
                      <a:pt x="253" y="186"/>
                    </a:cubicBezTo>
                    <a:cubicBezTo>
                      <a:pt x="250" y="185"/>
                      <a:pt x="250" y="178"/>
                      <a:pt x="251" y="175"/>
                    </a:cubicBezTo>
                    <a:cubicBezTo>
                      <a:pt x="251" y="177"/>
                      <a:pt x="253" y="177"/>
                      <a:pt x="253" y="179"/>
                    </a:cubicBezTo>
                    <a:cubicBezTo>
                      <a:pt x="253" y="180"/>
                      <a:pt x="252" y="177"/>
                      <a:pt x="251" y="179"/>
                    </a:cubicBezTo>
                    <a:cubicBezTo>
                      <a:pt x="252" y="180"/>
                      <a:pt x="253" y="180"/>
                      <a:pt x="255" y="181"/>
                    </a:cubicBezTo>
                    <a:cubicBezTo>
                      <a:pt x="255" y="184"/>
                      <a:pt x="256" y="187"/>
                      <a:pt x="256" y="189"/>
                    </a:cubicBezTo>
                    <a:cubicBezTo>
                      <a:pt x="256" y="184"/>
                      <a:pt x="260" y="184"/>
                      <a:pt x="261" y="182"/>
                    </a:cubicBezTo>
                    <a:cubicBezTo>
                      <a:pt x="262" y="182"/>
                      <a:pt x="262" y="183"/>
                      <a:pt x="263" y="183"/>
                    </a:cubicBezTo>
                    <a:cubicBezTo>
                      <a:pt x="263" y="182"/>
                      <a:pt x="265" y="181"/>
                      <a:pt x="263" y="181"/>
                    </a:cubicBezTo>
                    <a:cubicBezTo>
                      <a:pt x="263" y="181"/>
                      <a:pt x="263" y="182"/>
                      <a:pt x="262" y="182"/>
                    </a:cubicBezTo>
                    <a:cubicBezTo>
                      <a:pt x="261" y="181"/>
                      <a:pt x="260" y="178"/>
                      <a:pt x="262" y="179"/>
                    </a:cubicBezTo>
                    <a:cubicBezTo>
                      <a:pt x="260" y="177"/>
                      <a:pt x="255" y="178"/>
                      <a:pt x="255" y="174"/>
                    </a:cubicBezTo>
                    <a:cubicBezTo>
                      <a:pt x="257" y="175"/>
                      <a:pt x="257" y="172"/>
                      <a:pt x="256" y="171"/>
                    </a:cubicBezTo>
                    <a:cubicBezTo>
                      <a:pt x="255" y="172"/>
                      <a:pt x="256" y="174"/>
                      <a:pt x="255" y="173"/>
                    </a:cubicBezTo>
                    <a:cubicBezTo>
                      <a:pt x="254" y="171"/>
                      <a:pt x="253" y="170"/>
                      <a:pt x="251" y="169"/>
                    </a:cubicBezTo>
                    <a:cubicBezTo>
                      <a:pt x="251" y="168"/>
                      <a:pt x="252" y="168"/>
                      <a:pt x="252" y="167"/>
                    </a:cubicBezTo>
                    <a:cubicBezTo>
                      <a:pt x="256" y="164"/>
                      <a:pt x="260" y="167"/>
                      <a:pt x="266" y="166"/>
                    </a:cubicBezTo>
                    <a:cubicBezTo>
                      <a:pt x="267" y="165"/>
                      <a:pt x="265" y="165"/>
                      <a:pt x="266" y="164"/>
                    </a:cubicBezTo>
                    <a:cubicBezTo>
                      <a:pt x="267" y="164"/>
                      <a:pt x="269" y="166"/>
                      <a:pt x="269" y="165"/>
                    </a:cubicBezTo>
                    <a:cubicBezTo>
                      <a:pt x="269" y="165"/>
                      <a:pt x="268" y="165"/>
                      <a:pt x="268" y="164"/>
                    </a:cubicBezTo>
                    <a:cubicBezTo>
                      <a:pt x="270" y="164"/>
                      <a:pt x="269" y="165"/>
                      <a:pt x="270" y="165"/>
                    </a:cubicBezTo>
                    <a:cubicBezTo>
                      <a:pt x="270" y="163"/>
                      <a:pt x="271" y="162"/>
                      <a:pt x="270" y="160"/>
                    </a:cubicBezTo>
                    <a:cubicBezTo>
                      <a:pt x="271" y="160"/>
                      <a:pt x="272" y="160"/>
                      <a:pt x="272" y="159"/>
                    </a:cubicBezTo>
                    <a:cubicBezTo>
                      <a:pt x="272" y="160"/>
                      <a:pt x="272" y="160"/>
                      <a:pt x="273" y="161"/>
                    </a:cubicBezTo>
                    <a:cubicBezTo>
                      <a:pt x="273" y="163"/>
                      <a:pt x="271" y="163"/>
                      <a:pt x="271" y="165"/>
                    </a:cubicBezTo>
                    <a:cubicBezTo>
                      <a:pt x="275" y="164"/>
                      <a:pt x="275" y="164"/>
                      <a:pt x="277" y="166"/>
                    </a:cubicBezTo>
                    <a:cubicBezTo>
                      <a:pt x="277" y="164"/>
                      <a:pt x="274" y="165"/>
                      <a:pt x="275" y="162"/>
                    </a:cubicBezTo>
                    <a:cubicBezTo>
                      <a:pt x="276" y="162"/>
                      <a:pt x="278" y="165"/>
                      <a:pt x="278" y="164"/>
                    </a:cubicBezTo>
                    <a:cubicBezTo>
                      <a:pt x="275" y="163"/>
                      <a:pt x="274" y="157"/>
                      <a:pt x="273" y="156"/>
                    </a:cubicBezTo>
                    <a:cubicBezTo>
                      <a:pt x="277" y="156"/>
                      <a:pt x="275" y="160"/>
                      <a:pt x="276" y="160"/>
                    </a:cubicBezTo>
                    <a:cubicBezTo>
                      <a:pt x="277" y="159"/>
                      <a:pt x="279" y="159"/>
                      <a:pt x="279" y="156"/>
                    </a:cubicBezTo>
                    <a:cubicBezTo>
                      <a:pt x="275" y="157"/>
                      <a:pt x="274" y="155"/>
                      <a:pt x="273" y="153"/>
                    </a:cubicBezTo>
                    <a:cubicBezTo>
                      <a:pt x="273" y="153"/>
                      <a:pt x="276" y="154"/>
                      <a:pt x="276" y="152"/>
                    </a:cubicBezTo>
                    <a:cubicBezTo>
                      <a:pt x="275" y="150"/>
                      <a:pt x="274" y="154"/>
                      <a:pt x="274" y="152"/>
                    </a:cubicBezTo>
                    <a:cubicBezTo>
                      <a:pt x="274" y="151"/>
                      <a:pt x="275" y="152"/>
                      <a:pt x="275" y="150"/>
                    </a:cubicBezTo>
                    <a:cubicBezTo>
                      <a:pt x="274" y="150"/>
                      <a:pt x="274" y="151"/>
                      <a:pt x="273" y="151"/>
                    </a:cubicBezTo>
                    <a:cubicBezTo>
                      <a:pt x="273" y="151"/>
                      <a:pt x="273" y="151"/>
                      <a:pt x="273" y="151"/>
                    </a:cubicBezTo>
                    <a:cubicBezTo>
                      <a:pt x="273" y="151"/>
                      <a:pt x="273" y="151"/>
                      <a:pt x="273" y="151"/>
                    </a:cubicBezTo>
                    <a:cubicBezTo>
                      <a:pt x="274" y="150"/>
                      <a:pt x="273" y="148"/>
                      <a:pt x="274" y="148"/>
                    </a:cubicBezTo>
                    <a:cubicBezTo>
                      <a:pt x="279" y="148"/>
                      <a:pt x="279" y="148"/>
                      <a:pt x="279" y="148"/>
                    </a:cubicBezTo>
                    <a:cubicBezTo>
                      <a:pt x="279" y="149"/>
                      <a:pt x="279" y="151"/>
                      <a:pt x="281" y="151"/>
                    </a:cubicBezTo>
                    <a:cubicBezTo>
                      <a:pt x="281" y="151"/>
                      <a:pt x="281" y="150"/>
                      <a:pt x="281" y="150"/>
                    </a:cubicBezTo>
                    <a:cubicBezTo>
                      <a:pt x="281" y="149"/>
                      <a:pt x="281" y="149"/>
                      <a:pt x="281" y="149"/>
                    </a:cubicBezTo>
                    <a:cubicBezTo>
                      <a:pt x="281" y="148"/>
                      <a:pt x="280" y="149"/>
                      <a:pt x="280" y="148"/>
                    </a:cubicBezTo>
                    <a:cubicBezTo>
                      <a:pt x="280" y="147"/>
                      <a:pt x="284" y="146"/>
                      <a:pt x="283" y="145"/>
                    </a:cubicBezTo>
                    <a:cubicBezTo>
                      <a:pt x="280" y="147"/>
                      <a:pt x="277" y="148"/>
                      <a:pt x="273" y="146"/>
                    </a:cubicBezTo>
                    <a:cubicBezTo>
                      <a:pt x="276" y="144"/>
                      <a:pt x="271" y="144"/>
                      <a:pt x="272" y="141"/>
                    </a:cubicBezTo>
                    <a:cubicBezTo>
                      <a:pt x="274" y="141"/>
                      <a:pt x="277" y="141"/>
                      <a:pt x="278" y="139"/>
                    </a:cubicBezTo>
                    <a:cubicBezTo>
                      <a:pt x="275" y="139"/>
                      <a:pt x="274" y="140"/>
                      <a:pt x="272" y="140"/>
                    </a:cubicBezTo>
                    <a:cubicBezTo>
                      <a:pt x="271" y="138"/>
                      <a:pt x="269" y="135"/>
                      <a:pt x="272" y="134"/>
                    </a:cubicBezTo>
                    <a:cubicBezTo>
                      <a:pt x="273" y="134"/>
                      <a:pt x="275" y="136"/>
                      <a:pt x="275" y="135"/>
                    </a:cubicBezTo>
                    <a:cubicBezTo>
                      <a:pt x="274" y="135"/>
                      <a:pt x="274" y="133"/>
                      <a:pt x="273" y="133"/>
                    </a:cubicBezTo>
                    <a:cubicBezTo>
                      <a:pt x="269" y="135"/>
                      <a:pt x="268" y="131"/>
                      <a:pt x="266" y="134"/>
                    </a:cubicBezTo>
                    <a:cubicBezTo>
                      <a:pt x="267" y="132"/>
                      <a:pt x="265" y="132"/>
                      <a:pt x="264" y="131"/>
                    </a:cubicBezTo>
                    <a:cubicBezTo>
                      <a:pt x="265" y="131"/>
                      <a:pt x="269" y="128"/>
                      <a:pt x="267" y="129"/>
                    </a:cubicBezTo>
                    <a:cubicBezTo>
                      <a:pt x="263" y="131"/>
                      <a:pt x="259" y="131"/>
                      <a:pt x="257" y="127"/>
                    </a:cubicBezTo>
                    <a:cubicBezTo>
                      <a:pt x="258" y="125"/>
                      <a:pt x="260" y="125"/>
                      <a:pt x="260" y="122"/>
                    </a:cubicBezTo>
                    <a:cubicBezTo>
                      <a:pt x="259" y="121"/>
                      <a:pt x="256" y="124"/>
                      <a:pt x="255" y="122"/>
                    </a:cubicBezTo>
                    <a:cubicBezTo>
                      <a:pt x="262" y="118"/>
                      <a:pt x="273" y="116"/>
                      <a:pt x="279" y="112"/>
                    </a:cubicBezTo>
                    <a:cubicBezTo>
                      <a:pt x="269" y="113"/>
                      <a:pt x="261" y="117"/>
                      <a:pt x="253" y="121"/>
                    </a:cubicBezTo>
                    <a:cubicBezTo>
                      <a:pt x="253" y="120"/>
                      <a:pt x="251" y="121"/>
                      <a:pt x="251" y="120"/>
                    </a:cubicBezTo>
                    <a:cubicBezTo>
                      <a:pt x="253" y="115"/>
                      <a:pt x="250" y="107"/>
                      <a:pt x="253" y="105"/>
                    </a:cubicBezTo>
                    <a:cubicBezTo>
                      <a:pt x="252" y="104"/>
                      <a:pt x="252" y="102"/>
                      <a:pt x="251" y="101"/>
                    </a:cubicBezTo>
                    <a:cubicBezTo>
                      <a:pt x="249" y="101"/>
                      <a:pt x="247" y="101"/>
                      <a:pt x="246" y="102"/>
                    </a:cubicBezTo>
                    <a:cubicBezTo>
                      <a:pt x="246" y="102"/>
                      <a:pt x="246" y="103"/>
                      <a:pt x="246" y="103"/>
                    </a:cubicBezTo>
                    <a:cubicBezTo>
                      <a:pt x="246" y="107"/>
                      <a:pt x="253" y="105"/>
                      <a:pt x="251" y="110"/>
                    </a:cubicBezTo>
                    <a:cubicBezTo>
                      <a:pt x="249" y="110"/>
                      <a:pt x="247" y="111"/>
                      <a:pt x="247" y="113"/>
                    </a:cubicBezTo>
                    <a:cubicBezTo>
                      <a:pt x="248" y="114"/>
                      <a:pt x="251" y="112"/>
                      <a:pt x="251" y="113"/>
                    </a:cubicBezTo>
                    <a:cubicBezTo>
                      <a:pt x="250" y="116"/>
                      <a:pt x="252" y="120"/>
                      <a:pt x="250" y="121"/>
                    </a:cubicBezTo>
                    <a:cubicBezTo>
                      <a:pt x="250" y="121"/>
                      <a:pt x="250" y="118"/>
                      <a:pt x="249" y="116"/>
                    </a:cubicBezTo>
                    <a:cubicBezTo>
                      <a:pt x="247" y="116"/>
                      <a:pt x="247" y="117"/>
                      <a:pt x="246" y="118"/>
                    </a:cubicBezTo>
                    <a:cubicBezTo>
                      <a:pt x="246" y="121"/>
                      <a:pt x="249" y="120"/>
                      <a:pt x="249" y="123"/>
                    </a:cubicBezTo>
                    <a:cubicBezTo>
                      <a:pt x="245" y="123"/>
                      <a:pt x="239" y="124"/>
                      <a:pt x="238" y="121"/>
                    </a:cubicBezTo>
                    <a:cubicBezTo>
                      <a:pt x="239" y="120"/>
                      <a:pt x="239" y="119"/>
                      <a:pt x="237" y="118"/>
                    </a:cubicBezTo>
                    <a:cubicBezTo>
                      <a:pt x="237" y="117"/>
                      <a:pt x="239" y="115"/>
                      <a:pt x="238" y="114"/>
                    </a:cubicBezTo>
                    <a:cubicBezTo>
                      <a:pt x="237" y="118"/>
                      <a:pt x="234" y="120"/>
                      <a:pt x="231" y="118"/>
                    </a:cubicBezTo>
                    <a:cubicBezTo>
                      <a:pt x="233" y="116"/>
                      <a:pt x="232" y="113"/>
                      <a:pt x="231" y="112"/>
                    </a:cubicBezTo>
                    <a:cubicBezTo>
                      <a:pt x="233" y="113"/>
                      <a:pt x="236" y="111"/>
                      <a:pt x="236" y="109"/>
                    </a:cubicBezTo>
                    <a:cubicBezTo>
                      <a:pt x="234" y="110"/>
                      <a:pt x="236" y="108"/>
                      <a:pt x="235" y="108"/>
                    </a:cubicBezTo>
                    <a:cubicBezTo>
                      <a:pt x="234" y="109"/>
                      <a:pt x="232" y="110"/>
                      <a:pt x="231" y="111"/>
                    </a:cubicBezTo>
                    <a:cubicBezTo>
                      <a:pt x="230" y="109"/>
                      <a:pt x="232" y="106"/>
                      <a:pt x="231" y="105"/>
                    </a:cubicBezTo>
                    <a:cubicBezTo>
                      <a:pt x="230" y="108"/>
                      <a:pt x="230" y="104"/>
                      <a:pt x="229" y="104"/>
                    </a:cubicBezTo>
                    <a:cubicBezTo>
                      <a:pt x="228" y="105"/>
                      <a:pt x="228" y="110"/>
                      <a:pt x="225" y="108"/>
                    </a:cubicBezTo>
                    <a:cubicBezTo>
                      <a:pt x="226" y="108"/>
                      <a:pt x="226" y="108"/>
                      <a:pt x="227" y="107"/>
                    </a:cubicBezTo>
                    <a:cubicBezTo>
                      <a:pt x="226" y="106"/>
                      <a:pt x="225" y="105"/>
                      <a:pt x="224" y="104"/>
                    </a:cubicBezTo>
                    <a:cubicBezTo>
                      <a:pt x="223" y="106"/>
                      <a:pt x="225" y="107"/>
                      <a:pt x="224" y="108"/>
                    </a:cubicBezTo>
                    <a:cubicBezTo>
                      <a:pt x="222" y="106"/>
                      <a:pt x="221" y="104"/>
                      <a:pt x="221" y="102"/>
                    </a:cubicBezTo>
                    <a:cubicBezTo>
                      <a:pt x="219" y="104"/>
                      <a:pt x="214" y="101"/>
                      <a:pt x="217" y="98"/>
                    </a:cubicBezTo>
                    <a:cubicBezTo>
                      <a:pt x="216" y="102"/>
                      <a:pt x="221" y="98"/>
                      <a:pt x="220" y="101"/>
                    </a:cubicBezTo>
                    <a:cubicBezTo>
                      <a:pt x="222" y="101"/>
                      <a:pt x="222" y="99"/>
                      <a:pt x="223" y="98"/>
                    </a:cubicBezTo>
                    <a:cubicBezTo>
                      <a:pt x="223" y="99"/>
                      <a:pt x="221" y="102"/>
                      <a:pt x="223" y="102"/>
                    </a:cubicBezTo>
                    <a:cubicBezTo>
                      <a:pt x="224" y="101"/>
                      <a:pt x="224" y="99"/>
                      <a:pt x="224" y="97"/>
                    </a:cubicBezTo>
                    <a:cubicBezTo>
                      <a:pt x="226" y="97"/>
                      <a:pt x="227" y="92"/>
                      <a:pt x="229" y="95"/>
                    </a:cubicBezTo>
                    <a:cubicBezTo>
                      <a:pt x="228" y="90"/>
                      <a:pt x="231" y="94"/>
                      <a:pt x="230" y="91"/>
                    </a:cubicBezTo>
                    <a:cubicBezTo>
                      <a:pt x="233" y="89"/>
                      <a:pt x="236" y="88"/>
                      <a:pt x="238" y="86"/>
                    </a:cubicBezTo>
                    <a:cubicBezTo>
                      <a:pt x="239" y="90"/>
                      <a:pt x="242" y="85"/>
                      <a:pt x="244" y="86"/>
                    </a:cubicBezTo>
                    <a:cubicBezTo>
                      <a:pt x="245" y="84"/>
                      <a:pt x="248" y="80"/>
                      <a:pt x="250" y="83"/>
                    </a:cubicBezTo>
                    <a:cubicBezTo>
                      <a:pt x="252" y="82"/>
                      <a:pt x="256" y="74"/>
                      <a:pt x="257" y="74"/>
                    </a:cubicBezTo>
                    <a:cubicBezTo>
                      <a:pt x="257" y="73"/>
                      <a:pt x="257" y="73"/>
                      <a:pt x="257" y="73"/>
                    </a:cubicBezTo>
                    <a:cubicBezTo>
                      <a:pt x="257" y="73"/>
                      <a:pt x="256" y="73"/>
                      <a:pt x="256" y="73"/>
                    </a:cubicBezTo>
                    <a:cubicBezTo>
                      <a:pt x="258" y="71"/>
                      <a:pt x="257" y="65"/>
                      <a:pt x="260" y="67"/>
                    </a:cubicBezTo>
                    <a:cubicBezTo>
                      <a:pt x="260" y="65"/>
                      <a:pt x="259" y="65"/>
                      <a:pt x="259" y="65"/>
                    </a:cubicBezTo>
                    <a:cubicBezTo>
                      <a:pt x="260" y="65"/>
                      <a:pt x="260" y="64"/>
                      <a:pt x="261" y="64"/>
                    </a:cubicBezTo>
                    <a:cubicBezTo>
                      <a:pt x="262" y="65"/>
                      <a:pt x="263" y="66"/>
                      <a:pt x="264" y="67"/>
                    </a:cubicBezTo>
                    <a:cubicBezTo>
                      <a:pt x="265" y="65"/>
                      <a:pt x="263" y="66"/>
                      <a:pt x="263" y="65"/>
                    </a:cubicBezTo>
                    <a:cubicBezTo>
                      <a:pt x="264" y="65"/>
                      <a:pt x="263" y="63"/>
                      <a:pt x="264" y="63"/>
                    </a:cubicBezTo>
                    <a:cubicBezTo>
                      <a:pt x="265" y="63"/>
                      <a:pt x="266" y="64"/>
                      <a:pt x="267" y="64"/>
                    </a:cubicBezTo>
                    <a:cubicBezTo>
                      <a:pt x="268" y="62"/>
                      <a:pt x="267" y="61"/>
                      <a:pt x="267" y="59"/>
                    </a:cubicBezTo>
                    <a:cubicBezTo>
                      <a:pt x="265" y="58"/>
                      <a:pt x="266" y="61"/>
                      <a:pt x="264" y="60"/>
                    </a:cubicBezTo>
                    <a:cubicBezTo>
                      <a:pt x="263" y="59"/>
                      <a:pt x="262" y="58"/>
                      <a:pt x="262" y="57"/>
                    </a:cubicBezTo>
                    <a:cubicBezTo>
                      <a:pt x="263" y="56"/>
                      <a:pt x="264" y="54"/>
                      <a:pt x="264" y="53"/>
                    </a:cubicBezTo>
                    <a:cubicBezTo>
                      <a:pt x="264" y="55"/>
                      <a:pt x="265" y="53"/>
                      <a:pt x="266" y="55"/>
                    </a:cubicBezTo>
                    <a:cubicBezTo>
                      <a:pt x="266" y="53"/>
                      <a:pt x="264" y="53"/>
                      <a:pt x="264" y="51"/>
                    </a:cubicBezTo>
                    <a:cubicBezTo>
                      <a:pt x="266" y="52"/>
                      <a:pt x="265" y="50"/>
                      <a:pt x="266" y="49"/>
                    </a:cubicBezTo>
                    <a:cubicBezTo>
                      <a:pt x="265" y="49"/>
                      <a:pt x="265" y="49"/>
                      <a:pt x="265" y="49"/>
                    </a:cubicBezTo>
                    <a:cubicBezTo>
                      <a:pt x="264" y="51"/>
                      <a:pt x="263" y="52"/>
                      <a:pt x="261" y="51"/>
                    </a:cubicBezTo>
                    <a:cubicBezTo>
                      <a:pt x="260" y="53"/>
                      <a:pt x="261" y="56"/>
                      <a:pt x="261" y="57"/>
                    </a:cubicBezTo>
                    <a:cubicBezTo>
                      <a:pt x="260" y="57"/>
                      <a:pt x="259" y="56"/>
                      <a:pt x="258" y="56"/>
                    </a:cubicBezTo>
                    <a:cubicBezTo>
                      <a:pt x="258" y="60"/>
                      <a:pt x="255" y="59"/>
                      <a:pt x="258" y="61"/>
                    </a:cubicBezTo>
                    <a:cubicBezTo>
                      <a:pt x="254" y="62"/>
                      <a:pt x="249" y="63"/>
                      <a:pt x="246" y="65"/>
                    </a:cubicBezTo>
                    <a:cubicBezTo>
                      <a:pt x="246" y="64"/>
                      <a:pt x="246" y="64"/>
                      <a:pt x="245" y="64"/>
                    </a:cubicBezTo>
                    <a:cubicBezTo>
                      <a:pt x="245" y="67"/>
                      <a:pt x="243" y="67"/>
                      <a:pt x="242" y="68"/>
                    </a:cubicBezTo>
                    <a:cubicBezTo>
                      <a:pt x="241" y="66"/>
                      <a:pt x="241" y="68"/>
                      <a:pt x="240" y="69"/>
                    </a:cubicBezTo>
                    <a:cubicBezTo>
                      <a:pt x="239" y="68"/>
                      <a:pt x="237" y="65"/>
                      <a:pt x="238" y="67"/>
                    </a:cubicBezTo>
                    <a:cubicBezTo>
                      <a:pt x="238" y="68"/>
                      <a:pt x="240" y="68"/>
                      <a:pt x="240" y="70"/>
                    </a:cubicBezTo>
                    <a:cubicBezTo>
                      <a:pt x="239" y="73"/>
                      <a:pt x="238" y="71"/>
                      <a:pt x="237" y="72"/>
                    </a:cubicBezTo>
                    <a:cubicBezTo>
                      <a:pt x="236" y="76"/>
                      <a:pt x="230" y="73"/>
                      <a:pt x="228" y="76"/>
                    </a:cubicBezTo>
                    <a:cubicBezTo>
                      <a:pt x="228" y="75"/>
                      <a:pt x="226" y="76"/>
                      <a:pt x="225" y="75"/>
                    </a:cubicBezTo>
                    <a:cubicBezTo>
                      <a:pt x="226" y="77"/>
                      <a:pt x="223" y="78"/>
                      <a:pt x="224" y="79"/>
                    </a:cubicBezTo>
                    <a:cubicBezTo>
                      <a:pt x="225" y="78"/>
                      <a:pt x="225" y="78"/>
                      <a:pt x="225" y="78"/>
                    </a:cubicBezTo>
                    <a:cubicBezTo>
                      <a:pt x="226" y="80"/>
                      <a:pt x="227" y="81"/>
                      <a:pt x="225" y="82"/>
                    </a:cubicBezTo>
                    <a:cubicBezTo>
                      <a:pt x="225" y="80"/>
                      <a:pt x="224" y="81"/>
                      <a:pt x="223" y="80"/>
                    </a:cubicBezTo>
                    <a:cubicBezTo>
                      <a:pt x="224" y="83"/>
                      <a:pt x="221" y="84"/>
                      <a:pt x="219" y="85"/>
                    </a:cubicBezTo>
                    <a:cubicBezTo>
                      <a:pt x="220" y="86"/>
                      <a:pt x="221" y="86"/>
                      <a:pt x="218" y="86"/>
                    </a:cubicBezTo>
                    <a:cubicBezTo>
                      <a:pt x="218" y="89"/>
                      <a:pt x="220" y="86"/>
                      <a:pt x="220" y="87"/>
                    </a:cubicBezTo>
                    <a:cubicBezTo>
                      <a:pt x="218" y="87"/>
                      <a:pt x="220" y="89"/>
                      <a:pt x="218" y="89"/>
                    </a:cubicBezTo>
                    <a:cubicBezTo>
                      <a:pt x="219" y="87"/>
                      <a:pt x="217" y="87"/>
                      <a:pt x="216" y="87"/>
                    </a:cubicBezTo>
                    <a:cubicBezTo>
                      <a:pt x="216" y="85"/>
                      <a:pt x="214" y="85"/>
                      <a:pt x="213" y="84"/>
                    </a:cubicBezTo>
                    <a:cubicBezTo>
                      <a:pt x="214" y="87"/>
                      <a:pt x="212" y="84"/>
                      <a:pt x="211" y="86"/>
                    </a:cubicBezTo>
                    <a:cubicBezTo>
                      <a:pt x="214" y="86"/>
                      <a:pt x="212" y="90"/>
                      <a:pt x="210" y="88"/>
                    </a:cubicBezTo>
                    <a:cubicBezTo>
                      <a:pt x="211" y="88"/>
                      <a:pt x="211" y="86"/>
                      <a:pt x="210" y="86"/>
                    </a:cubicBezTo>
                    <a:cubicBezTo>
                      <a:pt x="209" y="87"/>
                      <a:pt x="209" y="88"/>
                      <a:pt x="209" y="88"/>
                    </a:cubicBezTo>
                    <a:cubicBezTo>
                      <a:pt x="207" y="88"/>
                      <a:pt x="207" y="86"/>
                      <a:pt x="209" y="85"/>
                    </a:cubicBezTo>
                    <a:cubicBezTo>
                      <a:pt x="211" y="86"/>
                      <a:pt x="211" y="84"/>
                      <a:pt x="212" y="83"/>
                    </a:cubicBezTo>
                    <a:cubicBezTo>
                      <a:pt x="208" y="83"/>
                      <a:pt x="202" y="84"/>
                      <a:pt x="202" y="78"/>
                    </a:cubicBezTo>
                    <a:cubicBezTo>
                      <a:pt x="205" y="79"/>
                      <a:pt x="203" y="81"/>
                      <a:pt x="206" y="82"/>
                    </a:cubicBezTo>
                    <a:cubicBezTo>
                      <a:pt x="208" y="81"/>
                      <a:pt x="209" y="81"/>
                      <a:pt x="212" y="82"/>
                    </a:cubicBezTo>
                    <a:cubicBezTo>
                      <a:pt x="212" y="79"/>
                      <a:pt x="214" y="79"/>
                      <a:pt x="216" y="79"/>
                    </a:cubicBezTo>
                    <a:cubicBezTo>
                      <a:pt x="217" y="77"/>
                      <a:pt x="215" y="77"/>
                      <a:pt x="216" y="76"/>
                    </a:cubicBezTo>
                    <a:cubicBezTo>
                      <a:pt x="216" y="76"/>
                      <a:pt x="217" y="75"/>
                      <a:pt x="218" y="75"/>
                    </a:cubicBezTo>
                    <a:cubicBezTo>
                      <a:pt x="219" y="75"/>
                      <a:pt x="220" y="76"/>
                      <a:pt x="219" y="77"/>
                    </a:cubicBezTo>
                    <a:cubicBezTo>
                      <a:pt x="221" y="77"/>
                      <a:pt x="224" y="78"/>
                      <a:pt x="224" y="76"/>
                    </a:cubicBezTo>
                    <a:cubicBezTo>
                      <a:pt x="224" y="73"/>
                      <a:pt x="219" y="73"/>
                      <a:pt x="218" y="74"/>
                    </a:cubicBezTo>
                    <a:cubicBezTo>
                      <a:pt x="218" y="72"/>
                      <a:pt x="220" y="74"/>
                      <a:pt x="219" y="72"/>
                    </a:cubicBezTo>
                    <a:cubicBezTo>
                      <a:pt x="217" y="73"/>
                      <a:pt x="216" y="72"/>
                      <a:pt x="213" y="73"/>
                    </a:cubicBezTo>
                    <a:cubicBezTo>
                      <a:pt x="211" y="70"/>
                      <a:pt x="213" y="70"/>
                      <a:pt x="215" y="69"/>
                    </a:cubicBezTo>
                    <a:cubicBezTo>
                      <a:pt x="213" y="68"/>
                      <a:pt x="213" y="69"/>
                      <a:pt x="212" y="68"/>
                    </a:cubicBezTo>
                    <a:cubicBezTo>
                      <a:pt x="215" y="67"/>
                      <a:pt x="212" y="65"/>
                      <a:pt x="213" y="63"/>
                    </a:cubicBezTo>
                    <a:cubicBezTo>
                      <a:pt x="212" y="61"/>
                      <a:pt x="208" y="60"/>
                      <a:pt x="206" y="62"/>
                    </a:cubicBezTo>
                    <a:cubicBezTo>
                      <a:pt x="208" y="61"/>
                      <a:pt x="209" y="62"/>
                      <a:pt x="209" y="63"/>
                    </a:cubicBezTo>
                    <a:cubicBezTo>
                      <a:pt x="207" y="66"/>
                      <a:pt x="206" y="64"/>
                      <a:pt x="203" y="64"/>
                    </a:cubicBezTo>
                    <a:cubicBezTo>
                      <a:pt x="203" y="61"/>
                      <a:pt x="200" y="62"/>
                      <a:pt x="199" y="61"/>
                    </a:cubicBezTo>
                    <a:cubicBezTo>
                      <a:pt x="200" y="60"/>
                      <a:pt x="201" y="58"/>
                      <a:pt x="202" y="57"/>
                    </a:cubicBezTo>
                    <a:cubicBezTo>
                      <a:pt x="204" y="57"/>
                      <a:pt x="205" y="59"/>
                      <a:pt x="207" y="59"/>
                    </a:cubicBezTo>
                    <a:cubicBezTo>
                      <a:pt x="207" y="57"/>
                      <a:pt x="205" y="57"/>
                      <a:pt x="205" y="54"/>
                    </a:cubicBezTo>
                    <a:cubicBezTo>
                      <a:pt x="207" y="51"/>
                      <a:pt x="213" y="52"/>
                      <a:pt x="215" y="48"/>
                    </a:cubicBezTo>
                    <a:cubicBezTo>
                      <a:pt x="212" y="47"/>
                      <a:pt x="208" y="51"/>
                      <a:pt x="208" y="47"/>
                    </a:cubicBezTo>
                    <a:cubicBezTo>
                      <a:pt x="206" y="48"/>
                      <a:pt x="205" y="49"/>
                      <a:pt x="204" y="51"/>
                    </a:cubicBezTo>
                    <a:cubicBezTo>
                      <a:pt x="205" y="51"/>
                      <a:pt x="205" y="52"/>
                      <a:pt x="206" y="53"/>
                    </a:cubicBezTo>
                    <a:cubicBezTo>
                      <a:pt x="204" y="52"/>
                      <a:pt x="205" y="54"/>
                      <a:pt x="204" y="54"/>
                    </a:cubicBezTo>
                    <a:cubicBezTo>
                      <a:pt x="203" y="54"/>
                      <a:pt x="203" y="54"/>
                      <a:pt x="203" y="54"/>
                    </a:cubicBezTo>
                    <a:cubicBezTo>
                      <a:pt x="203" y="55"/>
                      <a:pt x="202" y="55"/>
                      <a:pt x="202" y="56"/>
                    </a:cubicBezTo>
                    <a:cubicBezTo>
                      <a:pt x="200" y="56"/>
                      <a:pt x="200" y="54"/>
                      <a:pt x="198" y="54"/>
                    </a:cubicBezTo>
                    <a:cubicBezTo>
                      <a:pt x="197" y="54"/>
                      <a:pt x="197" y="55"/>
                      <a:pt x="197" y="55"/>
                    </a:cubicBezTo>
                    <a:cubicBezTo>
                      <a:pt x="197" y="55"/>
                      <a:pt x="197" y="55"/>
                      <a:pt x="197" y="55"/>
                    </a:cubicBezTo>
                    <a:cubicBezTo>
                      <a:pt x="199" y="55"/>
                      <a:pt x="201" y="55"/>
                      <a:pt x="201" y="57"/>
                    </a:cubicBezTo>
                    <a:cubicBezTo>
                      <a:pt x="200" y="57"/>
                      <a:pt x="200" y="58"/>
                      <a:pt x="200" y="58"/>
                    </a:cubicBezTo>
                    <a:cubicBezTo>
                      <a:pt x="197" y="56"/>
                      <a:pt x="194" y="58"/>
                      <a:pt x="193" y="59"/>
                    </a:cubicBezTo>
                    <a:cubicBezTo>
                      <a:pt x="192" y="59"/>
                      <a:pt x="189" y="56"/>
                      <a:pt x="192" y="55"/>
                    </a:cubicBezTo>
                    <a:cubicBezTo>
                      <a:pt x="187" y="56"/>
                      <a:pt x="187" y="51"/>
                      <a:pt x="184" y="50"/>
                    </a:cubicBezTo>
                    <a:cubicBezTo>
                      <a:pt x="185" y="53"/>
                      <a:pt x="187" y="53"/>
                      <a:pt x="188" y="56"/>
                    </a:cubicBezTo>
                    <a:cubicBezTo>
                      <a:pt x="187" y="56"/>
                      <a:pt x="186" y="56"/>
                      <a:pt x="185" y="56"/>
                    </a:cubicBezTo>
                    <a:cubicBezTo>
                      <a:pt x="185" y="57"/>
                      <a:pt x="185" y="57"/>
                      <a:pt x="185" y="57"/>
                    </a:cubicBezTo>
                    <a:cubicBezTo>
                      <a:pt x="188" y="57"/>
                      <a:pt x="188" y="56"/>
                      <a:pt x="190" y="57"/>
                    </a:cubicBezTo>
                    <a:cubicBezTo>
                      <a:pt x="190" y="58"/>
                      <a:pt x="189" y="58"/>
                      <a:pt x="189" y="59"/>
                    </a:cubicBezTo>
                    <a:cubicBezTo>
                      <a:pt x="190" y="60"/>
                      <a:pt x="191" y="60"/>
                      <a:pt x="192" y="61"/>
                    </a:cubicBezTo>
                    <a:cubicBezTo>
                      <a:pt x="192" y="60"/>
                      <a:pt x="191" y="59"/>
                      <a:pt x="190" y="59"/>
                    </a:cubicBezTo>
                    <a:cubicBezTo>
                      <a:pt x="192" y="58"/>
                      <a:pt x="193" y="61"/>
                      <a:pt x="195" y="63"/>
                    </a:cubicBezTo>
                    <a:cubicBezTo>
                      <a:pt x="193" y="63"/>
                      <a:pt x="193" y="65"/>
                      <a:pt x="193" y="66"/>
                    </a:cubicBezTo>
                    <a:cubicBezTo>
                      <a:pt x="190" y="65"/>
                      <a:pt x="188" y="63"/>
                      <a:pt x="187" y="61"/>
                    </a:cubicBezTo>
                    <a:cubicBezTo>
                      <a:pt x="186" y="62"/>
                      <a:pt x="186" y="62"/>
                      <a:pt x="186" y="62"/>
                    </a:cubicBezTo>
                    <a:cubicBezTo>
                      <a:pt x="187" y="63"/>
                      <a:pt x="187" y="64"/>
                      <a:pt x="188" y="65"/>
                    </a:cubicBezTo>
                    <a:cubicBezTo>
                      <a:pt x="186" y="65"/>
                      <a:pt x="184" y="63"/>
                      <a:pt x="183" y="62"/>
                    </a:cubicBezTo>
                    <a:cubicBezTo>
                      <a:pt x="181" y="63"/>
                      <a:pt x="181" y="63"/>
                      <a:pt x="181" y="63"/>
                    </a:cubicBezTo>
                    <a:cubicBezTo>
                      <a:pt x="182" y="64"/>
                      <a:pt x="184" y="64"/>
                      <a:pt x="184" y="67"/>
                    </a:cubicBezTo>
                    <a:cubicBezTo>
                      <a:pt x="183" y="66"/>
                      <a:pt x="183" y="66"/>
                      <a:pt x="182" y="65"/>
                    </a:cubicBezTo>
                    <a:cubicBezTo>
                      <a:pt x="180" y="65"/>
                      <a:pt x="180" y="65"/>
                      <a:pt x="180" y="65"/>
                    </a:cubicBezTo>
                    <a:cubicBezTo>
                      <a:pt x="180" y="67"/>
                      <a:pt x="181" y="68"/>
                      <a:pt x="180" y="70"/>
                    </a:cubicBezTo>
                    <a:cubicBezTo>
                      <a:pt x="178" y="70"/>
                      <a:pt x="177" y="69"/>
                      <a:pt x="176" y="70"/>
                    </a:cubicBezTo>
                    <a:cubicBezTo>
                      <a:pt x="176" y="72"/>
                      <a:pt x="177" y="69"/>
                      <a:pt x="178" y="70"/>
                    </a:cubicBezTo>
                    <a:cubicBezTo>
                      <a:pt x="178" y="71"/>
                      <a:pt x="176" y="73"/>
                      <a:pt x="175" y="72"/>
                    </a:cubicBezTo>
                    <a:cubicBezTo>
                      <a:pt x="175" y="71"/>
                      <a:pt x="175" y="71"/>
                      <a:pt x="174" y="70"/>
                    </a:cubicBezTo>
                    <a:cubicBezTo>
                      <a:pt x="175" y="74"/>
                      <a:pt x="171" y="73"/>
                      <a:pt x="168" y="74"/>
                    </a:cubicBezTo>
                    <a:cubicBezTo>
                      <a:pt x="166" y="73"/>
                      <a:pt x="164" y="72"/>
                      <a:pt x="160" y="71"/>
                    </a:cubicBezTo>
                    <a:cubicBezTo>
                      <a:pt x="159" y="66"/>
                      <a:pt x="150" y="65"/>
                      <a:pt x="149" y="61"/>
                    </a:cubicBezTo>
                    <a:cubicBezTo>
                      <a:pt x="150" y="61"/>
                      <a:pt x="152" y="59"/>
                      <a:pt x="154" y="58"/>
                    </a:cubicBezTo>
                    <a:cubicBezTo>
                      <a:pt x="153" y="57"/>
                      <a:pt x="153" y="57"/>
                      <a:pt x="153" y="57"/>
                    </a:cubicBezTo>
                    <a:cubicBezTo>
                      <a:pt x="150" y="59"/>
                      <a:pt x="146" y="61"/>
                      <a:pt x="142" y="59"/>
                    </a:cubicBezTo>
                    <a:cubicBezTo>
                      <a:pt x="140" y="61"/>
                      <a:pt x="136" y="61"/>
                      <a:pt x="134" y="62"/>
                    </a:cubicBezTo>
                    <a:cubicBezTo>
                      <a:pt x="132" y="61"/>
                      <a:pt x="134" y="60"/>
                      <a:pt x="133" y="59"/>
                    </a:cubicBezTo>
                    <a:cubicBezTo>
                      <a:pt x="130" y="63"/>
                      <a:pt x="131" y="52"/>
                      <a:pt x="127" y="53"/>
                    </a:cubicBezTo>
                    <a:cubicBezTo>
                      <a:pt x="127" y="57"/>
                      <a:pt x="125" y="65"/>
                      <a:pt x="121" y="62"/>
                    </a:cubicBezTo>
                    <a:cubicBezTo>
                      <a:pt x="121" y="62"/>
                      <a:pt x="124" y="62"/>
                      <a:pt x="123" y="61"/>
                    </a:cubicBezTo>
                    <a:cubicBezTo>
                      <a:pt x="121" y="61"/>
                      <a:pt x="121" y="62"/>
                      <a:pt x="120" y="62"/>
                    </a:cubicBezTo>
                    <a:cubicBezTo>
                      <a:pt x="117" y="56"/>
                      <a:pt x="118" y="46"/>
                      <a:pt x="114" y="42"/>
                    </a:cubicBezTo>
                    <a:cubicBezTo>
                      <a:pt x="111" y="46"/>
                      <a:pt x="116" y="53"/>
                      <a:pt x="112" y="56"/>
                    </a:cubicBezTo>
                    <a:cubicBezTo>
                      <a:pt x="115" y="55"/>
                      <a:pt x="115" y="61"/>
                      <a:pt x="114" y="64"/>
                    </a:cubicBezTo>
                    <a:cubicBezTo>
                      <a:pt x="115" y="62"/>
                      <a:pt x="108" y="63"/>
                      <a:pt x="109" y="58"/>
                    </a:cubicBezTo>
                    <a:cubicBezTo>
                      <a:pt x="106" y="60"/>
                      <a:pt x="105" y="58"/>
                      <a:pt x="104" y="57"/>
                    </a:cubicBezTo>
                    <a:cubicBezTo>
                      <a:pt x="100" y="52"/>
                      <a:pt x="87" y="43"/>
                      <a:pt x="79" y="38"/>
                    </a:cubicBezTo>
                    <a:cubicBezTo>
                      <a:pt x="80" y="38"/>
                      <a:pt x="81" y="38"/>
                      <a:pt x="81" y="37"/>
                    </a:cubicBezTo>
                    <a:cubicBezTo>
                      <a:pt x="80" y="36"/>
                      <a:pt x="76" y="36"/>
                      <a:pt x="75" y="38"/>
                    </a:cubicBezTo>
                    <a:cubicBezTo>
                      <a:pt x="76" y="38"/>
                      <a:pt x="76" y="38"/>
                      <a:pt x="76" y="39"/>
                    </a:cubicBezTo>
                    <a:cubicBezTo>
                      <a:pt x="82" y="40"/>
                      <a:pt x="87" y="45"/>
                      <a:pt x="90" y="46"/>
                    </a:cubicBezTo>
                    <a:cubicBezTo>
                      <a:pt x="89" y="47"/>
                      <a:pt x="90" y="50"/>
                      <a:pt x="92" y="50"/>
                    </a:cubicBezTo>
                    <a:cubicBezTo>
                      <a:pt x="93" y="49"/>
                      <a:pt x="91" y="48"/>
                      <a:pt x="92" y="47"/>
                    </a:cubicBezTo>
                    <a:cubicBezTo>
                      <a:pt x="94" y="50"/>
                      <a:pt x="97" y="51"/>
                      <a:pt x="99" y="53"/>
                    </a:cubicBezTo>
                    <a:cubicBezTo>
                      <a:pt x="99" y="53"/>
                      <a:pt x="99" y="54"/>
                      <a:pt x="99" y="55"/>
                    </a:cubicBezTo>
                    <a:cubicBezTo>
                      <a:pt x="104" y="54"/>
                      <a:pt x="104" y="61"/>
                      <a:pt x="105" y="63"/>
                    </a:cubicBezTo>
                    <a:cubicBezTo>
                      <a:pt x="104" y="63"/>
                      <a:pt x="104" y="64"/>
                      <a:pt x="104" y="64"/>
                    </a:cubicBezTo>
                    <a:cubicBezTo>
                      <a:pt x="101" y="61"/>
                      <a:pt x="96" y="60"/>
                      <a:pt x="92" y="57"/>
                    </a:cubicBezTo>
                    <a:cubicBezTo>
                      <a:pt x="91" y="57"/>
                      <a:pt x="91" y="56"/>
                      <a:pt x="90" y="56"/>
                    </a:cubicBezTo>
                    <a:cubicBezTo>
                      <a:pt x="89" y="55"/>
                      <a:pt x="92" y="52"/>
                      <a:pt x="90" y="53"/>
                    </a:cubicBezTo>
                    <a:cubicBezTo>
                      <a:pt x="90" y="54"/>
                      <a:pt x="89" y="55"/>
                      <a:pt x="87" y="55"/>
                    </a:cubicBezTo>
                    <a:cubicBezTo>
                      <a:pt x="87" y="54"/>
                      <a:pt x="88" y="54"/>
                      <a:pt x="88" y="52"/>
                    </a:cubicBezTo>
                    <a:cubicBezTo>
                      <a:pt x="86" y="52"/>
                      <a:pt x="87" y="54"/>
                      <a:pt x="86" y="54"/>
                    </a:cubicBezTo>
                    <a:cubicBezTo>
                      <a:pt x="86" y="51"/>
                      <a:pt x="83" y="54"/>
                      <a:pt x="83" y="52"/>
                    </a:cubicBezTo>
                    <a:cubicBezTo>
                      <a:pt x="83" y="51"/>
                      <a:pt x="86" y="50"/>
                      <a:pt x="85" y="49"/>
                    </a:cubicBezTo>
                    <a:cubicBezTo>
                      <a:pt x="84" y="52"/>
                      <a:pt x="80" y="50"/>
                      <a:pt x="79" y="50"/>
                    </a:cubicBezTo>
                    <a:cubicBezTo>
                      <a:pt x="80" y="51"/>
                      <a:pt x="81" y="52"/>
                      <a:pt x="82" y="53"/>
                    </a:cubicBezTo>
                    <a:cubicBezTo>
                      <a:pt x="81" y="53"/>
                      <a:pt x="79" y="53"/>
                      <a:pt x="79" y="51"/>
                    </a:cubicBezTo>
                    <a:cubicBezTo>
                      <a:pt x="76" y="51"/>
                      <a:pt x="75" y="53"/>
                      <a:pt x="74" y="53"/>
                    </a:cubicBezTo>
                    <a:cubicBezTo>
                      <a:pt x="71" y="54"/>
                      <a:pt x="72" y="51"/>
                      <a:pt x="71" y="50"/>
                    </a:cubicBezTo>
                    <a:cubicBezTo>
                      <a:pt x="71" y="51"/>
                      <a:pt x="71" y="51"/>
                      <a:pt x="70" y="51"/>
                    </a:cubicBezTo>
                    <a:cubicBezTo>
                      <a:pt x="71" y="50"/>
                      <a:pt x="68" y="48"/>
                      <a:pt x="67" y="47"/>
                    </a:cubicBezTo>
                    <a:cubicBezTo>
                      <a:pt x="67" y="48"/>
                      <a:pt x="69" y="49"/>
                      <a:pt x="67" y="50"/>
                    </a:cubicBezTo>
                    <a:cubicBezTo>
                      <a:pt x="66" y="47"/>
                      <a:pt x="63" y="47"/>
                      <a:pt x="63" y="44"/>
                    </a:cubicBezTo>
                    <a:cubicBezTo>
                      <a:pt x="64" y="44"/>
                      <a:pt x="64" y="47"/>
                      <a:pt x="65" y="45"/>
                    </a:cubicBezTo>
                    <a:cubicBezTo>
                      <a:pt x="64" y="44"/>
                      <a:pt x="63" y="44"/>
                      <a:pt x="63" y="42"/>
                    </a:cubicBezTo>
                    <a:cubicBezTo>
                      <a:pt x="64" y="42"/>
                      <a:pt x="64" y="44"/>
                      <a:pt x="66" y="44"/>
                    </a:cubicBezTo>
                    <a:cubicBezTo>
                      <a:pt x="65" y="42"/>
                      <a:pt x="63" y="42"/>
                      <a:pt x="63" y="40"/>
                    </a:cubicBezTo>
                    <a:cubicBezTo>
                      <a:pt x="63" y="39"/>
                      <a:pt x="63" y="39"/>
                      <a:pt x="63" y="39"/>
                    </a:cubicBezTo>
                    <a:cubicBezTo>
                      <a:pt x="62" y="40"/>
                      <a:pt x="62" y="41"/>
                      <a:pt x="62" y="41"/>
                    </a:cubicBezTo>
                    <a:cubicBezTo>
                      <a:pt x="60" y="41"/>
                      <a:pt x="59" y="38"/>
                      <a:pt x="58" y="37"/>
                    </a:cubicBezTo>
                    <a:cubicBezTo>
                      <a:pt x="55" y="38"/>
                      <a:pt x="51" y="37"/>
                      <a:pt x="49" y="34"/>
                    </a:cubicBezTo>
                    <a:cubicBezTo>
                      <a:pt x="52" y="34"/>
                      <a:pt x="54" y="38"/>
                      <a:pt x="56" y="36"/>
                    </a:cubicBezTo>
                    <a:cubicBezTo>
                      <a:pt x="55" y="35"/>
                      <a:pt x="53" y="36"/>
                      <a:pt x="53" y="34"/>
                    </a:cubicBezTo>
                    <a:cubicBezTo>
                      <a:pt x="54" y="33"/>
                      <a:pt x="56" y="34"/>
                      <a:pt x="56" y="33"/>
                    </a:cubicBezTo>
                    <a:cubicBezTo>
                      <a:pt x="54" y="32"/>
                      <a:pt x="54" y="25"/>
                      <a:pt x="52" y="29"/>
                    </a:cubicBezTo>
                    <a:cubicBezTo>
                      <a:pt x="51" y="28"/>
                      <a:pt x="54" y="24"/>
                      <a:pt x="51" y="24"/>
                    </a:cubicBezTo>
                    <a:cubicBezTo>
                      <a:pt x="50" y="27"/>
                      <a:pt x="51" y="26"/>
                      <a:pt x="51" y="30"/>
                    </a:cubicBezTo>
                    <a:cubicBezTo>
                      <a:pt x="49" y="30"/>
                      <a:pt x="48" y="30"/>
                      <a:pt x="47" y="31"/>
                    </a:cubicBezTo>
                    <a:cubicBezTo>
                      <a:pt x="49" y="31"/>
                      <a:pt x="49" y="31"/>
                      <a:pt x="49" y="33"/>
                    </a:cubicBezTo>
                    <a:cubicBezTo>
                      <a:pt x="46" y="32"/>
                      <a:pt x="45" y="30"/>
                      <a:pt x="44" y="28"/>
                    </a:cubicBezTo>
                    <a:cubicBezTo>
                      <a:pt x="45" y="28"/>
                      <a:pt x="46" y="30"/>
                      <a:pt x="47" y="29"/>
                    </a:cubicBezTo>
                    <a:cubicBezTo>
                      <a:pt x="44" y="27"/>
                      <a:pt x="44" y="26"/>
                      <a:pt x="41" y="25"/>
                    </a:cubicBezTo>
                    <a:cubicBezTo>
                      <a:pt x="41" y="28"/>
                      <a:pt x="43" y="26"/>
                      <a:pt x="43" y="28"/>
                    </a:cubicBezTo>
                    <a:cubicBezTo>
                      <a:pt x="42" y="27"/>
                      <a:pt x="42" y="28"/>
                      <a:pt x="41" y="29"/>
                    </a:cubicBezTo>
                    <a:cubicBezTo>
                      <a:pt x="42" y="26"/>
                      <a:pt x="39" y="29"/>
                      <a:pt x="39" y="25"/>
                    </a:cubicBezTo>
                    <a:cubicBezTo>
                      <a:pt x="43" y="27"/>
                      <a:pt x="36" y="25"/>
                      <a:pt x="40" y="24"/>
                    </a:cubicBezTo>
                    <a:cubicBezTo>
                      <a:pt x="36" y="25"/>
                      <a:pt x="35" y="23"/>
                      <a:pt x="32" y="23"/>
                    </a:cubicBezTo>
                    <a:cubicBezTo>
                      <a:pt x="31" y="24"/>
                      <a:pt x="34" y="25"/>
                      <a:pt x="34" y="27"/>
                    </a:cubicBezTo>
                    <a:cubicBezTo>
                      <a:pt x="33" y="28"/>
                      <a:pt x="32" y="31"/>
                      <a:pt x="29" y="29"/>
                    </a:cubicBezTo>
                    <a:cubicBezTo>
                      <a:pt x="29" y="31"/>
                      <a:pt x="29" y="32"/>
                      <a:pt x="30" y="32"/>
                    </a:cubicBezTo>
                    <a:cubicBezTo>
                      <a:pt x="31" y="32"/>
                      <a:pt x="31" y="30"/>
                      <a:pt x="32" y="30"/>
                    </a:cubicBezTo>
                    <a:cubicBezTo>
                      <a:pt x="33" y="30"/>
                      <a:pt x="33" y="32"/>
                      <a:pt x="32" y="33"/>
                    </a:cubicBezTo>
                    <a:cubicBezTo>
                      <a:pt x="37" y="32"/>
                      <a:pt x="37" y="35"/>
                      <a:pt x="37" y="35"/>
                    </a:cubicBezTo>
                    <a:cubicBezTo>
                      <a:pt x="37" y="35"/>
                      <a:pt x="40" y="32"/>
                      <a:pt x="40" y="36"/>
                    </a:cubicBezTo>
                    <a:cubicBezTo>
                      <a:pt x="40" y="34"/>
                      <a:pt x="40" y="33"/>
                      <a:pt x="41" y="32"/>
                    </a:cubicBezTo>
                    <a:cubicBezTo>
                      <a:pt x="43" y="34"/>
                      <a:pt x="45" y="35"/>
                      <a:pt x="46" y="37"/>
                    </a:cubicBezTo>
                    <a:cubicBezTo>
                      <a:pt x="45" y="37"/>
                      <a:pt x="43" y="34"/>
                      <a:pt x="42" y="36"/>
                    </a:cubicBezTo>
                    <a:cubicBezTo>
                      <a:pt x="45" y="36"/>
                      <a:pt x="45" y="40"/>
                      <a:pt x="44" y="40"/>
                    </a:cubicBezTo>
                    <a:cubicBezTo>
                      <a:pt x="47" y="39"/>
                      <a:pt x="47" y="41"/>
                      <a:pt x="51" y="42"/>
                    </a:cubicBezTo>
                    <a:cubicBezTo>
                      <a:pt x="50" y="44"/>
                      <a:pt x="52" y="43"/>
                      <a:pt x="52" y="46"/>
                    </a:cubicBezTo>
                    <a:cubicBezTo>
                      <a:pt x="51" y="46"/>
                      <a:pt x="50" y="46"/>
                      <a:pt x="49" y="47"/>
                    </a:cubicBezTo>
                    <a:cubicBezTo>
                      <a:pt x="50" y="46"/>
                      <a:pt x="50" y="44"/>
                      <a:pt x="49" y="44"/>
                    </a:cubicBezTo>
                    <a:cubicBezTo>
                      <a:pt x="49" y="46"/>
                      <a:pt x="49" y="47"/>
                      <a:pt x="47" y="47"/>
                    </a:cubicBezTo>
                    <a:cubicBezTo>
                      <a:pt x="47" y="46"/>
                      <a:pt x="46" y="45"/>
                      <a:pt x="46" y="45"/>
                    </a:cubicBezTo>
                    <a:cubicBezTo>
                      <a:pt x="47" y="46"/>
                      <a:pt x="45" y="47"/>
                      <a:pt x="46" y="48"/>
                    </a:cubicBezTo>
                    <a:cubicBezTo>
                      <a:pt x="47" y="46"/>
                      <a:pt x="49" y="51"/>
                      <a:pt x="47" y="52"/>
                    </a:cubicBezTo>
                    <a:cubicBezTo>
                      <a:pt x="50" y="52"/>
                      <a:pt x="49" y="54"/>
                      <a:pt x="50" y="55"/>
                    </a:cubicBezTo>
                    <a:cubicBezTo>
                      <a:pt x="50" y="54"/>
                      <a:pt x="51" y="54"/>
                      <a:pt x="51" y="54"/>
                    </a:cubicBezTo>
                    <a:cubicBezTo>
                      <a:pt x="53" y="55"/>
                      <a:pt x="51" y="58"/>
                      <a:pt x="54" y="58"/>
                    </a:cubicBezTo>
                    <a:cubicBezTo>
                      <a:pt x="54" y="57"/>
                      <a:pt x="53" y="55"/>
                      <a:pt x="54" y="55"/>
                    </a:cubicBezTo>
                    <a:cubicBezTo>
                      <a:pt x="55" y="56"/>
                      <a:pt x="56" y="57"/>
                      <a:pt x="58" y="58"/>
                    </a:cubicBezTo>
                    <a:cubicBezTo>
                      <a:pt x="58" y="55"/>
                      <a:pt x="55" y="56"/>
                      <a:pt x="55" y="54"/>
                    </a:cubicBezTo>
                    <a:cubicBezTo>
                      <a:pt x="57" y="53"/>
                      <a:pt x="57" y="53"/>
                      <a:pt x="55" y="52"/>
                    </a:cubicBezTo>
                    <a:cubicBezTo>
                      <a:pt x="56" y="52"/>
                      <a:pt x="55" y="50"/>
                      <a:pt x="56" y="50"/>
                    </a:cubicBezTo>
                    <a:cubicBezTo>
                      <a:pt x="56" y="52"/>
                      <a:pt x="58" y="51"/>
                      <a:pt x="58" y="53"/>
                    </a:cubicBezTo>
                    <a:cubicBezTo>
                      <a:pt x="58" y="53"/>
                      <a:pt x="55" y="54"/>
                      <a:pt x="57" y="54"/>
                    </a:cubicBezTo>
                    <a:cubicBezTo>
                      <a:pt x="57" y="54"/>
                      <a:pt x="58" y="54"/>
                      <a:pt x="59" y="54"/>
                    </a:cubicBezTo>
                    <a:cubicBezTo>
                      <a:pt x="58" y="56"/>
                      <a:pt x="60" y="55"/>
                      <a:pt x="60" y="57"/>
                    </a:cubicBezTo>
                    <a:cubicBezTo>
                      <a:pt x="58" y="58"/>
                      <a:pt x="61" y="61"/>
                      <a:pt x="59" y="63"/>
                    </a:cubicBezTo>
                    <a:cubicBezTo>
                      <a:pt x="67" y="62"/>
                      <a:pt x="69" y="70"/>
                      <a:pt x="68" y="75"/>
                    </a:cubicBezTo>
                    <a:cubicBezTo>
                      <a:pt x="67" y="75"/>
                      <a:pt x="67" y="75"/>
                      <a:pt x="66" y="75"/>
                    </a:cubicBezTo>
                    <a:cubicBezTo>
                      <a:pt x="66" y="77"/>
                      <a:pt x="68" y="77"/>
                      <a:pt x="68" y="79"/>
                    </a:cubicBezTo>
                    <a:cubicBezTo>
                      <a:pt x="66" y="80"/>
                      <a:pt x="65" y="78"/>
                      <a:pt x="66" y="77"/>
                    </a:cubicBezTo>
                    <a:cubicBezTo>
                      <a:pt x="61" y="76"/>
                      <a:pt x="58" y="70"/>
                      <a:pt x="62" y="66"/>
                    </a:cubicBezTo>
                    <a:cubicBezTo>
                      <a:pt x="58" y="66"/>
                      <a:pt x="57" y="62"/>
                      <a:pt x="57" y="60"/>
                    </a:cubicBezTo>
                    <a:cubicBezTo>
                      <a:pt x="57" y="62"/>
                      <a:pt x="55" y="60"/>
                      <a:pt x="54" y="61"/>
                    </a:cubicBezTo>
                    <a:cubicBezTo>
                      <a:pt x="54" y="63"/>
                      <a:pt x="56" y="63"/>
                      <a:pt x="57" y="65"/>
                    </a:cubicBezTo>
                    <a:cubicBezTo>
                      <a:pt x="56" y="65"/>
                      <a:pt x="55" y="65"/>
                      <a:pt x="55" y="67"/>
                    </a:cubicBezTo>
                    <a:cubicBezTo>
                      <a:pt x="57" y="67"/>
                      <a:pt x="53" y="67"/>
                      <a:pt x="57" y="68"/>
                    </a:cubicBezTo>
                    <a:cubicBezTo>
                      <a:pt x="57" y="69"/>
                      <a:pt x="57" y="69"/>
                      <a:pt x="57" y="70"/>
                    </a:cubicBezTo>
                    <a:cubicBezTo>
                      <a:pt x="56" y="70"/>
                      <a:pt x="55" y="70"/>
                      <a:pt x="55" y="73"/>
                    </a:cubicBezTo>
                    <a:cubicBezTo>
                      <a:pt x="56" y="74"/>
                      <a:pt x="57" y="72"/>
                      <a:pt x="58" y="72"/>
                    </a:cubicBezTo>
                    <a:cubicBezTo>
                      <a:pt x="59" y="75"/>
                      <a:pt x="61" y="77"/>
                      <a:pt x="63" y="80"/>
                    </a:cubicBezTo>
                    <a:cubicBezTo>
                      <a:pt x="66" y="78"/>
                      <a:pt x="66" y="81"/>
                      <a:pt x="68" y="82"/>
                    </a:cubicBezTo>
                    <a:cubicBezTo>
                      <a:pt x="64" y="80"/>
                      <a:pt x="64" y="81"/>
                      <a:pt x="62" y="79"/>
                    </a:cubicBezTo>
                    <a:cubicBezTo>
                      <a:pt x="61" y="80"/>
                      <a:pt x="61" y="80"/>
                      <a:pt x="60" y="80"/>
                    </a:cubicBezTo>
                    <a:cubicBezTo>
                      <a:pt x="60" y="82"/>
                      <a:pt x="60" y="82"/>
                      <a:pt x="60" y="82"/>
                    </a:cubicBezTo>
                    <a:cubicBezTo>
                      <a:pt x="62" y="81"/>
                      <a:pt x="64" y="85"/>
                      <a:pt x="66" y="84"/>
                    </a:cubicBezTo>
                    <a:cubicBezTo>
                      <a:pt x="65" y="84"/>
                      <a:pt x="63" y="82"/>
                      <a:pt x="64" y="81"/>
                    </a:cubicBezTo>
                    <a:cubicBezTo>
                      <a:pt x="66" y="83"/>
                      <a:pt x="67" y="84"/>
                      <a:pt x="65" y="86"/>
                    </a:cubicBezTo>
                    <a:cubicBezTo>
                      <a:pt x="68" y="86"/>
                      <a:pt x="68" y="90"/>
                      <a:pt x="69" y="88"/>
                    </a:cubicBezTo>
                    <a:cubicBezTo>
                      <a:pt x="68" y="87"/>
                      <a:pt x="68" y="86"/>
                      <a:pt x="70" y="87"/>
                    </a:cubicBezTo>
                    <a:cubicBezTo>
                      <a:pt x="71" y="85"/>
                      <a:pt x="68" y="83"/>
                      <a:pt x="69" y="82"/>
                    </a:cubicBezTo>
                    <a:cubicBezTo>
                      <a:pt x="71" y="83"/>
                      <a:pt x="71" y="87"/>
                      <a:pt x="73" y="86"/>
                    </a:cubicBezTo>
                    <a:cubicBezTo>
                      <a:pt x="72" y="89"/>
                      <a:pt x="76" y="90"/>
                      <a:pt x="74" y="92"/>
                    </a:cubicBezTo>
                    <a:cubicBezTo>
                      <a:pt x="76" y="91"/>
                      <a:pt x="77" y="92"/>
                      <a:pt x="76" y="93"/>
                    </a:cubicBezTo>
                    <a:cubicBezTo>
                      <a:pt x="75" y="92"/>
                      <a:pt x="73" y="92"/>
                      <a:pt x="73" y="92"/>
                    </a:cubicBezTo>
                    <a:cubicBezTo>
                      <a:pt x="73" y="91"/>
                      <a:pt x="74" y="91"/>
                      <a:pt x="74" y="90"/>
                    </a:cubicBezTo>
                    <a:cubicBezTo>
                      <a:pt x="72" y="90"/>
                      <a:pt x="72" y="88"/>
                      <a:pt x="70" y="87"/>
                    </a:cubicBezTo>
                    <a:cubicBezTo>
                      <a:pt x="70" y="90"/>
                      <a:pt x="69" y="90"/>
                      <a:pt x="68" y="92"/>
                    </a:cubicBezTo>
                    <a:cubicBezTo>
                      <a:pt x="69" y="93"/>
                      <a:pt x="71" y="93"/>
                      <a:pt x="71" y="95"/>
                    </a:cubicBezTo>
                    <a:cubicBezTo>
                      <a:pt x="70" y="95"/>
                      <a:pt x="70" y="95"/>
                      <a:pt x="69" y="96"/>
                    </a:cubicBezTo>
                    <a:cubicBezTo>
                      <a:pt x="68" y="95"/>
                      <a:pt x="68" y="93"/>
                      <a:pt x="66" y="93"/>
                    </a:cubicBezTo>
                    <a:cubicBezTo>
                      <a:pt x="67" y="96"/>
                      <a:pt x="70" y="96"/>
                      <a:pt x="69" y="98"/>
                    </a:cubicBezTo>
                    <a:cubicBezTo>
                      <a:pt x="71" y="98"/>
                      <a:pt x="74" y="100"/>
                      <a:pt x="72" y="102"/>
                    </a:cubicBezTo>
                    <a:cubicBezTo>
                      <a:pt x="70" y="101"/>
                      <a:pt x="68" y="99"/>
                      <a:pt x="66" y="97"/>
                    </a:cubicBezTo>
                    <a:cubicBezTo>
                      <a:pt x="65" y="98"/>
                      <a:pt x="70" y="100"/>
                      <a:pt x="68" y="101"/>
                    </a:cubicBezTo>
                    <a:cubicBezTo>
                      <a:pt x="67" y="101"/>
                      <a:pt x="66" y="97"/>
                      <a:pt x="66" y="100"/>
                    </a:cubicBezTo>
                    <a:cubicBezTo>
                      <a:pt x="68" y="100"/>
                      <a:pt x="67" y="102"/>
                      <a:pt x="68" y="102"/>
                    </a:cubicBezTo>
                    <a:cubicBezTo>
                      <a:pt x="68" y="100"/>
                      <a:pt x="70" y="100"/>
                      <a:pt x="70" y="101"/>
                    </a:cubicBezTo>
                    <a:cubicBezTo>
                      <a:pt x="70" y="103"/>
                      <a:pt x="68" y="102"/>
                      <a:pt x="69" y="103"/>
                    </a:cubicBezTo>
                    <a:cubicBezTo>
                      <a:pt x="70" y="104"/>
                      <a:pt x="72" y="103"/>
                      <a:pt x="70" y="102"/>
                    </a:cubicBezTo>
                    <a:cubicBezTo>
                      <a:pt x="72" y="102"/>
                      <a:pt x="73" y="103"/>
                      <a:pt x="74" y="103"/>
                    </a:cubicBezTo>
                    <a:cubicBezTo>
                      <a:pt x="73" y="104"/>
                      <a:pt x="72" y="104"/>
                      <a:pt x="72" y="105"/>
                    </a:cubicBezTo>
                    <a:cubicBezTo>
                      <a:pt x="74" y="105"/>
                      <a:pt x="77" y="104"/>
                      <a:pt x="77" y="106"/>
                    </a:cubicBezTo>
                    <a:cubicBezTo>
                      <a:pt x="77" y="107"/>
                      <a:pt x="77" y="107"/>
                      <a:pt x="76" y="107"/>
                    </a:cubicBezTo>
                    <a:cubicBezTo>
                      <a:pt x="75" y="106"/>
                      <a:pt x="74" y="105"/>
                      <a:pt x="71" y="105"/>
                    </a:cubicBezTo>
                    <a:cubicBezTo>
                      <a:pt x="72" y="107"/>
                      <a:pt x="71" y="107"/>
                      <a:pt x="70" y="107"/>
                    </a:cubicBezTo>
                    <a:cubicBezTo>
                      <a:pt x="72" y="107"/>
                      <a:pt x="72" y="106"/>
                      <a:pt x="74" y="107"/>
                    </a:cubicBezTo>
                    <a:cubicBezTo>
                      <a:pt x="74" y="107"/>
                      <a:pt x="75" y="107"/>
                      <a:pt x="75" y="108"/>
                    </a:cubicBezTo>
                    <a:cubicBezTo>
                      <a:pt x="72" y="111"/>
                      <a:pt x="69" y="113"/>
                      <a:pt x="64" y="114"/>
                    </a:cubicBezTo>
                    <a:cubicBezTo>
                      <a:pt x="64" y="115"/>
                      <a:pt x="64" y="116"/>
                      <a:pt x="64" y="116"/>
                    </a:cubicBezTo>
                    <a:cubicBezTo>
                      <a:pt x="65" y="118"/>
                      <a:pt x="66" y="117"/>
                      <a:pt x="69" y="116"/>
                    </a:cubicBezTo>
                    <a:cubicBezTo>
                      <a:pt x="68" y="118"/>
                      <a:pt x="67" y="119"/>
                      <a:pt x="65" y="119"/>
                    </a:cubicBezTo>
                    <a:cubicBezTo>
                      <a:pt x="64" y="119"/>
                      <a:pt x="63" y="117"/>
                      <a:pt x="61" y="118"/>
                    </a:cubicBezTo>
                    <a:cubicBezTo>
                      <a:pt x="61" y="120"/>
                      <a:pt x="62" y="120"/>
                      <a:pt x="62" y="121"/>
                    </a:cubicBezTo>
                    <a:cubicBezTo>
                      <a:pt x="60" y="121"/>
                      <a:pt x="59" y="121"/>
                      <a:pt x="58" y="122"/>
                    </a:cubicBezTo>
                    <a:cubicBezTo>
                      <a:pt x="60" y="122"/>
                      <a:pt x="61" y="122"/>
                      <a:pt x="62" y="122"/>
                    </a:cubicBezTo>
                    <a:cubicBezTo>
                      <a:pt x="61" y="123"/>
                      <a:pt x="61" y="125"/>
                      <a:pt x="60" y="125"/>
                    </a:cubicBezTo>
                    <a:cubicBezTo>
                      <a:pt x="59" y="123"/>
                      <a:pt x="56" y="124"/>
                      <a:pt x="57" y="126"/>
                    </a:cubicBezTo>
                    <a:cubicBezTo>
                      <a:pt x="58" y="126"/>
                      <a:pt x="59" y="125"/>
                      <a:pt x="60" y="125"/>
                    </a:cubicBezTo>
                    <a:cubicBezTo>
                      <a:pt x="61" y="127"/>
                      <a:pt x="62" y="127"/>
                      <a:pt x="62" y="130"/>
                    </a:cubicBezTo>
                    <a:cubicBezTo>
                      <a:pt x="61" y="129"/>
                      <a:pt x="61" y="129"/>
                      <a:pt x="60" y="129"/>
                    </a:cubicBezTo>
                    <a:cubicBezTo>
                      <a:pt x="61" y="131"/>
                      <a:pt x="58" y="134"/>
                      <a:pt x="56" y="134"/>
                    </a:cubicBezTo>
                    <a:cubicBezTo>
                      <a:pt x="56" y="137"/>
                      <a:pt x="53" y="140"/>
                      <a:pt x="54" y="141"/>
                    </a:cubicBezTo>
                    <a:cubicBezTo>
                      <a:pt x="57" y="133"/>
                      <a:pt x="66" y="131"/>
                      <a:pt x="71" y="134"/>
                    </a:cubicBezTo>
                    <a:cubicBezTo>
                      <a:pt x="71" y="133"/>
                      <a:pt x="72" y="132"/>
                      <a:pt x="74" y="132"/>
                    </a:cubicBezTo>
                    <a:cubicBezTo>
                      <a:pt x="72" y="133"/>
                      <a:pt x="74" y="134"/>
                      <a:pt x="74" y="136"/>
                    </a:cubicBezTo>
                    <a:cubicBezTo>
                      <a:pt x="67" y="138"/>
                      <a:pt x="73" y="150"/>
                      <a:pt x="76" y="150"/>
                    </a:cubicBezTo>
                    <a:cubicBezTo>
                      <a:pt x="76" y="151"/>
                      <a:pt x="74" y="153"/>
                      <a:pt x="76" y="153"/>
                    </a:cubicBezTo>
                    <a:cubicBezTo>
                      <a:pt x="77" y="151"/>
                      <a:pt x="78" y="148"/>
                      <a:pt x="78" y="145"/>
                    </a:cubicBezTo>
                    <a:cubicBezTo>
                      <a:pt x="81" y="146"/>
                      <a:pt x="79" y="143"/>
                      <a:pt x="82" y="143"/>
                    </a:cubicBezTo>
                    <a:cubicBezTo>
                      <a:pt x="82" y="144"/>
                      <a:pt x="83" y="144"/>
                      <a:pt x="83" y="144"/>
                    </a:cubicBezTo>
                    <a:cubicBezTo>
                      <a:pt x="79" y="146"/>
                      <a:pt x="83" y="151"/>
                      <a:pt x="80" y="154"/>
                    </a:cubicBezTo>
                    <a:cubicBezTo>
                      <a:pt x="84" y="156"/>
                      <a:pt x="81" y="158"/>
                      <a:pt x="79" y="159"/>
                    </a:cubicBezTo>
                    <a:cubicBezTo>
                      <a:pt x="78" y="158"/>
                      <a:pt x="78" y="156"/>
                      <a:pt x="76" y="156"/>
                    </a:cubicBezTo>
                    <a:cubicBezTo>
                      <a:pt x="73" y="157"/>
                      <a:pt x="71" y="161"/>
                      <a:pt x="72" y="164"/>
                    </a:cubicBezTo>
                    <a:cubicBezTo>
                      <a:pt x="69" y="164"/>
                      <a:pt x="68" y="164"/>
                      <a:pt x="66" y="166"/>
                    </a:cubicBezTo>
                    <a:cubicBezTo>
                      <a:pt x="67" y="168"/>
                      <a:pt x="66" y="169"/>
                      <a:pt x="65" y="170"/>
                    </a:cubicBezTo>
                    <a:cubicBezTo>
                      <a:pt x="68" y="168"/>
                      <a:pt x="70" y="169"/>
                      <a:pt x="73" y="170"/>
                    </a:cubicBezTo>
                    <a:cubicBezTo>
                      <a:pt x="72" y="171"/>
                      <a:pt x="71" y="171"/>
                      <a:pt x="71" y="172"/>
                    </a:cubicBezTo>
                    <a:cubicBezTo>
                      <a:pt x="71" y="173"/>
                      <a:pt x="71" y="173"/>
                      <a:pt x="70" y="173"/>
                    </a:cubicBezTo>
                    <a:cubicBezTo>
                      <a:pt x="71" y="173"/>
                      <a:pt x="73" y="171"/>
                      <a:pt x="75" y="170"/>
                    </a:cubicBezTo>
                    <a:cubicBezTo>
                      <a:pt x="76" y="172"/>
                      <a:pt x="79" y="170"/>
                      <a:pt x="81" y="170"/>
                    </a:cubicBezTo>
                    <a:cubicBezTo>
                      <a:pt x="79" y="171"/>
                      <a:pt x="78" y="175"/>
                      <a:pt x="81" y="176"/>
                    </a:cubicBezTo>
                    <a:cubicBezTo>
                      <a:pt x="79" y="179"/>
                      <a:pt x="77" y="183"/>
                      <a:pt x="75" y="186"/>
                    </a:cubicBezTo>
                    <a:cubicBezTo>
                      <a:pt x="74" y="186"/>
                      <a:pt x="74" y="184"/>
                      <a:pt x="72" y="184"/>
                    </a:cubicBezTo>
                    <a:cubicBezTo>
                      <a:pt x="71" y="185"/>
                      <a:pt x="70" y="186"/>
                      <a:pt x="69" y="186"/>
                    </a:cubicBezTo>
                    <a:cubicBezTo>
                      <a:pt x="69" y="188"/>
                      <a:pt x="70" y="190"/>
                      <a:pt x="70" y="191"/>
                    </a:cubicBezTo>
                    <a:cubicBezTo>
                      <a:pt x="69" y="191"/>
                      <a:pt x="69" y="190"/>
                      <a:pt x="68" y="190"/>
                    </a:cubicBezTo>
                    <a:cubicBezTo>
                      <a:pt x="69" y="192"/>
                      <a:pt x="70" y="194"/>
                      <a:pt x="71" y="192"/>
                    </a:cubicBezTo>
                    <a:cubicBezTo>
                      <a:pt x="72" y="196"/>
                      <a:pt x="66" y="199"/>
                      <a:pt x="62" y="202"/>
                    </a:cubicBezTo>
                    <a:cubicBezTo>
                      <a:pt x="56" y="206"/>
                      <a:pt x="49" y="204"/>
                      <a:pt x="42" y="201"/>
                    </a:cubicBezTo>
                    <a:cubicBezTo>
                      <a:pt x="49" y="196"/>
                      <a:pt x="55" y="191"/>
                      <a:pt x="61" y="184"/>
                    </a:cubicBezTo>
                    <a:cubicBezTo>
                      <a:pt x="62" y="185"/>
                      <a:pt x="63" y="187"/>
                      <a:pt x="64" y="186"/>
                    </a:cubicBezTo>
                    <a:cubicBezTo>
                      <a:pt x="63" y="185"/>
                      <a:pt x="62" y="184"/>
                      <a:pt x="62" y="183"/>
                    </a:cubicBezTo>
                    <a:cubicBezTo>
                      <a:pt x="64" y="180"/>
                      <a:pt x="67" y="178"/>
                      <a:pt x="69" y="175"/>
                    </a:cubicBezTo>
                    <a:cubicBezTo>
                      <a:pt x="59" y="183"/>
                      <a:pt x="52" y="195"/>
                      <a:pt x="41" y="201"/>
                    </a:cubicBezTo>
                    <a:cubicBezTo>
                      <a:pt x="35" y="197"/>
                      <a:pt x="25" y="192"/>
                      <a:pt x="23" y="186"/>
                    </a:cubicBezTo>
                    <a:cubicBezTo>
                      <a:pt x="22" y="184"/>
                      <a:pt x="20" y="182"/>
                      <a:pt x="20" y="179"/>
                    </a:cubicBezTo>
                    <a:cubicBezTo>
                      <a:pt x="19" y="176"/>
                      <a:pt x="23" y="173"/>
                      <a:pt x="20" y="171"/>
                    </a:cubicBezTo>
                    <a:cubicBezTo>
                      <a:pt x="19" y="173"/>
                      <a:pt x="19" y="176"/>
                      <a:pt x="17" y="177"/>
                    </a:cubicBezTo>
                    <a:cubicBezTo>
                      <a:pt x="21" y="190"/>
                      <a:pt x="30" y="197"/>
                      <a:pt x="40" y="202"/>
                    </a:cubicBezTo>
                    <a:cubicBezTo>
                      <a:pt x="36" y="203"/>
                      <a:pt x="35" y="208"/>
                      <a:pt x="27" y="208"/>
                    </a:cubicBezTo>
                    <a:cubicBezTo>
                      <a:pt x="26" y="214"/>
                      <a:pt x="20" y="214"/>
                      <a:pt x="17" y="217"/>
                    </a:cubicBezTo>
                    <a:cubicBezTo>
                      <a:pt x="19" y="217"/>
                      <a:pt x="21" y="215"/>
                      <a:pt x="22" y="216"/>
                    </a:cubicBezTo>
                    <a:cubicBezTo>
                      <a:pt x="22" y="218"/>
                      <a:pt x="19" y="216"/>
                      <a:pt x="19" y="218"/>
                    </a:cubicBezTo>
                    <a:cubicBezTo>
                      <a:pt x="22" y="218"/>
                      <a:pt x="24" y="217"/>
                      <a:pt x="25" y="215"/>
                    </a:cubicBezTo>
                    <a:close/>
                    <a:moveTo>
                      <a:pt x="190" y="210"/>
                    </a:moveTo>
                    <a:cubicBezTo>
                      <a:pt x="191" y="208"/>
                      <a:pt x="192" y="205"/>
                      <a:pt x="192" y="204"/>
                    </a:cubicBezTo>
                    <a:cubicBezTo>
                      <a:pt x="193" y="203"/>
                      <a:pt x="193" y="208"/>
                      <a:pt x="195" y="206"/>
                    </a:cubicBezTo>
                    <a:cubicBezTo>
                      <a:pt x="194" y="208"/>
                      <a:pt x="192" y="209"/>
                      <a:pt x="190" y="210"/>
                    </a:cubicBezTo>
                    <a:close/>
                    <a:moveTo>
                      <a:pt x="22" y="165"/>
                    </a:moveTo>
                    <a:cubicBezTo>
                      <a:pt x="22" y="168"/>
                      <a:pt x="19" y="167"/>
                      <a:pt x="20" y="170"/>
                    </a:cubicBezTo>
                    <a:cubicBezTo>
                      <a:pt x="22" y="170"/>
                      <a:pt x="23" y="171"/>
                      <a:pt x="24" y="170"/>
                    </a:cubicBezTo>
                    <a:cubicBezTo>
                      <a:pt x="23" y="168"/>
                      <a:pt x="23" y="168"/>
                      <a:pt x="24" y="165"/>
                    </a:cubicBezTo>
                    <a:cubicBezTo>
                      <a:pt x="23" y="165"/>
                      <a:pt x="22" y="165"/>
                      <a:pt x="22" y="165"/>
                    </a:cubicBezTo>
                    <a:close/>
                    <a:moveTo>
                      <a:pt x="20" y="105"/>
                    </a:moveTo>
                    <a:cubicBezTo>
                      <a:pt x="20" y="107"/>
                      <a:pt x="22" y="107"/>
                      <a:pt x="22" y="108"/>
                    </a:cubicBezTo>
                    <a:cubicBezTo>
                      <a:pt x="22" y="106"/>
                      <a:pt x="24" y="107"/>
                      <a:pt x="23" y="105"/>
                    </a:cubicBezTo>
                    <a:cubicBezTo>
                      <a:pt x="22" y="105"/>
                      <a:pt x="21" y="105"/>
                      <a:pt x="20" y="105"/>
                    </a:cubicBezTo>
                    <a:close/>
                    <a:moveTo>
                      <a:pt x="23" y="40"/>
                    </a:moveTo>
                    <a:cubicBezTo>
                      <a:pt x="22" y="40"/>
                      <a:pt x="23" y="38"/>
                      <a:pt x="21" y="39"/>
                    </a:cubicBezTo>
                    <a:cubicBezTo>
                      <a:pt x="20" y="40"/>
                      <a:pt x="23" y="41"/>
                      <a:pt x="23" y="40"/>
                    </a:cubicBezTo>
                    <a:close/>
                    <a:moveTo>
                      <a:pt x="21" y="92"/>
                    </a:moveTo>
                    <a:cubicBezTo>
                      <a:pt x="23" y="93"/>
                      <a:pt x="24" y="88"/>
                      <a:pt x="22" y="88"/>
                    </a:cubicBezTo>
                    <a:cubicBezTo>
                      <a:pt x="21" y="89"/>
                      <a:pt x="20" y="91"/>
                      <a:pt x="21" y="92"/>
                    </a:cubicBezTo>
                    <a:close/>
                    <a:moveTo>
                      <a:pt x="31" y="23"/>
                    </a:moveTo>
                    <a:cubicBezTo>
                      <a:pt x="30" y="19"/>
                      <a:pt x="22" y="18"/>
                      <a:pt x="20" y="21"/>
                    </a:cubicBezTo>
                    <a:cubicBezTo>
                      <a:pt x="23" y="21"/>
                      <a:pt x="28" y="19"/>
                      <a:pt x="31" y="23"/>
                    </a:cubicBezTo>
                    <a:close/>
                    <a:moveTo>
                      <a:pt x="14" y="27"/>
                    </a:moveTo>
                    <a:cubicBezTo>
                      <a:pt x="14" y="28"/>
                      <a:pt x="15" y="29"/>
                      <a:pt x="17" y="29"/>
                    </a:cubicBezTo>
                    <a:cubicBezTo>
                      <a:pt x="18" y="27"/>
                      <a:pt x="20" y="22"/>
                      <a:pt x="18" y="21"/>
                    </a:cubicBezTo>
                    <a:cubicBezTo>
                      <a:pt x="19" y="26"/>
                      <a:pt x="14" y="22"/>
                      <a:pt x="14" y="27"/>
                    </a:cubicBezTo>
                    <a:close/>
                    <a:moveTo>
                      <a:pt x="9" y="101"/>
                    </a:moveTo>
                    <a:cubicBezTo>
                      <a:pt x="13" y="102"/>
                      <a:pt x="16" y="101"/>
                      <a:pt x="19" y="101"/>
                    </a:cubicBezTo>
                    <a:cubicBezTo>
                      <a:pt x="18" y="99"/>
                      <a:pt x="11" y="98"/>
                      <a:pt x="9" y="101"/>
                    </a:cubicBezTo>
                    <a:close/>
                    <a:moveTo>
                      <a:pt x="18" y="206"/>
                    </a:moveTo>
                    <a:cubicBezTo>
                      <a:pt x="18" y="204"/>
                      <a:pt x="18" y="200"/>
                      <a:pt x="16" y="200"/>
                    </a:cubicBezTo>
                    <a:cubicBezTo>
                      <a:pt x="17" y="202"/>
                      <a:pt x="17" y="204"/>
                      <a:pt x="18" y="206"/>
                    </a:cubicBezTo>
                    <a:close/>
                    <a:moveTo>
                      <a:pt x="14" y="196"/>
                    </a:moveTo>
                    <a:cubicBezTo>
                      <a:pt x="15" y="196"/>
                      <a:pt x="15" y="195"/>
                      <a:pt x="16" y="195"/>
                    </a:cubicBezTo>
                    <a:cubicBezTo>
                      <a:pt x="16" y="194"/>
                      <a:pt x="16" y="194"/>
                      <a:pt x="14" y="194"/>
                    </a:cubicBezTo>
                    <a:cubicBezTo>
                      <a:pt x="14" y="194"/>
                      <a:pt x="14" y="195"/>
                      <a:pt x="14" y="196"/>
                    </a:cubicBezTo>
                    <a:close/>
                    <a:moveTo>
                      <a:pt x="15" y="242"/>
                    </a:moveTo>
                    <a:cubicBezTo>
                      <a:pt x="27" y="235"/>
                      <a:pt x="4" y="224"/>
                      <a:pt x="8" y="239"/>
                    </a:cubicBezTo>
                    <a:cubicBezTo>
                      <a:pt x="7" y="240"/>
                      <a:pt x="6" y="241"/>
                      <a:pt x="6" y="242"/>
                    </a:cubicBezTo>
                    <a:cubicBezTo>
                      <a:pt x="8" y="243"/>
                      <a:pt x="10" y="245"/>
                      <a:pt x="12" y="244"/>
                    </a:cubicBezTo>
                    <a:cubicBezTo>
                      <a:pt x="13" y="246"/>
                      <a:pt x="11" y="250"/>
                      <a:pt x="12" y="252"/>
                    </a:cubicBezTo>
                    <a:cubicBezTo>
                      <a:pt x="16" y="255"/>
                      <a:pt x="20" y="251"/>
                      <a:pt x="23" y="249"/>
                    </a:cubicBezTo>
                    <a:cubicBezTo>
                      <a:pt x="30" y="242"/>
                      <a:pt x="35" y="233"/>
                      <a:pt x="41" y="228"/>
                    </a:cubicBezTo>
                    <a:cubicBezTo>
                      <a:pt x="42" y="229"/>
                      <a:pt x="43" y="229"/>
                      <a:pt x="44" y="229"/>
                    </a:cubicBezTo>
                    <a:cubicBezTo>
                      <a:pt x="47" y="228"/>
                      <a:pt x="49" y="223"/>
                      <a:pt x="47" y="220"/>
                    </a:cubicBezTo>
                    <a:cubicBezTo>
                      <a:pt x="49" y="220"/>
                      <a:pt x="47" y="219"/>
                      <a:pt x="47" y="218"/>
                    </a:cubicBezTo>
                    <a:cubicBezTo>
                      <a:pt x="49" y="216"/>
                      <a:pt x="51" y="214"/>
                      <a:pt x="53" y="212"/>
                    </a:cubicBezTo>
                    <a:cubicBezTo>
                      <a:pt x="52" y="211"/>
                      <a:pt x="52" y="211"/>
                      <a:pt x="52" y="211"/>
                    </a:cubicBezTo>
                    <a:cubicBezTo>
                      <a:pt x="48" y="215"/>
                      <a:pt x="42" y="219"/>
                      <a:pt x="39" y="224"/>
                    </a:cubicBezTo>
                    <a:cubicBezTo>
                      <a:pt x="38" y="226"/>
                      <a:pt x="40" y="226"/>
                      <a:pt x="40" y="227"/>
                    </a:cubicBezTo>
                    <a:cubicBezTo>
                      <a:pt x="32" y="235"/>
                      <a:pt x="27" y="246"/>
                      <a:pt x="15" y="250"/>
                    </a:cubicBezTo>
                    <a:cubicBezTo>
                      <a:pt x="14" y="248"/>
                      <a:pt x="15" y="245"/>
                      <a:pt x="15" y="242"/>
                    </a:cubicBezTo>
                    <a:close/>
                    <a:moveTo>
                      <a:pt x="15" y="172"/>
                    </a:moveTo>
                    <a:cubicBezTo>
                      <a:pt x="17" y="168"/>
                      <a:pt x="13" y="167"/>
                      <a:pt x="12" y="165"/>
                    </a:cubicBezTo>
                    <a:cubicBezTo>
                      <a:pt x="19" y="159"/>
                      <a:pt x="7" y="148"/>
                      <a:pt x="6" y="156"/>
                    </a:cubicBezTo>
                    <a:cubicBezTo>
                      <a:pt x="5" y="159"/>
                      <a:pt x="10" y="161"/>
                      <a:pt x="11" y="164"/>
                    </a:cubicBezTo>
                    <a:cubicBezTo>
                      <a:pt x="12" y="167"/>
                      <a:pt x="10" y="173"/>
                      <a:pt x="15" y="172"/>
                    </a:cubicBezTo>
                    <a:close/>
                    <a:moveTo>
                      <a:pt x="8" y="222"/>
                    </a:moveTo>
                    <a:cubicBezTo>
                      <a:pt x="10" y="223"/>
                      <a:pt x="13" y="221"/>
                      <a:pt x="11" y="220"/>
                    </a:cubicBezTo>
                    <a:cubicBezTo>
                      <a:pt x="11" y="221"/>
                      <a:pt x="7" y="220"/>
                      <a:pt x="8" y="222"/>
                    </a:cubicBezTo>
                    <a:close/>
                    <a:moveTo>
                      <a:pt x="3" y="226"/>
                    </a:moveTo>
                    <a:cubicBezTo>
                      <a:pt x="3" y="228"/>
                      <a:pt x="4" y="229"/>
                      <a:pt x="4" y="230"/>
                    </a:cubicBezTo>
                    <a:cubicBezTo>
                      <a:pt x="5" y="230"/>
                      <a:pt x="7" y="230"/>
                      <a:pt x="7" y="228"/>
                    </a:cubicBezTo>
                    <a:cubicBezTo>
                      <a:pt x="4" y="229"/>
                      <a:pt x="5" y="226"/>
                      <a:pt x="3" y="226"/>
                    </a:cubicBezTo>
                    <a:close/>
                    <a:moveTo>
                      <a:pt x="9" y="178"/>
                    </a:moveTo>
                    <a:cubicBezTo>
                      <a:pt x="7" y="178"/>
                      <a:pt x="8" y="178"/>
                      <a:pt x="6" y="178"/>
                    </a:cubicBezTo>
                    <a:cubicBezTo>
                      <a:pt x="5" y="181"/>
                      <a:pt x="3" y="186"/>
                      <a:pt x="4" y="189"/>
                    </a:cubicBezTo>
                    <a:cubicBezTo>
                      <a:pt x="3" y="189"/>
                      <a:pt x="2" y="189"/>
                      <a:pt x="1" y="189"/>
                    </a:cubicBezTo>
                    <a:cubicBezTo>
                      <a:pt x="6" y="193"/>
                      <a:pt x="0" y="206"/>
                      <a:pt x="6" y="210"/>
                    </a:cubicBezTo>
                    <a:cubicBezTo>
                      <a:pt x="7" y="208"/>
                      <a:pt x="11" y="205"/>
                      <a:pt x="11" y="203"/>
                    </a:cubicBezTo>
                    <a:cubicBezTo>
                      <a:pt x="8" y="203"/>
                      <a:pt x="9" y="207"/>
                      <a:pt x="6" y="207"/>
                    </a:cubicBezTo>
                    <a:cubicBezTo>
                      <a:pt x="4" y="205"/>
                      <a:pt x="3" y="194"/>
                      <a:pt x="7" y="193"/>
                    </a:cubicBezTo>
                    <a:cubicBezTo>
                      <a:pt x="7" y="190"/>
                      <a:pt x="5" y="190"/>
                      <a:pt x="5" y="189"/>
                    </a:cubicBezTo>
                    <a:cubicBezTo>
                      <a:pt x="6" y="185"/>
                      <a:pt x="6" y="180"/>
                      <a:pt x="9" y="178"/>
                    </a:cubicBezTo>
                    <a:close/>
                    <a:moveTo>
                      <a:pt x="164" y="90"/>
                    </a:moveTo>
                    <a:cubicBezTo>
                      <a:pt x="170" y="90"/>
                      <a:pt x="175" y="92"/>
                      <a:pt x="181" y="94"/>
                    </a:cubicBezTo>
                    <a:cubicBezTo>
                      <a:pt x="180" y="92"/>
                      <a:pt x="170" y="91"/>
                      <a:pt x="170" y="95"/>
                    </a:cubicBezTo>
                    <a:cubicBezTo>
                      <a:pt x="170" y="98"/>
                      <a:pt x="183" y="98"/>
                      <a:pt x="184" y="96"/>
                    </a:cubicBezTo>
                    <a:cubicBezTo>
                      <a:pt x="183" y="94"/>
                      <a:pt x="180" y="94"/>
                      <a:pt x="178" y="93"/>
                    </a:cubicBezTo>
                    <a:cubicBezTo>
                      <a:pt x="179" y="91"/>
                      <a:pt x="184" y="91"/>
                      <a:pt x="186" y="91"/>
                    </a:cubicBezTo>
                    <a:moveTo>
                      <a:pt x="194" y="86"/>
                    </a:moveTo>
                    <a:cubicBezTo>
                      <a:pt x="195" y="87"/>
                      <a:pt x="195" y="89"/>
                      <a:pt x="194" y="91"/>
                    </a:cubicBezTo>
                    <a:cubicBezTo>
                      <a:pt x="194" y="89"/>
                      <a:pt x="192" y="85"/>
                      <a:pt x="190" y="84"/>
                    </a:cubicBezTo>
                    <a:cubicBezTo>
                      <a:pt x="186" y="84"/>
                      <a:pt x="191" y="90"/>
                      <a:pt x="192" y="91"/>
                    </a:cubicBezTo>
                    <a:moveTo>
                      <a:pt x="129" y="72"/>
                    </a:moveTo>
                    <a:cubicBezTo>
                      <a:pt x="129" y="66"/>
                      <a:pt x="137" y="73"/>
                      <a:pt x="138" y="73"/>
                    </a:cubicBezTo>
                    <a:cubicBezTo>
                      <a:pt x="136" y="73"/>
                      <a:pt x="134" y="69"/>
                      <a:pt x="133" y="67"/>
                    </a:cubicBezTo>
                    <a:cubicBezTo>
                      <a:pt x="131" y="65"/>
                      <a:pt x="132" y="66"/>
                      <a:pt x="130" y="66"/>
                    </a:cubicBezTo>
                    <a:cubicBezTo>
                      <a:pt x="129" y="66"/>
                      <a:pt x="128" y="66"/>
                      <a:pt x="127" y="66"/>
                    </a:cubicBezTo>
                    <a:cubicBezTo>
                      <a:pt x="126" y="65"/>
                      <a:pt x="127" y="60"/>
                      <a:pt x="127" y="59"/>
                    </a:cubicBezTo>
                    <a:moveTo>
                      <a:pt x="78" y="60"/>
                    </a:moveTo>
                    <a:cubicBezTo>
                      <a:pt x="79" y="60"/>
                      <a:pt x="81" y="60"/>
                      <a:pt x="81" y="58"/>
                    </a:cubicBezTo>
                    <a:cubicBezTo>
                      <a:pt x="80" y="56"/>
                      <a:pt x="78" y="59"/>
                      <a:pt x="77" y="59"/>
                    </a:cubicBezTo>
                    <a:moveTo>
                      <a:pt x="68" y="57"/>
                    </a:moveTo>
                    <a:cubicBezTo>
                      <a:pt x="69" y="60"/>
                      <a:pt x="71" y="62"/>
                      <a:pt x="74" y="62"/>
                    </a:cubicBezTo>
                    <a:moveTo>
                      <a:pt x="96" y="64"/>
                    </a:moveTo>
                    <a:cubicBezTo>
                      <a:pt x="95" y="64"/>
                      <a:pt x="95" y="64"/>
                      <a:pt x="94" y="64"/>
                    </a:cubicBezTo>
                    <a:cubicBezTo>
                      <a:pt x="97" y="66"/>
                      <a:pt x="92" y="68"/>
                      <a:pt x="94" y="70"/>
                    </a:cubicBezTo>
                    <a:cubicBezTo>
                      <a:pt x="95" y="72"/>
                      <a:pt x="102" y="70"/>
                      <a:pt x="101" y="68"/>
                    </a:cubicBezTo>
                    <a:cubicBezTo>
                      <a:pt x="101" y="66"/>
                      <a:pt x="97" y="66"/>
                      <a:pt x="95" y="65"/>
                    </a:cubicBezTo>
                    <a:cubicBezTo>
                      <a:pt x="93" y="65"/>
                      <a:pt x="90" y="63"/>
                      <a:pt x="88" y="62"/>
                    </a:cubicBezTo>
                    <a:cubicBezTo>
                      <a:pt x="89" y="63"/>
                      <a:pt x="92" y="67"/>
                      <a:pt x="93" y="69"/>
                    </a:cubicBezTo>
                    <a:cubicBezTo>
                      <a:pt x="91" y="68"/>
                      <a:pt x="90" y="67"/>
                      <a:pt x="88" y="66"/>
                    </a:cubicBezTo>
                    <a:cubicBezTo>
                      <a:pt x="86" y="65"/>
                      <a:pt x="83" y="63"/>
                      <a:pt x="80" y="62"/>
                    </a:cubicBezTo>
                    <a:moveTo>
                      <a:pt x="77" y="97"/>
                    </a:moveTo>
                    <a:cubicBezTo>
                      <a:pt x="80" y="97"/>
                      <a:pt x="83" y="98"/>
                      <a:pt x="86" y="98"/>
                    </a:cubicBezTo>
                    <a:moveTo>
                      <a:pt x="97" y="155"/>
                    </a:moveTo>
                    <a:cubicBezTo>
                      <a:pt x="93" y="155"/>
                      <a:pt x="91" y="158"/>
                      <a:pt x="88" y="160"/>
                    </a:cubicBezTo>
                    <a:cubicBezTo>
                      <a:pt x="88" y="161"/>
                      <a:pt x="87" y="161"/>
                      <a:pt x="86" y="162"/>
                    </a:cubicBezTo>
                    <a:cubicBezTo>
                      <a:pt x="86" y="162"/>
                      <a:pt x="84" y="162"/>
                      <a:pt x="84" y="162"/>
                    </a:cubicBezTo>
                    <a:cubicBezTo>
                      <a:pt x="83" y="165"/>
                      <a:pt x="88" y="163"/>
                      <a:pt x="88" y="163"/>
                    </a:cubicBezTo>
                    <a:cubicBezTo>
                      <a:pt x="90" y="162"/>
                      <a:pt x="91" y="162"/>
                      <a:pt x="92" y="161"/>
                    </a:cubicBezTo>
                    <a:cubicBezTo>
                      <a:pt x="93" y="161"/>
                      <a:pt x="95" y="160"/>
                      <a:pt x="95" y="162"/>
                    </a:cubicBezTo>
                    <a:moveTo>
                      <a:pt x="105" y="160"/>
                    </a:moveTo>
                    <a:cubicBezTo>
                      <a:pt x="109" y="162"/>
                      <a:pt x="111" y="167"/>
                      <a:pt x="115" y="170"/>
                    </a:cubicBezTo>
                    <a:cubicBezTo>
                      <a:pt x="118" y="172"/>
                      <a:pt x="123" y="173"/>
                      <a:pt x="127" y="172"/>
                    </a:cubicBezTo>
                    <a:cubicBezTo>
                      <a:pt x="124" y="169"/>
                      <a:pt x="119" y="169"/>
                      <a:pt x="116" y="167"/>
                    </a:cubicBezTo>
                    <a:cubicBezTo>
                      <a:pt x="112" y="164"/>
                      <a:pt x="111" y="162"/>
                      <a:pt x="112" y="157"/>
                    </a:cubicBezTo>
                    <a:moveTo>
                      <a:pt x="94" y="167"/>
                    </a:moveTo>
                    <a:cubicBezTo>
                      <a:pt x="91" y="168"/>
                      <a:pt x="88" y="169"/>
                      <a:pt x="87" y="172"/>
                    </a:cubicBezTo>
                    <a:moveTo>
                      <a:pt x="87" y="172"/>
                    </a:moveTo>
                    <a:cubicBezTo>
                      <a:pt x="89" y="170"/>
                      <a:pt x="90" y="170"/>
                      <a:pt x="92" y="169"/>
                    </a:cubicBezTo>
                    <a:cubicBezTo>
                      <a:pt x="93" y="167"/>
                      <a:pt x="93" y="166"/>
                      <a:pt x="95" y="165"/>
                    </a:cubicBezTo>
                    <a:moveTo>
                      <a:pt x="100" y="163"/>
                    </a:moveTo>
                    <a:cubicBezTo>
                      <a:pt x="104" y="162"/>
                      <a:pt x="108" y="163"/>
                      <a:pt x="112" y="162"/>
                    </a:cubicBezTo>
                    <a:moveTo>
                      <a:pt x="195" y="200"/>
                    </a:moveTo>
                    <a:cubicBezTo>
                      <a:pt x="194" y="204"/>
                      <a:pt x="191" y="207"/>
                      <a:pt x="190" y="210"/>
                    </a:cubicBezTo>
                    <a:cubicBezTo>
                      <a:pt x="192" y="210"/>
                      <a:pt x="198" y="210"/>
                      <a:pt x="197" y="206"/>
                    </a:cubicBezTo>
                    <a:moveTo>
                      <a:pt x="209" y="204"/>
                    </a:moveTo>
                    <a:cubicBezTo>
                      <a:pt x="209" y="207"/>
                      <a:pt x="208" y="211"/>
                      <a:pt x="209" y="213"/>
                    </a:cubicBezTo>
                    <a:cubicBezTo>
                      <a:pt x="212" y="213"/>
                      <a:pt x="210" y="204"/>
                      <a:pt x="210" y="202"/>
                    </a:cubicBezTo>
                    <a:moveTo>
                      <a:pt x="203" y="224"/>
                    </a:moveTo>
                    <a:cubicBezTo>
                      <a:pt x="206" y="224"/>
                      <a:pt x="207" y="223"/>
                      <a:pt x="205" y="221"/>
                    </a:cubicBezTo>
                  </a:path>
                </a:pathLst>
              </a:custGeom>
              <a:blipFill>
                <a:blip r:embed="rId4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9" name="组合 8"/>
              <p:cNvGrpSpPr/>
              <p:nvPr/>
            </p:nvGrpSpPr>
            <p:grpSpPr>
              <a:xfrm>
                <a:off x="7901532" y="4745308"/>
                <a:ext cx="2697048" cy="981450"/>
                <a:chOff x="8691039" y="5062846"/>
                <a:chExt cx="2697048" cy="981450"/>
              </a:xfrm>
            </p:grpSpPr>
            <p:sp>
              <p:nvSpPr>
                <p:cNvPr id="10" name="文本框 21"/>
                <p:cNvSpPr txBox="1"/>
                <p:nvPr/>
              </p:nvSpPr>
              <p:spPr>
                <a:xfrm>
                  <a:off x="9274163" y="5062846"/>
                  <a:ext cx="1530800" cy="340519"/>
                </a:xfrm>
                <a:prstGeom prst="roundRect">
                  <a:avLst/>
                </a:prstGeom>
                <a:solidFill>
                  <a:schemeClr val="tx1"/>
                </a:solidFill>
              </p:spPr>
              <p:txBody>
                <a:bodyPr wrap="none">
                  <a:normAutofit fontScale="92500" lnSpcReduction="20000"/>
                </a:bodyPr>
                <a:lstStyle/>
                <a:p>
                  <a:pPr algn="ctr">
                    <a:lnSpc>
                      <a:spcPct val="110000"/>
                    </a:lnSpc>
                  </a:pPr>
                  <a:r>
                    <a:rPr lang="zh-CN" altLang="en-US" sz="1400">
                      <a:solidFill>
                        <a:schemeClr val="bg2"/>
                      </a:solidFill>
                    </a:rPr>
                    <a:t>标题文本预设</a:t>
                  </a:r>
                </a:p>
              </p:txBody>
            </p:sp>
            <p:sp>
              <p:nvSpPr>
                <p:cNvPr id="11" name="文本框 22"/>
                <p:cNvSpPr txBox="1">
                  <a:spLocks/>
                </p:cNvSpPr>
                <p:nvPr/>
              </p:nvSpPr>
              <p:spPr bwMode="auto">
                <a:xfrm>
                  <a:off x="8691039" y="5470066"/>
                  <a:ext cx="2697048" cy="57423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square" lIns="0" tIns="0" rIns="0" bIns="0" anchor="ctr" anchorCtr="1">
                  <a:normAutofit/>
                  <a:scene3d>
                    <a:camera prst="orthographicFront"/>
                    <a:lightRig rig="threePt" dir="t"/>
                  </a:scene3d>
                  <a:sp3d>
                    <a:bevelT w="0" h="0"/>
                  </a:sp3d>
                </a:bodyPr>
                <a:lstStyle/>
                <a:p>
                  <a:pPr algn="ctr">
                    <a:lnSpc>
                      <a:spcPct val="120000"/>
                    </a:lnSpc>
                    <a:defRPr/>
                  </a:pPr>
                  <a:r>
                    <a:rPr lang="zh-CN" altLang="en-US" sz="1000"/>
                    <a:t>此部分内容作为文字排版占位显示 </a:t>
                  </a:r>
                  <a:br>
                    <a:rPr lang="zh-CN" altLang="en-US" sz="1000"/>
                  </a:br>
                  <a:r>
                    <a:rPr lang="zh-CN" altLang="en-US" sz="1000"/>
                    <a:t>（建议使用主题字体）</a:t>
                  </a:r>
                </a:p>
              </p:txBody>
            </p:sp>
          </p:grpSp>
        </p:grpSp>
      </p:grpSp>
      <p:grpSp>
        <p:nvGrpSpPr>
          <p:cNvPr id="2" name="组合 1"/>
          <p:cNvGrpSpPr/>
          <p:nvPr/>
        </p:nvGrpSpPr>
        <p:grpSpPr>
          <a:xfrm>
            <a:off x="1386710" y="2753260"/>
            <a:ext cx="9640427" cy="632386"/>
            <a:chOff x="1386710" y="2753260"/>
            <a:chExt cx="9640427" cy="632386"/>
          </a:xfrm>
        </p:grpSpPr>
        <p:sp>
          <p:nvSpPr>
            <p:cNvPr id="24" name="audio-mixer-controls_17520"/>
            <p:cNvSpPr>
              <a:spLocks noChangeAspect="1"/>
            </p:cNvSpPr>
            <p:nvPr/>
          </p:nvSpPr>
          <p:spPr bwMode="auto">
            <a:xfrm>
              <a:off x="7430723" y="2775961"/>
              <a:ext cx="483332" cy="609685"/>
            </a:xfrm>
            <a:custGeom>
              <a:avLst/>
              <a:gdLst>
                <a:gd name="connsiteX0" fmla="*/ 387715 w 480480"/>
                <a:gd name="connsiteY0" fmla="*/ 0 h 606087"/>
                <a:gd name="connsiteX1" fmla="*/ 412248 w 480480"/>
                <a:gd name="connsiteY1" fmla="*/ 24499 h 606087"/>
                <a:gd name="connsiteX2" fmla="*/ 412248 w 480480"/>
                <a:gd name="connsiteY2" fmla="*/ 348468 h 606087"/>
                <a:gd name="connsiteX3" fmla="*/ 480480 w 480480"/>
                <a:gd name="connsiteY3" fmla="*/ 437786 h 606087"/>
                <a:gd name="connsiteX4" fmla="*/ 412248 w 480480"/>
                <a:gd name="connsiteY4" fmla="*/ 527104 h 606087"/>
                <a:gd name="connsiteX5" fmla="*/ 412248 w 480480"/>
                <a:gd name="connsiteY5" fmla="*/ 581588 h 606087"/>
                <a:gd name="connsiteX6" fmla="*/ 387715 w 480480"/>
                <a:gd name="connsiteY6" fmla="*/ 606087 h 606087"/>
                <a:gd name="connsiteX7" fmla="*/ 363054 w 480480"/>
                <a:gd name="connsiteY7" fmla="*/ 581588 h 606087"/>
                <a:gd name="connsiteX8" fmla="*/ 363054 w 480480"/>
                <a:gd name="connsiteY8" fmla="*/ 527104 h 606087"/>
                <a:gd name="connsiteX9" fmla="*/ 294822 w 480480"/>
                <a:gd name="connsiteY9" fmla="*/ 437786 h 606087"/>
                <a:gd name="connsiteX10" fmla="*/ 363054 w 480480"/>
                <a:gd name="connsiteY10" fmla="*/ 348468 h 606087"/>
                <a:gd name="connsiteX11" fmla="*/ 363054 w 480480"/>
                <a:gd name="connsiteY11" fmla="*/ 24499 h 606087"/>
                <a:gd name="connsiteX12" fmla="*/ 387715 w 480480"/>
                <a:gd name="connsiteY12" fmla="*/ 0 h 606087"/>
                <a:gd name="connsiteX13" fmla="*/ 240241 w 480480"/>
                <a:gd name="connsiteY13" fmla="*/ 0 h 606087"/>
                <a:gd name="connsiteX14" fmla="*/ 264772 w 480480"/>
                <a:gd name="connsiteY14" fmla="*/ 24499 h 606087"/>
                <a:gd name="connsiteX15" fmla="*/ 264772 w 480480"/>
                <a:gd name="connsiteY15" fmla="*/ 32282 h 606087"/>
                <a:gd name="connsiteX16" fmla="*/ 332999 w 480480"/>
                <a:gd name="connsiteY16" fmla="*/ 121600 h 606087"/>
                <a:gd name="connsiteX17" fmla="*/ 264772 w 480480"/>
                <a:gd name="connsiteY17" fmla="*/ 210918 h 606087"/>
                <a:gd name="connsiteX18" fmla="*/ 264772 w 480480"/>
                <a:gd name="connsiteY18" fmla="*/ 581588 h 606087"/>
                <a:gd name="connsiteX19" fmla="*/ 240241 w 480480"/>
                <a:gd name="connsiteY19" fmla="*/ 606087 h 606087"/>
                <a:gd name="connsiteX20" fmla="*/ 215709 w 480480"/>
                <a:gd name="connsiteY20" fmla="*/ 581588 h 606087"/>
                <a:gd name="connsiteX21" fmla="*/ 215709 w 480480"/>
                <a:gd name="connsiteY21" fmla="*/ 210918 h 606087"/>
                <a:gd name="connsiteX22" fmla="*/ 147482 w 480480"/>
                <a:gd name="connsiteY22" fmla="*/ 121600 h 606087"/>
                <a:gd name="connsiteX23" fmla="*/ 215709 w 480480"/>
                <a:gd name="connsiteY23" fmla="*/ 32282 h 606087"/>
                <a:gd name="connsiteX24" fmla="*/ 215709 w 480480"/>
                <a:gd name="connsiteY24" fmla="*/ 24499 h 606087"/>
                <a:gd name="connsiteX25" fmla="*/ 240241 w 480480"/>
                <a:gd name="connsiteY25" fmla="*/ 0 h 606087"/>
                <a:gd name="connsiteX26" fmla="*/ 92928 w 480480"/>
                <a:gd name="connsiteY26" fmla="*/ 0 h 606087"/>
                <a:gd name="connsiteX27" fmla="*/ 117470 w 480480"/>
                <a:gd name="connsiteY27" fmla="*/ 24499 h 606087"/>
                <a:gd name="connsiteX28" fmla="*/ 117470 w 480480"/>
                <a:gd name="connsiteY28" fmla="*/ 196117 h 606087"/>
                <a:gd name="connsiteX29" fmla="*/ 185728 w 480480"/>
                <a:gd name="connsiteY29" fmla="*/ 285307 h 606087"/>
                <a:gd name="connsiteX30" fmla="*/ 117470 w 480480"/>
                <a:gd name="connsiteY30" fmla="*/ 374626 h 606087"/>
                <a:gd name="connsiteX31" fmla="*/ 117470 w 480480"/>
                <a:gd name="connsiteY31" fmla="*/ 581588 h 606087"/>
                <a:gd name="connsiteX32" fmla="*/ 92928 w 480480"/>
                <a:gd name="connsiteY32" fmla="*/ 606087 h 606087"/>
                <a:gd name="connsiteX33" fmla="*/ 68258 w 480480"/>
                <a:gd name="connsiteY33" fmla="*/ 581588 h 606087"/>
                <a:gd name="connsiteX34" fmla="*/ 68258 w 480480"/>
                <a:gd name="connsiteY34" fmla="*/ 374626 h 606087"/>
                <a:gd name="connsiteX35" fmla="*/ 0 w 480480"/>
                <a:gd name="connsiteY35" fmla="*/ 285307 h 606087"/>
                <a:gd name="connsiteX36" fmla="*/ 68258 w 480480"/>
                <a:gd name="connsiteY36" fmla="*/ 196117 h 606087"/>
                <a:gd name="connsiteX37" fmla="*/ 68258 w 480480"/>
                <a:gd name="connsiteY37" fmla="*/ 24499 h 606087"/>
                <a:gd name="connsiteX38" fmla="*/ 92928 w 480480"/>
                <a:gd name="connsiteY38" fmla="*/ 0 h 6060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480480" h="606087">
                  <a:moveTo>
                    <a:pt x="387715" y="0"/>
                  </a:moveTo>
                  <a:cubicBezTo>
                    <a:pt x="401259" y="0"/>
                    <a:pt x="412248" y="10973"/>
                    <a:pt x="412248" y="24499"/>
                  </a:cubicBezTo>
                  <a:lnTo>
                    <a:pt x="412248" y="348468"/>
                  </a:lnTo>
                  <a:cubicBezTo>
                    <a:pt x="451475" y="359314"/>
                    <a:pt x="480480" y="395169"/>
                    <a:pt x="480480" y="437786"/>
                  </a:cubicBezTo>
                  <a:cubicBezTo>
                    <a:pt x="480480" y="480404"/>
                    <a:pt x="451475" y="516259"/>
                    <a:pt x="412248" y="527104"/>
                  </a:cubicBezTo>
                  <a:lnTo>
                    <a:pt x="412248" y="581588"/>
                  </a:lnTo>
                  <a:cubicBezTo>
                    <a:pt x="412248" y="595114"/>
                    <a:pt x="401259" y="606087"/>
                    <a:pt x="387715" y="606087"/>
                  </a:cubicBezTo>
                  <a:cubicBezTo>
                    <a:pt x="374043" y="606087"/>
                    <a:pt x="363054" y="595114"/>
                    <a:pt x="363054" y="581588"/>
                  </a:cubicBezTo>
                  <a:lnTo>
                    <a:pt x="363054" y="527104"/>
                  </a:lnTo>
                  <a:cubicBezTo>
                    <a:pt x="323827" y="516259"/>
                    <a:pt x="294822" y="480404"/>
                    <a:pt x="294822" y="437786"/>
                  </a:cubicBezTo>
                  <a:cubicBezTo>
                    <a:pt x="294822" y="395169"/>
                    <a:pt x="323827" y="359314"/>
                    <a:pt x="363054" y="348468"/>
                  </a:cubicBezTo>
                  <a:lnTo>
                    <a:pt x="363054" y="24499"/>
                  </a:lnTo>
                  <a:cubicBezTo>
                    <a:pt x="363054" y="10973"/>
                    <a:pt x="374043" y="0"/>
                    <a:pt x="387715" y="0"/>
                  </a:cubicBezTo>
                  <a:close/>
                  <a:moveTo>
                    <a:pt x="240241" y="0"/>
                  </a:moveTo>
                  <a:cubicBezTo>
                    <a:pt x="253784" y="0"/>
                    <a:pt x="264772" y="10973"/>
                    <a:pt x="264772" y="24499"/>
                  </a:cubicBezTo>
                  <a:lnTo>
                    <a:pt x="264772" y="32282"/>
                  </a:lnTo>
                  <a:cubicBezTo>
                    <a:pt x="304124" y="43128"/>
                    <a:pt x="332999" y="78983"/>
                    <a:pt x="332999" y="121600"/>
                  </a:cubicBezTo>
                  <a:cubicBezTo>
                    <a:pt x="332999" y="164218"/>
                    <a:pt x="304124" y="200073"/>
                    <a:pt x="264772" y="210918"/>
                  </a:cubicBezTo>
                  <a:lnTo>
                    <a:pt x="264772" y="581588"/>
                  </a:lnTo>
                  <a:cubicBezTo>
                    <a:pt x="264772" y="595114"/>
                    <a:pt x="253784" y="606087"/>
                    <a:pt x="240241" y="606087"/>
                  </a:cubicBezTo>
                  <a:cubicBezTo>
                    <a:pt x="226697" y="606087"/>
                    <a:pt x="215709" y="595114"/>
                    <a:pt x="215709" y="581588"/>
                  </a:cubicBezTo>
                  <a:lnTo>
                    <a:pt x="215709" y="210918"/>
                  </a:lnTo>
                  <a:cubicBezTo>
                    <a:pt x="176485" y="200073"/>
                    <a:pt x="147482" y="164218"/>
                    <a:pt x="147482" y="121600"/>
                  </a:cubicBezTo>
                  <a:cubicBezTo>
                    <a:pt x="147482" y="78983"/>
                    <a:pt x="176485" y="43128"/>
                    <a:pt x="215709" y="32282"/>
                  </a:cubicBezTo>
                  <a:lnTo>
                    <a:pt x="215709" y="24499"/>
                  </a:lnTo>
                  <a:cubicBezTo>
                    <a:pt x="215709" y="10973"/>
                    <a:pt x="226697" y="0"/>
                    <a:pt x="240241" y="0"/>
                  </a:cubicBezTo>
                  <a:close/>
                  <a:moveTo>
                    <a:pt x="92928" y="0"/>
                  </a:moveTo>
                  <a:cubicBezTo>
                    <a:pt x="106477" y="0"/>
                    <a:pt x="117470" y="10973"/>
                    <a:pt x="117470" y="24499"/>
                  </a:cubicBezTo>
                  <a:lnTo>
                    <a:pt x="117470" y="196117"/>
                  </a:lnTo>
                  <a:cubicBezTo>
                    <a:pt x="156712" y="206835"/>
                    <a:pt x="185728" y="242690"/>
                    <a:pt x="185728" y="285307"/>
                  </a:cubicBezTo>
                  <a:cubicBezTo>
                    <a:pt x="185728" y="327925"/>
                    <a:pt x="156712" y="363780"/>
                    <a:pt x="117470" y="374626"/>
                  </a:cubicBezTo>
                  <a:lnTo>
                    <a:pt x="117470" y="581588"/>
                  </a:lnTo>
                  <a:cubicBezTo>
                    <a:pt x="117470" y="595114"/>
                    <a:pt x="106477" y="606087"/>
                    <a:pt x="92928" y="606087"/>
                  </a:cubicBezTo>
                  <a:cubicBezTo>
                    <a:pt x="79251" y="606087"/>
                    <a:pt x="68258" y="595114"/>
                    <a:pt x="68258" y="581588"/>
                  </a:cubicBezTo>
                  <a:lnTo>
                    <a:pt x="68258" y="374626"/>
                  </a:lnTo>
                  <a:cubicBezTo>
                    <a:pt x="29016" y="363780"/>
                    <a:pt x="0" y="327925"/>
                    <a:pt x="0" y="285307"/>
                  </a:cubicBezTo>
                  <a:cubicBezTo>
                    <a:pt x="0" y="242690"/>
                    <a:pt x="29016" y="206835"/>
                    <a:pt x="68258" y="196117"/>
                  </a:cubicBezTo>
                  <a:lnTo>
                    <a:pt x="68258" y="24499"/>
                  </a:lnTo>
                  <a:cubicBezTo>
                    <a:pt x="68258" y="10973"/>
                    <a:pt x="79251" y="0"/>
                    <a:pt x="9292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5" name="vinyl_327598"/>
            <p:cNvSpPr>
              <a:spLocks noChangeAspect="1"/>
            </p:cNvSpPr>
            <p:nvPr/>
          </p:nvSpPr>
          <p:spPr bwMode="auto">
            <a:xfrm>
              <a:off x="10417452" y="2776882"/>
              <a:ext cx="609685" cy="608764"/>
            </a:xfrm>
            <a:custGeom>
              <a:avLst/>
              <a:gdLst>
                <a:gd name="connsiteX0" fmla="*/ 325000 h 606722"/>
                <a:gd name="connsiteY0" fmla="*/ 325000 h 606722"/>
                <a:gd name="connsiteX1" fmla="*/ 325000 h 606722"/>
                <a:gd name="connsiteY1" fmla="*/ 325000 h 606722"/>
                <a:gd name="connsiteX2" fmla="*/ 325000 h 606722"/>
                <a:gd name="connsiteY2" fmla="*/ 325000 h 606722"/>
                <a:gd name="connsiteX3" fmla="*/ 325000 h 606722"/>
                <a:gd name="connsiteY3" fmla="*/ 325000 h 606722"/>
                <a:gd name="connsiteX4" fmla="*/ 325000 h 606722"/>
                <a:gd name="connsiteY4" fmla="*/ 325000 h 606722"/>
                <a:gd name="connsiteX5" fmla="*/ 325000 h 606722"/>
                <a:gd name="connsiteY5" fmla="*/ 325000 h 606722"/>
                <a:gd name="connsiteX6" fmla="*/ 325000 h 606722"/>
                <a:gd name="connsiteY6" fmla="*/ 325000 h 606722"/>
                <a:gd name="connsiteX7" fmla="*/ 325000 h 606722"/>
                <a:gd name="connsiteY7" fmla="*/ 325000 h 606722"/>
                <a:gd name="connsiteX8" fmla="*/ 325000 h 606722"/>
                <a:gd name="connsiteY8" fmla="*/ 325000 h 606722"/>
                <a:gd name="connsiteX9" fmla="*/ 325000 h 606722"/>
                <a:gd name="connsiteY9" fmla="*/ 325000 h 606722"/>
                <a:gd name="connsiteX10" fmla="*/ 325000 h 606722"/>
                <a:gd name="connsiteY10" fmla="*/ 325000 h 606722"/>
                <a:gd name="connsiteX11" fmla="*/ 325000 h 606722"/>
                <a:gd name="connsiteY11" fmla="*/ 325000 h 606722"/>
                <a:gd name="connsiteX12" fmla="*/ 325000 h 606722"/>
                <a:gd name="connsiteY12" fmla="*/ 325000 h 606722"/>
                <a:gd name="connsiteX13" fmla="*/ 325000 h 606722"/>
                <a:gd name="connsiteY13" fmla="*/ 325000 h 606722"/>
                <a:gd name="connsiteX14" fmla="*/ 325000 h 606722"/>
                <a:gd name="connsiteY14" fmla="*/ 325000 h 606722"/>
                <a:gd name="connsiteX15" fmla="*/ 325000 h 606722"/>
                <a:gd name="connsiteY15" fmla="*/ 325000 h 606722"/>
                <a:gd name="connsiteX16" fmla="*/ 325000 h 606722"/>
                <a:gd name="connsiteY16" fmla="*/ 325000 h 606722"/>
                <a:gd name="connsiteX17" fmla="*/ 325000 h 606722"/>
                <a:gd name="connsiteY17" fmla="*/ 325000 h 606722"/>
                <a:gd name="connsiteX18" fmla="*/ 325000 h 606722"/>
                <a:gd name="connsiteY18" fmla="*/ 325000 h 606722"/>
                <a:gd name="connsiteX19" fmla="*/ 325000 h 606722"/>
                <a:gd name="connsiteY19" fmla="*/ 325000 h 606722"/>
                <a:gd name="connsiteX20" fmla="*/ 325000 h 606722"/>
                <a:gd name="connsiteY20" fmla="*/ 325000 h 606722"/>
                <a:gd name="connsiteX21" fmla="*/ 325000 h 606722"/>
                <a:gd name="connsiteY21" fmla="*/ 325000 h 606722"/>
                <a:gd name="connsiteX22" fmla="*/ 325000 h 606722"/>
                <a:gd name="connsiteY22" fmla="*/ 325000 h 606722"/>
                <a:gd name="connsiteX23" fmla="*/ 325000 h 606722"/>
                <a:gd name="connsiteY23" fmla="*/ 325000 h 606722"/>
                <a:gd name="connsiteX24" fmla="*/ 325000 h 606722"/>
                <a:gd name="connsiteY24" fmla="*/ 325000 h 606722"/>
                <a:gd name="connsiteX25" fmla="*/ 325000 h 606722"/>
                <a:gd name="connsiteY25" fmla="*/ 325000 h 606722"/>
                <a:gd name="connsiteX26" fmla="*/ 325000 h 606722"/>
                <a:gd name="connsiteY26" fmla="*/ 325000 h 606722"/>
                <a:gd name="connsiteX27" fmla="*/ 325000 h 606722"/>
                <a:gd name="connsiteY27" fmla="*/ 325000 h 606722"/>
                <a:gd name="connsiteX28" fmla="*/ 325000 h 606722"/>
                <a:gd name="connsiteY28" fmla="*/ 325000 h 606722"/>
                <a:gd name="connsiteX29" fmla="*/ 325000 h 606722"/>
                <a:gd name="connsiteY29" fmla="*/ 325000 h 606722"/>
                <a:gd name="connsiteX30" fmla="*/ 325000 h 606722"/>
                <a:gd name="connsiteY30" fmla="*/ 325000 h 606722"/>
                <a:gd name="connsiteX31" fmla="*/ 325000 h 606722"/>
                <a:gd name="connsiteY31" fmla="*/ 325000 h 606722"/>
                <a:gd name="connsiteX32" fmla="*/ 325000 h 606722"/>
                <a:gd name="connsiteY32" fmla="*/ 325000 h 606722"/>
                <a:gd name="connsiteX33" fmla="*/ 325000 h 606722"/>
                <a:gd name="connsiteY33" fmla="*/ 325000 h 606722"/>
                <a:gd name="connsiteX34" fmla="*/ 325000 h 606722"/>
                <a:gd name="connsiteY34" fmla="*/ 325000 h 606722"/>
                <a:gd name="connsiteX35" fmla="*/ 325000 h 606722"/>
                <a:gd name="connsiteY35" fmla="*/ 325000 h 606722"/>
                <a:gd name="connsiteX36" fmla="*/ 325000 h 606722"/>
                <a:gd name="connsiteY36" fmla="*/ 325000 h 606722"/>
                <a:gd name="connsiteX37" fmla="*/ 325000 h 606722"/>
                <a:gd name="connsiteY37" fmla="*/ 325000 h 606722"/>
                <a:gd name="connsiteX38" fmla="*/ 325000 h 606722"/>
                <a:gd name="connsiteY38" fmla="*/ 325000 h 606722"/>
                <a:gd name="connsiteX39" fmla="*/ 325000 h 606722"/>
                <a:gd name="connsiteY39" fmla="*/ 325000 h 606722"/>
                <a:gd name="connsiteX40" fmla="*/ 325000 h 606722"/>
                <a:gd name="connsiteY40" fmla="*/ 325000 h 606722"/>
                <a:gd name="connsiteX41" fmla="*/ 325000 h 606722"/>
                <a:gd name="connsiteY41" fmla="*/ 325000 h 606722"/>
                <a:gd name="connsiteX42" fmla="*/ 325000 h 606722"/>
                <a:gd name="connsiteY42" fmla="*/ 325000 h 606722"/>
                <a:gd name="connsiteX43" fmla="*/ 325000 h 606722"/>
                <a:gd name="connsiteY43" fmla="*/ 325000 h 606722"/>
                <a:gd name="connsiteX44" fmla="*/ 325000 h 606722"/>
                <a:gd name="connsiteY44" fmla="*/ 325000 h 606722"/>
                <a:gd name="connsiteX45" fmla="*/ 325000 h 606722"/>
                <a:gd name="connsiteY45" fmla="*/ 325000 h 606722"/>
                <a:gd name="connsiteX46" fmla="*/ 325000 h 606722"/>
                <a:gd name="connsiteY46" fmla="*/ 325000 h 606722"/>
                <a:gd name="connsiteX47" fmla="*/ 325000 h 606722"/>
                <a:gd name="connsiteY47" fmla="*/ 325000 h 606722"/>
                <a:gd name="connsiteX48" fmla="*/ 325000 h 606722"/>
                <a:gd name="connsiteY48" fmla="*/ 325000 h 606722"/>
                <a:gd name="connsiteX49" fmla="*/ 325000 h 606722"/>
                <a:gd name="connsiteY49" fmla="*/ 325000 h 606722"/>
                <a:gd name="connsiteX50" fmla="*/ 325000 h 606722"/>
                <a:gd name="connsiteY50" fmla="*/ 325000 h 606722"/>
                <a:gd name="connsiteX51" fmla="*/ 325000 h 606722"/>
                <a:gd name="connsiteY51" fmla="*/ 325000 h 606722"/>
                <a:gd name="connsiteX52" fmla="*/ 325000 h 606722"/>
                <a:gd name="connsiteY52" fmla="*/ 325000 h 606722"/>
                <a:gd name="connsiteX53" fmla="*/ 325000 h 606722"/>
                <a:gd name="connsiteY53" fmla="*/ 325000 h 606722"/>
                <a:gd name="connsiteX54" fmla="*/ 325000 h 606722"/>
                <a:gd name="connsiteY54" fmla="*/ 325000 h 606722"/>
                <a:gd name="connsiteX55" fmla="*/ 325000 h 606722"/>
                <a:gd name="connsiteY55" fmla="*/ 325000 h 606722"/>
                <a:gd name="connsiteX56" fmla="*/ 325000 h 606722"/>
                <a:gd name="connsiteY56" fmla="*/ 325000 h 606722"/>
                <a:gd name="connsiteX57" fmla="*/ 325000 h 606722"/>
                <a:gd name="connsiteY57" fmla="*/ 325000 h 606722"/>
                <a:gd name="connsiteX58" fmla="*/ 325000 h 606722"/>
                <a:gd name="connsiteY58" fmla="*/ 325000 h 606722"/>
                <a:gd name="connsiteX59" fmla="*/ 325000 h 606722"/>
                <a:gd name="connsiteY59" fmla="*/ 325000 h 606722"/>
                <a:gd name="connsiteX60" fmla="*/ 325000 h 606722"/>
                <a:gd name="connsiteY60" fmla="*/ 325000 h 606722"/>
                <a:gd name="connsiteX61" fmla="*/ 325000 h 606722"/>
                <a:gd name="connsiteY61" fmla="*/ 325000 h 606722"/>
                <a:gd name="connsiteX62" fmla="*/ 325000 h 606722"/>
                <a:gd name="connsiteY62" fmla="*/ 325000 h 606722"/>
                <a:gd name="connsiteX63" fmla="*/ 325000 h 606722"/>
                <a:gd name="connsiteY63" fmla="*/ 325000 h 606722"/>
                <a:gd name="connsiteX64" fmla="*/ 325000 h 606722"/>
                <a:gd name="connsiteY64" fmla="*/ 325000 h 606722"/>
                <a:gd name="connsiteX65" fmla="*/ 325000 h 606722"/>
                <a:gd name="connsiteY65" fmla="*/ 325000 h 606722"/>
                <a:gd name="connsiteX66" fmla="*/ 325000 h 606722"/>
                <a:gd name="connsiteY66" fmla="*/ 325000 h 606722"/>
                <a:gd name="connsiteX67" fmla="*/ 325000 h 606722"/>
                <a:gd name="connsiteY67" fmla="*/ 325000 h 606722"/>
                <a:gd name="connsiteX68" fmla="*/ 325000 h 606722"/>
                <a:gd name="connsiteY68" fmla="*/ 325000 h 606722"/>
                <a:gd name="connsiteX69" fmla="*/ 325000 h 606722"/>
                <a:gd name="connsiteY69" fmla="*/ 325000 h 606722"/>
                <a:gd name="connsiteX70" fmla="*/ 325000 h 606722"/>
                <a:gd name="connsiteY70" fmla="*/ 32500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</a:cxnLst>
              <a:rect l="l" t="t" r="r" b="b"/>
              <a:pathLst>
                <a:path w="607639" h="606722">
                  <a:moveTo>
                    <a:pt x="356010" y="502073"/>
                  </a:moveTo>
                  <a:cubicBezTo>
                    <a:pt x="366512" y="499321"/>
                    <a:pt x="377370" y="505625"/>
                    <a:pt x="380129" y="516190"/>
                  </a:cubicBezTo>
                  <a:cubicBezTo>
                    <a:pt x="382888" y="526666"/>
                    <a:pt x="376569" y="537409"/>
                    <a:pt x="365978" y="540162"/>
                  </a:cubicBezTo>
                  <a:cubicBezTo>
                    <a:pt x="345774" y="545489"/>
                    <a:pt x="324859" y="548152"/>
                    <a:pt x="303766" y="548152"/>
                  </a:cubicBezTo>
                  <a:cubicBezTo>
                    <a:pt x="292907" y="548152"/>
                    <a:pt x="284096" y="539362"/>
                    <a:pt x="284096" y="528442"/>
                  </a:cubicBezTo>
                  <a:cubicBezTo>
                    <a:pt x="284096" y="517610"/>
                    <a:pt x="292907" y="508732"/>
                    <a:pt x="303766" y="508732"/>
                  </a:cubicBezTo>
                  <a:cubicBezTo>
                    <a:pt x="321477" y="508732"/>
                    <a:pt x="339099" y="506513"/>
                    <a:pt x="356010" y="502073"/>
                  </a:cubicBezTo>
                  <a:close/>
                  <a:moveTo>
                    <a:pt x="529233" y="283673"/>
                  </a:moveTo>
                  <a:cubicBezTo>
                    <a:pt x="540184" y="283673"/>
                    <a:pt x="548999" y="292471"/>
                    <a:pt x="548999" y="303313"/>
                  </a:cubicBezTo>
                  <a:cubicBezTo>
                    <a:pt x="548999" y="387914"/>
                    <a:pt x="506172" y="465317"/>
                    <a:pt x="434409" y="510462"/>
                  </a:cubicBezTo>
                  <a:cubicBezTo>
                    <a:pt x="425238" y="516327"/>
                    <a:pt x="413040" y="513572"/>
                    <a:pt x="407253" y="504330"/>
                  </a:cubicBezTo>
                  <a:cubicBezTo>
                    <a:pt x="401376" y="495177"/>
                    <a:pt x="404136" y="483002"/>
                    <a:pt x="413396" y="477226"/>
                  </a:cubicBezTo>
                  <a:cubicBezTo>
                    <a:pt x="473585" y="439279"/>
                    <a:pt x="509467" y="374317"/>
                    <a:pt x="509467" y="303313"/>
                  </a:cubicBezTo>
                  <a:cubicBezTo>
                    <a:pt x="509467" y="292471"/>
                    <a:pt x="518370" y="283673"/>
                    <a:pt x="529233" y="283673"/>
                  </a:cubicBezTo>
                  <a:close/>
                  <a:moveTo>
                    <a:pt x="467426" y="283673"/>
                  </a:moveTo>
                  <a:cubicBezTo>
                    <a:pt x="478284" y="283673"/>
                    <a:pt x="487183" y="292471"/>
                    <a:pt x="487183" y="303314"/>
                  </a:cubicBezTo>
                  <a:cubicBezTo>
                    <a:pt x="487183" y="404272"/>
                    <a:pt x="404863" y="486478"/>
                    <a:pt x="303764" y="486478"/>
                  </a:cubicBezTo>
                  <a:cubicBezTo>
                    <a:pt x="292907" y="486478"/>
                    <a:pt x="284096" y="477591"/>
                    <a:pt x="284096" y="466749"/>
                  </a:cubicBezTo>
                  <a:cubicBezTo>
                    <a:pt x="284096" y="455906"/>
                    <a:pt x="292907" y="447019"/>
                    <a:pt x="303764" y="447019"/>
                  </a:cubicBezTo>
                  <a:cubicBezTo>
                    <a:pt x="383148" y="447019"/>
                    <a:pt x="447669" y="382587"/>
                    <a:pt x="447669" y="303314"/>
                  </a:cubicBezTo>
                  <a:cubicBezTo>
                    <a:pt x="447669" y="292471"/>
                    <a:pt x="456569" y="283673"/>
                    <a:pt x="467426" y="283673"/>
                  </a:cubicBezTo>
                  <a:close/>
                  <a:moveTo>
                    <a:pt x="303820" y="275205"/>
                  </a:moveTo>
                  <a:cubicBezTo>
                    <a:pt x="319389" y="275205"/>
                    <a:pt x="332011" y="287811"/>
                    <a:pt x="332011" y="303361"/>
                  </a:cubicBezTo>
                  <a:cubicBezTo>
                    <a:pt x="332011" y="318911"/>
                    <a:pt x="319389" y="331517"/>
                    <a:pt x="303820" y="331517"/>
                  </a:cubicBezTo>
                  <a:cubicBezTo>
                    <a:pt x="288251" y="331517"/>
                    <a:pt x="275629" y="318911"/>
                    <a:pt x="275629" y="303361"/>
                  </a:cubicBezTo>
                  <a:cubicBezTo>
                    <a:pt x="275629" y="287811"/>
                    <a:pt x="288251" y="275205"/>
                    <a:pt x="303820" y="275205"/>
                  </a:cubicBezTo>
                  <a:close/>
                  <a:moveTo>
                    <a:pt x="303740" y="224254"/>
                  </a:moveTo>
                  <a:cubicBezTo>
                    <a:pt x="260037" y="224254"/>
                    <a:pt x="224523" y="259715"/>
                    <a:pt x="224523" y="303352"/>
                  </a:cubicBezTo>
                  <a:cubicBezTo>
                    <a:pt x="224523" y="346990"/>
                    <a:pt x="260037" y="382540"/>
                    <a:pt x="303740" y="382540"/>
                  </a:cubicBezTo>
                  <a:cubicBezTo>
                    <a:pt x="347442" y="382540"/>
                    <a:pt x="383045" y="346990"/>
                    <a:pt x="383045" y="303352"/>
                  </a:cubicBezTo>
                  <a:cubicBezTo>
                    <a:pt x="383045" y="259715"/>
                    <a:pt x="347442" y="224254"/>
                    <a:pt x="303740" y="224254"/>
                  </a:cubicBezTo>
                  <a:close/>
                  <a:moveTo>
                    <a:pt x="96842" y="211775"/>
                  </a:moveTo>
                  <a:cubicBezTo>
                    <a:pt x="107172" y="215330"/>
                    <a:pt x="112693" y="226529"/>
                    <a:pt x="109131" y="236838"/>
                  </a:cubicBezTo>
                  <a:cubicBezTo>
                    <a:pt x="101829" y="258169"/>
                    <a:pt x="98089" y="280565"/>
                    <a:pt x="98089" y="303318"/>
                  </a:cubicBezTo>
                  <a:cubicBezTo>
                    <a:pt x="98089" y="314249"/>
                    <a:pt x="89273" y="323048"/>
                    <a:pt x="78409" y="323048"/>
                  </a:cubicBezTo>
                  <a:cubicBezTo>
                    <a:pt x="67456" y="323048"/>
                    <a:pt x="58640" y="314249"/>
                    <a:pt x="58640" y="303318"/>
                  </a:cubicBezTo>
                  <a:cubicBezTo>
                    <a:pt x="58640" y="276210"/>
                    <a:pt x="63093" y="249548"/>
                    <a:pt x="71819" y="224040"/>
                  </a:cubicBezTo>
                  <a:cubicBezTo>
                    <a:pt x="75292" y="213819"/>
                    <a:pt x="86513" y="208309"/>
                    <a:pt x="96842" y="211775"/>
                  </a:cubicBezTo>
                  <a:close/>
                  <a:moveTo>
                    <a:pt x="303740" y="184882"/>
                  </a:moveTo>
                  <a:cubicBezTo>
                    <a:pt x="369249" y="184882"/>
                    <a:pt x="422475" y="238029"/>
                    <a:pt x="422475" y="303352"/>
                  </a:cubicBezTo>
                  <a:cubicBezTo>
                    <a:pt x="422475" y="368764"/>
                    <a:pt x="369249" y="421911"/>
                    <a:pt x="303740" y="421911"/>
                  </a:cubicBezTo>
                  <a:cubicBezTo>
                    <a:pt x="238319" y="421911"/>
                    <a:pt x="185093" y="368764"/>
                    <a:pt x="185093" y="303352"/>
                  </a:cubicBezTo>
                  <a:cubicBezTo>
                    <a:pt x="185093" y="238029"/>
                    <a:pt x="238319" y="184882"/>
                    <a:pt x="303740" y="184882"/>
                  </a:cubicBezTo>
                  <a:close/>
                  <a:moveTo>
                    <a:pt x="303785" y="120244"/>
                  </a:moveTo>
                  <a:cubicBezTo>
                    <a:pt x="314732" y="120244"/>
                    <a:pt x="323542" y="129042"/>
                    <a:pt x="323542" y="139973"/>
                  </a:cubicBezTo>
                  <a:cubicBezTo>
                    <a:pt x="323542" y="150816"/>
                    <a:pt x="314732" y="159614"/>
                    <a:pt x="303785" y="159614"/>
                  </a:cubicBezTo>
                  <a:cubicBezTo>
                    <a:pt x="224490" y="159614"/>
                    <a:pt x="159880" y="224135"/>
                    <a:pt x="159880" y="303320"/>
                  </a:cubicBezTo>
                  <a:cubicBezTo>
                    <a:pt x="159880" y="314251"/>
                    <a:pt x="151069" y="323049"/>
                    <a:pt x="140212" y="323049"/>
                  </a:cubicBezTo>
                  <a:cubicBezTo>
                    <a:pt x="129266" y="323049"/>
                    <a:pt x="120455" y="314251"/>
                    <a:pt x="120455" y="303320"/>
                  </a:cubicBezTo>
                  <a:cubicBezTo>
                    <a:pt x="120455" y="202361"/>
                    <a:pt x="202687" y="120244"/>
                    <a:pt x="303785" y="120244"/>
                  </a:cubicBezTo>
                  <a:close/>
                  <a:moveTo>
                    <a:pt x="303780" y="58569"/>
                  </a:moveTo>
                  <a:cubicBezTo>
                    <a:pt x="314730" y="58569"/>
                    <a:pt x="323543" y="67370"/>
                    <a:pt x="323543" y="78304"/>
                  </a:cubicBezTo>
                  <a:cubicBezTo>
                    <a:pt x="323543" y="89149"/>
                    <a:pt x="314730" y="97949"/>
                    <a:pt x="303780" y="97949"/>
                  </a:cubicBezTo>
                  <a:cubicBezTo>
                    <a:pt x="243511" y="97949"/>
                    <a:pt x="186447" y="124262"/>
                    <a:pt x="147187" y="170132"/>
                  </a:cubicBezTo>
                  <a:cubicBezTo>
                    <a:pt x="140154" y="178399"/>
                    <a:pt x="127691" y="179377"/>
                    <a:pt x="119412" y="172354"/>
                  </a:cubicBezTo>
                  <a:cubicBezTo>
                    <a:pt x="111132" y="165243"/>
                    <a:pt x="110153" y="152797"/>
                    <a:pt x="117186" y="144530"/>
                  </a:cubicBezTo>
                  <a:cubicBezTo>
                    <a:pt x="163923" y="89860"/>
                    <a:pt x="231938" y="58569"/>
                    <a:pt x="303780" y="58569"/>
                  </a:cubicBezTo>
                  <a:close/>
                  <a:moveTo>
                    <a:pt x="303775" y="39370"/>
                  </a:moveTo>
                  <a:cubicBezTo>
                    <a:pt x="158073" y="39370"/>
                    <a:pt x="39429" y="157835"/>
                    <a:pt x="39429" y="303317"/>
                  </a:cubicBezTo>
                  <a:cubicBezTo>
                    <a:pt x="39429" y="448887"/>
                    <a:pt x="158073" y="567263"/>
                    <a:pt x="303775" y="567263"/>
                  </a:cubicBezTo>
                  <a:cubicBezTo>
                    <a:pt x="449566" y="567263"/>
                    <a:pt x="568121" y="448887"/>
                    <a:pt x="568121" y="303317"/>
                  </a:cubicBezTo>
                  <a:cubicBezTo>
                    <a:pt x="568121" y="157835"/>
                    <a:pt x="449566" y="39370"/>
                    <a:pt x="303775" y="39370"/>
                  </a:cubicBezTo>
                  <a:close/>
                  <a:moveTo>
                    <a:pt x="303775" y="0"/>
                  </a:moveTo>
                  <a:cubicBezTo>
                    <a:pt x="384948" y="0"/>
                    <a:pt x="461225" y="31549"/>
                    <a:pt x="518634" y="88871"/>
                  </a:cubicBezTo>
                  <a:cubicBezTo>
                    <a:pt x="576042" y="146104"/>
                    <a:pt x="607639" y="222355"/>
                    <a:pt x="607639" y="303317"/>
                  </a:cubicBezTo>
                  <a:cubicBezTo>
                    <a:pt x="607639" y="384367"/>
                    <a:pt x="576042" y="460529"/>
                    <a:pt x="518634" y="517851"/>
                  </a:cubicBezTo>
                  <a:cubicBezTo>
                    <a:pt x="461225" y="575173"/>
                    <a:pt x="384948" y="606722"/>
                    <a:pt x="303775" y="606722"/>
                  </a:cubicBezTo>
                  <a:cubicBezTo>
                    <a:pt x="222691" y="606722"/>
                    <a:pt x="146325" y="575173"/>
                    <a:pt x="89005" y="517851"/>
                  </a:cubicBezTo>
                  <a:cubicBezTo>
                    <a:pt x="31597" y="460529"/>
                    <a:pt x="0" y="384367"/>
                    <a:pt x="0" y="303317"/>
                  </a:cubicBezTo>
                  <a:cubicBezTo>
                    <a:pt x="0" y="222355"/>
                    <a:pt x="31597" y="146104"/>
                    <a:pt x="89005" y="88871"/>
                  </a:cubicBezTo>
                  <a:cubicBezTo>
                    <a:pt x="146325" y="31549"/>
                    <a:pt x="222691" y="0"/>
                    <a:pt x="30377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6" name="message-with-two-dots_74444"/>
            <p:cNvSpPr>
              <a:spLocks noChangeAspect="1"/>
            </p:cNvSpPr>
            <p:nvPr/>
          </p:nvSpPr>
          <p:spPr bwMode="auto">
            <a:xfrm>
              <a:off x="4290967" y="2775961"/>
              <a:ext cx="609685" cy="586984"/>
            </a:xfrm>
            <a:custGeom>
              <a:avLst/>
              <a:gdLst>
                <a:gd name="T0" fmla="*/ 2761 w 4195"/>
                <a:gd name="T1" fmla="*/ 0 h 4045"/>
                <a:gd name="T2" fmla="*/ 1434 w 4195"/>
                <a:gd name="T3" fmla="*/ 0 h 4045"/>
                <a:gd name="T4" fmla="*/ 0 w 4195"/>
                <a:gd name="T5" fmla="*/ 1434 h 4045"/>
                <a:gd name="T6" fmla="*/ 0 w 4195"/>
                <a:gd name="T7" fmla="*/ 1677 h 4045"/>
                <a:gd name="T8" fmla="*/ 1434 w 4195"/>
                <a:gd name="T9" fmla="*/ 3112 h 4045"/>
                <a:gd name="T10" fmla="*/ 1706 w 4195"/>
                <a:gd name="T11" fmla="*/ 3112 h 4045"/>
                <a:gd name="T12" fmla="*/ 2414 w 4195"/>
                <a:gd name="T13" fmla="*/ 4045 h 4045"/>
                <a:gd name="T14" fmla="*/ 3119 w 4195"/>
                <a:gd name="T15" fmla="*/ 3067 h 4045"/>
                <a:gd name="T16" fmla="*/ 4195 w 4195"/>
                <a:gd name="T17" fmla="*/ 1677 h 4045"/>
                <a:gd name="T18" fmla="*/ 4195 w 4195"/>
                <a:gd name="T19" fmla="*/ 1434 h 4045"/>
                <a:gd name="T20" fmla="*/ 2761 w 4195"/>
                <a:gd name="T21" fmla="*/ 0 h 4045"/>
                <a:gd name="T22" fmla="*/ 1454 w 4195"/>
                <a:gd name="T23" fmla="*/ 1925 h 4045"/>
                <a:gd name="T24" fmla="*/ 1085 w 4195"/>
                <a:gd name="T25" fmla="*/ 1556 h 4045"/>
                <a:gd name="T26" fmla="*/ 1454 w 4195"/>
                <a:gd name="T27" fmla="*/ 1187 h 4045"/>
                <a:gd name="T28" fmla="*/ 1822 w 4195"/>
                <a:gd name="T29" fmla="*/ 1556 h 4045"/>
                <a:gd name="T30" fmla="*/ 1454 w 4195"/>
                <a:gd name="T31" fmla="*/ 1925 h 4045"/>
                <a:gd name="T32" fmla="*/ 2741 w 4195"/>
                <a:gd name="T33" fmla="*/ 1925 h 4045"/>
                <a:gd name="T34" fmla="*/ 2373 w 4195"/>
                <a:gd name="T35" fmla="*/ 1556 h 4045"/>
                <a:gd name="T36" fmla="*/ 2741 w 4195"/>
                <a:gd name="T37" fmla="*/ 1187 h 4045"/>
                <a:gd name="T38" fmla="*/ 3110 w 4195"/>
                <a:gd name="T39" fmla="*/ 1556 h 4045"/>
                <a:gd name="T40" fmla="*/ 2741 w 4195"/>
                <a:gd name="T41" fmla="*/ 1925 h 40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195" h="4045">
                  <a:moveTo>
                    <a:pt x="2761" y="0"/>
                  </a:moveTo>
                  <a:lnTo>
                    <a:pt x="1434" y="0"/>
                  </a:lnTo>
                  <a:cubicBezTo>
                    <a:pt x="642" y="0"/>
                    <a:pt x="0" y="642"/>
                    <a:pt x="0" y="1434"/>
                  </a:cubicBezTo>
                  <a:lnTo>
                    <a:pt x="0" y="1677"/>
                  </a:lnTo>
                  <a:cubicBezTo>
                    <a:pt x="0" y="2470"/>
                    <a:pt x="642" y="3112"/>
                    <a:pt x="1434" y="3112"/>
                  </a:cubicBezTo>
                  <a:lnTo>
                    <a:pt x="1706" y="3112"/>
                  </a:lnTo>
                  <a:lnTo>
                    <a:pt x="2414" y="4045"/>
                  </a:lnTo>
                  <a:lnTo>
                    <a:pt x="3119" y="3067"/>
                  </a:lnTo>
                  <a:cubicBezTo>
                    <a:pt x="3738" y="2907"/>
                    <a:pt x="4195" y="2346"/>
                    <a:pt x="4195" y="1677"/>
                  </a:cubicBezTo>
                  <a:lnTo>
                    <a:pt x="4195" y="1434"/>
                  </a:lnTo>
                  <a:cubicBezTo>
                    <a:pt x="4195" y="642"/>
                    <a:pt x="3553" y="0"/>
                    <a:pt x="2761" y="0"/>
                  </a:cubicBezTo>
                  <a:close/>
                  <a:moveTo>
                    <a:pt x="1454" y="1925"/>
                  </a:moveTo>
                  <a:cubicBezTo>
                    <a:pt x="1250" y="1925"/>
                    <a:pt x="1085" y="1760"/>
                    <a:pt x="1085" y="1556"/>
                  </a:cubicBezTo>
                  <a:cubicBezTo>
                    <a:pt x="1085" y="1352"/>
                    <a:pt x="1250" y="1187"/>
                    <a:pt x="1454" y="1187"/>
                  </a:cubicBezTo>
                  <a:cubicBezTo>
                    <a:pt x="1657" y="1187"/>
                    <a:pt x="1822" y="1352"/>
                    <a:pt x="1822" y="1556"/>
                  </a:cubicBezTo>
                  <a:cubicBezTo>
                    <a:pt x="1822" y="1760"/>
                    <a:pt x="1657" y="1925"/>
                    <a:pt x="1454" y="1925"/>
                  </a:cubicBezTo>
                  <a:close/>
                  <a:moveTo>
                    <a:pt x="2741" y="1925"/>
                  </a:moveTo>
                  <a:cubicBezTo>
                    <a:pt x="2538" y="1925"/>
                    <a:pt x="2373" y="1760"/>
                    <a:pt x="2373" y="1556"/>
                  </a:cubicBezTo>
                  <a:cubicBezTo>
                    <a:pt x="2373" y="1352"/>
                    <a:pt x="2538" y="1187"/>
                    <a:pt x="2741" y="1187"/>
                  </a:cubicBezTo>
                  <a:cubicBezTo>
                    <a:pt x="2945" y="1187"/>
                    <a:pt x="3110" y="1352"/>
                    <a:pt x="3110" y="1556"/>
                  </a:cubicBezTo>
                  <a:cubicBezTo>
                    <a:pt x="3110" y="1760"/>
                    <a:pt x="2945" y="1925"/>
                    <a:pt x="2741" y="192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7" name="musical-note-with-three-lines_27097"/>
            <p:cNvSpPr>
              <a:spLocks noChangeAspect="1"/>
            </p:cNvSpPr>
            <p:nvPr/>
          </p:nvSpPr>
          <p:spPr bwMode="auto">
            <a:xfrm>
              <a:off x="1386710" y="2753260"/>
              <a:ext cx="577707" cy="609685"/>
            </a:xfrm>
            <a:custGeom>
              <a:avLst/>
              <a:gdLst>
                <a:gd name="T0" fmla="*/ 407031 w 604011"/>
                <a:gd name="T1" fmla="*/ 407031 w 604011"/>
                <a:gd name="T2" fmla="*/ 407031 w 604011"/>
                <a:gd name="T3" fmla="*/ 407031 w 604011"/>
                <a:gd name="T4" fmla="*/ 407031 w 604011"/>
                <a:gd name="T5" fmla="*/ 407031 w 604011"/>
                <a:gd name="T6" fmla="*/ 407031 w 604011"/>
                <a:gd name="T7" fmla="*/ 407031 w 604011"/>
                <a:gd name="T8" fmla="*/ 407031 w 604011"/>
                <a:gd name="T9" fmla="*/ 407031 w 604011"/>
                <a:gd name="T10" fmla="*/ 407031 w 604011"/>
                <a:gd name="T11" fmla="*/ 407031 w 604011"/>
                <a:gd name="T12" fmla="*/ 407031 w 604011"/>
                <a:gd name="T13" fmla="*/ 407031 w 604011"/>
                <a:gd name="T14" fmla="*/ 407031 w 604011"/>
                <a:gd name="T15" fmla="*/ 407031 w 604011"/>
                <a:gd name="T16" fmla="*/ 407031 w 604011"/>
                <a:gd name="T17" fmla="*/ 407031 w 604011"/>
                <a:gd name="T18" fmla="*/ 407031 w 604011"/>
                <a:gd name="T19" fmla="*/ 407031 w 604011"/>
                <a:gd name="T20" fmla="*/ 407031 w 604011"/>
                <a:gd name="T21" fmla="*/ 407031 w 604011"/>
                <a:gd name="T22" fmla="*/ 407031 w 604011"/>
                <a:gd name="T23" fmla="*/ 407031 w 604011"/>
                <a:gd name="T24" fmla="*/ 407031 w 604011"/>
                <a:gd name="T25" fmla="*/ 407031 w 604011"/>
                <a:gd name="T26" fmla="*/ 407031 w 604011"/>
                <a:gd name="T27" fmla="*/ 407031 w 604011"/>
                <a:gd name="T28" fmla="*/ 407031 w 604011"/>
                <a:gd name="T29" fmla="*/ 407031 w 604011"/>
                <a:gd name="T30" fmla="*/ 407031 w 604011"/>
                <a:gd name="T31" fmla="*/ 407031 w 604011"/>
                <a:gd name="T32" fmla="*/ 407031 w 604011"/>
                <a:gd name="T33" fmla="*/ 407031 w 604011"/>
                <a:gd name="T34" fmla="*/ 407031 w 604011"/>
                <a:gd name="T35" fmla="*/ 407031 w 604011"/>
                <a:gd name="T36" fmla="*/ 407031 w 604011"/>
                <a:gd name="T37" fmla="*/ 407031 w 604011"/>
                <a:gd name="T38" fmla="*/ 407031 w 604011"/>
                <a:gd name="T39" fmla="*/ 407031 w 604011"/>
                <a:gd name="T40" fmla="*/ 407031 w 604011"/>
                <a:gd name="T41" fmla="*/ 407031 w 604011"/>
                <a:gd name="T42" fmla="*/ 407031 w 604011"/>
                <a:gd name="T43" fmla="*/ 407031 w 604011"/>
                <a:gd name="T44" fmla="*/ 407031 w 604011"/>
                <a:gd name="T45" fmla="*/ 407031 w 604011"/>
                <a:gd name="T46" fmla="*/ 407031 w 604011"/>
                <a:gd name="T47" fmla="*/ 407031 w 604011"/>
                <a:gd name="T48" fmla="*/ 407031 w 604011"/>
                <a:gd name="T49" fmla="*/ 407031 w 604011"/>
                <a:gd name="T50" fmla="*/ 407031 w 604011"/>
                <a:gd name="T51" fmla="*/ 407031 w 604011"/>
                <a:gd name="T52" fmla="*/ 407031 w 604011"/>
                <a:gd name="T53" fmla="*/ 407031 w 604011"/>
                <a:gd name="T54" fmla="*/ 407031 w 604011"/>
                <a:gd name="T55" fmla="*/ 407031 w 604011"/>
                <a:gd name="T56" fmla="*/ 407031 w 604011"/>
                <a:gd name="T57" fmla="*/ 407031 w 604011"/>
                <a:gd name="T58" fmla="*/ 407031 w 604011"/>
                <a:gd name="T59" fmla="*/ 407031 w 604011"/>
                <a:gd name="T60" fmla="*/ 407031 w 604011"/>
                <a:gd name="T61" fmla="*/ 407031 w 604011"/>
                <a:gd name="T62" fmla="*/ 407031 w 604011"/>
                <a:gd name="T63" fmla="*/ 407031 w 604011"/>
                <a:gd name="T64" fmla="*/ 407031 w 604011"/>
                <a:gd name="T65" fmla="*/ 407031 w 604011"/>
                <a:gd name="T66" fmla="*/ 407031 w 604011"/>
                <a:gd name="T67" fmla="*/ 407031 w 604011"/>
                <a:gd name="T68" fmla="*/ 407031 w 604011"/>
                <a:gd name="T69" fmla="*/ 407031 w 604011"/>
                <a:gd name="T70" fmla="*/ 407031 w 604011"/>
                <a:gd name="T71" fmla="*/ 407031 w 604011"/>
                <a:gd name="T72" fmla="*/ 407031 w 604011"/>
                <a:gd name="T73" fmla="*/ 407031 w 604011"/>
                <a:gd name="T74" fmla="*/ 407031 w 604011"/>
                <a:gd name="T75" fmla="*/ 407031 w 604011"/>
                <a:gd name="T76" fmla="*/ 407031 w 604011"/>
                <a:gd name="T77" fmla="*/ 407031 w 604011"/>
                <a:gd name="T78" fmla="*/ 407031 w 604011"/>
                <a:gd name="T79" fmla="*/ 407031 w 604011"/>
                <a:gd name="T80" fmla="*/ 407031 w 604011"/>
                <a:gd name="T81" fmla="*/ 407031 w 6040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825" h="2986">
                  <a:moveTo>
                    <a:pt x="1199" y="0"/>
                  </a:moveTo>
                  <a:lnTo>
                    <a:pt x="1002" y="0"/>
                  </a:lnTo>
                  <a:cubicBezTo>
                    <a:pt x="919" y="17"/>
                    <a:pt x="860" y="104"/>
                    <a:pt x="860" y="188"/>
                  </a:cubicBezTo>
                  <a:lnTo>
                    <a:pt x="860" y="728"/>
                  </a:lnTo>
                  <a:lnTo>
                    <a:pt x="860" y="728"/>
                  </a:lnTo>
                  <a:lnTo>
                    <a:pt x="860" y="1983"/>
                  </a:lnTo>
                  <a:cubicBezTo>
                    <a:pt x="760" y="1953"/>
                    <a:pt x="646" y="1947"/>
                    <a:pt x="530" y="1972"/>
                  </a:cubicBezTo>
                  <a:cubicBezTo>
                    <a:pt x="212" y="2040"/>
                    <a:pt x="0" y="2306"/>
                    <a:pt x="55" y="2567"/>
                  </a:cubicBezTo>
                  <a:cubicBezTo>
                    <a:pt x="111" y="2829"/>
                    <a:pt x="413" y="2986"/>
                    <a:pt x="731" y="2919"/>
                  </a:cubicBezTo>
                  <a:cubicBezTo>
                    <a:pt x="1012" y="2859"/>
                    <a:pt x="1210" y="2644"/>
                    <a:pt x="1214" y="2414"/>
                  </a:cubicBezTo>
                  <a:cubicBezTo>
                    <a:pt x="1215" y="2404"/>
                    <a:pt x="1217" y="2394"/>
                    <a:pt x="1217" y="2383"/>
                  </a:cubicBezTo>
                  <a:lnTo>
                    <a:pt x="1217" y="1528"/>
                  </a:lnTo>
                  <a:lnTo>
                    <a:pt x="2469" y="1528"/>
                  </a:lnTo>
                  <a:lnTo>
                    <a:pt x="2469" y="1983"/>
                  </a:lnTo>
                  <a:cubicBezTo>
                    <a:pt x="2368" y="1953"/>
                    <a:pt x="2255" y="1947"/>
                    <a:pt x="2139" y="1972"/>
                  </a:cubicBezTo>
                  <a:cubicBezTo>
                    <a:pt x="1821" y="2040"/>
                    <a:pt x="1609" y="2306"/>
                    <a:pt x="1664" y="2567"/>
                  </a:cubicBezTo>
                  <a:cubicBezTo>
                    <a:pt x="1720" y="2829"/>
                    <a:pt x="2022" y="2986"/>
                    <a:pt x="2340" y="2919"/>
                  </a:cubicBezTo>
                  <a:cubicBezTo>
                    <a:pt x="2620" y="2859"/>
                    <a:pt x="2819" y="2644"/>
                    <a:pt x="2823" y="2414"/>
                  </a:cubicBezTo>
                  <a:cubicBezTo>
                    <a:pt x="2824" y="2404"/>
                    <a:pt x="2825" y="2394"/>
                    <a:pt x="2825" y="2383"/>
                  </a:cubicBezTo>
                  <a:lnTo>
                    <a:pt x="2825" y="1983"/>
                  </a:lnTo>
                  <a:lnTo>
                    <a:pt x="2825" y="870"/>
                  </a:lnTo>
                  <a:lnTo>
                    <a:pt x="2825" y="728"/>
                  </a:lnTo>
                  <a:lnTo>
                    <a:pt x="2825" y="728"/>
                  </a:lnTo>
                  <a:lnTo>
                    <a:pt x="2825" y="188"/>
                  </a:lnTo>
                  <a:cubicBezTo>
                    <a:pt x="2825" y="104"/>
                    <a:pt x="2766" y="17"/>
                    <a:pt x="2684" y="0"/>
                  </a:cubicBezTo>
                  <a:lnTo>
                    <a:pt x="2469" y="0"/>
                  </a:lnTo>
                  <a:lnTo>
                    <a:pt x="2469" y="0"/>
                  </a:lnTo>
                  <a:lnTo>
                    <a:pt x="1199" y="0"/>
                  </a:lnTo>
                  <a:lnTo>
                    <a:pt x="1199" y="0"/>
                  </a:lnTo>
                  <a:close/>
                  <a:moveTo>
                    <a:pt x="1217" y="505"/>
                  </a:moveTo>
                  <a:lnTo>
                    <a:pt x="1217" y="356"/>
                  </a:lnTo>
                  <a:lnTo>
                    <a:pt x="2469" y="356"/>
                  </a:lnTo>
                  <a:lnTo>
                    <a:pt x="2469" y="505"/>
                  </a:lnTo>
                  <a:lnTo>
                    <a:pt x="2469" y="536"/>
                  </a:lnTo>
                  <a:lnTo>
                    <a:pt x="1217" y="536"/>
                  </a:lnTo>
                  <a:lnTo>
                    <a:pt x="1217" y="505"/>
                  </a:lnTo>
                  <a:close/>
                  <a:moveTo>
                    <a:pt x="1217" y="901"/>
                  </a:moveTo>
                  <a:lnTo>
                    <a:pt x="2469" y="901"/>
                  </a:lnTo>
                  <a:lnTo>
                    <a:pt x="2469" y="1094"/>
                  </a:lnTo>
                  <a:lnTo>
                    <a:pt x="1217" y="1094"/>
                  </a:lnTo>
                  <a:lnTo>
                    <a:pt x="1217" y="90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8" name="文本框 27"/>
          <p:cNvSpPr txBox="1"/>
          <p:nvPr/>
        </p:nvSpPr>
        <p:spPr>
          <a:xfrm>
            <a:off x="8146138" y="837887"/>
            <a:ext cx="3151509" cy="584775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tl"/>
          </a:blip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</a:t>
            </a:r>
          </a:p>
        </p:txBody>
      </p:sp>
    </p:spTree>
    <p:extLst>
      <p:ext uri="{BB962C8B-B14F-4D97-AF65-F5344CB8AC3E}">
        <p14:creationId xmlns:p14="http://schemas.microsoft.com/office/powerpoint/2010/main" val="3620102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4000">
        <p14:flip dir="r"/>
      </p:transition>
    </mc:Choice>
    <mc:Fallback xmlns=""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BD313315-C4A7-4E1A-92AA-498D147CAD3D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PRESENTATION_TITLE" val="2017水彩音乐节ppt模板"/>
</p:tagLst>
</file>

<file path=ppt/theme/theme1.xml><?xml version="1.0" encoding="utf-8"?>
<a:theme xmlns:a="http://schemas.openxmlformats.org/drawingml/2006/main" name="Office 主题">
  <a:themeElements>
    <a:clrScheme name="自定义 14">
      <a:dk1>
        <a:sysClr val="windowText" lastClr="000000"/>
      </a:dk1>
      <a:lt1>
        <a:sysClr val="window" lastClr="FFFFFF"/>
      </a:lt1>
      <a:dk2>
        <a:srgbClr val="094155"/>
      </a:dk2>
      <a:lt2>
        <a:srgbClr val="DFE3E5"/>
      </a:lt2>
      <a:accent1>
        <a:srgbClr val="800080"/>
      </a:accent1>
      <a:accent2>
        <a:srgbClr val="8CD6F1"/>
      </a:accent2>
      <a:accent3>
        <a:srgbClr val="0E6180"/>
      </a:accent3>
      <a:accent4>
        <a:srgbClr val="7030A0"/>
      </a:accent4>
      <a:accent5>
        <a:srgbClr val="0D5672"/>
      </a:accent5>
      <a:accent6>
        <a:srgbClr val="D78EFC"/>
      </a:accent6>
      <a:hlink>
        <a:srgbClr val="6EAC1C"/>
      </a:hlink>
      <a:folHlink>
        <a:srgbClr val="B26B02"/>
      </a:folHlink>
    </a:clrScheme>
    <a:fontScheme name="微软雅黑">
      <a:majorFont>
        <a:latin typeface="微软雅黑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317</TotalTime>
  <Words>1309</Words>
  <Application>Microsoft Office PowerPoint</Application>
  <PresentationFormat>宽屏</PresentationFormat>
  <Paragraphs>205</Paragraphs>
  <Slides>24</Slides>
  <Notes>24</Notes>
  <HiddenSlides>0</HiddenSlides>
  <MMClips>1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9" baseType="lpstr">
      <vt:lpstr>微软雅黑</vt:lpstr>
      <vt:lpstr>Arial</vt:lpstr>
      <vt:lpstr>Calibri</vt:lpstr>
      <vt:lpstr>Impact</vt:lpstr>
      <vt:lpstr>Office 主题</vt:lpstr>
      <vt:lpstr>PowerPoint 演示文稿</vt:lpstr>
      <vt:lpstr>目录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2017水彩音乐节ppt模板</dc:title>
  <dc:creator>AutoBVT</dc:creator>
  <cp:lastModifiedBy>杨 康弘</cp:lastModifiedBy>
  <cp:revision>37</cp:revision>
  <dcterms:created xsi:type="dcterms:W3CDTF">2017-07-17T04:49:58Z</dcterms:created>
  <dcterms:modified xsi:type="dcterms:W3CDTF">2019-05-03T08:41:16Z</dcterms:modified>
</cp:coreProperties>
</file>