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318" r:id="rId3"/>
    <p:sldId id="291" r:id="rId4"/>
    <p:sldId id="311" r:id="rId5"/>
    <p:sldId id="320" r:id="rId6"/>
    <p:sldId id="295" r:id="rId7"/>
    <p:sldId id="327" r:id="rId8"/>
    <p:sldId id="303" r:id="rId9"/>
    <p:sldId id="302" r:id="rId11"/>
    <p:sldId id="325" r:id="rId12"/>
    <p:sldId id="312" r:id="rId13"/>
    <p:sldId id="326" r:id="rId14"/>
    <p:sldId id="296" r:id="rId15"/>
    <p:sldId id="298" r:id="rId16"/>
    <p:sldId id="300" r:id="rId17"/>
    <p:sldId id="324" r:id="rId18"/>
    <p:sldId id="322" r:id="rId19"/>
    <p:sldId id="306" r:id="rId20"/>
    <p:sldId id="321" r:id="rId21"/>
    <p:sldId id="313" r:id="rId22"/>
    <p:sldId id="299" r:id="rId23"/>
    <p:sldId id="323" r:id="rId24"/>
    <p:sldId id="297" r:id="rId25"/>
    <p:sldId id="264" r:id="rId26"/>
    <p:sldId id="319" r:id="rId27"/>
    <p:sldId id="293" r:id="rId28"/>
    <p:sldId id="294" r:id="rId29"/>
    <p:sldId id="314"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D0D8"/>
    <a:srgbClr val="E2738A"/>
    <a:srgbClr val="A9DEE4"/>
    <a:srgbClr val="E890A3"/>
    <a:srgbClr val="96D7DE"/>
    <a:srgbClr val="FFFFFF"/>
    <a:srgbClr val="FDFDFD"/>
    <a:srgbClr val="566535"/>
    <a:srgbClr val="B9965A"/>
    <a:srgbClr val="FCF8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50" d="100"/>
          <a:sy n="50" d="100"/>
        </p:scale>
        <p:origin x="1380" y="426"/>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rgbClr val="E2738A"/>
              </a:solidFill>
            </c:spPr>
          </c:dPt>
          <c:dPt>
            <c:idx val="1"/>
            <c:bubble3D val="0"/>
            <c:spPr>
              <a:solidFill>
                <a:schemeClr val="bg1">
                  <a:lumMod val="85000"/>
                </a:schemeClr>
              </a:solidFill>
            </c:spPr>
          </c:dPt>
          <c:dPt>
            <c:idx val="2"/>
            <c:bubble3D val="0"/>
            <c:spPr>
              <a:solidFill>
                <a:srgbClr val="B9D51F"/>
              </a:solidFill>
            </c:spPr>
          </c:dPt>
          <c:dPt>
            <c:idx val="3"/>
            <c:bubble3D val="0"/>
            <c:spPr>
              <a:solidFill>
                <a:srgbClr val="45C1A4"/>
              </a:solidFill>
            </c:spPr>
          </c:dPt>
          <c:dLbls>
            <c:delete val="1"/>
          </c:dLbls>
          <c:cat>
            <c:strRef>
              <c:f>Sheet1!$A$2:$A$5</c:f>
              <c:strCache>
                <c:ptCount val="2"/>
                <c:pt idx="0">
                  <c:v>1st Qtr</c:v>
                </c:pt>
                <c:pt idx="1">
                  <c:v>2nd Qtr</c:v>
                </c:pt>
              </c:strCache>
            </c:strRef>
          </c:cat>
          <c:val>
            <c:numRef>
              <c:f>Sheet1!$B$2:$B$5</c:f>
              <c:numCache>
                <c:formatCode>General</c:formatCode>
                <c:ptCount val="4"/>
                <c:pt idx="0">
                  <c:v>6</c:v>
                </c:pt>
                <c:pt idx="1">
                  <c:v>4</c:v>
                </c:pt>
              </c:numCache>
            </c:numRef>
          </c:val>
        </c:ser>
        <c:dLbls>
          <c:showLegendKey val="0"/>
          <c:showVal val="0"/>
          <c:showCatName val="0"/>
          <c:showSerName val="0"/>
          <c:showPercent val="0"/>
          <c:showBubbleSize val="0"/>
          <c:showLeaderLines val="1"/>
        </c:dLbls>
        <c:firstSliceAng val="0"/>
        <c:holeSize val="83"/>
      </c:doughnutChart>
      <c:spPr>
        <a:noFill/>
        <a:ln w="25330">
          <a:noFill/>
        </a:ln>
      </c:spPr>
    </c:plotArea>
    <c:plotVisOnly val="1"/>
    <c:dispBlanksAs val="gap"/>
    <c:showDLblsOverMax val="0"/>
  </c:chart>
  <c:txPr>
    <a:bodyPr/>
    <a:lstStyle/>
    <a:p>
      <a:pPr>
        <a:defRPr lang="zh-CN" sz="1795"/>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smtClean="0"/>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fld>
            <a:endParaRPr lang="zh-CN" altLang="en-US"/>
          </a:p>
        </p:txBody>
      </p:sp>
      <p:sp>
        <p:nvSpPr>
          <p:cNvPr id="5" name="标题 4"/>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45FC5BF3-2AE4-48BF-9C21-15C726714540}"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9.jpeg"/><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12.png"/><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3.jpeg"/><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l="24004" t="10458" b="11765"/>
          <a:stretch>
            <a:fillRect/>
          </a:stretch>
        </p:blipFill>
        <p:spPr>
          <a:xfrm>
            <a:off x="-39120" y="0"/>
            <a:ext cx="6252961" cy="6800850"/>
          </a:xfrm>
          <a:prstGeom prst="rect">
            <a:avLst/>
          </a:prstGeom>
        </p:spPr>
      </p:pic>
      <p:grpSp>
        <p:nvGrpSpPr>
          <p:cNvPr id="3" name="组合 2"/>
          <p:cNvGrpSpPr/>
          <p:nvPr/>
        </p:nvGrpSpPr>
        <p:grpSpPr>
          <a:xfrm>
            <a:off x="5813890" y="2225551"/>
            <a:ext cx="5882289" cy="2406898"/>
            <a:chOff x="5585810" y="2976654"/>
            <a:chExt cx="5882289" cy="2406898"/>
          </a:xfrm>
        </p:grpSpPr>
        <p:grpSp>
          <p:nvGrpSpPr>
            <p:cNvPr id="4" name="组合 3"/>
            <p:cNvGrpSpPr/>
            <p:nvPr/>
          </p:nvGrpSpPr>
          <p:grpSpPr>
            <a:xfrm>
              <a:off x="5585810" y="2976654"/>
              <a:ext cx="5882289" cy="1617917"/>
              <a:chOff x="4681583" y="2373593"/>
              <a:chExt cx="5882289" cy="1617917"/>
            </a:xfrm>
          </p:grpSpPr>
          <p:sp>
            <p:nvSpPr>
              <p:cNvPr id="18" name="文本框 17"/>
              <p:cNvSpPr txBox="1"/>
              <p:nvPr/>
            </p:nvSpPr>
            <p:spPr>
              <a:xfrm>
                <a:off x="4681583" y="2373593"/>
                <a:ext cx="5882289" cy="769441"/>
              </a:xfrm>
              <a:prstGeom prst="rect">
                <a:avLst/>
              </a:prstGeom>
              <a:noFill/>
            </p:spPr>
            <p:txBody>
              <a:bodyPr wrap="square" rtlCol="0">
                <a:spAutoFit/>
              </a:bodyPr>
              <a:lstStyle/>
              <a:p>
                <a:r>
                  <a:rPr lang="zh-CN" altLang="en-US" sz="4400" dirty="0" smtClean="0">
                    <a:solidFill>
                      <a:srgbClr val="E2738A"/>
                    </a:solidFill>
                    <a:latin typeface="幼圆" panose="02010509060101010101" pitchFamily="49" charset="-122"/>
                    <a:ea typeface="幼圆" panose="02010509060101010101" pitchFamily="49" charset="-122"/>
                  </a:rPr>
                  <a:t>极致简约文艺汇报模板</a:t>
                </a:r>
                <a:endParaRPr lang="zh-CN" altLang="en-US" sz="4400" dirty="0">
                  <a:solidFill>
                    <a:srgbClr val="E2738A"/>
                  </a:solidFill>
                  <a:latin typeface="幼圆" panose="02010509060101010101" pitchFamily="49" charset="-122"/>
                  <a:ea typeface="幼圆" panose="02010509060101010101" pitchFamily="49" charset="-122"/>
                </a:endParaRPr>
              </a:p>
            </p:txBody>
          </p:sp>
          <p:sp>
            <p:nvSpPr>
              <p:cNvPr id="19" name="文本框 18"/>
              <p:cNvSpPr txBox="1"/>
              <p:nvPr/>
            </p:nvSpPr>
            <p:spPr>
              <a:xfrm>
                <a:off x="4735513" y="3592730"/>
                <a:ext cx="4359028" cy="398780"/>
              </a:xfrm>
              <a:prstGeom prst="rect">
                <a:avLst/>
              </a:prstGeom>
              <a:noFill/>
            </p:spPr>
            <p:txBody>
              <a:bodyPr wrap="square" rtlCol="0">
                <a:spAutoFit/>
              </a:bodyPr>
              <a:lstStyle/>
              <a:p>
                <a:r>
                  <a:rPr lang="zh-CN" altLang="en-US" sz="2000" dirty="0" smtClean="0">
                    <a:solidFill>
                      <a:srgbClr val="E2738A"/>
                    </a:solidFill>
                    <a:latin typeface="幼圆" panose="02010509060101010101" pitchFamily="49" charset="-122"/>
                    <a:ea typeface="幼圆" panose="02010509060101010101" pitchFamily="49" charset="-122"/>
                  </a:rPr>
                  <a:t>汇报人：安妮</a:t>
                </a:r>
                <a:r>
                  <a:rPr lang="en-US" altLang="zh-CN" sz="2000" dirty="0" smtClean="0">
                    <a:solidFill>
                      <a:srgbClr val="E2738A"/>
                    </a:solidFill>
                    <a:latin typeface="幼圆" panose="02010509060101010101" pitchFamily="49" charset="-122"/>
                    <a:ea typeface="幼圆" panose="02010509060101010101" pitchFamily="49" charset="-122"/>
                  </a:rPr>
                  <a:t>  </a:t>
                </a:r>
                <a:r>
                  <a:rPr lang="zh-CN" altLang="en-US" sz="2000" dirty="0" smtClean="0">
                    <a:solidFill>
                      <a:srgbClr val="E2738A"/>
                    </a:solidFill>
                    <a:latin typeface="幼圆" panose="02010509060101010101" pitchFamily="49" charset="-122"/>
                    <a:ea typeface="幼圆" panose="02010509060101010101" pitchFamily="49" charset="-122"/>
                  </a:rPr>
                  <a:t>汇报时间：</a:t>
                </a:r>
                <a:r>
                  <a:rPr lang="en-US" altLang="zh-CN" sz="2000" dirty="0" smtClean="0">
                    <a:solidFill>
                      <a:srgbClr val="E2738A"/>
                    </a:solidFill>
                    <a:latin typeface="幼圆" panose="02010509060101010101" pitchFamily="49" charset="-122"/>
                    <a:ea typeface="幼圆" panose="02010509060101010101" pitchFamily="49" charset="-122"/>
                  </a:rPr>
                  <a:t>2018</a:t>
                </a:r>
                <a:endParaRPr lang="zh-CN" altLang="en-US" sz="2000" dirty="0">
                  <a:solidFill>
                    <a:srgbClr val="E2738A"/>
                  </a:solidFill>
                  <a:latin typeface="幼圆" panose="02010509060101010101" pitchFamily="49" charset="-122"/>
                  <a:ea typeface="幼圆" panose="02010509060101010101" pitchFamily="49" charset="-122"/>
                </a:endParaRPr>
              </a:p>
            </p:txBody>
          </p:sp>
        </p:grpSp>
        <p:sp>
          <p:nvSpPr>
            <p:cNvPr id="5" name="椭圆 4"/>
            <p:cNvSpPr/>
            <p:nvPr/>
          </p:nvSpPr>
          <p:spPr>
            <a:xfrm>
              <a:off x="8350126" y="4761251"/>
              <a:ext cx="622301" cy="622301"/>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endParaRPr>
            </a:p>
          </p:txBody>
        </p:sp>
        <p:sp>
          <p:nvSpPr>
            <p:cNvPr id="6" name="Freeform 90"/>
            <p:cNvSpPr>
              <a:spLocks noEditPoints="1"/>
            </p:cNvSpPr>
            <p:nvPr/>
          </p:nvSpPr>
          <p:spPr bwMode="auto">
            <a:xfrm>
              <a:off x="8578570" y="4910169"/>
              <a:ext cx="203511" cy="325219"/>
            </a:xfrm>
            <a:custGeom>
              <a:avLst/>
              <a:gdLst>
                <a:gd name="T0" fmla="*/ 102 w 102"/>
                <a:gd name="T1" fmla="*/ 92 h 163"/>
                <a:gd name="T2" fmla="*/ 0 w 102"/>
                <a:gd name="T3" fmla="*/ 0 h 163"/>
                <a:gd name="T4" fmla="*/ 0 w 102"/>
                <a:gd name="T5" fmla="*/ 0 h 163"/>
                <a:gd name="T6" fmla="*/ 0 w 102"/>
                <a:gd name="T7" fmla="*/ 137 h 163"/>
                <a:gd name="T8" fmla="*/ 36 w 102"/>
                <a:gd name="T9" fmla="*/ 114 h 163"/>
                <a:gd name="T10" fmla="*/ 57 w 102"/>
                <a:gd name="T11" fmla="*/ 163 h 163"/>
                <a:gd name="T12" fmla="*/ 83 w 102"/>
                <a:gd name="T13" fmla="*/ 152 h 163"/>
                <a:gd name="T14" fmla="*/ 61 w 102"/>
                <a:gd name="T15" fmla="*/ 102 h 163"/>
                <a:gd name="T16" fmla="*/ 102 w 102"/>
                <a:gd name="T17" fmla="*/ 92 h 163"/>
                <a:gd name="T18" fmla="*/ 41 w 102"/>
                <a:gd name="T19" fmla="*/ 93 h 163"/>
                <a:gd name="T20" fmla="*/ 28 w 102"/>
                <a:gd name="T21" fmla="*/ 102 h 163"/>
                <a:gd name="T22" fmla="*/ 14 w 102"/>
                <a:gd name="T23" fmla="*/ 111 h 163"/>
                <a:gd name="T24" fmla="*/ 14 w 102"/>
                <a:gd name="T25" fmla="*/ 30 h 163"/>
                <a:gd name="T26" fmla="*/ 74 w 102"/>
                <a:gd name="T27" fmla="*/ 85 h 163"/>
                <a:gd name="T28" fmla="*/ 57 w 102"/>
                <a:gd name="T29" fmla="*/ 89 h 163"/>
                <a:gd name="T30" fmla="*/ 41 w 102"/>
                <a:gd name="T31" fmla="*/ 9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63">
                  <a:moveTo>
                    <a:pt x="102" y="92"/>
                  </a:moveTo>
                  <a:lnTo>
                    <a:pt x="0" y="0"/>
                  </a:lnTo>
                  <a:lnTo>
                    <a:pt x="0" y="0"/>
                  </a:lnTo>
                  <a:lnTo>
                    <a:pt x="0" y="137"/>
                  </a:lnTo>
                  <a:lnTo>
                    <a:pt x="36" y="114"/>
                  </a:lnTo>
                  <a:lnTo>
                    <a:pt x="57" y="163"/>
                  </a:lnTo>
                  <a:lnTo>
                    <a:pt x="83" y="152"/>
                  </a:lnTo>
                  <a:lnTo>
                    <a:pt x="61" y="102"/>
                  </a:lnTo>
                  <a:lnTo>
                    <a:pt x="102" y="92"/>
                  </a:lnTo>
                  <a:close/>
                  <a:moveTo>
                    <a:pt x="41" y="93"/>
                  </a:moveTo>
                  <a:lnTo>
                    <a:pt x="28" y="102"/>
                  </a:lnTo>
                  <a:lnTo>
                    <a:pt x="14" y="111"/>
                  </a:lnTo>
                  <a:lnTo>
                    <a:pt x="14" y="30"/>
                  </a:lnTo>
                  <a:lnTo>
                    <a:pt x="74" y="85"/>
                  </a:lnTo>
                  <a:lnTo>
                    <a:pt x="57" y="89"/>
                  </a:lnTo>
                  <a:lnTo>
                    <a:pt x="41" y="93"/>
                  </a:lnTo>
                  <a:close/>
                </a:path>
              </a:pathLst>
            </a:custGeom>
            <a:solidFill>
              <a:schemeClr val="bg1"/>
            </a:solidFill>
            <a:ln>
              <a:noFill/>
            </a:ln>
          </p:spPr>
          <p:txBody>
            <a:bodyPr vert="horz" wrap="square" lIns="114924" tIns="57462" rIns="114924" bIns="57462" numCol="1" anchor="t" anchorCtr="0" compatLnSpc="1"/>
            <a:lstStyle/>
            <a:p>
              <a:endParaRPr lang="zh-CN" altLang="en-US" sz="1255">
                <a:solidFill>
                  <a:srgbClr val="E2738A"/>
                </a:solidFill>
              </a:endParaRPr>
            </a:p>
          </p:txBody>
        </p:sp>
        <p:sp>
          <p:nvSpPr>
            <p:cNvPr id="7" name="椭圆 6"/>
            <p:cNvSpPr/>
            <p:nvPr/>
          </p:nvSpPr>
          <p:spPr>
            <a:xfrm>
              <a:off x="6598764" y="4761251"/>
              <a:ext cx="622301" cy="622301"/>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endParaRPr>
            </a:p>
          </p:txBody>
        </p:sp>
        <p:sp>
          <p:nvSpPr>
            <p:cNvPr id="8" name="Freeform 98"/>
            <p:cNvSpPr>
              <a:spLocks noEditPoints="1"/>
            </p:cNvSpPr>
            <p:nvPr/>
          </p:nvSpPr>
          <p:spPr bwMode="auto">
            <a:xfrm>
              <a:off x="6747304" y="4934732"/>
              <a:ext cx="325219" cy="275338"/>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bg1"/>
            </a:solidFill>
            <a:ln>
              <a:noFill/>
            </a:ln>
          </p:spPr>
          <p:txBody>
            <a:bodyPr vert="horz" wrap="square" lIns="114924" tIns="57462" rIns="114924" bIns="57462" numCol="1" anchor="t" anchorCtr="0" compatLnSpc="1"/>
            <a:lstStyle/>
            <a:p>
              <a:endParaRPr lang="zh-CN" altLang="en-US" sz="1255">
                <a:solidFill>
                  <a:srgbClr val="E2738A"/>
                </a:solidFill>
              </a:endParaRPr>
            </a:p>
          </p:txBody>
        </p:sp>
        <p:sp>
          <p:nvSpPr>
            <p:cNvPr id="9" name="椭圆 8"/>
            <p:cNvSpPr/>
            <p:nvPr/>
          </p:nvSpPr>
          <p:spPr>
            <a:xfrm>
              <a:off x="7474445" y="4761251"/>
              <a:ext cx="622301" cy="622301"/>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endParaRPr>
            </a:p>
          </p:txBody>
        </p:sp>
        <p:sp>
          <p:nvSpPr>
            <p:cNvPr id="10" name="Freeform 242"/>
            <p:cNvSpPr>
              <a:spLocks noEditPoints="1"/>
            </p:cNvSpPr>
            <p:nvPr/>
          </p:nvSpPr>
          <p:spPr bwMode="auto">
            <a:xfrm>
              <a:off x="7593796" y="4877334"/>
              <a:ext cx="327213" cy="325219"/>
            </a:xfrm>
            <a:custGeom>
              <a:avLst/>
              <a:gdLst>
                <a:gd name="T0" fmla="*/ 164 w 164"/>
                <a:gd name="T1" fmla="*/ 0 h 163"/>
                <a:gd name="T2" fmla="*/ 164 w 164"/>
                <a:gd name="T3" fmla="*/ 0 h 163"/>
                <a:gd name="T4" fmla="*/ 0 w 164"/>
                <a:gd name="T5" fmla="*/ 163 h 163"/>
                <a:gd name="T6" fmla="*/ 0 w 164"/>
                <a:gd name="T7" fmla="*/ 163 h 163"/>
                <a:gd name="T8" fmla="*/ 164 w 164"/>
                <a:gd name="T9" fmla="*/ 163 h 163"/>
                <a:gd name="T10" fmla="*/ 164 w 164"/>
                <a:gd name="T11" fmla="*/ 0 h 163"/>
                <a:gd name="T12" fmla="*/ 129 w 164"/>
                <a:gd name="T13" fmla="*/ 42 h 163"/>
                <a:gd name="T14" fmla="*/ 137 w 164"/>
                <a:gd name="T15" fmla="*/ 50 h 163"/>
                <a:gd name="T16" fmla="*/ 132 w 164"/>
                <a:gd name="T17" fmla="*/ 55 h 163"/>
                <a:gd name="T18" fmla="*/ 125 w 164"/>
                <a:gd name="T19" fmla="*/ 47 h 163"/>
                <a:gd name="T20" fmla="*/ 129 w 164"/>
                <a:gd name="T21" fmla="*/ 42 h 163"/>
                <a:gd name="T22" fmla="*/ 115 w 164"/>
                <a:gd name="T23" fmla="*/ 56 h 163"/>
                <a:gd name="T24" fmla="*/ 130 w 164"/>
                <a:gd name="T25" fmla="*/ 71 h 163"/>
                <a:gd name="T26" fmla="*/ 125 w 164"/>
                <a:gd name="T27" fmla="*/ 75 h 163"/>
                <a:gd name="T28" fmla="*/ 111 w 164"/>
                <a:gd name="T29" fmla="*/ 60 h 163"/>
                <a:gd name="T30" fmla="*/ 115 w 164"/>
                <a:gd name="T31" fmla="*/ 56 h 163"/>
                <a:gd name="T32" fmla="*/ 102 w 164"/>
                <a:gd name="T33" fmla="*/ 69 h 163"/>
                <a:gd name="T34" fmla="*/ 110 w 164"/>
                <a:gd name="T35" fmla="*/ 77 h 163"/>
                <a:gd name="T36" fmla="*/ 105 w 164"/>
                <a:gd name="T37" fmla="*/ 82 h 163"/>
                <a:gd name="T38" fmla="*/ 97 w 164"/>
                <a:gd name="T39" fmla="*/ 74 h 163"/>
                <a:gd name="T40" fmla="*/ 102 w 164"/>
                <a:gd name="T41" fmla="*/ 69 h 163"/>
                <a:gd name="T42" fmla="*/ 88 w 164"/>
                <a:gd name="T43" fmla="*/ 83 h 163"/>
                <a:gd name="T44" fmla="*/ 102 w 164"/>
                <a:gd name="T45" fmla="*/ 98 h 163"/>
                <a:gd name="T46" fmla="*/ 98 w 164"/>
                <a:gd name="T47" fmla="*/ 102 h 163"/>
                <a:gd name="T48" fmla="*/ 84 w 164"/>
                <a:gd name="T49" fmla="*/ 88 h 163"/>
                <a:gd name="T50" fmla="*/ 88 w 164"/>
                <a:gd name="T51" fmla="*/ 83 h 163"/>
                <a:gd name="T52" fmla="*/ 75 w 164"/>
                <a:gd name="T53" fmla="*/ 97 h 163"/>
                <a:gd name="T54" fmla="*/ 83 w 164"/>
                <a:gd name="T55" fmla="*/ 105 h 163"/>
                <a:gd name="T56" fmla="*/ 78 w 164"/>
                <a:gd name="T57" fmla="*/ 109 h 163"/>
                <a:gd name="T58" fmla="*/ 70 w 164"/>
                <a:gd name="T59" fmla="*/ 101 h 163"/>
                <a:gd name="T60" fmla="*/ 75 w 164"/>
                <a:gd name="T61" fmla="*/ 97 h 163"/>
                <a:gd name="T62" fmla="*/ 61 w 164"/>
                <a:gd name="T63" fmla="*/ 110 h 163"/>
                <a:gd name="T64" fmla="*/ 75 w 164"/>
                <a:gd name="T65" fmla="*/ 125 h 163"/>
                <a:gd name="T66" fmla="*/ 71 w 164"/>
                <a:gd name="T67" fmla="*/ 129 h 163"/>
                <a:gd name="T68" fmla="*/ 56 w 164"/>
                <a:gd name="T69" fmla="*/ 115 h 163"/>
                <a:gd name="T70" fmla="*/ 61 w 164"/>
                <a:gd name="T71" fmla="*/ 110 h 163"/>
                <a:gd name="T72" fmla="*/ 51 w 164"/>
                <a:gd name="T73" fmla="*/ 136 h 163"/>
                <a:gd name="T74" fmla="*/ 43 w 164"/>
                <a:gd name="T75" fmla="*/ 128 h 163"/>
                <a:gd name="T76" fmla="*/ 47 w 164"/>
                <a:gd name="T77" fmla="*/ 124 h 163"/>
                <a:gd name="T78" fmla="*/ 55 w 164"/>
                <a:gd name="T79" fmla="*/ 132 h 163"/>
                <a:gd name="T80" fmla="*/ 51 w 164"/>
                <a:gd name="T81" fmla="*/ 136 h 163"/>
                <a:gd name="T82" fmla="*/ 136 w 164"/>
                <a:gd name="T83" fmla="*/ 136 h 163"/>
                <a:gd name="T84" fmla="*/ 82 w 164"/>
                <a:gd name="T85" fmla="*/ 136 h 163"/>
                <a:gd name="T86" fmla="*/ 136 w 164"/>
                <a:gd name="T87" fmla="*/ 81 h 163"/>
                <a:gd name="T88" fmla="*/ 136 w 164"/>
                <a:gd name="T89" fmla="*/ 136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163">
                  <a:moveTo>
                    <a:pt x="164" y="0"/>
                  </a:moveTo>
                  <a:lnTo>
                    <a:pt x="164" y="0"/>
                  </a:lnTo>
                  <a:lnTo>
                    <a:pt x="0" y="163"/>
                  </a:lnTo>
                  <a:lnTo>
                    <a:pt x="0" y="163"/>
                  </a:lnTo>
                  <a:lnTo>
                    <a:pt x="164" y="163"/>
                  </a:lnTo>
                  <a:lnTo>
                    <a:pt x="164" y="0"/>
                  </a:lnTo>
                  <a:close/>
                  <a:moveTo>
                    <a:pt x="129" y="42"/>
                  </a:moveTo>
                  <a:lnTo>
                    <a:pt x="137" y="50"/>
                  </a:lnTo>
                  <a:lnTo>
                    <a:pt x="132" y="55"/>
                  </a:lnTo>
                  <a:lnTo>
                    <a:pt x="125" y="47"/>
                  </a:lnTo>
                  <a:lnTo>
                    <a:pt x="129" y="42"/>
                  </a:lnTo>
                  <a:close/>
                  <a:moveTo>
                    <a:pt x="115" y="56"/>
                  </a:moveTo>
                  <a:lnTo>
                    <a:pt x="130" y="71"/>
                  </a:lnTo>
                  <a:lnTo>
                    <a:pt x="125" y="75"/>
                  </a:lnTo>
                  <a:lnTo>
                    <a:pt x="111" y="60"/>
                  </a:lnTo>
                  <a:lnTo>
                    <a:pt x="115" y="56"/>
                  </a:lnTo>
                  <a:close/>
                  <a:moveTo>
                    <a:pt x="102" y="69"/>
                  </a:moveTo>
                  <a:lnTo>
                    <a:pt x="110" y="77"/>
                  </a:lnTo>
                  <a:lnTo>
                    <a:pt x="105" y="82"/>
                  </a:lnTo>
                  <a:lnTo>
                    <a:pt x="97" y="74"/>
                  </a:lnTo>
                  <a:lnTo>
                    <a:pt x="102" y="69"/>
                  </a:lnTo>
                  <a:close/>
                  <a:moveTo>
                    <a:pt x="88" y="83"/>
                  </a:moveTo>
                  <a:lnTo>
                    <a:pt x="102" y="98"/>
                  </a:lnTo>
                  <a:lnTo>
                    <a:pt x="98" y="102"/>
                  </a:lnTo>
                  <a:lnTo>
                    <a:pt x="84" y="88"/>
                  </a:lnTo>
                  <a:lnTo>
                    <a:pt x="88" y="83"/>
                  </a:lnTo>
                  <a:close/>
                  <a:moveTo>
                    <a:pt x="75" y="97"/>
                  </a:moveTo>
                  <a:lnTo>
                    <a:pt x="83" y="105"/>
                  </a:lnTo>
                  <a:lnTo>
                    <a:pt x="78" y="109"/>
                  </a:lnTo>
                  <a:lnTo>
                    <a:pt x="70" y="101"/>
                  </a:lnTo>
                  <a:lnTo>
                    <a:pt x="75" y="97"/>
                  </a:lnTo>
                  <a:close/>
                  <a:moveTo>
                    <a:pt x="61" y="110"/>
                  </a:moveTo>
                  <a:lnTo>
                    <a:pt x="75" y="125"/>
                  </a:lnTo>
                  <a:lnTo>
                    <a:pt x="71" y="129"/>
                  </a:lnTo>
                  <a:lnTo>
                    <a:pt x="56" y="115"/>
                  </a:lnTo>
                  <a:lnTo>
                    <a:pt x="61" y="110"/>
                  </a:lnTo>
                  <a:close/>
                  <a:moveTo>
                    <a:pt x="51" y="136"/>
                  </a:moveTo>
                  <a:lnTo>
                    <a:pt x="43" y="128"/>
                  </a:lnTo>
                  <a:lnTo>
                    <a:pt x="47" y="124"/>
                  </a:lnTo>
                  <a:lnTo>
                    <a:pt x="55" y="132"/>
                  </a:lnTo>
                  <a:lnTo>
                    <a:pt x="51" y="136"/>
                  </a:lnTo>
                  <a:close/>
                  <a:moveTo>
                    <a:pt x="136" y="136"/>
                  </a:moveTo>
                  <a:lnTo>
                    <a:pt x="82" y="136"/>
                  </a:lnTo>
                  <a:lnTo>
                    <a:pt x="136" y="81"/>
                  </a:lnTo>
                  <a:lnTo>
                    <a:pt x="136" y="136"/>
                  </a:lnTo>
                  <a:close/>
                </a:path>
              </a:pathLst>
            </a:custGeom>
            <a:solidFill>
              <a:schemeClr val="bg1"/>
            </a:solidFill>
            <a:ln>
              <a:noFill/>
            </a:ln>
          </p:spPr>
          <p:txBody>
            <a:bodyPr vert="horz" wrap="square" lIns="114924" tIns="57462" rIns="114924" bIns="57462" numCol="1" anchor="t" anchorCtr="0" compatLnSpc="1"/>
            <a:lstStyle/>
            <a:p>
              <a:endParaRPr lang="zh-CN" altLang="en-US" sz="1255">
                <a:solidFill>
                  <a:srgbClr val="E2738A"/>
                </a:solidFill>
              </a:endParaRPr>
            </a:p>
          </p:txBody>
        </p:sp>
        <p:grpSp>
          <p:nvGrpSpPr>
            <p:cNvPr id="11" name="组合 10"/>
            <p:cNvGrpSpPr/>
            <p:nvPr/>
          </p:nvGrpSpPr>
          <p:grpSpPr>
            <a:xfrm>
              <a:off x="5723083" y="4761251"/>
              <a:ext cx="622301" cy="622301"/>
              <a:chOff x="2724106" y="3957885"/>
              <a:chExt cx="622301" cy="622301"/>
            </a:xfrm>
          </p:grpSpPr>
          <p:sp>
            <p:nvSpPr>
              <p:cNvPr id="14" name="椭圆 13"/>
              <p:cNvSpPr/>
              <p:nvPr/>
            </p:nvSpPr>
            <p:spPr>
              <a:xfrm>
                <a:off x="2724106" y="3957885"/>
                <a:ext cx="622301" cy="622301"/>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endParaRPr>
              </a:p>
            </p:txBody>
          </p:sp>
          <p:grpSp>
            <p:nvGrpSpPr>
              <p:cNvPr id="15" name="组合 14"/>
              <p:cNvGrpSpPr/>
              <p:nvPr/>
            </p:nvGrpSpPr>
            <p:grpSpPr>
              <a:xfrm>
                <a:off x="2872035" y="4106803"/>
                <a:ext cx="326442" cy="324464"/>
                <a:chOff x="4283702" y="1539998"/>
                <a:chExt cx="329209" cy="327214"/>
              </a:xfrm>
              <a:solidFill>
                <a:schemeClr val="bg1"/>
              </a:solidFill>
            </p:grpSpPr>
            <p:sp>
              <p:nvSpPr>
                <p:cNvPr id="16" name="Freeform 81"/>
                <p:cNvSpPr>
                  <a:spLocks noEditPoints="1"/>
                </p:cNvSpPr>
                <p:nvPr/>
              </p:nvSpPr>
              <p:spPr bwMode="auto">
                <a:xfrm>
                  <a:off x="4283702" y="1751490"/>
                  <a:ext cx="115722" cy="115722"/>
                </a:xfrm>
                <a:custGeom>
                  <a:avLst/>
                  <a:gdLst>
                    <a:gd name="T0" fmla="*/ 15 w 102"/>
                    <a:gd name="T1" fmla="*/ 40 h 102"/>
                    <a:gd name="T2" fmla="*/ 0 w 102"/>
                    <a:gd name="T3" fmla="*/ 87 h 102"/>
                    <a:gd name="T4" fmla="*/ 15 w 102"/>
                    <a:gd name="T5" fmla="*/ 102 h 102"/>
                    <a:gd name="T6" fmla="*/ 62 w 102"/>
                    <a:gd name="T7" fmla="*/ 87 h 102"/>
                    <a:gd name="T8" fmla="*/ 102 w 102"/>
                    <a:gd name="T9" fmla="*/ 32 h 102"/>
                    <a:gd name="T10" fmla="*/ 69 w 102"/>
                    <a:gd name="T11" fmla="*/ 0 h 102"/>
                    <a:gd name="T12" fmla="*/ 15 w 102"/>
                    <a:gd name="T13" fmla="*/ 40 h 102"/>
                    <a:gd name="T14" fmla="*/ 47 w 102"/>
                    <a:gd name="T15" fmla="*/ 68 h 102"/>
                    <a:gd name="T16" fmla="*/ 34 w 102"/>
                    <a:gd name="T17" fmla="*/ 68 h 102"/>
                    <a:gd name="T18" fmla="*/ 34 w 102"/>
                    <a:gd name="T19" fmla="*/ 55 h 102"/>
                    <a:gd name="T20" fmla="*/ 47 w 102"/>
                    <a:gd name="T21" fmla="*/ 55 h 102"/>
                    <a:gd name="T22" fmla="*/ 47 w 102"/>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2">
                      <a:moveTo>
                        <a:pt x="15" y="40"/>
                      </a:moveTo>
                      <a:cubicBezTo>
                        <a:pt x="22" y="50"/>
                        <a:pt x="16" y="69"/>
                        <a:pt x="0" y="87"/>
                      </a:cubicBezTo>
                      <a:cubicBezTo>
                        <a:pt x="15" y="102"/>
                        <a:pt x="15" y="102"/>
                        <a:pt x="15" y="102"/>
                      </a:cubicBezTo>
                      <a:cubicBezTo>
                        <a:pt x="32" y="87"/>
                        <a:pt x="52" y="80"/>
                        <a:pt x="62" y="87"/>
                      </a:cubicBezTo>
                      <a:cubicBezTo>
                        <a:pt x="102" y="32"/>
                        <a:pt x="102" y="32"/>
                        <a:pt x="102" y="32"/>
                      </a:cubicBezTo>
                      <a:cubicBezTo>
                        <a:pt x="69" y="0"/>
                        <a:pt x="69" y="0"/>
                        <a:pt x="69" y="0"/>
                      </a:cubicBezTo>
                      <a:lnTo>
                        <a:pt x="15" y="40"/>
                      </a:lnTo>
                      <a:close/>
                      <a:moveTo>
                        <a:pt x="47" y="68"/>
                      </a:moveTo>
                      <a:cubicBezTo>
                        <a:pt x="43" y="72"/>
                        <a:pt x="37" y="72"/>
                        <a:pt x="34" y="68"/>
                      </a:cubicBezTo>
                      <a:cubicBezTo>
                        <a:pt x="30" y="65"/>
                        <a:pt x="30" y="59"/>
                        <a:pt x="34" y="55"/>
                      </a:cubicBezTo>
                      <a:cubicBezTo>
                        <a:pt x="37" y="52"/>
                        <a:pt x="43" y="52"/>
                        <a:pt x="47" y="55"/>
                      </a:cubicBezTo>
                      <a:cubicBezTo>
                        <a:pt x="50" y="59"/>
                        <a:pt x="50" y="65"/>
                        <a:pt x="47"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255">
                    <a:solidFill>
                      <a:srgbClr val="E2738A"/>
                    </a:solidFill>
                  </a:endParaRPr>
                </a:p>
              </p:txBody>
            </p:sp>
            <p:sp>
              <p:nvSpPr>
                <p:cNvPr id="17" name="Freeform 82"/>
                <p:cNvSpPr/>
                <p:nvPr/>
              </p:nvSpPr>
              <p:spPr bwMode="auto">
                <a:xfrm>
                  <a:off x="4363510" y="1539998"/>
                  <a:ext cx="249401" cy="247405"/>
                </a:xfrm>
                <a:custGeom>
                  <a:avLst/>
                  <a:gdLst>
                    <a:gd name="T0" fmla="*/ 209 w 220"/>
                    <a:gd name="T1" fmla="*/ 10 h 220"/>
                    <a:gd name="T2" fmla="*/ 171 w 220"/>
                    <a:gd name="T3" fmla="*/ 10 h 220"/>
                    <a:gd name="T4" fmla="*/ 53 w 220"/>
                    <a:gd name="T5" fmla="*/ 129 h 220"/>
                    <a:gd name="T6" fmla="*/ 48 w 220"/>
                    <a:gd name="T7" fmla="*/ 124 h 220"/>
                    <a:gd name="T8" fmla="*/ 0 w 220"/>
                    <a:gd name="T9" fmla="*/ 172 h 220"/>
                    <a:gd name="T10" fmla="*/ 48 w 220"/>
                    <a:gd name="T11" fmla="*/ 220 h 220"/>
                    <a:gd name="T12" fmla="*/ 96 w 220"/>
                    <a:gd name="T13" fmla="*/ 172 h 220"/>
                    <a:gd name="T14" fmla="*/ 91 w 220"/>
                    <a:gd name="T15" fmla="*/ 167 h 220"/>
                    <a:gd name="T16" fmla="*/ 209 w 220"/>
                    <a:gd name="T17" fmla="*/ 49 h 220"/>
                    <a:gd name="T18" fmla="*/ 209 w 220"/>
                    <a:gd name="T19"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209" y="10"/>
                      </a:moveTo>
                      <a:cubicBezTo>
                        <a:pt x="199" y="0"/>
                        <a:pt x="182" y="0"/>
                        <a:pt x="171" y="10"/>
                      </a:cubicBezTo>
                      <a:cubicBezTo>
                        <a:pt x="53" y="129"/>
                        <a:pt x="53" y="129"/>
                        <a:pt x="53" y="129"/>
                      </a:cubicBezTo>
                      <a:cubicBezTo>
                        <a:pt x="48" y="124"/>
                        <a:pt x="48" y="124"/>
                        <a:pt x="48" y="124"/>
                      </a:cubicBezTo>
                      <a:cubicBezTo>
                        <a:pt x="0" y="172"/>
                        <a:pt x="0" y="172"/>
                        <a:pt x="0" y="172"/>
                      </a:cubicBezTo>
                      <a:cubicBezTo>
                        <a:pt x="48" y="220"/>
                        <a:pt x="48" y="220"/>
                        <a:pt x="48" y="220"/>
                      </a:cubicBezTo>
                      <a:cubicBezTo>
                        <a:pt x="96" y="172"/>
                        <a:pt x="96" y="172"/>
                        <a:pt x="96" y="172"/>
                      </a:cubicBezTo>
                      <a:cubicBezTo>
                        <a:pt x="91" y="167"/>
                        <a:pt x="91" y="167"/>
                        <a:pt x="91" y="167"/>
                      </a:cubicBezTo>
                      <a:cubicBezTo>
                        <a:pt x="209" y="49"/>
                        <a:pt x="209" y="49"/>
                        <a:pt x="209" y="49"/>
                      </a:cubicBezTo>
                      <a:cubicBezTo>
                        <a:pt x="220" y="38"/>
                        <a:pt x="220" y="21"/>
                        <a:pt x="20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14924" tIns="57462" rIns="114924" bIns="57462" numCol="1" anchor="t" anchorCtr="0" compatLnSpc="1"/>
                <a:lstStyle/>
                <a:p>
                  <a:endParaRPr lang="zh-CN" altLang="en-US" sz="1255">
                    <a:solidFill>
                      <a:srgbClr val="E2738A"/>
                    </a:solidFill>
                  </a:endParaRPr>
                </a:p>
              </p:txBody>
            </p:sp>
          </p:grpSp>
        </p:grpSp>
        <p:sp>
          <p:nvSpPr>
            <p:cNvPr id="12" name="文本框 11"/>
            <p:cNvSpPr txBox="1"/>
            <p:nvPr/>
          </p:nvSpPr>
          <p:spPr>
            <a:xfrm>
              <a:off x="5639740" y="3712199"/>
              <a:ext cx="5245974" cy="338554"/>
            </a:xfrm>
            <a:prstGeom prst="rect">
              <a:avLst/>
            </a:prstGeom>
            <a:noFill/>
          </p:spPr>
          <p:txBody>
            <a:bodyPr wrap="square" rtlCol="0">
              <a:spAutoFit/>
            </a:bodyPr>
            <a:lstStyle/>
            <a:p>
              <a:pPr algn="dist"/>
              <a:r>
                <a:rPr lang="en-US" altLang="zh-CN" sz="1600" dirty="0">
                  <a:solidFill>
                    <a:srgbClr val="E2738A"/>
                  </a:solidFill>
                  <a:latin typeface="幼圆" panose="02010509060101010101" pitchFamily="49" charset="-122"/>
                  <a:ea typeface="幼圆" panose="02010509060101010101" pitchFamily="49" charset="-122"/>
                </a:rPr>
                <a:t>THE PROFESSIONAL POWERPOINT TEMPLATE</a:t>
              </a:r>
              <a:endParaRPr lang="zh-CN" altLang="en-US" sz="1600" dirty="0">
                <a:solidFill>
                  <a:srgbClr val="E2738A"/>
                </a:solidFill>
                <a:latin typeface="幼圆" panose="02010509060101010101" pitchFamily="49" charset="-122"/>
                <a:ea typeface="幼圆" panose="02010509060101010101" pitchFamily="49" charset="-122"/>
              </a:endParaRPr>
            </a:p>
          </p:txBody>
        </p:sp>
        <p:cxnSp>
          <p:nvCxnSpPr>
            <p:cNvPr id="13" name="直接连接符 12"/>
            <p:cNvCxnSpPr/>
            <p:nvPr/>
          </p:nvCxnSpPr>
          <p:spPr>
            <a:xfrm>
              <a:off x="5761353" y="4117780"/>
              <a:ext cx="4588898" cy="0"/>
            </a:xfrm>
            <a:prstGeom prst="line">
              <a:avLst/>
            </a:prstGeom>
            <a:ln>
              <a:solidFill>
                <a:srgbClr val="E2738A"/>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2"/>
          <p:cNvPicPr>
            <a:picLocks noChangeAspect="1"/>
          </p:cNvPicPr>
          <p:nvPr/>
        </p:nvPicPr>
        <p:blipFill>
          <a:blip r:embed="rId1"/>
          <a:srcRect/>
          <a:stretch>
            <a:fillRect/>
          </a:stretch>
        </p:blipFill>
        <p:spPr bwMode="auto">
          <a:xfrm>
            <a:off x="911424" y="2100382"/>
            <a:ext cx="4209851" cy="3950901"/>
          </a:xfrm>
          <a:prstGeom prst="rect">
            <a:avLst/>
          </a:prstGeom>
          <a:noFill/>
          <a:ln w="9525">
            <a:noFill/>
            <a:miter lim="800000"/>
            <a:headEnd/>
            <a:tailEnd/>
          </a:ln>
        </p:spPr>
      </p:pic>
      <p:sp>
        <p:nvSpPr>
          <p:cNvPr id="6" name="Rectangle 19"/>
          <p:cNvSpPr/>
          <p:nvPr/>
        </p:nvSpPr>
        <p:spPr>
          <a:xfrm>
            <a:off x="1387540" y="2611040"/>
            <a:ext cx="3382899" cy="1873883"/>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ctr" anchorCtr="0" compatLnSpc="1"/>
          <a:lstStyle/>
          <a:p>
            <a:pPr algn="ctr" defTabSz="1218565" eaLnBrk="1" hangingPunct="1"/>
            <a:endParaRPr lang="zh-CN" altLang="zh-CN" sz="2400">
              <a:solidFill>
                <a:schemeClr val="tx1"/>
              </a:solidFill>
              <a:latin typeface="Arial" panose="020B0604020202020204" pitchFamily="34" charset="0"/>
              <a:ea typeface="宋体" panose="02010600030101010101" pitchFamily="2" charset="-122"/>
              <a:cs typeface="宋体" panose="02010600030101010101" pitchFamily="2" charset="-122"/>
            </a:endParaRPr>
          </a:p>
        </p:txBody>
      </p:sp>
      <p:pic>
        <p:nvPicPr>
          <p:cNvPr id="7" name="Picture 65"/>
          <p:cNvPicPr>
            <a:picLocks noChangeAspect="1"/>
          </p:cNvPicPr>
          <p:nvPr/>
        </p:nvPicPr>
        <p:blipFill>
          <a:blip r:embed="rId3" cstate="print"/>
          <a:srcRect/>
          <a:stretch>
            <a:fillRect/>
          </a:stretch>
        </p:blipFill>
        <p:spPr bwMode="auto">
          <a:xfrm>
            <a:off x="2774067" y="3545541"/>
            <a:ext cx="3684540" cy="2298224"/>
          </a:xfrm>
          <a:prstGeom prst="rect">
            <a:avLst/>
          </a:prstGeom>
          <a:noFill/>
          <a:ln w="9525">
            <a:noFill/>
            <a:miter lim="800000"/>
            <a:headEnd/>
            <a:tailEnd/>
          </a:ln>
        </p:spPr>
      </p:pic>
      <p:sp>
        <p:nvSpPr>
          <p:cNvPr id="8" name="Rectangle 19"/>
          <p:cNvSpPr/>
          <p:nvPr/>
        </p:nvSpPr>
        <p:spPr>
          <a:xfrm>
            <a:off x="3489510" y="3838456"/>
            <a:ext cx="2240069" cy="1408344"/>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vert="horz" wrap="square" lIns="121920" tIns="60960" rIns="121920" bIns="60960" numCol="1" anchor="ctr" anchorCtr="0" compatLnSpc="1"/>
          <a:lstStyle/>
          <a:p>
            <a:pPr algn="ctr" defTabSz="1218565" eaLnBrk="1" hangingPunct="1"/>
            <a:endParaRPr lang="zh-CN" altLang="zh-CN" sz="2400">
              <a:solidFill>
                <a:schemeClr val="tx1"/>
              </a:solidFill>
              <a:latin typeface="Arial" panose="020B0604020202020204" pitchFamily="34" charset="0"/>
              <a:ea typeface="宋体" panose="02010600030101010101" pitchFamily="2" charset="-122"/>
              <a:cs typeface="宋体" panose="02010600030101010101" pitchFamily="2" charset="-122"/>
            </a:endParaRPr>
          </a:p>
        </p:txBody>
      </p:sp>
      <p:sp>
        <p:nvSpPr>
          <p:cNvPr id="9" name="Freeform 6"/>
          <p:cNvSpPr/>
          <p:nvPr/>
        </p:nvSpPr>
        <p:spPr bwMode="auto">
          <a:xfrm>
            <a:off x="6937687" y="2390840"/>
            <a:ext cx="639233" cy="2996008"/>
          </a:xfrm>
          <a:custGeom>
            <a:avLst/>
            <a:gdLst>
              <a:gd name="T0" fmla="*/ 1368 w 1368"/>
              <a:gd name="T1" fmla="*/ 3205 h 6410"/>
              <a:gd name="T2" fmla="*/ 829 w 1368"/>
              <a:gd name="T3" fmla="*/ 2536 h 6410"/>
              <a:gd name="T4" fmla="*/ 829 w 1368"/>
              <a:gd name="T5" fmla="*/ 1353 h 6410"/>
              <a:gd name="T6" fmla="*/ 1368 w 1368"/>
              <a:gd name="T7" fmla="*/ 684 h 6410"/>
              <a:gd name="T8" fmla="*/ 684 w 1368"/>
              <a:gd name="T9" fmla="*/ 0 h 6410"/>
              <a:gd name="T10" fmla="*/ 0 w 1368"/>
              <a:gd name="T11" fmla="*/ 684 h 6410"/>
              <a:gd name="T12" fmla="*/ 540 w 1368"/>
              <a:gd name="T13" fmla="*/ 1353 h 6410"/>
              <a:gd name="T14" fmla="*/ 540 w 1368"/>
              <a:gd name="T15" fmla="*/ 2536 h 6410"/>
              <a:gd name="T16" fmla="*/ 0 w 1368"/>
              <a:gd name="T17" fmla="*/ 3205 h 6410"/>
              <a:gd name="T18" fmla="*/ 540 w 1368"/>
              <a:gd name="T19" fmla="*/ 3874 h 6410"/>
              <a:gd name="T20" fmla="*/ 540 w 1368"/>
              <a:gd name="T21" fmla="*/ 5057 h 6410"/>
              <a:gd name="T22" fmla="*/ 0 w 1368"/>
              <a:gd name="T23" fmla="*/ 5726 h 6410"/>
              <a:gd name="T24" fmla="*/ 684 w 1368"/>
              <a:gd name="T25" fmla="*/ 6410 h 6410"/>
              <a:gd name="T26" fmla="*/ 1368 w 1368"/>
              <a:gd name="T27" fmla="*/ 5726 h 6410"/>
              <a:gd name="T28" fmla="*/ 829 w 1368"/>
              <a:gd name="T29" fmla="*/ 5057 h 6410"/>
              <a:gd name="T30" fmla="*/ 829 w 1368"/>
              <a:gd name="T31" fmla="*/ 3874 h 6410"/>
              <a:gd name="T32" fmla="*/ 1368 w 1368"/>
              <a:gd name="T33" fmla="*/ 3205 h 6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8" h="6410">
                <a:moveTo>
                  <a:pt x="1368" y="3205"/>
                </a:moveTo>
                <a:cubicBezTo>
                  <a:pt x="1368" y="2877"/>
                  <a:pt x="1137" y="2603"/>
                  <a:pt x="829" y="2536"/>
                </a:cubicBezTo>
                <a:cubicBezTo>
                  <a:pt x="829" y="1353"/>
                  <a:pt x="829" y="1353"/>
                  <a:pt x="829" y="1353"/>
                </a:cubicBezTo>
                <a:cubicBezTo>
                  <a:pt x="1137" y="1286"/>
                  <a:pt x="1368" y="1012"/>
                  <a:pt x="1368" y="684"/>
                </a:cubicBezTo>
                <a:cubicBezTo>
                  <a:pt x="1368" y="306"/>
                  <a:pt x="1062" y="0"/>
                  <a:pt x="684" y="0"/>
                </a:cubicBezTo>
                <a:cubicBezTo>
                  <a:pt x="306" y="0"/>
                  <a:pt x="0" y="306"/>
                  <a:pt x="0" y="684"/>
                </a:cubicBezTo>
                <a:cubicBezTo>
                  <a:pt x="0" y="1012"/>
                  <a:pt x="231" y="1286"/>
                  <a:pt x="540" y="1353"/>
                </a:cubicBezTo>
                <a:cubicBezTo>
                  <a:pt x="540" y="2536"/>
                  <a:pt x="540" y="2536"/>
                  <a:pt x="540" y="2536"/>
                </a:cubicBezTo>
                <a:cubicBezTo>
                  <a:pt x="231" y="2603"/>
                  <a:pt x="0" y="2877"/>
                  <a:pt x="0" y="3205"/>
                </a:cubicBezTo>
                <a:cubicBezTo>
                  <a:pt x="0" y="3533"/>
                  <a:pt x="231" y="3807"/>
                  <a:pt x="540" y="3874"/>
                </a:cubicBezTo>
                <a:cubicBezTo>
                  <a:pt x="540" y="5057"/>
                  <a:pt x="540" y="5057"/>
                  <a:pt x="540" y="5057"/>
                </a:cubicBezTo>
                <a:cubicBezTo>
                  <a:pt x="231" y="5124"/>
                  <a:pt x="0" y="5398"/>
                  <a:pt x="0" y="5726"/>
                </a:cubicBezTo>
                <a:cubicBezTo>
                  <a:pt x="0" y="6104"/>
                  <a:pt x="306" y="6410"/>
                  <a:pt x="684" y="6410"/>
                </a:cubicBezTo>
                <a:cubicBezTo>
                  <a:pt x="1062" y="6410"/>
                  <a:pt x="1368" y="6104"/>
                  <a:pt x="1368" y="5726"/>
                </a:cubicBezTo>
                <a:cubicBezTo>
                  <a:pt x="1368" y="5398"/>
                  <a:pt x="1137" y="5124"/>
                  <a:pt x="829" y="5057"/>
                </a:cubicBezTo>
                <a:cubicBezTo>
                  <a:pt x="829" y="3874"/>
                  <a:pt x="829" y="3874"/>
                  <a:pt x="829" y="3874"/>
                </a:cubicBezTo>
                <a:cubicBezTo>
                  <a:pt x="1137" y="3807"/>
                  <a:pt x="1368" y="3533"/>
                  <a:pt x="1368" y="3205"/>
                </a:cubicBezTo>
                <a:close/>
              </a:path>
            </a:pathLst>
          </a:custGeom>
          <a:solidFill>
            <a:srgbClr val="E2738A"/>
          </a:solidFill>
          <a:ln w="6350">
            <a:solidFill>
              <a:srgbClr val="E2738A"/>
            </a:solidFill>
          </a:ln>
        </p:spPr>
        <p:txBody>
          <a:bodyPr/>
          <a:lstStyle/>
          <a:p>
            <a:endParaRPr lang="zh-CN" altLang="en-US">
              <a:solidFill>
                <a:schemeClr val="tx1">
                  <a:lumMod val="85000"/>
                  <a:lumOff val="15000"/>
                </a:schemeClr>
              </a:solidFill>
            </a:endParaRPr>
          </a:p>
        </p:txBody>
      </p:sp>
      <p:sp>
        <p:nvSpPr>
          <p:cNvPr id="10" name="Oval 7"/>
          <p:cNvSpPr>
            <a:spLocks noChangeArrowheads="1"/>
          </p:cNvSpPr>
          <p:nvPr/>
        </p:nvSpPr>
        <p:spPr bwMode="auto">
          <a:xfrm>
            <a:off x="7024486" y="2475532"/>
            <a:ext cx="469900" cy="470045"/>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865" b="1" dirty="0">
                <a:solidFill>
                  <a:srgbClr val="84D0D8"/>
                </a:solidFill>
                <a:latin typeface="微软雅黑 Light" pitchFamily="34" charset="-122"/>
                <a:ea typeface="微软雅黑 Light" pitchFamily="34" charset="-122"/>
              </a:rPr>
              <a:t>01</a:t>
            </a:r>
            <a:endParaRPr lang="zh-CN" altLang="en-US" sz="1865" b="1" dirty="0">
              <a:solidFill>
                <a:srgbClr val="84D0D8"/>
              </a:solidFill>
              <a:latin typeface="微软雅黑 Light" pitchFamily="34" charset="-122"/>
              <a:ea typeface="微软雅黑 Light" pitchFamily="34" charset="-122"/>
            </a:endParaRPr>
          </a:p>
        </p:txBody>
      </p:sp>
      <p:sp>
        <p:nvSpPr>
          <p:cNvPr id="11" name="Oval 8"/>
          <p:cNvSpPr>
            <a:spLocks noChangeArrowheads="1"/>
          </p:cNvSpPr>
          <p:nvPr/>
        </p:nvSpPr>
        <p:spPr bwMode="auto">
          <a:xfrm>
            <a:off x="7024486" y="3652763"/>
            <a:ext cx="469900" cy="472163"/>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865" b="1" dirty="0">
                <a:solidFill>
                  <a:srgbClr val="84D0D8"/>
                </a:solidFill>
                <a:latin typeface="微软雅黑 Light" pitchFamily="34" charset="-122"/>
                <a:ea typeface="微软雅黑 Light" pitchFamily="34" charset="-122"/>
              </a:rPr>
              <a:t>02</a:t>
            </a:r>
            <a:endParaRPr lang="zh-CN" altLang="en-US" sz="1865" b="1" dirty="0">
              <a:solidFill>
                <a:srgbClr val="84D0D8"/>
              </a:solidFill>
              <a:latin typeface="微软雅黑 Light" pitchFamily="34" charset="-122"/>
              <a:ea typeface="微软雅黑 Light" pitchFamily="34" charset="-122"/>
            </a:endParaRPr>
          </a:p>
        </p:txBody>
      </p:sp>
      <p:sp>
        <p:nvSpPr>
          <p:cNvPr id="12" name="Oval 9"/>
          <p:cNvSpPr>
            <a:spLocks noChangeArrowheads="1"/>
          </p:cNvSpPr>
          <p:nvPr/>
        </p:nvSpPr>
        <p:spPr bwMode="auto">
          <a:xfrm>
            <a:off x="7024486" y="4832111"/>
            <a:ext cx="469900" cy="470045"/>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865" b="1" dirty="0">
                <a:solidFill>
                  <a:srgbClr val="84D0D8"/>
                </a:solidFill>
                <a:latin typeface="微软雅黑 Light" pitchFamily="34" charset="-122"/>
                <a:ea typeface="微软雅黑 Light" pitchFamily="34" charset="-122"/>
              </a:rPr>
              <a:t>03</a:t>
            </a:r>
            <a:endParaRPr lang="zh-CN" altLang="en-US" sz="1865" b="1" dirty="0">
              <a:solidFill>
                <a:srgbClr val="84D0D8"/>
              </a:solidFill>
              <a:latin typeface="微软雅黑 Light" pitchFamily="34" charset="-122"/>
              <a:ea typeface="微软雅黑 Light" pitchFamily="34" charset="-122"/>
            </a:endParaRPr>
          </a:p>
        </p:txBody>
      </p:sp>
      <p:sp>
        <p:nvSpPr>
          <p:cNvPr id="13" name="矩形 35"/>
          <p:cNvSpPr>
            <a:spLocks noChangeArrowheads="1"/>
          </p:cNvSpPr>
          <p:nvPr/>
        </p:nvSpPr>
        <p:spPr bwMode="auto">
          <a:xfrm>
            <a:off x="7764793" y="2698935"/>
            <a:ext cx="339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chemeClr val="tx1">
                    <a:lumMod val="85000"/>
                    <a:lumOff val="15000"/>
                  </a:schemeClr>
                </a:solidFill>
                <a:latin typeface="Open Sans"/>
                <a:ea typeface="Open Sans"/>
                <a:cs typeface="Open Sans"/>
              </a:rPr>
              <a:t>单击此处添加您的编辑文字标题您的团队名称您的公司</a:t>
            </a:r>
            <a:endParaRPr lang="zh-CN" altLang="en-US" sz="1600">
              <a:solidFill>
                <a:schemeClr val="tx1">
                  <a:lumMod val="85000"/>
                  <a:lumOff val="15000"/>
                </a:schemeClr>
              </a:solidFill>
            </a:endParaRPr>
          </a:p>
        </p:txBody>
      </p:sp>
      <p:sp>
        <p:nvSpPr>
          <p:cNvPr id="15" name="文本框 14"/>
          <p:cNvSpPr txBox="1">
            <a:spLocks noChangeArrowheads="1"/>
          </p:cNvSpPr>
          <p:nvPr/>
        </p:nvSpPr>
        <p:spPr bwMode="auto">
          <a:xfrm>
            <a:off x="7783843" y="2338572"/>
            <a:ext cx="215741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矩形 35"/>
          <p:cNvSpPr>
            <a:spLocks noChangeArrowheads="1"/>
          </p:cNvSpPr>
          <p:nvPr/>
        </p:nvSpPr>
        <p:spPr bwMode="auto">
          <a:xfrm>
            <a:off x="7845134" y="3809418"/>
            <a:ext cx="339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chemeClr val="tx1">
                    <a:lumMod val="85000"/>
                    <a:lumOff val="15000"/>
                  </a:schemeClr>
                </a:solidFill>
                <a:latin typeface="Open Sans"/>
                <a:ea typeface="Open Sans"/>
                <a:cs typeface="Open Sans"/>
              </a:rPr>
              <a:t>单击此处添加您的编辑文字标题您的团队名称您的公司</a:t>
            </a:r>
            <a:endParaRPr lang="zh-CN" altLang="en-US" sz="1600">
              <a:solidFill>
                <a:schemeClr val="tx1">
                  <a:lumMod val="85000"/>
                  <a:lumOff val="15000"/>
                </a:schemeClr>
              </a:solidFill>
            </a:endParaRPr>
          </a:p>
        </p:txBody>
      </p:sp>
      <p:sp>
        <p:nvSpPr>
          <p:cNvPr id="17" name="文本框 16"/>
          <p:cNvSpPr txBox="1">
            <a:spLocks noChangeArrowheads="1"/>
          </p:cNvSpPr>
          <p:nvPr/>
        </p:nvSpPr>
        <p:spPr bwMode="auto">
          <a:xfrm>
            <a:off x="7864184" y="3449055"/>
            <a:ext cx="215741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矩形 35"/>
          <p:cNvSpPr>
            <a:spLocks noChangeArrowheads="1"/>
          </p:cNvSpPr>
          <p:nvPr/>
        </p:nvSpPr>
        <p:spPr bwMode="auto">
          <a:xfrm>
            <a:off x="7851082" y="4987224"/>
            <a:ext cx="3397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chemeClr val="tx1">
                    <a:lumMod val="85000"/>
                    <a:lumOff val="15000"/>
                  </a:schemeClr>
                </a:solidFill>
                <a:latin typeface="Open Sans"/>
                <a:ea typeface="Open Sans"/>
                <a:cs typeface="Open Sans"/>
              </a:rPr>
              <a:t>单击此处添加您的编辑文字标题您的团队名称您的公司</a:t>
            </a:r>
            <a:endParaRPr lang="zh-CN" altLang="en-US" sz="1600">
              <a:solidFill>
                <a:schemeClr val="tx1">
                  <a:lumMod val="85000"/>
                  <a:lumOff val="15000"/>
                </a:schemeClr>
              </a:solidFill>
            </a:endParaRPr>
          </a:p>
        </p:txBody>
      </p:sp>
      <p:sp>
        <p:nvSpPr>
          <p:cNvPr id="19" name="文本框 18"/>
          <p:cNvSpPr txBox="1">
            <a:spLocks noChangeArrowheads="1"/>
          </p:cNvSpPr>
          <p:nvPr/>
        </p:nvSpPr>
        <p:spPr bwMode="auto">
          <a:xfrm>
            <a:off x="7870132" y="4626861"/>
            <a:ext cx="2157412"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endParaRPr>
          </a:p>
          <a:p>
            <a:pPr eaLnBrk="1" hangingPunct="1"/>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52685" y="228796"/>
            <a:ext cx="3179662" cy="717747"/>
            <a:chOff x="152685" y="228796"/>
            <a:chExt cx="3179662" cy="717747"/>
          </a:xfrm>
        </p:grpSpPr>
        <p:pic>
          <p:nvPicPr>
            <p:cNvPr id="22" name="图片 21"/>
            <p:cNvPicPr>
              <a:picLocks noChangeAspect="1"/>
            </p:cNvPicPr>
            <p:nvPr/>
          </p:nvPicPr>
          <p:blipFill rotWithShape="1">
            <a:blip r:embed="rId5"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21" name="文本框 20"/>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nvSpPr>
        <p:spPr>
          <a:xfrm>
            <a:off x="1184484" y="2275079"/>
            <a:ext cx="2189417" cy="2874307"/>
          </a:xfrm>
          <a:prstGeom prst="roundRect">
            <a:avLst>
              <a:gd name="adj" fmla="val 4218"/>
            </a:avLst>
          </a:prstGeom>
          <a:noFill/>
          <a:ln w="25400" cap="flat" cmpd="sng" algn="ctr">
            <a:solidFill>
              <a:srgbClr val="E2738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0" name="Rounded Rectangle 3"/>
          <p:cNvSpPr/>
          <p:nvPr/>
        </p:nvSpPr>
        <p:spPr>
          <a:xfrm>
            <a:off x="1464696" y="4539289"/>
            <a:ext cx="1628994" cy="383293"/>
          </a:xfrm>
          <a:prstGeom prst="roundRect">
            <a:avLst/>
          </a:prstGeom>
          <a:solidFill>
            <a:srgbClr val="E2738A"/>
          </a:solidFill>
          <a:ln w="25400" cap="flat" cmpd="sng" algn="ctr">
            <a:solidFill>
              <a:srgbClr val="E2738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r>
              <a:rPr lang="zh-CN" altLang="en-US" sz="1395" b="1" kern="0" noProof="0" dirty="0">
                <a:solidFill>
                  <a:prstClr val="white"/>
                </a:solidFill>
                <a:latin typeface="微软雅黑" panose="020B0503020204020204" pitchFamily="34" charset="-122"/>
                <a:ea typeface="微软雅黑" panose="020B0503020204020204" pitchFamily="34" charset="-122"/>
              </a:rPr>
              <a:t>单击输入关键词</a:t>
            </a:r>
            <a:endParaRPr kumimoji="0" lang="en-US" sz="1395"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Rounded Rectangle 22"/>
          <p:cNvSpPr/>
          <p:nvPr/>
        </p:nvSpPr>
        <p:spPr>
          <a:xfrm>
            <a:off x="3771709" y="2275078"/>
            <a:ext cx="2189417" cy="2874307"/>
          </a:xfrm>
          <a:prstGeom prst="roundRect">
            <a:avLst>
              <a:gd name="adj" fmla="val 4218"/>
            </a:avLst>
          </a:prstGeom>
          <a:noFill/>
          <a:ln w="25400" cap="flat" cmpd="sng" algn="ctr">
            <a:solidFill>
              <a:srgbClr val="84D0D8"/>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3" name="Rounded Rectangle 25"/>
          <p:cNvSpPr/>
          <p:nvPr/>
        </p:nvSpPr>
        <p:spPr>
          <a:xfrm>
            <a:off x="4051921" y="4539288"/>
            <a:ext cx="1628994" cy="383293"/>
          </a:xfrm>
          <a:prstGeom prst="roundRect">
            <a:avLst/>
          </a:prstGeom>
          <a:solidFill>
            <a:srgbClr val="84D0D8"/>
          </a:solidFill>
          <a:ln w="25400" cap="flat" cmpd="sng" algn="ctr">
            <a:solidFill>
              <a:srgbClr val="84D0D8"/>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sp>
        <p:nvSpPr>
          <p:cNvPr id="15" name="Rounded Rectangle 29"/>
          <p:cNvSpPr/>
          <p:nvPr/>
        </p:nvSpPr>
        <p:spPr>
          <a:xfrm>
            <a:off x="6358934" y="2275079"/>
            <a:ext cx="2189417" cy="2874307"/>
          </a:xfrm>
          <a:prstGeom prst="roundRect">
            <a:avLst>
              <a:gd name="adj" fmla="val 4218"/>
            </a:avLst>
          </a:prstGeom>
          <a:noFill/>
          <a:ln w="25400" cap="flat" cmpd="sng" algn="ctr">
            <a:solidFill>
              <a:srgbClr val="E2738A"/>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6" name="Rounded Rectangle 32"/>
          <p:cNvSpPr/>
          <p:nvPr/>
        </p:nvSpPr>
        <p:spPr>
          <a:xfrm>
            <a:off x="6639146" y="4539289"/>
            <a:ext cx="1628994" cy="383293"/>
          </a:xfrm>
          <a:prstGeom prst="roundRect">
            <a:avLst/>
          </a:prstGeom>
          <a:solidFill>
            <a:srgbClr val="E2738A"/>
          </a:solidFill>
          <a:ln w="25400" cap="flat" cmpd="sng" algn="ctr">
            <a:solidFill>
              <a:srgbClr val="E2738A"/>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sp>
        <p:nvSpPr>
          <p:cNvPr id="18" name="Rounded Rectangle 36"/>
          <p:cNvSpPr/>
          <p:nvPr/>
        </p:nvSpPr>
        <p:spPr>
          <a:xfrm>
            <a:off x="8946159" y="2275079"/>
            <a:ext cx="2189417" cy="2874307"/>
          </a:xfrm>
          <a:prstGeom prst="roundRect">
            <a:avLst>
              <a:gd name="adj" fmla="val 4218"/>
            </a:avLst>
          </a:prstGeom>
          <a:noFill/>
          <a:ln w="25400" cap="flat" cmpd="sng" algn="ctr">
            <a:solidFill>
              <a:srgbClr val="84D0D8"/>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9" name="Rounded Rectangle 39"/>
          <p:cNvSpPr/>
          <p:nvPr/>
        </p:nvSpPr>
        <p:spPr>
          <a:xfrm>
            <a:off x="9226371" y="4539289"/>
            <a:ext cx="1628994" cy="383293"/>
          </a:xfrm>
          <a:prstGeom prst="roundRect">
            <a:avLst/>
          </a:prstGeom>
          <a:solidFill>
            <a:srgbClr val="84D0D8"/>
          </a:solidFill>
          <a:ln w="25400" cap="flat" cmpd="sng" algn="ctr">
            <a:solidFill>
              <a:srgbClr val="84D0D8"/>
            </a:solidFill>
            <a:prstDash val="solid"/>
          </a:ln>
          <a:effectLst/>
        </p:spPr>
        <p:txBody>
          <a:bodyPr rtlCol="0" anchor="ctr"/>
          <a:lstStyle/>
          <a:p>
            <a:pPr lvl="0" algn="ctr" defTabSz="1217295">
              <a:defRPr/>
            </a:pPr>
            <a:r>
              <a:rPr lang="zh-CN" altLang="en-US" sz="1395" b="1" kern="0" dirty="0">
                <a:solidFill>
                  <a:prstClr val="white"/>
                </a:solidFill>
                <a:latin typeface="微软雅黑" panose="020B0503020204020204" pitchFamily="34" charset="-122"/>
                <a:ea typeface="微软雅黑" panose="020B0503020204020204" pitchFamily="34" charset="-122"/>
              </a:rPr>
              <a:t>单击输入关键词</a:t>
            </a:r>
            <a:endParaRPr lang="en-US" altLang="zh-CN" sz="1395" b="1" kern="0" dirty="0">
              <a:solidFill>
                <a:prstClr val="white"/>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464696" y="2653775"/>
            <a:ext cx="1747731" cy="1577702"/>
            <a:chOff x="1388760" y="2263812"/>
            <a:chExt cx="1747731" cy="1577702"/>
          </a:xfrm>
        </p:grpSpPr>
        <p:sp>
          <p:nvSpPr>
            <p:cNvPr id="2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编辑标题致力于专业</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mn-ea"/>
                <a:cs typeface="+mn-cs"/>
              </a:endParaRPr>
            </a:p>
          </p:txBody>
        </p:sp>
        <p:grpSp>
          <p:nvGrpSpPr>
            <p:cNvPr id="22" name="组合 21"/>
            <p:cNvGrpSpPr/>
            <p:nvPr/>
          </p:nvGrpSpPr>
          <p:grpSpPr>
            <a:xfrm>
              <a:off x="1945122" y="2263812"/>
              <a:ext cx="513773" cy="511278"/>
              <a:chOff x="1945122" y="2263812"/>
              <a:chExt cx="513773" cy="511278"/>
            </a:xfrm>
          </p:grpSpPr>
          <p:sp>
            <p:nvSpPr>
              <p:cNvPr id="23" name="椭圆 22"/>
              <p:cNvSpPr/>
              <p:nvPr/>
            </p:nvSpPr>
            <p:spPr>
              <a:xfrm>
                <a:off x="1947617" y="2263812"/>
                <a:ext cx="511278" cy="511278"/>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5" name="组合 24"/>
          <p:cNvGrpSpPr/>
          <p:nvPr/>
        </p:nvGrpSpPr>
        <p:grpSpPr>
          <a:xfrm>
            <a:off x="4049001" y="2653775"/>
            <a:ext cx="1747731" cy="1577702"/>
            <a:chOff x="1388760" y="2263812"/>
            <a:chExt cx="1747731" cy="1577702"/>
          </a:xfrm>
        </p:grpSpPr>
        <p:sp>
          <p:nvSpPr>
            <p:cNvPr id="2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编辑标题致力于专业</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mn-ea"/>
                <a:cs typeface="+mn-cs"/>
              </a:endParaRPr>
            </a:p>
          </p:txBody>
        </p:sp>
        <p:grpSp>
          <p:nvGrpSpPr>
            <p:cNvPr id="27" name="组合 26"/>
            <p:cNvGrpSpPr/>
            <p:nvPr/>
          </p:nvGrpSpPr>
          <p:grpSpPr>
            <a:xfrm>
              <a:off x="1945122" y="2263812"/>
              <a:ext cx="513773" cy="511278"/>
              <a:chOff x="1945122" y="2263812"/>
              <a:chExt cx="513773" cy="511278"/>
            </a:xfrm>
          </p:grpSpPr>
          <p:sp>
            <p:nvSpPr>
              <p:cNvPr id="28" name="椭圆 27"/>
              <p:cNvSpPr/>
              <p:nvPr/>
            </p:nvSpPr>
            <p:spPr>
              <a:xfrm>
                <a:off x="1947617" y="2263812"/>
                <a:ext cx="511278" cy="511278"/>
              </a:xfrm>
              <a:prstGeom prst="ellipse">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6630386" y="2653775"/>
            <a:ext cx="1747731" cy="1577702"/>
            <a:chOff x="1388760" y="2263812"/>
            <a:chExt cx="1747731" cy="1577702"/>
          </a:xfrm>
        </p:grpSpPr>
        <p:sp>
          <p:nvSpPr>
            <p:cNvPr id="31"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编辑标题致力于专业</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mn-ea"/>
                <a:cs typeface="+mn-cs"/>
              </a:endParaRPr>
            </a:p>
          </p:txBody>
        </p:sp>
        <p:grpSp>
          <p:nvGrpSpPr>
            <p:cNvPr id="32" name="组合 31"/>
            <p:cNvGrpSpPr/>
            <p:nvPr/>
          </p:nvGrpSpPr>
          <p:grpSpPr>
            <a:xfrm>
              <a:off x="1945122" y="2263812"/>
              <a:ext cx="513773" cy="511278"/>
              <a:chOff x="1945122" y="2263812"/>
              <a:chExt cx="513773" cy="511278"/>
            </a:xfrm>
          </p:grpSpPr>
          <p:sp>
            <p:nvSpPr>
              <p:cNvPr id="33" name="椭圆 32"/>
              <p:cNvSpPr/>
              <p:nvPr/>
            </p:nvSpPr>
            <p:spPr>
              <a:xfrm>
                <a:off x="1947617" y="2263812"/>
                <a:ext cx="511278" cy="511278"/>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9214691" y="2653775"/>
            <a:ext cx="1747731" cy="1577702"/>
            <a:chOff x="1388760" y="2263812"/>
            <a:chExt cx="1747731" cy="1577702"/>
          </a:xfrm>
        </p:grpSpPr>
        <p:sp>
          <p:nvSpPr>
            <p:cNvPr id="36" name="Content Placeholder 2"/>
            <p:cNvSpPr txBox="1"/>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编辑标题致力于专业</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模板的发布，课件及汇报</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PPT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的美化</a:t>
              </a:r>
              <a:endParaRPr kumimoji="0" lang="en-US" sz="1100" b="0" i="0" u="none" strike="noStrike" kern="1200" cap="none" spc="0" normalizeH="0" baseline="0" noProof="0" dirty="0">
                <a:ln>
                  <a:noFill/>
                </a:ln>
                <a:solidFill>
                  <a:prstClr val="white">
                    <a:lumMod val="65000"/>
                  </a:prstClr>
                </a:solidFill>
                <a:effectLst/>
                <a:uLnTx/>
                <a:uFillTx/>
                <a:latin typeface="微软雅黑" panose="020B0503020204020204" pitchFamily="34" charset="-122"/>
                <a:ea typeface="+mn-ea"/>
                <a:cs typeface="+mn-cs"/>
              </a:endParaRPr>
            </a:p>
          </p:txBody>
        </p:sp>
        <p:grpSp>
          <p:nvGrpSpPr>
            <p:cNvPr id="37" name="组合 36"/>
            <p:cNvGrpSpPr/>
            <p:nvPr/>
          </p:nvGrpSpPr>
          <p:grpSpPr>
            <a:xfrm>
              <a:off x="1945122" y="2263812"/>
              <a:ext cx="513773" cy="511278"/>
              <a:chOff x="1945122" y="2263812"/>
              <a:chExt cx="513773" cy="511278"/>
            </a:xfrm>
          </p:grpSpPr>
          <p:sp>
            <p:nvSpPr>
              <p:cNvPr id="38" name="椭圆 37"/>
              <p:cNvSpPr/>
              <p:nvPr/>
            </p:nvSpPr>
            <p:spPr>
              <a:xfrm>
                <a:off x="1947617" y="2263812"/>
                <a:ext cx="511278" cy="511278"/>
              </a:xfrm>
              <a:prstGeom prst="ellipse">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1945122" y="2319396"/>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45" name="组合 44"/>
          <p:cNvGrpSpPr/>
          <p:nvPr/>
        </p:nvGrpSpPr>
        <p:grpSpPr>
          <a:xfrm>
            <a:off x="152685" y="228796"/>
            <a:ext cx="3179662" cy="717747"/>
            <a:chOff x="152685" y="228796"/>
            <a:chExt cx="3179662" cy="717747"/>
          </a:xfrm>
        </p:grpSpPr>
        <p:pic>
          <p:nvPicPr>
            <p:cNvPr id="46" name="图片 45"/>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47" name="文本框 46"/>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60"/>
          <p:cNvSpPr/>
          <p:nvPr/>
        </p:nvSpPr>
        <p:spPr bwMode="auto">
          <a:xfrm rot="5400000">
            <a:off x="2718696" y="3169513"/>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E2738A"/>
          </a:solidFill>
          <a:ln>
            <a:noFill/>
          </a:ln>
        </p:spPr>
        <p:txBody>
          <a:bodyPr vert="horz" wrap="square" lIns="91440" tIns="45720" rIns="91440" bIns="45720" numCol="1" anchor="t" anchorCtr="0" compatLnSpc="1"/>
          <a:lstStyle/>
          <a:p>
            <a:endParaRPr lang="zh-CN" altLang="en-US"/>
          </a:p>
        </p:txBody>
      </p:sp>
      <p:sp>
        <p:nvSpPr>
          <p:cNvPr id="9" name="Freeform 261"/>
          <p:cNvSpPr>
            <a:spLocks noEditPoints="1"/>
          </p:cNvSpPr>
          <p:nvPr/>
        </p:nvSpPr>
        <p:spPr bwMode="auto">
          <a:xfrm rot="5400000">
            <a:off x="4143917" y="2561100"/>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84D0D8"/>
          </a:solidFill>
          <a:ln>
            <a:solidFill>
              <a:srgbClr val="84D0D8"/>
            </a:solidFill>
          </a:ln>
        </p:spPr>
        <p:txBody>
          <a:bodyPr vert="horz" wrap="square" lIns="91440" tIns="45720" rIns="91440" bIns="45720" numCol="1" anchor="t" anchorCtr="0" compatLnSpc="1"/>
          <a:lstStyle/>
          <a:p>
            <a:endParaRPr lang="zh-CN" altLang="en-US"/>
          </a:p>
        </p:txBody>
      </p:sp>
      <p:sp>
        <p:nvSpPr>
          <p:cNvPr id="10" name="Freeform 260"/>
          <p:cNvSpPr/>
          <p:nvPr/>
        </p:nvSpPr>
        <p:spPr bwMode="auto">
          <a:xfrm rot="5400000">
            <a:off x="5643556" y="3169511"/>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E2738A"/>
          </a:solidFill>
          <a:ln>
            <a:noFill/>
          </a:ln>
        </p:spPr>
        <p:txBody>
          <a:bodyPr vert="horz" wrap="square" lIns="91440" tIns="45720" rIns="91440" bIns="45720" numCol="1" anchor="t" anchorCtr="0" compatLnSpc="1"/>
          <a:lstStyle/>
          <a:p>
            <a:endParaRPr lang="zh-CN" altLang="en-US"/>
          </a:p>
        </p:txBody>
      </p:sp>
      <p:sp>
        <p:nvSpPr>
          <p:cNvPr id="11" name="Freeform 261"/>
          <p:cNvSpPr>
            <a:spLocks noEditPoints="1"/>
          </p:cNvSpPr>
          <p:nvPr/>
        </p:nvSpPr>
        <p:spPr bwMode="auto">
          <a:xfrm rot="5400000">
            <a:off x="7282622" y="2561102"/>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84D0D8"/>
          </a:solidFill>
          <a:ln>
            <a:solidFill>
              <a:srgbClr val="84D0D8"/>
            </a:solidFill>
          </a:ln>
        </p:spPr>
        <p:txBody>
          <a:bodyPr vert="horz" wrap="square" lIns="91440" tIns="45720" rIns="91440" bIns="45720" numCol="1" anchor="t" anchorCtr="0" compatLnSpc="1"/>
          <a:lstStyle/>
          <a:p>
            <a:endParaRPr lang="zh-CN" altLang="en-US"/>
          </a:p>
        </p:txBody>
      </p:sp>
      <p:sp>
        <p:nvSpPr>
          <p:cNvPr id="12" name="Freeform 260"/>
          <p:cNvSpPr/>
          <p:nvPr/>
        </p:nvSpPr>
        <p:spPr bwMode="auto">
          <a:xfrm rot="5400000">
            <a:off x="8782262" y="3169514"/>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E2738A"/>
          </a:solidFill>
          <a:ln>
            <a:noFill/>
          </a:ln>
        </p:spPr>
        <p:txBody>
          <a:bodyPr vert="horz" wrap="square" lIns="91440" tIns="45720" rIns="91440" bIns="45720" numCol="1" anchor="t" anchorCtr="0" compatLnSpc="1"/>
          <a:lstStyle/>
          <a:p>
            <a:endParaRPr lang="zh-CN" altLang="en-US"/>
          </a:p>
        </p:txBody>
      </p:sp>
      <p:cxnSp>
        <p:nvCxnSpPr>
          <p:cNvPr id="13" name="直接连接符 12"/>
          <p:cNvCxnSpPr/>
          <p:nvPr/>
        </p:nvCxnSpPr>
        <p:spPr>
          <a:xfrm>
            <a:off x="4450447" y="224790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8801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912877"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558429" y="222757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051583" y="418019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632072" y="1488336"/>
            <a:ext cx="2373347" cy="738664"/>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400" dirty="0"/>
          </a:p>
        </p:txBody>
      </p:sp>
      <p:sp>
        <p:nvSpPr>
          <p:cNvPr id="19" name="文本框 18"/>
          <p:cNvSpPr txBox="1"/>
          <p:nvPr/>
        </p:nvSpPr>
        <p:spPr>
          <a:xfrm>
            <a:off x="3632073" y="1099348"/>
            <a:ext cx="1725647" cy="400110"/>
          </a:xfrm>
          <a:prstGeom prst="rect">
            <a:avLst/>
          </a:prstGeom>
          <a:noFill/>
        </p:spPr>
        <p:txBody>
          <a:bodyPr wrap="square" rtlCol="0">
            <a:spAutoFit/>
          </a:bodyPr>
          <a:lstStyle/>
          <a:p>
            <a:r>
              <a:rPr lang="zh-CN" altLang="en-US" sz="2000" b="1" dirty="0">
                <a:solidFill>
                  <a:srgbClr val="84D0D8"/>
                </a:solidFill>
                <a:latin typeface="微软雅黑" panose="020B0503020204020204" pitchFamily="34" charset="-122"/>
                <a:ea typeface="微软雅黑" panose="020B0503020204020204" pitchFamily="34" charset="-122"/>
              </a:rPr>
              <a:t>单击添加标题</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20" name="矩形 19"/>
          <p:cNvSpPr/>
          <p:nvPr/>
        </p:nvSpPr>
        <p:spPr>
          <a:xfrm>
            <a:off x="2125192" y="5178782"/>
            <a:ext cx="2373347" cy="738664"/>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400" dirty="0"/>
          </a:p>
        </p:txBody>
      </p:sp>
      <p:sp>
        <p:nvSpPr>
          <p:cNvPr id="21" name="文本框 20"/>
          <p:cNvSpPr txBox="1"/>
          <p:nvPr/>
        </p:nvSpPr>
        <p:spPr>
          <a:xfrm>
            <a:off x="2125193" y="4789794"/>
            <a:ext cx="1725647" cy="400110"/>
          </a:xfrm>
          <a:prstGeom prst="rect">
            <a:avLst/>
          </a:prstGeom>
          <a:noFill/>
        </p:spPr>
        <p:txBody>
          <a:bodyPr wrap="square" rtlCol="0">
            <a:spAutoFit/>
          </a:bodyPr>
          <a:lstStyle/>
          <a:p>
            <a:pPr algn="ctr"/>
            <a:r>
              <a:rPr lang="zh-CN" altLang="en-US" sz="2000" b="1" dirty="0">
                <a:solidFill>
                  <a:srgbClr val="E2738A"/>
                </a:solidFill>
                <a:latin typeface="微软雅黑" panose="020B0503020204020204" pitchFamily="34" charset="-122"/>
                <a:ea typeface="微软雅黑" panose="020B0503020204020204" pitchFamily="34" charset="-122"/>
              </a:rPr>
              <a:t>单击添加标题</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2" name="矩形 21"/>
          <p:cNvSpPr/>
          <p:nvPr/>
        </p:nvSpPr>
        <p:spPr>
          <a:xfrm>
            <a:off x="5091018" y="5167660"/>
            <a:ext cx="2373347" cy="738664"/>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400" dirty="0"/>
          </a:p>
        </p:txBody>
      </p:sp>
      <p:sp>
        <p:nvSpPr>
          <p:cNvPr id="23" name="文本框 22"/>
          <p:cNvSpPr txBox="1"/>
          <p:nvPr/>
        </p:nvSpPr>
        <p:spPr>
          <a:xfrm>
            <a:off x="5091019" y="4778672"/>
            <a:ext cx="1725647" cy="400110"/>
          </a:xfrm>
          <a:prstGeom prst="rect">
            <a:avLst/>
          </a:prstGeom>
          <a:noFill/>
        </p:spPr>
        <p:txBody>
          <a:bodyPr wrap="square" rtlCol="0">
            <a:spAutoFit/>
          </a:bodyPr>
          <a:lstStyle/>
          <a:p>
            <a:pPr algn="ctr"/>
            <a:r>
              <a:rPr lang="zh-CN" altLang="en-US" sz="2000" b="1" dirty="0">
                <a:solidFill>
                  <a:srgbClr val="E2738A"/>
                </a:solidFill>
                <a:latin typeface="微软雅黑" panose="020B0503020204020204" pitchFamily="34" charset="-122"/>
                <a:ea typeface="微软雅黑" panose="020B0503020204020204" pitchFamily="34" charset="-122"/>
              </a:rPr>
              <a:t>单击添加标题</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4" name="矩形 23"/>
          <p:cNvSpPr/>
          <p:nvPr/>
        </p:nvSpPr>
        <p:spPr>
          <a:xfrm>
            <a:off x="6695604" y="1488336"/>
            <a:ext cx="2373347" cy="738664"/>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400" dirty="0"/>
          </a:p>
        </p:txBody>
      </p:sp>
      <p:sp>
        <p:nvSpPr>
          <p:cNvPr id="25" name="文本框 24"/>
          <p:cNvSpPr txBox="1"/>
          <p:nvPr/>
        </p:nvSpPr>
        <p:spPr>
          <a:xfrm>
            <a:off x="6695605" y="1099348"/>
            <a:ext cx="1725647" cy="400110"/>
          </a:xfrm>
          <a:prstGeom prst="rect">
            <a:avLst/>
          </a:prstGeom>
          <a:noFill/>
        </p:spPr>
        <p:txBody>
          <a:bodyPr wrap="square" rtlCol="0">
            <a:spAutoFit/>
          </a:bodyPr>
          <a:lstStyle/>
          <a:p>
            <a:r>
              <a:rPr lang="zh-CN" altLang="en-US" sz="2000" b="1" dirty="0">
                <a:solidFill>
                  <a:srgbClr val="84D0D8"/>
                </a:solidFill>
                <a:latin typeface="微软雅黑" panose="020B0503020204020204" pitchFamily="34" charset="-122"/>
                <a:ea typeface="微软雅黑" panose="020B0503020204020204" pitchFamily="34" charset="-122"/>
              </a:rPr>
              <a:t>单击添加标题</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26" name="矩形 25"/>
          <p:cNvSpPr/>
          <p:nvPr/>
        </p:nvSpPr>
        <p:spPr>
          <a:xfrm>
            <a:off x="8172698" y="5181151"/>
            <a:ext cx="2373347" cy="738664"/>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400" dirty="0"/>
          </a:p>
        </p:txBody>
      </p:sp>
      <p:sp>
        <p:nvSpPr>
          <p:cNvPr id="27" name="文本框 26"/>
          <p:cNvSpPr txBox="1"/>
          <p:nvPr/>
        </p:nvSpPr>
        <p:spPr>
          <a:xfrm>
            <a:off x="8172699" y="4792163"/>
            <a:ext cx="1725647" cy="400110"/>
          </a:xfrm>
          <a:prstGeom prst="rect">
            <a:avLst/>
          </a:prstGeom>
          <a:noFill/>
        </p:spPr>
        <p:txBody>
          <a:bodyPr wrap="square" rtlCol="0">
            <a:spAutoFit/>
          </a:bodyPr>
          <a:lstStyle/>
          <a:p>
            <a:pPr algn="ctr"/>
            <a:r>
              <a:rPr lang="zh-CN" altLang="en-US" sz="2000" b="1" dirty="0">
                <a:solidFill>
                  <a:srgbClr val="E2738A"/>
                </a:solidFill>
                <a:latin typeface="微软雅黑" panose="020B0503020204020204" pitchFamily="34" charset="-122"/>
                <a:ea typeface="微软雅黑" panose="020B0503020204020204" pitchFamily="34" charset="-122"/>
              </a:rPr>
              <a:t>单击添加标题</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52685" y="228796"/>
            <a:ext cx="3179662" cy="717747"/>
            <a:chOff x="152685" y="228796"/>
            <a:chExt cx="3179662" cy="717747"/>
          </a:xfrm>
        </p:grpSpPr>
        <p:pic>
          <p:nvPicPr>
            <p:cNvPr id="29" name="图片 28"/>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0" name="文本框 29"/>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a:stCxn id="14" idx="5"/>
            <a:endCxn id="16" idx="2"/>
          </p:cNvCxnSpPr>
          <p:nvPr/>
        </p:nvCxnSpPr>
        <p:spPr>
          <a:xfrm>
            <a:off x="3778278" y="3705507"/>
            <a:ext cx="3326456" cy="13502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442071" y="2334536"/>
            <a:ext cx="516295" cy="2448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4" idx="7"/>
            <a:endCxn id="15" idx="2"/>
          </p:cNvCxnSpPr>
          <p:nvPr/>
        </p:nvCxnSpPr>
        <p:spPr>
          <a:xfrm flipV="1">
            <a:off x="3778278" y="2132721"/>
            <a:ext cx="3998064" cy="110669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508046" y="1849664"/>
            <a:ext cx="2933700" cy="2933700"/>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866001" y="1716314"/>
            <a:ext cx="580672" cy="774372"/>
          </a:xfrm>
          <a:custGeom>
            <a:avLst/>
            <a:gdLst>
              <a:gd name="connsiteX0" fmla="*/ 168696 w 580672"/>
              <a:gd name="connsiteY0" fmla="*/ 0 h 774372"/>
              <a:gd name="connsiteX1" fmla="*/ 580672 w 580672"/>
              <a:gd name="connsiteY1" fmla="*/ 411976 h 774372"/>
              <a:gd name="connsiteX2" fmla="*/ 399036 w 580672"/>
              <a:gd name="connsiteY2" fmla="*/ 753593 h 774372"/>
              <a:gd name="connsiteX3" fmla="*/ 360754 w 580672"/>
              <a:gd name="connsiteY3" fmla="*/ 774372 h 774372"/>
              <a:gd name="connsiteX4" fmla="*/ 282039 w 580672"/>
              <a:gd name="connsiteY4" fmla="*/ 613459 h 774372"/>
              <a:gd name="connsiteX5" fmla="*/ 334685 w 580672"/>
              <a:gd name="connsiteY5" fmla="*/ 577964 h 774372"/>
              <a:gd name="connsiteX6" fmla="*/ 403439 w 580672"/>
              <a:gd name="connsiteY6" fmla="*/ 411975 h 774372"/>
              <a:gd name="connsiteX7" fmla="*/ 168695 w 580672"/>
              <a:gd name="connsiteY7" fmla="*/ 177231 h 774372"/>
              <a:gd name="connsiteX8" fmla="*/ 121386 w 580672"/>
              <a:gd name="connsiteY8" fmla="*/ 182000 h 774372"/>
              <a:gd name="connsiteX9" fmla="*/ 77625 w 580672"/>
              <a:gd name="connsiteY9" fmla="*/ 195584 h 774372"/>
              <a:gd name="connsiteX10" fmla="*/ 0 w 580672"/>
              <a:gd name="connsiteY10" fmla="*/ 36900 h 774372"/>
              <a:gd name="connsiteX11" fmla="*/ 8337 w 580672"/>
              <a:gd name="connsiteY11" fmla="*/ 32375 h 774372"/>
              <a:gd name="connsiteX12" fmla="*/ 168696 w 580672"/>
              <a:gd name="connsiteY12" fmla="*/ 0 h 77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0672" h="774372">
                <a:moveTo>
                  <a:pt x="168696" y="0"/>
                </a:moveTo>
                <a:cubicBezTo>
                  <a:pt x="396224" y="0"/>
                  <a:pt x="580672" y="184448"/>
                  <a:pt x="580672" y="411976"/>
                </a:cubicBezTo>
                <a:cubicBezTo>
                  <a:pt x="580672" y="554181"/>
                  <a:pt x="508622" y="679558"/>
                  <a:pt x="399036" y="753593"/>
                </a:cubicBezTo>
                <a:lnTo>
                  <a:pt x="360754" y="774372"/>
                </a:lnTo>
                <a:lnTo>
                  <a:pt x="282039" y="613459"/>
                </a:lnTo>
                <a:lnTo>
                  <a:pt x="334685" y="577964"/>
                </a:lnTo>
                <a:cubicBezTo>
                  <a:pt x="377165" y="535484"/>
                  <a:pt x="403439" y="476798"/>
                  <a:pt x="403439" y="411975"/>
                </a:cubicBezTo>
                <a:cubicBezTo>
                  <a:pt x="403439" y="282329"/>
                  <a:pt x="298341" y="177231"/>
                  <a:pt x="168695" y="177231"/>
                </a:cubicBezTo>
                <a:cubicBezTo>
                  <a:pt x="152490" y="177231"/>
                  <a:pt x="136667" y="178873"/>
                  <a:pt x="121386" y="182000"/>
                </a:cubicBezTo>
                <a:lnTo>
                  <a:pt x="77625" y="195584"/>
                </a:lnTo>
                <a:lnTo>
                  <a:pt x="0" y="36900"/>
                </a:lnTo>
                <a:lnTo>
                  <a:pt x="8337" y="32375"/>
                </a:lnTo>
                <a:cubicBezTo>
                  <a:pt x="57625" y="11528"/>
                  <a:pt x="111814" y="0"/>
                  <a:pt x="168696" y="0"/>
                </a:cubicBez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6921740" y="4819275"/>
            <a:ext cx="931982" cy="710892"/>
          </a:xfrm>
          <a:custGeom>
            <a:avLst/>
            <a:gdLst>
              <a:gd name="connsiteX0" fmla="*/ 862193 w 931982"/>
              <a:gd name="connsiteY0" fmla="*/ 0 h 710892"/>
              <a:gd name="connsiteX1" fmla="*/ 895210 w 931982"/>
              <a:gd name="connsiteY1" fmla="*/ 60830 h 710892"/>
              <a:gd name="connsiteX2" fmla="*/ 931982 w 931982"/>
              <a:gd name="connsiteY2" fmla="*/ 242967 h 710892"/>
              <a:gd name="connsiteX3" fmla="*/ 464057 w 931982"/>
              <a:gd name="connsiteY3" fmla="*/ 710892 h 710892"/>
              <a:gd name="connsiteX4" fmla="*/ 5639 w 931982"/>
              <a:gd name="connsiteY4" fmla="*/ 337270 h 710892"/>
              <a:gd name="connsiteX5" fmla="*/ 0 w 931982"/>
              <a:gd name="connsiteY5" fmla="*/ 281337 h 710892"/>
              <a:gd name="connsiteX6" fmla="*/ 195297 w 931982"/>
              <a:gd name="connsiteY6" fmla="*/ 217611 h 710892"/>
              <a:gd name="connsiteX7" fmla="*/ 191769 w 931982"/>
              <a:gd name="connsiteY7" fmla="*/ 252603 h 710892"/>
              <a:gd name="connsiteX8" fmla="*/ 480283 w 931982"/>
              <a:gd name="connsiteY8" fmla="*/ 541117 h 710892"/>
              <a:gd name="connsiteX9" fmla="*/ 768797 w 931982"/>
              <a:gd name="connsiteY9" fmla="*/ 252603 h 710892"/>
              <a:gd name="connsiteX10" fmla="*/ 719524 w 931982"/>
              <a:gd name="connsiteY10" fmla="*/ 91292 h 710892"/>
              <a:gd name="connsiteX11" fmla="*/ 690441 w 931982"/>
              <a:gd name="connsiteY11" fmla="*/ 56044 h 71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982" h="710892">
                <a:moveTo>
                  <a:pt x="862193" y="0"/>
                </a:moveTo>
                <a:lnTo>
                  <a:pt x="895210" y="60830"/>
                </a:lnTo>
                <a:cubicBezTo>
                  <a:pt x="918889" y="116811"/>
                  <a:pt x="931982" y="178360"/>
                  <a:pt x="931982" y="242967"/>
                </a:cubicBezTo>
                <a:cubicBezTo>
                  <a:pt x="931982" y="501395"/>
                  <a:pt x="722485" y="710892"/>
                  <a:pt x="464057" y="710892"/>
                </a:cubicBezTo>
                <a:cubicBezTo>
                  <a:pt x="237933" y="710892"/>
                  <a:pt x="49271" y="550496"/>
                  <a:pt x="5639" y="337270"/>
                </a:cubicBezTo>
                <a:lnTo>
                  <a:pt x="0" y="281337"/>
                </a:lnTo>
                <a:lnTo>
                  <a:pt x="195297" y="217611"/>
                </a:lnTo>
                <a:lnTo>
                  <a:pt x="191769" y="252603"/>
                </a:lnTo>
                <a:cubicBezTo>
                  <a:pt x="191769" y="411945"/>
                  <a:pt x="320941" y="541117"/>
                  <a:pt x="480283" y="541117"/>
                </a:cubicBezTo>
                <a:cubicBezTo>
                  <a:pt x="639625" y="541117"/>
                  <a:pt x="768797" y="411945"/>
                  <a:pt x="768797" y="252603"/>
                </a:cubicBezTo>
                <a:cubicBezTo>
                  <a:pt x="768797" y="192850"/>
                  <a:pt x="750632" y="137339"/>
                  <a:pt x="719524" y="91292"/>
                </a:cubicBezTo>
                <a:lnTo>
                  <a:pt x="690441" y="56044"/>
                </a:ln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2962121" y="2935513"/>
            <a:ext cx="741101" cy="1133950"/>
          </a:xfrm>
          <a:custGeom>
            <a:avLst/>
            <a:gdLst>
              <a:gd name="connsiteX0" fmla="*/ 566975 w 741101"/>
              <a:gd name="connsiteY0" fmla="*/ 0 h 1133950"/>
              <a:gd name="connsiteX1" fmla="*/ 681241 w 741101"/>
              <a:gd name="connsiteY1" fmla="*/ 11519 h 1133950"/>
              <a:gd name="connsiteX2" fmla="*/ 741101 w 741101"/>
              <a:gd name="connsiteY2" fmla="*/ 30101 h 1133950"/>
              <a:gd name="connsiteX3" fmla="*/ 741101 w 741101"/>
              <a:gd name="connsiteY3" fmla="*/ 264300 h 1133950"/>
              <a:gd name="connsiteX4" fmla="*/ 701950 w 741101"/>
              <a:gd name="connsiteY4" fmla="*/ 243050 h 1133950"/>
              <a:gd name="connsiteX5" fmla="*/ 573664 w 741101"/>
              <a:gd name="connsiteY5" fmla="*/ 217150 h 1133950"/>
              <a:gd name="connsiteX6" fmla="*/ 244088 w 741101"/>
              <a:gd name="connsiteY6" fmla="*/ 546726 h 1133950"/>
              <a:gd name="connsiteX7" fmla="*/ 573664 w 741101"/>
              <a:gd name="connsiteY7" fmla="*/ 876302 h 1133950"/>
              <a:gd name="connsiteX8" fmla="*/ 701950 w 741101"/>
              <a:gd name="connsiteY8" fmla="*/ 850403 h 1133950"/>
              <a:gd name="connsiteX9" fmla="*/ 741101 w 741101"/>
              <a:gd name="connsiteY9" fmla="*/ 829152 h 1133950"/>
              <a:gd name="connsiteX10" fmla="*/ 741101 w 741101"/>
              <a:gd name="connsiteY10" fmla="*/ 1103850 h 1133950"/>
              <a:gd name="connsiteX11" fmla="*/ 681241 w 741101"/>
              <a:gd name="connsiteY11" fmla="*/ 1122431 h 1133950"/>
              <a:gd name="connsiteX12" fmla="*/ 566975 w 741101"/>
              <a:gd name="connsiteY12" fmla="*/ 1133950 h 1133950"/>
              <a:gd name="connsiteX13" fmla="*/ 0 w 741101"/>
              <a:gd name="connsiteY13" fmla="*/ 566975 h 1133950"/>
              <a:gd name="connsiteX14" fmla="*/ 566975 w 741101"/>
              <a:gd name="connsiteY14" fmla="*/ 0 h 113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1101" h="1133950">
                <a:moveTo>
                  <a:pt x="566975" y="0"/>
                </a:moveTo>
                <a:cubicBezTo>
                  <a:pt x="606117" y="0"/>
                  <a:pt x="644332" y="3966"/>
                  <a:pt x="681241" y="11519"/>
                </a:cubicBezTo>
                <a:lnTo>
                  <a:pt x="741101" y="30101"/>
                </a:lnTo>
                <a:lnTo>
                  <a:pt x="741101" y="264300"/>
                </a:lnTo>
                <a:lnTo>
                  <a:pt x="701950" y="243050"/>
                </a:lnTo>
                <a:cubicBezTo>
                  <a:pt x="662520" y="226372"/>
                  <a:pt x="619169" y="217150"/>
                  <a:pt x="573664" y="217150"/>
                </a:cubicBezTo>
                <a:cubicBezTo>
                  <a:pt x="391644" y="217150"/>
                  <a:pt x="244088" y="364706"/>
                  <a:pt x="244088" y="546726"/>
                </a:cubicBezTo>
                <a:cubicBezTo>
                  <a:pt x="244088" y="728746"/>
                  <a:pt x="391644" y="876302"/>
                  <a:pt x="573664" y="876302"/>
                </a:cubicBezTo>
                <a:cubicBezTo>
                  <a:pt x="619169" y="876302"/>
                  <a:pt x="662520" y="867080"/>
                  <a:pt x="701950" y="850403"/>
                </a:cubicBezTo>
                <a:lnTo>
                  <a:pt x="741101" y="829152"/>
                </a:lnTo>
                <a:lnTo>
                  <a:pt x="741101" y="1103850"/>
                </a:lnTo>
                <a:lnTo>
                  <a:pt x="681241" y="1122431"/>
                </a:lnTo>
                <a:cubicBezTo>
                  <a:pt x="644332" y="1129984"/>
                  <a:pt x="606117" y="1133950"/>
                  <a:pt x="566975" y="1133950"/>
                </a:cubicBezTo>
                <a:cubicBezTo>
                  <a:pt x="253843" y="1133950"/>
                  <a:pt x="0" y="880107"/>
                  <a:pt x="0" y="566975"/>
                </a:cubicBezTo>
                <a:cubicBezTo>
                  <a:pt x="0" y="253843"/>
                  <a:pt x="253843" y="0"/>
                  <a:pt x="566975" y="0"/>
                </a:cubicBez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15657" y="3142886"/>
            <a:ext cx="659151" cy="659151"/>
          </a:xfrm>
          <a:prstGeom prst="ellipse">
            <a:avLst/>
          </a:prstGeom>
          <a:solidFill>
            <a:srgbClr val="E2738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7776342" y="1897977"/>
            <a:ext cx="469487" cy="469487"/>
          </a:xfrm>
          <a:prstGeom prst="ellipse">
            <a:avLst/>
          </a:prstGeom>
          <a:solidFill>
            <a:srgbClr val="E2738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104734" y="4767232"/>
            <a:ext cx="577027" cy="577027"/>
          </a:xfrm>
          <a:prstGeom prst="ellipse">
            <a:avLst/>
          </a:prstGeom>
          <a:solidFill>
            <a:srgbClr val="E2738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860702" y="2948783"/>
            <a:ext cx="2335044" cy="1200329"/>
          </a:xfrm>
          <a:prstGeom prst="rect">
            <a:avLst/>
          </a:prstGeom>
        </p:spPr>
        <p:txBody>
          <a:bodyPr wrap="square">
            <a:spAutoFit/>
          </a:bodyPr>
          <a:lstStyle/>
          <a:p>
            <a:pPr algn="ct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600" dirty="0">
              <a:solidFill>
                <a:schemeClr val="bg1"/>
              </a:solidFill>
            </a:endParaRPr>
          </a:p>
        </p:txBody>
      </p:sp>
      <p:sp>
        <p:nvSpPr>
          <p:cNvPr id="18" name="文本框 17"/>
          <p:cNvSpPr txBox="1"/>
          <p:nvPr/>
        </p:nvSpPr>
        <p:spPr>
          <a:xfrm>
            <a:off x="5078819" y="2564350"/>
            <a:ext cx="1803667"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单击添加标题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804548" y="3429000"/>
            <a:ext cx="2094490" cy="1200329"/>
          </a:xfrm>
          <a:prstGeom prst="rect">
            <a:avLst/>
          </a:prstGeom>
        </p:spPr>
        <p:txBody>
          <a:bodyPr wrap="square">
            <a:spAutoFit/>
          </a:bodyPr>
          <a:lstStyle/>
          <a:p>
            <a:pPr algn="r">
              <a:lnSpc>
                <a:spcPct val="150000"/>
              </a:lnSpc>
            </a:pPr>
            <a:r>
              <a:rPr lang="zh-CN" altLang="en-US" sz="16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600" dirty="0">
              <a:solidFill>
                <a:srgbClr val="373535"/>
              </a:solidFill>
            </a:endParaRPr>
          </a:p>
        </p:txBody>
      </p:sp>
      <p:sp>
        <p:nvSpPr>
          <p:cNvPr id="20" name="矩形 19"/>
          <p:cNvSpPr/>
          <p:nvPr/>
        </p:nvSpPr>
        <p:spPr>
          <a:xfrm>
            <a:off x="8673194" y="1920691"/>
            <a:ext cx="3005441" cy="791627"/>
          </a:xfrm>
          <a:prstGeom prst="rect">
            <a:avLst/>
          </a:prstGeom>
        </p:spPr>
        <p:txBody>
          <a:bodyPr wrap="square">
            <a:spAutoFit/>
          </a:bodyPr>
          <a:lstStyle/>
          <a:p>
            <a:pPr>
              <a:lnSpc>
                <a:spcPct val="150000"/>
              </a:lnSpc>
            </a:pPr>
            <a:r>
              <a:rPr lang="zh-CN" altLang="en-US" sz="16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600" dirty="0">
              <a:solidFill>
                <a:srgbClr val="373535"/>
              </a:solidFill>
            </a:endParaRPr>
          </a:p>
        </p:txBody>
      </p:sp>
      <p:sp>
        <p:nvSpPr>
          <p:cNvPr id="21" name="文本框 20"/>
          <p:cNvSpPr txBox="1"/>
          <p:nvPr/>
        </p:nvSpPr>
        <p:spPr>
          <a:xfrm>
            <a:off x="8664658" y="1497867"/>
            <a:ext cx="1803667" cy="400110"/>
          </a:xfrm>
          <a:prstGeom prst="rect">
            <a:avLst/>
          </a:prstGeom>
          <a:noFill/>
        </p:spPr>
        <p:txBody>
          <a:bodyPr wrap="square" rtlCol="0">
            <a:spAutoFit/>
          </a:bodyPr>
          <a:lstStyle/>
          <a:p>
            <a:pPr algn="ctr"/>
            <a:r>
              <a:rPr lang="zh-CN" altLang="en-US" sz="2000" b="1" dirty="0">
                <a:solidFill>
                  <a:srgbClr val="566535"/>
                </a:solidFill>
                <a:latin typeface="微软雅黑" panose="020B0503020204020204" pitchFamily="34" charset="-122"/>
                <a:ea typeface="微软雅黑" panose="020B0503020204020204" pitchFamily="34" charset="-122"/>
              </a:rPr>
              <a:t>主要内容二</a:t>
            </a:r>
            <a:endParaRPr lang="zh-CN" altLang="en-US" sz="2000" b="1" dirty="0">
              <a:solidFill>
                <a:srgbClr val="566535"/>
              </a:solidFill>
              <a:latin typeface="微软雅黑" panose="020B0503020204020204" pitchFamily="34" charset="-122"/>
              <a:ea typeface="微软雅黑" panose="020B0503020204020204" pitchFamily="34" charset="-122"/>
            </a:endParaRPr>
          </a:p>
        </p:txBody>
      </p:sp>
      <p:sp>
        <p:nvSpPr>
          <p:cNvPr id="22" name="矩形 21"/>
          <p:cNvSpPr/>
          <p:nvPr/>
        </p:nvSpPr>
        <p:spPr>
          <a:xfrm>
            <a:off x="8083520" y="4883869"/>
            <a:ext cx="3005441" cy="791627"/>
          </a:xfrm>
          <a:prstGeom prst="rect">
            <a:avLst/>
          </a:prstGeom>
        </p:spPr>
        <p:txBody>
          <a:bodyPr wrap="square">
            <a:spAutoFit/>
          </a:bodyPr>
          <a:lstStyle/>
          <a:p>
            <a:pPr>
              <a:lnSpc>
                <a:spcPct val="150000"/>
              </a:lnSpc>
            </a:pPr>
            <a:r>
              <a:rPr lang="zh-CN" altLang="en-US" sz="16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600" dirty="0">
              <a:solidFill>
                <a:srgbClr val="373535"/>
              </a:solidFill>
            </a:endParaRPr>
          </a:p>
        </p:txBody>
      </p:sp>
      <p:sp>
        <p:nvSpPr>
          <p:cNvPr id="23" name="文本框 22"/>
          <p:cNvSpPr txBox="1"/>
          <p:nvPr/>
        </p:nvSpPr>
        <p:spPr>
          <a:xfrm>
            <a:off x="8074984" y="4461045"/>
            <a:ext cx="1803667" cy="400110"/>
          </a:xfrm>
          <a:prstGeom prst="rect">
            <a:avLst/>
          </a:prstGeom>
          <a:noFill/>
        </p:spPr>
        <p:txBody>
          <a:bodyPr wrap="square" rtlCol="0">
            <a:spAutoFit/>
          </a:bodyPr>
          <a:lstStyle/>
          <a:p>
            <a:pPr algn="ctr"/>
            <a:r>
              <a:rPr lang="zh-CN" altLang="en-US" sz="2000" b="1" dirty="0">
                <a:solidFill>
                  <a:srgbClr val="566535"/>
                </a:solidFill>
                <a:latin typeface="微软雅黑" panose="020B0503020204020204" pitchFamily="34" charset="-122"/>
                <a:ea typeface="微软雅黑" panose="020B0503020204020204" pitchFamily="34" charset="-122"/>
              </a:rPr>
              <a:t>主要内容三</a:t>
            </a:r>
            <a:endParaRPr lang="zh-CN" altLang="en-US" sz="2000" b="1" dirty="0">
              <a:solidFill>
                <a:srgbClr val="566535"/>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97884" y="3028890"/>
            <a:ext cx="1803667" cy="400110"/>
          </a:xfrm>
          <a:prstGeom prst="rect">
            <a:avLst/>
          </a:prstGeom>
          <a:noFill/>
        </p:spPr>
        <p:txBody>
          <a:bodyPr wrap="square" rtlCol="0">
            <a:spAutoFit/>
          </a:bodyPr>
          <a:lstStyle/>
          <a:p>
            <a:pPr algn="ctr"/>
            <a:r>
              <a:rPr lang="zh-CN" altLang="en-US" sz="2000" b="1" dirty="0">
                <a:solidFill>
                  <a:srgbClr val="566535"/>
                </a:solidFill>
                <a:latin typeface="微软雅黑" panose="020B0503020204020204" pitchFamily="34" charset="-122"/>
                <a:ea typeface="微软雅黑" panose="020B0503020204020204" pitchFamily="34" charset="-122"/>
              </a:rPr>
              <a:t>主要内容一</a:t>
            </a:r>
            <a:endParaRPr lang="zh-CN" altLang="en-US" sz="2000" b="1" dirty="0">
              <a:solidFill>
                <a:srgbClr val="566535"/>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52685" y="228796"/>
            <a:ext cx="3179662" cy="717747"/>
            <a:chOff x="152685" y="228796"/>
            <a:chExt cx="3179662" cy="717747"/>
          </a:xfrm>
        </p:grpSpPr>
        <p:pic>
          <p:nvPicPr>
            <p:cNvPr id="26" name="图片 25"/>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27" name="文本框 26"/>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1631531" y="2126392"/>
            <a:ext cx="2002971" cy="711200"/>
          </a:xfrm>
          <a:prstGeom prst="chevron">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3913380" y="2126392"/>
            <a:ext cx="2002971" cy="711200"/>
          </a:xfrm>
          <a:prstGeom prst="chevron">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6283745" y="2126392"/>
            <a:ext cx="2002971" cy="711200"/>
          </a:xfrm>
          <a:prstGeom prst="chevron">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8654110" y="2126392"/>
            <a:ext cx="2002971" cy="711200"/>
          </a:xfrm>
          <a:prstGeom prst="chevron">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29723" y="3184097"/>
            <a:ext cx="8066838" cy="787523"/>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单击此处添加您的文字内容。本模板的所有素材和逻辑图表，均可自由编辑替换和移动。作品中目录框架完整，您可以根据实际进行增添。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084824"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4263396"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633761"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018290" y="2281937"/>
            <a:ext cx="1302938"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步骤四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椭圆 16"/>
          <p:cNvSpPr/>
          <p:nvPr/>
        </p:nvSpPr>
        <p:spPr>
          <a:xfrm>
            <a:off x="2394266" y="4957873"/>
            <a:ext cx="600145" cy="600145"/>
          </a:xfrm>
          <a:prstGeom prst="ellipse">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577746" y="4957873"/>
            <a:ext cx="600145" cy="600145"/>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2533315" y="5099040"/>
            <a:ext cx="322046" cy="317809"/>
            <a:chOff x="9786938" y="3573463"/>
            <a:chExt cx="482600" cy="476250"/>
          </a:xfrm>
          <a:solidFill>
            <a:schemeClr val="bg1"/>
          </a:solidFill>
        </p:grpSpPr>
        <p:sp>
          <p:nvSpPr>
            <p:cNvPr id="20" name="Freeform 107"/>
            <p:cNvSpPr>
              <a:spLocks noEditPoints="1"/>
            </p:cNvSpPr>
            <p:nvPr/>
          </p:nvSpPr>
          <p:spPr bwMode="auto">
            <a:xfrm>
              <a:off x="9786938" y="3573463"/>
              <a:ext cx="325437" cy="319087"/>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Freeform 108"/>
            <p:cNvSpPr>
              <a:spLocks noEditPoints="1"/>
            </p:cNvSpPr>
            <p:nvPr/>
          </p:nvSpPr>
          <p:spPr bwMode="auto">
            <a:xfrm>
              <a:off x="10028238" y="3813175"/>
              <a:ext cx="241300" cy="236538"/>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sp>
        <p:nvSpPr>
          <p:cNvPr id="22" name="Freeform 72"/>
          <p:cNvSpPr>
            <a:spLocks noEditPoints="1"/>
          </p:cNvSpPr>
          <p:nvPr/>
        </p:nvSpPr>
        <p:spPr bwMode="auto">
          <a:xfrm>
            <a:off x="6700384" y="5125461"/>
            <a:ext cx="354867" cy="264967"/>
          </a:xfrm>
          <a:custGeom>
            <a:avLst/>
            <a:gdLst>
              <a:gd name="T0" fmla="*/ 144 w 192"/>
              <a:gd name="T1" fmla="*/ 0 h 144"/>
              <a:gd name="T2" fmla="*/ 80 w 192"/>
              <a:gd name="T3" fmla="*/ 16 h 144"/>
              <a:gd name="T4" fmla="*/ 8 w 192"/>
              <a:gd name="T5" fmla="*/ 39 h 144"/>
              <a:gd name="T6" fmla="*/ 24 w 192"/>
              <a:gd name="T7" fmla="*/ 144 h 144"/>
              <a:gd name="T8" fmla="*/ 44 w 192"/>
              <a:gd name="T9" fmla="*/ 133 h 144"/>
              <a:gd name="T10" fmla="*/ 125 w 192"/>
              <a:gd name="T11" fmla="*/ 80 h 144"/>
              <a:gd name="T12" fmla="*/ 149 w 192"/>
              <a:gd name="T13" fmla="*/ 134 h 144"/>
              <a:gd name="T14" fmla="*/ 192 w 192"/>
              <a:gd name="T15" fmla="*/ 119 h 144"/>
              <a:gd name="T16" fmla="*/ 60 w 192"/>
              <a:gd name="T17" fmla="*/ 48 h 144"/>
              <a:gd name="T18" fmla="*/ 48 w 192"/>
              <a:gd name="T19" fmla="*/ 60 h 144"/>
              <a:gd name="T20" fmla="*/ 40 w 192"/>
              <a:gd name="T21" fmla="*/ 60 h 144"/>
              <a:gd name="T22" fmla="*/ 28 w 192"/>
              <a:gd name="T23" fmla="*/ 48 h 144"/>
              <a:gd name="T24" fmla="*/ 28 w 192"/>
              <a:gd name="T25" fmla="*/ 40 h 144"/>
              <a:gd name="T26" fmla="*/ 40 w 192"/>
              <a:gd name="T27" fmla="*/ 28 h 144"/>
              <a:gd name="T28" fmla="*/ 48 w 192"/>
              <a:gd name="T29" fmla="*/ 28 h 144"/>
              <a:gd name="T30" fmla="*/ 60 w 192"/>
              <a:gd name="T31" fmla="*/ 40 h 144"/>
              <a:gd name="T32" fmla="*/ 60 w 192"/>
              <a:gd name="T33" fmla="*/ 48 h 144"/>
              <a:gd name="T34" fmla="*/ 84 w 192"/>
              <a:gd name="T35" fmla="*/ 56 h 144"/>
              <a:gd name="T36" fmla="*/ 84 w 192"/>
              <a:gd name="T37" fmla="*/ 48 h 144"/>
              <a:gd name="T38" fmla="*/ 112 w 192"/>
              <a:gd name="T39" fmla="*/ 52 h 144"/>
              <a:gd name="T40" fmla="*/ 124 w 192"/>
              <a:gd name="T41" fmla="*/ 40 h 144"/>
              <a:gd name="T42" fmla="*/ 124 w 192"/>
              <a:gd name="T43" fmla="*/ 32 h 144"/>
              <a:gd name="T44" fmla="*/ 136 w 192"/>
              <a:gd name="T45" fmla="*/ 36 h 144"/>
              <a:gd name="T46" fmla="*/ 124 w 192"/>
              <a:gd name="T47" fmla="*/ 40 h 144"/>
              <a:gd name="T48" fmla="*/ 132 w 192"/>
              <a:gd name="T49" fmla="*/ 64 h 144"/>
              <a:gd name="T50" fmla="*/ 132 w 192"/>
              <a:gd name="T51" fmla="*/ 56 h 144"/>
              <a:gd name="T52" fmla="*/ 144 w 192"/>
              <a:gd name="T53" fmla="*/ 60 h 144"/>
              <a:gd name="T54" fmla="*/ 148 w 192"/>
              <a:gd name="T55" fmla="*/ 32 h 144"/>
              <a:gd name="T56" fmla="*/ 148 w 192"/>
              <a:gd name="T57" fmla="*/ 24 h 144"/>
              <a:gd name="T58" fmla="*/ 160 w 192"/>
              <a:gd name="T59" fmla="*/ 28 h 144"/>
              <a:gd name="T60" fmla="*/ 148 w 192"/>
              <a:gd name="T61" fmla="*/ 32 h 144"/>
              <a:gd name="T62" fmla="*/ 156 w 192"/>
              <a:gd name="T63" fmla="*/ 56 h 144"/>
              <a:gd name="T64" fmla="*/ 156 w 192"/>
              <a:gd name="T65" fmla="*/ 48 h 144"/>
              <a:gd name="T66" fmla="*/ 168 w 192"/>
              <a:gd name="T67" fmla="*/ 5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44">
                <a:moveTo>
                  <a:pt x="184" y="40"/>
                </a:moveTo>
                <a:cubicBezTo>
                  <a:pt x="184" y="18"/>
                  <a:pt x="166" y="0"/>
                  <a:pt x="144" y="0"/>
                </a:cubicBezTo>
                <a:cubicBezTo>
                  <a:pt x="132" y="0"/>
                  <a:pt x="120" y="6"/>
                  <a:pt x="112" y="16"/>
                </a:cubicBezTo>
                <a:cubicBezTo>
                  <a:pt x="80" y="16"/>
                  <a:pt x="80" y="16"/>
                  <a:pt x="80" y="16"/>
                </a:cubicBezTo>
                <a:cubicBezTo>
                  <a:pt x="73" y="6"/>
                  <a:pt x="61" y="0"/>
                  <a:pt x="48" y="0"/>
                </a:cubicBezTo>
                <a:cubicBezTo>
                  <a:pt x="26" y="0"/>
                  <a:pt x="8" y="18"/>
                  <a:pt x="8" y="39"/>
                </a:cubicBezTo>
                <a:cubicBezTo>
                  <a:pt x="0" y="120"/>
                  <a:pt x="0" y="120"/>
                  <a:pt x="0" y="120"/>
                </a:cubicBezTo>
                <a:cubicBezTo>
                  <a:pt x="0" y="133"/>
                  <a:pt x="11" y="144"/>
                  <a:pt x="24" y="144"/>
                </a:cubicBezTo>
                <a:cubicBezTo>
                  <a:pt x="32" y="144"/>
                  <a:pt x="39" y="140"/>
                  <a:pt x="43" y="134"/>
                </a:cubicBezTo>
                <a:cubicBezTo>
                  <a:pt x="44" y="134"/>
                  <a:pt x="44" y="134"/>
                  <a:pt x="44" y="133"/>
                </a:cubicBezTo>
                <a:cubicBezTo>
                  <a:pt x="67" y="80"/>
                  <a:pt x="67" y="80"/>
                  <a:pt x="67" y="80"/>
                </a:cubicBezTo>
                <a:cubicBezTo>
                  <a:pt x="125" y="80"/>
                  <a:pt x="125" y="80"/>
                  <a:pt x="125" y="80"/>
                </a:cubicBezTo>
                <a:cubicBezTo>
                  <a:pt x="148" y="133"/>
                  <a:pt x="148" y="133"/>
                  <a:pt x="148" y="133"/>
                </a:cubicBezTo>
                <a:cubicBezTo>
                  <a:pt x="149" y="134"/>
                  <a:pt x="149" y="134"/>
                  <a:pt x="149" y="134"/>
                </a:cubicBezTo>
                <a:cubicBezTo>
                  <a:pt x="154" y="140"/>
                  <a:pt x="161" y="144"/>
                  <a:pt x="168" y="144"/>
                </a:cubicBezTo>
                <a:cubicBezTo>
                  <a:pt x="181" y="144"/>
                  <a:pt x="192" y="133"/>
                  <a:pt x="192" y="119"/>
                </a:cubicBezTo>
                <a:lnTo>
                  <a:pt x="184" y="40"/>
                </a:lnTo>
                <a:close/>
                <a:moveTo>
                  <a:pt x="60" y="48"/>
                </a:moveTo>
                <a:cubicBezTo>
                  <a:pt x="48" y="48"/>
                  <a:pt x="48" y="48"/>
                  <a:pt x="48" y="48"/>
                </a:cubicBezTo>
                <a:cubicBezTo>
                  <a:pt x="48" y="60"/>
                  <a:pt x="48" y="60"/>
                  <a:pt x="48" y="60"/>
                </a:cubicBezTo>
                <a:cubicBezTo>
                  <a:pt x="48" y="62"/>
                  <a:pt x="46" y="64"/>
                  <a:pt x="44" y="64"/>
                </a:cubicBezTo>
                <a:cubicBezTo>
                  <a:pt x="42" y="64"/>
                  <a:pt x="40" y="62"/>
                  <a:pt x="40" y="60"/>
                </a:cubicBezTo>
                <a:cubicBezTo>
                  <a:pt x="40" y="48"/>
                  <a:pt x="40" y="48"/>
                  <a:pt x="40" y="48"/>
                </a:cubicBezTo>
                <a:cubicBezTo>
                  <a:pt x="28" y="48"/>
                  <a:pt x="28" y="48"/>
                  <a:pt x="28" y="48"/>
                </a:cubicBezTo>
                <a:cubicBezTo>
                  <a:pt x="26" y="48"/>
                  <a:pt x="24" y="46"/>
                  <a:pt x="24" y="44"/>
                </a:cubicBezTo>
                <a:cubicBezTo>
                  <a:pt x="24" y="42"/>
                  <a:pt x="26" y="40"/>
                  <a:pt x="28" y="40"/>
                </a:cubicBezTo>
                <a:cubicBezTo>
                  <a:pt x="40" y="40"/>
                  <a:pt x="40" y="40"/>
                  <a:pt x="40" y="40"/>
                </a:cubicBezTo>
                <a:cubicBezTo>
                  <a:pt x="40" y="28"/>
                  <a:pt x="40" y="28"/>
                  <a:pt x="40" y="28"/>
                </a:cubicBezTo>
                <a:cubicBezTo>
                  <a:pt x="40" y="26"/>
                  <a:pt x="42" y="24"/>
                  <a:pt x="44" y="24"/>
                </a:cubicBezTo>
                <a:cubicBezTo>
                  <a:pt x="46" y="24"/>
                  <a:pt x="48" y="26"/>
                  <a:pt x="48" y="28"/>
                </a:cubicBezTo>
                <a:cubicBezTo>
                  <a:pt x="48" y="40"/>
                  <a:pt x="48" y="40"/>
                  <a:pt x="48" y="40"/>
                </a:cubicBezTo>
                <a:cubicBezTo>
                  <a:pt x="60" y="40"/>
                  <a:pt x="60" y="40"/>
                  <a:pt x="60" y="40"/>
                </a:cubicBezTo>
                <a:cubicBezTo>
                  <a:pt x="62" y="40"/>
                  <a:pt x="64" y="42"/>
                  <a:pt x="64" y="44"/>
                </a:cubicBezTo>
                <a:cubicBezTo>
                  <a:pt x="64" y="46"/>
                  <a:pt x="62" y="48"/>
                  <a:pt x="60" y="48"/>
                </a:cubicBezTo>
                <a:close/>
                <a:moveTo>
                  <a:pt x="108" y="56"/>
                </a:moveTo>
                <a:cubicBezTo>
                  <a:pt x="84" y="56"/>
                  <a:pt x="84" y="56"/>
                  <a:pt x="84" y="56"/>
                </a:cubicBezTo>
                <a:cubicBezTo>
                  <a:pt x="82" y="56"/>
                  <a:pt x="80" y="54"/>
                  <a:pt x="80" y="52"/>
                </a:cubicBezTo>
                <a:cubicBezTo>
                  <a:pt x="80" y="50"/>
                  <a:pt x="82" y="48"/>
                  <a:pt x="84" y="48"/>
                </a:cubicBezTo>
                <a:cubicBezTo>
                  <a:pt x="108" y="48"/>
                  <a:pt x="108" y="48"/>
                  <a:pt x="108" y="48"/>
                </a:cubicBezTo>
                <a:cubicBezTo>
                  <a:pt x="110" y="48"/>
                  <a:pt x="112" y="50"/>
                  <a:pt x="112" y="52"/>
                </a:cubicBezTo>
                <a:cubicBezTo>
                  <a:pt x="112" y="54"/>
                  <a:pt x="110" y="56"/>
                  <a:pt x="108" y="56"/>
                </a:cubicBezTo>
                <a:close/>
                <a:moveTo>
                  <a:pt x="124" y="40"/>
                </a:moveTo>
                <a:cubicBezTo>
                  <a:pt x="122" y="40"/>
                  <a:pt x="120" y="38"/>
                  <a:pt x="120" y="36"/>
                </a:cubicBezTo>
                <a:cubicBezTo>
                  <a:pt x="120" y="34"/>
                  <a:pt x="122" y="32"/>
                  <a:pt x="124" y="32"/>
                </a:cubicBezTo>
                <a:cubicBezTo>
                  <a:pt x="132" y="32"/>
                  <a:pt x="132" y="32"/>
                  <a:pt x="132" y="32"/>
                </a:cubicBezTo>
                <a:cubicBezTo>
                  <a:pt x="134" y="32"/>
                  <a:pt x="136" y="34"/>
                  <a:pt x="136" y="36"/>
                </a:cubicBezTo>
                <a:cubicBezTo>
                  <a:pt x="136" y="38"/>
                  <a:pt x="134" y="40"/>
                  <a:pt x="132" y="40"/>
                </a:cubicBezTo>
                <a:lnTo>
                  <a:pt x="124" y="40"/>
                </a:lnTo>
                <a:close/>
                <a:moveTo>
                  <a:pt x="140" y="64"/>
                </a:moveTo>
                <a:cubicBezTo>
                  <a:pt x="132" y="64"/>
                  <a:pt x="132" y="64"/>
                  <a:pt x="132" y="64"/>
                </a:cubicBezTo>
                <a:cubicBezTo>
                  <a:pt x="130" y="64"/>
                  <a:pt x="128" y="62"/>
                  <a:pt x="128" y="60"/>
                </a:cubicBezTo>
                <a:cubicBezTo>
                  <a:pt x="128" y="58"/>
                  <a:pt x="130" y="56"/>
                  <a:pt x="132" y="56"/>
                </a:cubicBezTo>
                <a:cubicBezTo>
                  <a:pt x="140" y="56"/>
                  <a:pt x="140" y="56"/>
                  <a:pt x="140" y="56"/>
                </a:cubicBezTo>
                <a:cubicBezTo>
                  <a:pt x="142" y="56"/>
                  <a:pt x="144" y="58"/>
                  <a:pt x="144" y="60"/>
                </a:cubicBezTo>
                <a:cubicBezTo>
                  <a:pt x="144" y="62"/>
                  <a:pt x="142" y="64"/>
                  <a:pt x="140" y="64"/>
                </a:cubicBezTo>
                <a:close/>
                <a:moveTo>
                  <a:pt x="148" y="32"/>
                </a:moveTo>
                <a:cubicBezTo>
                  <a:pt x="146" y="32"/>
                  <a:pt x="144" y="30"/>
                  <a:pt x="144" y="28"/>
                </a:cubicBezTo>
                <a:cubicBezTo>
                  <a:pt x="144" y="26"/>
                  <a:pt x="146" y="24"/>
                  <a:pt x="148" y="24"/>
                </a:cubicBezTo>
                <a:cubicBezTo>
                  <a:pt x="156" y="24"/>
                  <a:pt x="156" y="24"/>
                  <a:pt x="156" y="24"/>
                </a:cubicBezTo>
                <a:cubicBezTo>
                  <a:pt x="158" y="24"/>
                  <a:pt x="160" y="26"/>
                  <a:pt x="160" y="28"/>
                </a:cubicBezTo>
                <a:cubicBezTo>
                  <a:pt x="160" y="30"/>
                  <a:pt x="158" y="32"/>
                  <a:pt x="156" y="32"/>
                </a:cubicBezTo>
                <a:lnTo>
                  <a:pt x="148" y="32"/>
                </a:lnTo>
                <a:close/>
                <a:moveTo>
                  <a:pt x="164" y="56"/>
                </a:moveTo>
                <a:cubicBezTo>
                  <a:pt x="156" y="56"/>
                  <a:pt x="156" y="56"/>
                  <a:pt x="156" y="56"/>
                </a:cubicBezTo>
                <a:cubicBezTo>
                  <a:pt x="154" y="56"/>
                  <a:pt x="152" y="54"/>
                  <a:pt x="152" y="52"/>
                </a:cubicBezTo>
                <a:cubicBezTo>
                  <a:pt x="152" y="50"/>
                  <a:pt x="154" y="48"/>
                  <a:pt x="156" y="48"/>
                </a:cubicBezTo>
                <a:cubicBezTo>
                  <a:pt x="164" y="48"/>
                  <a:pt x="164" y="48"/>
                  <a:pt x="164" y="48"/>
                </a:cubicBezTo>
                <a:cubicBezTo>
                  <a:pt x="166" y="48"/>
                  <a:pt x="168" y="50"/>
                  <a:pt x="168" y="52"/>
                </a:cubicBezTo>
                <a:cubicBezTo>
                  <a:pt x="168" y="54"/>
                  <a:pt x="166" y="56"/>
                  <a:pt x="164" y="56"/>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3" name="矩形 22"/>
          <p:cNvSpPr/>
          <p:nvPr/>
        </p:nvSpPr>
        <p:spPr>
          <a:xfrm>
            <a:off x="3050556" y="4946752"/>
            <a:ext cx="2544856" cy="1027397"/>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4" name="文本框 23"/>
          <p:cNvSpPr txBox="1"/>
          <p:nvPr/>
        </p:nvSpPr>
        <p:spPr>
          <a:xfrm>
            <a:off x="3050556" y="4557763"/>
            <a:ext cx="1725647" cy="400110"/>
          </a:xfrm>
          <a:prstGeom prst="rect">
            <a:avLst/>
          </a:prstGeom>
          <a:noFill/>
        </p:spPr>
        <p:txBody>
          <a:bodyPr wrap="square" rtlCol="0">
            <a:spAutoFit/>
          </a:bodyPr>
          <a:lstStyle/>
          <a:p>
            <a:r>
              <a:rPr lang="zh-CN" altLang="en-US" sz="2000" b="1" dirty="0">
                <a:solidFill>
                  <a:srgbClr val="E2738A"/>
                </a:solidFill>
                <a:latin typeface="微软雅黑" panose="020B0503020204020204" pitchFamily="34" charset="-122"/>
                <a:ea typeface="微软雅黑" panose="020B0503020204020204" pitchFamily="34" charset="-122"/>
              </a:rPr>
              <a:t>思路一</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5" name="矩形 24"/>
          <p:cNvSpPr/>
          <p:nvPr/>
        </p:nvSpPr>
        <p:spPr>
          <a:xfrm>
            <a:off x="7300529" y="4946752"/>
            <a:ext cx="2544856" cy="1027397"/>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6" name="文本框 25"/>
          <p:cNvSpPr txBox="1"/>
          <p:nvPr/>
        </p:nvSpPr>
        <p:spPr>
          <a:xfrm>
            <a:off x="7300529" y="4557763"/>
            <a:ext cx="1725647" cy="400110"/>
          </a:xfrm>
          <a:prstGeom prst="rect">
            <a:avLst/>
          </a:prstGeom>
          <a:noFill/>
        </p:spPr>
        <p:txBody>
          <a:bodyPr wrap="square" rtlCol="0">
            <a:spAutoFit/>
          </a:bodyPr>
          <a:lstStyle/>
          <a:p>
            <a:r>
              <a:rPr lang="zh-CN" altLang="en-US" sz="2000" b="1" dirty="0">
                <a:solidFill>
                  <a:srgbClr val="E2738A"/>
                </a:solidFill>
                <a:latin typeface="微软雅黑" panose="020B0503020204020204" pitchFamily="34" charset="-122"/>
                <a:ea typeface="微软雅黑" panose="020B0503020204020204" pitchFamily="34" charset="-122"/>
              </a:rPr>
              <a:t>思路二</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152685" y="228796"/>
            <a:ext cx="3179662" cy="717747"/>
            <a:chOff x="152685" y="228796"/>
            <a:chExt cx="3179662" cy="717747"/>
          </a:xfrm>
        </p:grpSpPr>
        <p:pic>
          <p:nvPicPr>
            <p:cNvPr id="29" name="图片 28"/>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2" name="文本框 31"/>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4163985" y="0"/>
            <a:ext cx="8228040" cy="6800850"/>
          </a:xfrm>
          <a:prstGeom prst="rect">
            <a:avLst/>
          </a:prstGeom>
        </p:spPr>
      </p:pic>
      <p:sp>
        <p:nvSpPr>
          <p:cNvPr id="13" name="文本框 12"/>
          <p:cNvSpPr txBox="1"/>
          <p:nvPr/>
        </p:nvSpPr>
        <p:spPr>
          <a:xfrm>
            <a:off x="2483599" y="2553999"/>
            <a:ext cx="2877711" cy="1015663"/>
          </a:xfrm>
          <a:prstGeom prst="rect">
            <a:avLst/>
          </a:prstGeom>
          <a:noFill/>
        </p:spPr>
        <p:txBody>
          <a:bodyPr wrap="none" rtlCol="0">
            <a:spAutoFit/>
          </a:bodyPr>
          <a:lstStyle/>
          <a:p>
            <a:r>
              <a:rPr lang="en-US" altLang="zh-CN" sz="6000" dirty="0" smtClean="0">
                <a:solidFill>
                  <a:srgbClr val="E2738A"/>
                </a:solidFill>
                <a:latin typeface="幼圆" panose="02010509060101010101" pitchFamily="49" charset="-122"/>
                <a:ea typeface="幼圆" panose="02010509060101010101" pitchFamily="49" charset="-122"/>
              </a:rPr>
              <a:t>PART 03</a:t>
            </a:r>
            <a:endParaRPr lang="zh-CN" altLang="en-US" sz="6000" dirty="0">
              <a:solidFill>
                <a:srgbClr val="E2738A"/>
              </a:solidFill>
              <a:latin typeface="幼圆" panose="02010509060101010101" pitchFamily="49" charset="-122"/>
              <a:ea typeface="幼圆" panose="02010509060101010101" pitchFamily="49" charset="-122"/>
            </a:endParaRPr>
          </a:p>
        </p:txBody>
      </p:sp>
      <p:sp>
        <p:nvSpPr>
          <p:cNvPr id="14" name="文本框 13"/>
          <p:cNvSpPr txBox="1"/>
          <p:nvPr/>
        </p:nvSpPr>
        <p:spPr>
          <a:xfrm>
            <a:off x="1367909" y="3456412"/>
            <a:ext cx="5109091" cy="830997"/>
          </a:xfrm>
          <a:prstGeom prst="rect">
            <a:avLst/>
          </a:prstGeom>
          <a:noFill/>
        </p:spPr>
        <p:txBody>
          <a:bodyPr wrap="none" rtlCol="0">
            <a:spAutoFit/>
          </a:bodyPr>
          <a:lstStyle/>
          <a:p>
            <a:r>
              <a:rPr lang="zh-CN" altLang="en-US" sz="4800" dirty="0">
                <a:solidFill>
                  <a:srgbClr val="E2738A"/>
                </a:solidFill>
                <a:latin typeface="幼圆" panose="02010509060101010101" pitchFamily="49" charset="-122"/>
                <a:ea typeface="幼圆" panose="02010509060101010101" pitchFamily="49" charset="-122"/>
              </a:rPr>
              <a:t>单击此处添加标题</a:t>
            </a:r>
            <a:endParaRPr lang="zh-CN" altLang="en-US" sz="4800" dirty="0">
              <a:solidFill>
                <a:srgbClr val="E2738A"/>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25"/>
          <p:cNvSpPr/>
          <p:nvPr/>
        </p:nvSpPr>
        <p:spPr bwMode="auto">
          <a:xfrm>
            <a:off x="1630680" y="209169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E2738A"/>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6" name="Freeform 25"/>
          <p:cNvSpPr/>
          <p:nvPr/>
        </p:nvSpPr>
        <p:spPr bwMode="auto">
          <a:xfrm>
            <a:off x="4815205" y="437832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4D0D8"/>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23" name="TextBox 9"/>
          <p:cNvSpPr txBox="1">
            <a:spLocks noChangeArrowheads="1"/>
          </p:cNvSpPr>
          <p:nvPr/>
        </p:nvSpPr>
        <p:spPr bwMode="auto">
          <a:xfrm>
            <a:off x="1861820" y="238506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
        <p:nvSpPr>
          <p:cNvPr id="7" name="TextBox 9"/>
          <p:cNvSpPr txBox="1">
            <a:spLocks noChangeArrowheads="1"/>
          </p:cNvSpPr>
          <p:nvPr/>
        </p:nvSpPr>
        <p:spPr bwMode="auto">
          <a:xfrm>
            <a:off x="5103495" y="470471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966470" y="319151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endParaRPr>
          </a:p>
        </p:txBody>
      </p:sp>
      <p:sp>
        <p:nvSpPr>
          <p:cNvPr id="10" name="文本框 9"/>
          <p:cNvSpPr txBox="1"/>
          <p:nvPr/>
        </p:nvSpPr>
        <p:spPr>
          <a:xfrm>
            <a:off x="4233545" y="556514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endParaRPr>
          </a:p>
        </p:txBody>
      </p:sp>
      <p:sp>
        <p:nvSpPr>
          <p:cNvPr id="11" name="Freeform 25"/>
          <p:cNvSpPr/>
          <p:nvPr/>
        </p:nvSpPr>
        <p:spPr bwMode="auto">
          <a:xfrm>
            <a:off x="5667375" y="1278255"/>
            <a:ext cx="1846580" cy="1054100"/>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84D0D8"/>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2" name="TextBox 9"/>
          <p:cNvSpPr txBox="1">
            <a:spLocks noChangeArrowheads="1"/>
          </p:cNvSpPr>
          <p:nvPr/>
        </p:nvSpPr>
        <p:spPr bwMode="auto">
          <a:xfrm>
            <a:off x="5955665" y="1604645"/>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085715" y="246507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endParaRPr>
          </a:p>
        </p:txBody>
      </p:sp>
      <p:sp>
        <p:nvSpPr>
          <p:cNvPr id="14" name="Freeform 25"/>
          <p:cNvSpPr/>
          <p:nvPr/>
        </p:nvSpPr>
        <p:spPr bwMode="auto">
          <a:xfrm>
            <a:off x="8893810" y="3228340"/>
            <a:ext cx="1696085" cy="968375"/>
          </a:xfrm>
          <a:custGeom>
            <a:avLst/>
            <a:gdLst>
              <a:gd name="T0" fmla="*/ 49 w 346"/>
              <a:gd name="T1" fmla="*/ 92 h 196"/>
              <a:gd name="T2" fmla="*/ 46 w 346"/>
              <a:gd name="T3" fmla="*/ 71 h 196"/>
              <a:gd name="T4" fmla="*/ 116 w 346"/>
              <a:gd name="T5" fmla="*/ 0 h 196"/>
              <a:gd name="T6" fmla="*/ 180 w 346"/>
              <a:gd name="T7" fmla="*/ 41 h 196"/>
              <a:gd name="T8" fmla="*/ 223 w 346"/>
              <a:gd name="T9" fmla="*/ 22 h 196"/>
              <a:gd name="T10" fmla="*/ 283 w 346"/>
              <a:gd name="T11" fmla="*/ 82 h 196"/>
              <a:gd name="T12" fmla="*/ 282 w 346"/>
              <a:gd name="T13" fmla="*/ 91 h 196"/>
              <a:gd name="T14" fmla="*/ 294 w 346"/>
              <a:gd name="T15" fmla="*/ 91 h 196"/>
              <a:gd name="T16" fmla="*/ 346 w 346"/>
              <a:gd name="T17" fmla="*/ 144 h 196"/>
              <a:gd name="T18" fmla="*/ 294 w 346"/>
              <a:gd name="T19" fmla="*/ 196 h 196"/>
              <a:gd name="T20" fmla="*/ 52 w 346"/>
              <a:gd name="T21" fmla="*/ 196 h 196"/>
              <a:gd name="T22" fmla="*/ 0 w 346"/>
              <a:gd name="T23" fmla="*/ 144 h 196"/>
              <a:gd name="T24" fmla="*/ 49 w 346"/>
              <a:gd name="T25" fmla="*/ 9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6" h="196">
                <a:moveTo>
                  <a:pt x="49" y="92"/>
                </a:moveTo>
                <a:cubicBezTo>
                  <a:pt x="47" y="85"/>
                  <a:pt x="46" y="78"/>
                  <a:pt x="46" y="71"/>
                </a:cubicBezTo>
                <a:cubicBezTo>
                  <a:pt x="46" y="32"/>
                  <a:pt x="77" y="0"/>
                  <a:pt x="116" y="0"/>
                </a:cubicBezTo>
                <a:cubicBezTo>
                  <a:pt x="144" y="0"/>
                  <a:pt x="169" y="17"/>
                  <a:pt x="180" y="41"/>
                </a:cubicBezTo>
                <a:cubicBezTo>
                  <a:pt x="191" y="29"/>
                  <a:pt x="206" y="22"/>
                  <a:pt x="223" y="22"/>
                </a:cubicBezTo>
                <a:cubicBezTo>
                  <a:pt x="256" y="22"/>
                  <a:pt x="283" y="49"/>
                  <a:pt x="283" y="82"/>
                </a:cubicBezTo>
                <a:cubicBezTo>
                  <a:pt x="283" y="85"/>
                  <a:pt x="283" y="88"/>
                  <a:pt x="282" y="91"/>
                </a:cubicBezTo>
                <a:cubicBezTo>
                  <a:pt x="294" y="91"/>
                  <a:pt x="294" y="91"/>
                  <a:pt x="294" y="91"/>
                </a:cubicBezTo>
                <a:cubicBezTo>
                  <a:pt x="323" y="91"/>
                  <a:pt x="346" y="115"/>
                  <a:pt x="346" y="144"/>
                </a:cubicBezTo>
                <a:cubicBezTo>
                  <a:pt x="346" y="172"/>
                  <a:pt x="323" y="196"/>
                  <a:pt x="294" y="196"/>
                </a:cubicBezTo>
                <a:cubicBezTo>
                  <a:pt x="52" y="196"/>
                  <a:pt x="52" y="196"/>
                  <a:pt x="52" y="196"/>
                </a:cubicBezTo>
                <a:cubicBezTo>
                  <a:pt x="24" y="196"/>
                  <a:pt x="0" y="172"/>
                  <a:pt x="0" y="144"/>
                </a:cubicBezTo>
                <a:cubicBezTo>
                  <a:pt x="0" y="116"/>
                  <a:pt x="22" y="94"/>
                  <a:pt x="49" y="92"/>
                </a:cubicBezTo>
                <a:close/>
              </a:path>
            </a:pathLst>
          </a:custGeom>
          <a:solidFill>
            <a:srgbClr val="E2738A"/>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15" name="TextBox 9"/>
          <p:cNvSpPr txBox="1">
            <a:spLocks noChangeArrowheads="1"/>
          </p:cNvSpPr>
          <p:nvPr/>
        </p:nvSpPr>
        <p:spPr bwMode="auto">
          <a:xfrm>
            <a:off x="9124950" y="3521710"/>
            <a:ext cx="126619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chemeClr val="bg1"/>
                </a:solidFill>
                <a:latin typeface="微软雅黑" panose="020B0503020204020204" pitchFamily="34" charset="-122"/>
                <a:ea typeface="微软雅黑" panose="020B0503020204020204" pitchFamily="34" charset="-122"/>
              </a:rPr>
              <a:t>输入文字</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8229600" y="4328160"/>
            <a:ext cx="3054985" cy="6527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ctr"/>
            <a:r>
              <a:rPr lang="zh-CN" altLang="en-US" sz="1200" kern="0" noProof="0" dirty="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rPr>
              <a:t>在此输入您的描述内容，在此输入您的描述内容在此输入您的描述内容，在此输入您的描述内容</a:t>
            </a:r>
            <a:endParaRPr lang="zh-CN" altLang="en-US" sz="1200" kern="0" noProof="0" dirty="0" smtClean="0">
              <a:ln>
                <a:noFill/>
              </a:ln>
              <a:solidFill>
                <a:schemeClr val="tx1">
                  <a:lumMod val="65000"/>
                  <a:lumOff val="35000"/>
                </a:schemeClr>
              </a:solidFill>
              <a:uLnTx/>
              <a:uFillTx/>
              <a:latin typeface="微软雅黑" panose="020B0503020204020204" pitchFamily="34" charset="-122"/>
              <a:ea typeface="微软雅黑" panose="020B0503020204020204" pitchFamily="34" charset="-122"/>
              <a:sym typeface="+mn-ea"/>
            </a:endParaRPr>
          </a:p>
        </p:txBody>
      </p:sp>
      <p:grpSp>
        <p:nvGrpSpPr>
          <p:cNvPr id="21" name="组合 20"/>
          <p:cNvGrpSpPr/>
          <p:nvPr/>
        </p:nvGrpSpPr>
        <p:grpSpPr>
          <a:xfrm>
            <a:off x="152685" y="228796"/>
            <a:ext cx="3179662" cy="717747"/>
            <a:chOff x="152685" y="228796"/>
            <a:chExt cx="3179662" cy="717747"/>
          </a:xfrm>
        </p:grpSpPr>
        <p:pic>
          <p:nvPicPr>
            <p:cNvPr id="22" name="图片 21"/>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24" name="文本框 23"/>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711200" y="4343400"/>
            <a:ext cx="2428875" cy="666750"/>
          </a:xfrm>
          <a:prstGeom prst="rect">
            <a:avLst/>
          </a:prstGeom>
        </p:spPr>
        <p:txBody>
          <a:bodyPr>
            <a:spAutoFit/>
          </a:bodyPr>
          <a:lstStyle/>
          <a:p>
            <a:pPr eaLnBrk="1" fontAlgn="auto" hangingPunct="1">
              <a:spcBef>
                <a:spcPts val="0"/>
              </a:spcBef>
              <a:spcAft>
                <a:spcPts val="0"/>
              </a:spcAft>
              <a:defRPr/>
            </a:pPr>
            <a:r>
              <a:rPr lang="en-US" sz="2135" b="1" dirty="0">
                <a:latin typeface="+mn-lt"/>
                <a:ea typeface="Open Sans" pitchFamily="34" charset="0"/>
                <a:cs typeface="Open Sans" pitchFamily="34" charset="0"/>
              </a:rPr>
              <a:t>Aru </a:t>
            </a:r>
            <a:r>
              <a:rPr lang="en-US" sz="2135" b="1" dirty="0" err="1">
                <a:latin typeface="+mn-lt"/>
                <a:ea typeface="Open Sans" pitchFamily="34" charset="0"/>
                <a:cs typeface="Open Sans" pitchFamily="34" charset="0"/>
              </a:rPr>
              <a:t>Palaka</a:t>
            </a:r>
            <a:endParaRPr lang="en-US" sz="2135" b="1" dirty="0">
              <a:latin typeface="+mn-lt"/>
              <a:ea typeface="Open Sans" pitchFamily="34" charset="0"/>
              <a:cs typeface="Open Sans" pitchFamily="34" charset="0"/>
            </a:endParaRPr>
          </a:p>
          <a:p>
            <a:pPr eaLnBrk="1" fontAlgn="auto" hangingPunct="1">
              <a:spcBef>
                <a:spcPts val="0"/>
              </a:spcBef>
              <a:spcAft>
                <a:spcPts val="0"/>
              </a:spcAft>
              <a:defRPr/>
            </a:pPr>
            <a:r>
              <a:rPr lang="en-US" sz="1600" dirty="0">
                <a:latin typeface="Open Sans" pitchFamily="34" charset="0"/>
                <a:ea typeface="Open Sans" pitchFamily="34" charset="0"/>
                <a:cs typeface="Open Sans" pitchFamily="34" charset="0"/>
              </a:rPr>
              <a:t>Project Manager</a:t>
            </a:r>
            <a:endParaRPr lang="en-US" sz="1600" dirty="0">
              <a:latin typeface="Open Sans" pitchFamily="34" charset="0"/>
              <a:ea typeface="Open Sans" pitchFamily="34" charset="0"/>
              <a:cs typeface="Open Sans" pitchFamily="34" charset="0"/>
            </a:endParaRPr>
          </a:p>
        </p:txBody>
      </p:sp>
      <p:sp>
        <p:nvSpPr>
          <p:cNvPr id="14" name="Rounded Rectangle 13"/>
          <p:cNvSpPr/>
          <p:nvPr/>
        </p:nvSpPr>
        <p:spPr>
          <a:xfrm>
            <a:off x="785813" y="210820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5" name="Rectangle 14"/>
          <p:cNvSpPr/>
          <p:nvPr/>
        </p:nvSpPr>
        <p:spPr>
          <a:xfrm>
            <a:off x="3454400" y="4343400"/>
            <a:ext cx="2428875" cy="882650"/>
          </a:xfrm>
          <a:prstGeom prst="rect">
            <a:avLst/>
          </a:prstGeom>
        </p:spPr>
        <p:txBody>
          <a:bodyPr>
            <a:spAutoFit/>
          </a:bodyPr>
          <a:lstStyle/>
          <a:p>
            <a:pPr eaLnBrk="1" fontAlgn="auto" hangingPunct="1">
              <a:spcBef>
                <a:spcPts val="0"/>
              </a:spcBef>
              <a:spcAft>
                <a:spcPts val="0"/>
              </a:spcAft>
              <a:defRPr/>
            </a:pPr>
            <a:r>
              <a:rPr lang="en-US" sz="2135" b="1" dirty="0">
                <a:latin typeface="+mn-lt"/>
                <a:ea typeface="Open Sans" pitchFamily="34" charset="0"/>
                <a:cs typeface="Open Sans" pitchFamily="34" charset="0"/>
              </a:rPr>
              <a:t>Ahmad </a:t>
            </a:r>
            <a:r>
              <a:rPr lang="en-US" sz="2135" b="1" dirty="0" err="1">
                <a:latin typeface="+mn-lt"/>
                <a:ea typeface="Open Sans" pitchFamily="34" charset="0"/>
                <a:cs typeface="Open Sans" pitchFamily="34" charset="0"/>
              </a:rPr>
              <a:t>Wahib</a:t>
            </a:r>
            <a:endParaRPr lang="en-US" sz="2135" b="1" dirty="0">
              <a:latin typeface="+mn-lt"/>
              <a:ea typeface="Open Sans" pitchFamily="34" charset="0"/>
              <a:cs typeface="Open Sans" pitchFamily="34" charset="0"/>
            </a:endParaRPr>
          </a:p>
          <a:p>
            <a:pPr eaLnBrk="1" fontAlgn="auto" hangingPunct="1">
              <a:spcBef>
                <a:spcPts val="0"/>
              </a:spcBef>
              <a:spcAft>
                <a:spcPts val="0"/>
              </a:spcAft>
              <a:defRPr/>
            </a:pPr>
            <a:r>
              <a:rPr lang="en-US" sz="1600" dirty="0">
                <a:latin typeface="Open Sans" pitchFamily="34" charset="0"/>
                <a:ea typeface="Open Sans" pitchFamily="34" charset="0"/>
                <a:cs typeface="Open Sans" pitchFamily="34" charset="0"/>
              </a:rPr>
              <a:t>Design </a:t>
            </a:r>
            <a:r>
              <a:rPr lang="en-US" sz="1600" dirty="0" err="1">
                <a:latin typeface="Open Sans" pitchFamily="34" charset="0"/>
                <a:ea typeface="Open Sans" pitchFamily="34" charset="0"/>
                <a:cs typeface="Open Sans" pitchFamily="34" charset="0"/>
              </a:rPr>
              <a:t>Contructor</a:t>
            </a:r>
            <a:endParaRPr lang="en-US" sz="1600" dirty="0">
              <a:latin typeface="Open Sans" pitchFamily="34" charset="0"/>
              <a:ea typeface="Open Sans" pitchFamily="34" charset="0"/>
              <a:cs typeface="Open Sans" pitchFamily="34" charset="0"/>
            </a:endParaRPr>
          </a:p>
          <a:p>
            <a:pPr eaLnBrk="1" fontAlgn="auto" hangingPunct="1">
              <a:spcBef>
                <a:spcPts val="0"/>
              </a:spcBef>
              <a:spcAft>
                <a:spcPts val="0"/>
              </a:spcAft>
              <a:defRPr/>
            </a:pPr>
            <a:endParaRPr lang="en-US" sz="1400" dirty="0">
              <a:solidFill>
                <a:srgbClr val="5E7FB3"/>
              </a:solidFill>
              <a:latin typeface="Open Sans" pitchFamily="34" charset="0"/>
              <a:ea typeface="Open Sans" pitchFamily="34" charset="0"/>
              <a:cs typeface="Open Sans" pitchFamily="34" charset="0"/>
            </a:endParaRPr>
          </a:p>
        </p:txBody>
      </p:sp>
      <p:sp>
        <p:nvSpPr>
          <p:cNvPr id="16" name="Rounded Rectangle 15"/>
          <p:cNvSpPr/>
          <p:nvPr/>
        </p:nvSpPr>
        <p:spPr>
          <a:xfrm>
            <a:off x="3529013" y="2108200"/>
            <a:ext cx="2279650" cy="2203450"/>
          </a:xfrm>
          <a:prstGeom prst="roundRect">
            <a:avLst>
              <a:gd name="adj" fmla="val 7442"/>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7" name="Rectangle 16"/>
          <p:cNvSpPr/>
          <p:nvPr/>
        </p:nvSpPr>
        <p:spPr>
          <a:xfrm>
            <a:off x="6197600" y="4343400"/>
            <a:ext cx="2428875" cy="666750"/>
          </a:xfrm>
          <a:prstGeom prst="rect">
            <a:avLst/>
          </a:prstGeom>
        </p:spPr>
        <p:txBody>
          <a:bodyPr>
            <a:spAutoFit/>
          </a:bodyPr>
          <a:lstStyle/>
          <a:p>
            <a:pPr eaLnBrk="1" fontAlgn="auto" hangingPunct="1">
              <a:spcBef>
                <a:spcPts val="0"/>
              </a:spcBef>
              <a:spcAft>
                <a:spcPts val="0"/>
              </a:spcAft>
              <a:defRPr/>
            </a:pPr>
            <a:r>
              <a:rPr lang="en-US" sz="2135" b="1" dirty="0" err="1">
                <a:latin typeface="+mn-lt"/>
                <a:ea typeface="Open Sans" pitchFamily="34" charset="0"/>
                <a:cs typeface="Open Sans" pitchFamily="34" charset="0"/>
              </a:rPr>
              <a:t>Sholeh</a:t>
            </a:r>
            <a:r>
              <a:rPr lang="en-US" sz="2135" b="1" dirty="0">
                <a:latin typeface="+mn-lt"/>
                <a:ea typeface="Open Sans" pitchFamily="34" charset="0"/>
                <a:cs typeface="Open Sans" pitchFamily="34" charset="0"/>
              </a:rPr>
              <a:t> </a:t>
            </a:r>
            <a:r>
              <a:rPr lang="en-US" sz="2135" b="1" dirty="0" err="1">
                <a:latin typeface="+mn-lt"/>
                <a:ea typeface="Open Sans" pitchFamily="34" charset="0"/>
                <a:cs typeface="Open Sans" pitchFamily="34" charset="0"/>
              </a:rPr>
              <a:t>Musakun</a:t>
            </a:r>
            <a:endParaRPr lang="en-US" sz="2135" b="1" dirty="0">
              <a:latin typeface="+mn-lt"/>
              <a:ea typeface="Open Sans" pitchFamily="34" charset="0"/>
              <a:cs typeface="Open Sans" pitchFamily="34" charset="0"/>
            </a:endParaRPr>
          </a:p>
          <a:p>
            <a:pPr eaLnBrk="1" fontAlgn="auto" hangingPunct="1">
              <a:spcBef>
                <a:spcPts val="0"/>
              </a:spcBef>
              <a:spcAft>
                <a:spcPts val="0"/>
              </a:spcAft>
              <a:defRPr/>
            </a:pPr>
            <a:r>
              <a:rPr lang="en-US" sz="1600" dirty="0">
                <a:latin typeface="Open Sans" pitchFamily="34" charset="0"/>
                <a:ea typeface="Open Sans" pitchFamily="34" charset="0"/>
                <a:cs typeface="Open Sans" pitchFamily="34" charset="0"/>
              </a:rPr>
              <a:t>Engineer</a:t>
            </a:r>
            <a:endParaRPr lang="en-US" sz="1600" dirty="0">
              <a:latin typeface="Open Sans" pitchFamily="34" charset="0"/>
              <a:ea typeface="Open Sans" pitchFamily="34" charset="0"/>
              <a:cs typeface="Open Sans" pitchFamily="34" charset="0"/>
            </a:endParaRPr>
          </a:p>
        </p:txBody>
      </p:sp>
      <p:sp>
        <p:nvSpPr>
          <p:cNvPr id="18" name="Rounded Rectangle 17"/>
          <p:cNvSpPr/>
          <p:nvPr/>
        </p:nvSpPr>
        <p:spPr>
          <a:xfrm>
            <a:off x="6272213" y="210820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9" name="Rectangle 18"/>
          <p:cNvSpPr/>
          <p:nvPr/>
        </p:nvSpPr>
        <p:spPr>
          <a:xfrm>
            <a:off x="8950325" y="4343400"/>
            <a:ext cx="2428875" cy="666750"/>
          </a:xfrm>
          <a:prstGeom prst="rect">
            <a:avLst/>
          </a:prstGeom>
        </p:spPr>
        <p:txBody>
          <a:bodyPr>
            <a:spAutoFit/>
          </a:bodyPr>
          <a:lstStyle/>
          <a:p>
            <a:pPr eaLnBrk="1" fontAlgn="auto" hangingPunct="1">
              <a:spcBef>
                <a:spcPts val="0"/>
              </a:spcBef>
              <a:spcAft>
                <a:spcPts val="0"/>
              </a:spcAft>
              <a:defRPr/>
            </a:pPr>
            <a:r>
              <a:rPr lang="en-US" sz="2135" b="1" dirty="0" err="1">
                <a:latin typeface="+mn-lt"/>
                <a:ea typeface="Open Sans" pitchFamily="34" charset="0"/>
                <a:cs typeface="Open Sans" pitchFamily="34" charset="0"/>
              </a:rPr>
              <a:t>Arto</a:t>
            </a:r>
            <a:r>
              <a:rPr lang="en-US" sz="2135" b="1" dirty="0">
                <a:latin typeface="+mn-lt"/>
                <a:ea typeface="Open Sans" pitchFamily="34" charset="0"/>
                <a:cs typeface="Open Sans" pitchFamily="34" charset="0"/>
              </a:rPr>
              <a:t> </a:t>
            </a:r>
            <a:r>
              <a:rPr lang="en-US" sz="2135" b="1" dirty="0" err="1">
                <a:latin typeface="+mn-lt"/>
                <a:ea typeface="Open Sans" pitchFamily="34" charset="0"/>
                <a:cs typeface="Open Sans" pitchFamily="34" charset="0"/>
              </a:rPr>
              <a:t>Ruidho</a:t>
            </a:r>
            <a:endParaRPr lang="en-US" sz="2135" b="1" dirty="0">
              <a:latin typeface="+mn-lt"/>
              <a:ea typeface="Open Sans" pitchFamily="34" charset="0"/>
              <a:cs typeface="Open Sans" pitchFamily="34" charset="0"/>
            </a:endParaRPr>
          </a:p>
          <a:p>
            <a:pPr eaLnBrk="1" fontAlgn="auto" hangingPunct="1">
              <a:spcBef>
                <a:spcPts val="0"/>
              </a:spcBef>
              <a:spcAft>
                <a:spcPts val="0"/>
              </a:spcAft>
              <a:defRPr/>
            </a:pPr>
            <a:r>
              <a:rPr lang="en-US" sz="1600" dirty="0">
                <a:latin typeface="Open Sans" pitchFamily="34" charset="0"/>
                <a:ea typeface="Open Sans" pitchFamily="34" charset="0"/>
                <a:cs typeface="Open Sans" pitchFamily="34" charset="0"/>
              </a:rPr>
              <a:t>Software Specialist</a:t>
            </a:r>
            <a:endParaRPr lang="en-US" sz="1600" dirty="0">
              <a:latin typeface="Open Sans" pitchFamily="34" charset="0"/>
              <a:ea typeface="Open Sans" pitchFamily="34" charset="0"/>
              <a:cs typeface="Open Sans" pitchFamily="34" charset="0"/>
            </a:endParaRPr>
          </a:p>
        </p:txBody>
      </p:sp>
      <p:sp>
        <p:nvSpPr>
          <p:cNvPr id="20" name="Rounded Rectangle 19"/>
          <p:cNvSpPr/>
          <p:nvPr/>
        </p:nvSpPr>
        <p:spPr>
          <a:xfrm>
            <a:off x="9024938" y="2108200"/>
            <a:ext cx="2279650" cy="2203450"/>
          </a:xfrm>
          <a:prstGeom prst="roundRect">
            <a:avLst>
              <a:gd name="adj" fmla="val 7442"/>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pic>
        <p:nvPicPr>
          <p:cNvPr id="29706" name="图片 7"/>
          <p:cNvPicPr>
            <a:picLocks noChangeAspect="1"/>
          </p:cNvPicPr>
          <p:nvPr/>
        </p:nvPicPr>
        <p:blipFill>
          <a:blip r:embed="rId1" cstate="print">
            <a:extLst>
              <a:ext uri="{28A0092B-C50C-407E-A947-70E740481C1C}">
                <a14:useLocalDpi xmlns:a14="http://schemas.microsoft.com/office/drawing/2010/main" val="0"/>
              </a:ext>
            </a:extLst>
          </a:blip>
          <a:srcRect r="55093" b="33546"/>
          <a:stretch>
            <a:fillRect/>
          </a:stretch>
        </p:blipFill>
        <p:spPr bwMode="auto">
          <a:xfrm>
            <a:off x="758825" y="210820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图片 20"/>
          <p:cNvPicPr>
            <a:picLocks noChangeAspect="1"/>
          </p:cNvPicPr>
          <p:nvPr/>
        </p:nvPicPr>
        <p:blipFill>
          <a:blip r:embed="rId1" cstate="print">
            <a:extLst>
              <a:ext uri="{28A0092B-C50C-407E-A947-70E740481C1C}">
                <a14:useLocalDpi xmlns:a14="http://schemas.microsoft.com/office/drawing/2010/main" val="0"/>
              </a:ext>
            </a:extLst>
          </a:blip>
          <a:srcRect r="55093" b="33546"/>
          <a:stretch>
            <a:fillRect/>
          </a:stretch>
        </p:blipFill>
        <p:spPr bwMode="auto">
          <a:xfrm>
            <a:off x="6223000" y="210820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22"/>
          <p:cNvSpPr/>
          <p:nvPr/>
        </p:nvSpPr>
        <p:spPr>
          <a:xfrm>
            <a:off x="4010025" y="2451100"/>
            <a:ext cx="1354138" cy="1354138"/>
          </a:xfrm>
          <a:prstGeom prst="ellipse">
            <a:avLst/>
          </a:prstGeom>
          <a:noFill/>
          <a:ln w="3175">
            <a:solidFill>
              <a:srgbClr val="FAFAF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Freeform 10"/>
          <p:cNvSpPr>
            <a:spLocks noEditPoints="1"/>
          </p:cNvSpPr>
          <p:nvPr/>
        </p:nvSpPr>
        <p:spPr bwMode="auto">
          <a:xfrm>
            <a:off x="4376738" y="2819400"/>
            <a:ext cx="619125" cy="609600"/>
          </a:xfrm>
          <a:custGeom>
            <a:avLst/>
            <a:gdLst>
              <a:gd name="T0" fmla="*/ 76584 w 113"/>
              <a:gd name="T1" fmla="*/ 70832 h 112"/>
              <a:gd name="T2" fmla="*/ 76584 w 113"/>
              <a:gd name="T3" fmla="*/ 337816 h 112"/>
              <a:gd name="T4" fmla="*/ 268044 w 113"/>
              <a:gd name="T5" fmla="*/ 386854 h 112"/>
              <a:gd name="T6" fmla="*/ 328217 w 113"/>
              <a:gd name="T7" fmla="*/ 446789 h 112"/>
              <a:gd name="T8" fmla="*/ 410271 w 113"/>
              <a:gd name="T9" fmla="*/ 430443 h 112"/>
              <a:gd name="T10" fmla="*/ 410271 w 113"/>
              <a:gd name="T11" fmla="*/ 506725 h 112"/>
              <a:gd name="T12" fmla="*/ 432152 w 113"/>
              <a:gd name="T13" fmla="*/ 528519 h 112"/>
              <a:gd name="T14" fmla="*/ 503266 w 113"/>
              <a:gd name="T15" fmla="*/ 528519 h 112"/>
              <a:gd name="T16" fmla="*/ 503266 w 113"/>
              <a:gd name="T17" fmla="*/ 610249 h 112"/>
              <a:gd name="T18" fmla="*/ 618142 w 113"/>
              <a:gd name="T19" fmla="*/ 610249 h 112"/>
              <a:gd name="T20" fmla="*/ 618142 w 113"/>
              <a:gd name="T21" fmla="*/ 495827 h 112"/>
              <a:gd name="T22" fmla="*/ 388390 w 113"/>
              <a:gd name="T23" fmla="*/ 266984 h 112"/>
              <a:gd name="T24" fmla="*/ 344628 w 113"/>
              <a:gd name="T25" fmla="*/ 70832 h 112"/>
              <a:gd name="T26" fmla="*/ 76584 w 113"/>
              <a:gd name="T27" fmla="*/ 70832 h 112"/>
              <a:gd name="T28" fmla="*/ 92995 w 113"/>
              <a:gd name="T29" fmla="*/ 288779 h 112"/>
              <a:gd name="T30" fmla="*/ 114876 w 113"/>
              <a:gd name="T31" fmla="*/ 108973 h 112"/>
              <a:gd name="T32" fmla="*/ 289925 w 113"/>
              <a:gd name="T33" fmla="*/ 92627 h 112"/>
              <a:gd name="T34" fmla="*/ 92995 w 113"/>
              <a:gd name="T35" fmla="*/ 288779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5" name="椭圆 24"/>
          <p:cNvSpPr/>
          <p:nvPr/>
        </p:nvSpPr>
        <p:spPr>
          <a:xfrm>
            <a:off x="9488488" y="2451100"/>
            <a:ext cx="1352550" cy="1354138"/>
          </a:xfrm>
          <a:prstGeom prst="ellipse">
            <a:avLst/>
          </a:prstGeom>
          <a:noFill/>
          <a:ln w="3175">
            <a:solidFill>
              <a:srgbClr val="FAFAF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Freeform 33"/>
          <p:cNvSpPr>
            <a:spLocks noEditPoints="1"/>
          </p:cNvSpPr>
          <p:nvPr/>
        </p:nvSpPr>
        <p:spPr bwMode="auto">
          <a:xfrm>
            <a:off x="9847263" y="2900363"/>
            <a:ext cx="635000" cy="433387"/>
          </a:xfrm>
          <a:custGeom>
            <a:avLst/>
            <a:gdLst>
              <a:gd name="T0" fmla="*/ 546156 w 157"/>
              <a:gd name="T1" fmla="*/ 189954 h 107"/>
              <a:gd name="T2" fmla="*/ 554247 w 157"/>
              <a:gd name="T3" fmla="*/ 149538 h 107"/>
              <a:gd name="T4" fmla="*/ 404560 w 157"/>
              <a:gd name="T5" fmla="*/ 0 h 107"/>
              <a:gd name="T6" fmla="*/ 295329 w 157"/>
              <a:gd name="T7" fmla="*/ 72748 h 107"/>
              <a:gd name="T8" fmla="*/ 186098 w 157"/>
              <a:gd name="T9" fmla="*/ 32333 h 107"/>
              <a:gd name="T10" fmla="*/ 80912 w 157"/>
              <a:gd name="T11" fmla="*/ 161663 h 107"/>
              <a:gd name="T12" fmla="*/ 84958 w 157"/>
              <a:gd name="T13" fmla="*/ 189954 h 107"/>
              <a:gd name="T14" fmla="*/ 0 w 157"/>
              <a:gd name="T15" fmla="*/ 307159 h 107"/>
              <a:gd name="T16" fmla="*/ 125414 w 157"/>
              <a:gd name="T17" fmla="*/ 432448 h 107"/>
              <a:gd name="T18" fmla="*/ 509745 w 157"/>
              <a:gd name="T19" fmla="*/ 432448 h 107"/>
              <a:gd name="T20" fmla="*/ 635159 w 157"/>
              <a:gd name="T21" fmla="*/ 307159 h 107"/>
              <a:gd name="T22" fmla="*/ 546156 w 157"/>
              <a:gd name="T23" fmla="*/ 189954 h 107"/>
              <a:gd name="T24" fmla="*/ 485472 w 157"/>
              <a:gd name="T25" fmla="*/ 408199 h 107"/>
              <a:gd name="T26" fmla="*/ 319602 w 157"/>
              <a:gd name="T27" fmla="*/ 408199 h 107"/>
              <a:gd name="T28" fmla="*/ 420742 w 157"/>
              <a:gd name="T29" fmla="*/ 307159 h 107"/>
              <a:gd name="T30" fmla="*/ 416697 w 157"/>
              <a:gd name="T31" fmla="*/ 295035 h 107"/>
              <a:gd name="T32" fmla="*/ 372195 w 157"/>
              <a:gd name="T33" fmla="*/ 295035 h 107"/>
              <a:gd name="T34" fmla="*/ 372195 w 157"/>
              <a:gd name="T35" fmla="*/ 274827 h 107"/>
              <a:gd name="T36" fmla="*/ 372195 w 157"/>
              <a:gd name="T37" fmla="*/ 149538 h 107"/>
              <a:gd name="T38" fmla="*/ 364104 w 157"/>
              <a:gd name="T39" fmla="*/ 145497 h 107"/>
              <a:gd name="T40" fmla="*/ 258918 w 157"/>
              <a:gd name="T41" fmla="*/ 145497 h 107"/>
              <a:gd name="T42" fmla="*/ 250827 w 157"/>
              <a:gd name="T43" fmla="*/ 153580 h 107"/>
              <a:gd name="T44" fmla="*/ 250827 w 157"/>
              <a:gd name="T45" fmla="*/ 274827 h 107"/>
              <a:gd name="T46" fmla="*/ 250827 w 157"/>
              <a:gd name="T47" fmla="*/ 295035 h 107"/>
              <a:gd name="T48" fmla="*/ 206326 w 157"/>
              <a:gd name="T49" fmla="*/ 295035 h 107"/>
              <a:gd name="T50" fmla="*/ 206326 w 157"/>
              <a:gd name="T51" fmla="*/ 307159 h 107"/>
              <a:gd name="T52" fmla="*/ 307466 w 157"/>
              <a:gd name="T53" fmla="*/ 408199 h 107"/>
              <a:gd name="T54" fmla="*/ 153733 w 157"/>
              <a:gd name="T55" fmla="*/ 408199 h 107"/>
              <a:gd name="T56" fmla="*/ 44502 w 157"/>
              <a:gd name="T57" fmla="*/ 303118 h 107"/>
              <a:gd name="T58" fmla="*/ 117322 w 157"/>
              <a:gd name="T59" fmla="*/ 202079 h 107"/>
              <a:gd name="T60" fmla="*/ 113277 w 157"/>
              <a:gd name="T61" fmla="*/ 177829 h 107"/>
              <a:gd name="T62" fmla="*/ 206326 w 157"/>
              <a:gd name="T63" fmla="*/ 68707 h 107"/>
              <a:gd name="T64" fmla="*/ 303420 w 157"/>
              <a:gd name="T65" fmla="*/ 121247 h 107"/>
              <a:gd name="T66" fmla="*/ 396469 w 157"/>
              <a:gd name="T67" fmla="*/ 44457 h 107"/>
              <a:gd name="T68" fmla="*/ 517837 w 157"/>
              <a:gd name="T69" fmla="*/ 169746 h 107"/>
              <a:gd name="T70" fmla="*/ 513791 w 157"/>
              <a:gd name="T71" fmla="*/ 202079 h 107"/>
              <a:gd name="T72" fmla="*/ 594703 w 157"/>
              <a:gd name="T73" fmla="*/ 303118 h 107"/>
              <a:gd name="T74" fmla="*/ 485472 w 157"/>
              <a:gd name="T75" fmla="*/ 408199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7" name="文本框 26"/>
          <p:cNvSpPr txBox="1"/>
          <p:nvPr/>
        </p:nvSpPr>
        <p:spPr>
          <a:xfrm>
            <a:off x="711200" y="5041900"/>
            <a:ext cx="2260600" cy="83185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454400" y="5041900"/>
            <a:ext cx="2260600" cy="83185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49988" y="5041900"/>
            <a:ext cx="2260600" cy="83185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993188" y="5041900"/>
            <a:ext cx="2260600" cy="831850"/>
          </a:xfrm>
          <a:prstGeom prst="rect">
            <a:avLst/>
          </a:prstGeom>
          <a:noFill/>
        </p:spPr>
        <p:txBody>
          <a:bodyPr>
            <a:spAutoFit/>
          </a:bodyPr>
          <a:lstStyle/>
          <a:p>
            <a:pPr eaLnBrk="1" fontAlgn="auto" hangingPunct="1">
              <a:spcBef>
                <a:spcPts val="0"/>
              </a:spcBef>
              <a:spcAft>
                <a:spcPts val="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单击此处添加您的编辑文字标题您的团队名称，您的公司名称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52685" y="228796"/>
            <a:ext cx="3179662" cy="717747"/>
            <a:chOff x="152685" y="228796"/>
            <a:chExt cx="3179662" cy="717747"/>
          </a:xfrm>
        </p:grpSpPr>
        <p:pic>
          <p:nvPicPr>
            <p:cNvPr id="33" name="图片 32"/>
            <p:cNvPicPr>
              <a:picLocks noChangeAspect="1"/>
            </p:cNvPicPr>
            <p:nvPr/>
          </p:nvPicPr>
          <p:blipFill rotWithShape="1">
            <a:blip r:embed="rId2"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6" name="文本框 35"/>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5FFC:2381804|FBC:16777215|LFC:16777215|LBC:16777215"/>
          <p:cNvSpPr>
            <a:spLocks noEditPoints="1"/>
          </p:cNvSpPr>
          <p:nvPr/>
        </p:nvSpPr>
        <p:spPr bwMode="auto">
          <a:xfrm>
            <a:off x="9428102" y="1902857"/>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84D0D8"/>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112@|5FFC:0|FBC:0|LFC:0|LBC:16777215"/>
          <p:cNvSpPr/>
          <p:nvPr/>
        </p:nvSpPr>
        <p:spPr bwMode="auto">
          <a:xfrm>
            <a:off x="10076087" y="3266109"/>
            <a:ext cx="141304" cy="134239"/>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113@|5FFC:0|FBC:0|LFC:0|LBC:16777215"/>
          <p:cNvSpPr>
            <a:spLocks noEditPoints="1"/>
          </p:cNvSpPr>
          <p:nvPr/>
        </p:nvSpPr>
        <p:spPr bwMode="auto">
          <a:xfrm>
            <a:off x="9793484" y="3315567"/>
            <a:ext cx="407427" cy="447462"/>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solidFill>
            <a:srgbClr val="84D0D8"/>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14@|5FFC:0|FBC:0|LFC:0|LBC:16777215"/>
          <p:cNvSpPr/>
          <p:nvPr/>
        </p:nvSpPr>
        <p:spPr bwMode="auto">
          <a:xfrm>
            <a:off x="9769929" y="3266109"/>
            <a:ext cx="146014" cy="134239"/>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15@|5FFC:0|FBC:0|LFC:0|LBC:16777215"/>
          <p:cNvSpPr/>
          <p:nvPr/>
        </p:nvSpPr>
        <p:spPr bwMode="auto">
          <a:xfrm>
            <a:off x="9988949" y="3372087"/>
            <a:ext cx="16486" cy="65942"/>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16@|5FFC:0|FBC:0|LFC:0|LBC:16777215"/>
          <p:cNvSpPr/>
          <p:nvPr/>
        </p:nvSpPr>
        <p:spPr bwMode="auto">
          <a:xfrm>
            <a:off x="9842935" y="3511035"/>
            <a:ext cx="65942" cy="16486"/>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17@|5FFC:0|FBC:0|LFC:0|LBC:16777215"/>
          <p:cNvSpPr/>
          <p:nvPr/>
        </p:nvSpPr>
        <p:spPr bwMode="auto">
          <a:xfrm>
            <a:off x="10076087" y="3511035"/>
            <a:ext cx="68298" cy="16486"/>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18@|5FFC:0|FBC:0|LFC:0|LBC:16777215"/>
          <p:cNvSpPr/>
          <p:nvPr/>
        </p:nvSpPr>
        <p:spPr bwMode="auto">
          <a:xfrm>
            <a:off x="9988949" y="3605238"/>
            <a:ext cx="16486" cy="68297"/>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9@|5FFC:0|FBC:0|LFC:0|LBC:16777215"/>
          <p:cNvSpPr/>
          <p:nvPr/>
        </p:nvSpPr>
        <p:spPr bwMode="auto">
          <a:xfrm>
            <a:off x="9904167" y="3416833"/>
            <a:ext cx="190761" cy="127173"/>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solidFill>
            <a:srgbClr val="82B347"/>
          </a:solidFill>
          <a:ln>
            <a:noFill/>
          </a:ln>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5@|5FFC:14657585|FBC:16777215|LFC:16777215|LBC:16777215"/>
          <p:cNvSpPr>
            <a:spLocks noEditPoints="1"/>
          </p:cNvSpPr>
          <p:nvPr/>
        </p:nvSpPr>
        <p:spPr bwMode="auto">
          <a:xfrm>
            <a:off x="6856968" y="1902857"/>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E2738A"/>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53@|5FFC:14657585|FBC:16777215|LFC:16777215|LBC:16777215"/>
          <p:cNvSpPr/>
          <p:nvPr/>
        </p:nvSpPr>
        <p:spPr bwMode="auto">
          <a:xfrm>
            <a:off x="7199270" y="3327734"/>
            <a:ext cx="489787" cy="399749"/>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rgbClr val="E2738A"/>
          </a:solidFill>
          <a:ln>
            <a:noFill/>
          </a:ln>
        </p:spPr>
        <p:txBody>
          <a:bodyPr vert="horz" wrap="square" lIns="91440" tIns="45720" rIns="91440" bIns="45720" numCol="1" anchor="t" anchorCtr="0" compatLnSpc="1"/>
          <a:lstStyle/>
          <a:p>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5@|5FFC:1554685|FBC:16777215|LFC:16777215|LBC:16777215"/>
          <p:cNvSpPr>
            <a:spLocks noEditPoints="1"/>
          </p:cNvSpPr>
          <p:nvPr/>
        </p:nvSpPr>
        <p:spPr bwMode="auto">
          <a:xfrm>
            <a:off x="4278252" y="1902857"/>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84D0D8"/>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p:nvPr/>
        </p:nvSpPr>
        <p:spPr bwMode="auto">
          <a:xfrm>
            <a:off x="4541072" y="3311797"/>
            <a:ext cx="573648" cy="361477"/>
          </a:xfrm>
          <a:custGeom>
            <a:avLst/>
            <a:gdLst>
              <a:gd name="connsiteX0" fmla="*/ 147163 w 573648"/>
              <a:gd name="connsiteY0" fmla="*/ 103564 h 361477"/>
              <a:gd name="connsiteX1" fmla="*/ 203204 w 573648"/>
              <a:gd name="connsiteY1" fmla="*/ 142812 h 361477"/>
              <a:gd name="connsiteX2" fmla="*/ 203813 w 573648"/>
              <a:gd name="connsiteY2" fmla="*/ 178813 h 361477"/>
              <a:gd name="connsiteX3" fmla="*/ 200070 w 573648"/>
              <a:gd name="connsiteY3" fmla="*/ 214085 h 361477"/>
              <a:gd name="connsiteX4" fmla="*/ 179361 w 573648"/>
              <a:gd name="connsiteY4" fmla="*/ 255697 h 361477"/>
              <a:gd name="connsiteX5" fmla="*/ 132770 w 573648"/>
              <a:gd name="connsiteY5" fmla="*/ 319387 h 361477"/>
              <a:gd name="connsiteX6" fmla="*/ 132770 w 573648"/>
              <a:gd name="connsiteY6" fmla="*/ 319554 h 361477"/>
              <a:gd name="connsiteX7" fmla="*/ 132789 w 573648"/>
              <a:gd name="connsiteY7" fmla="*/ 319554 h 361477"/>
              <a:gd name="connsiteX8" fmla="*/ 132789 w 573648"/>
              <a:gd name="connsiteY8" fmla="*/ 319686 h 361477"/>
              <a:gd name="connsiteX9" fmla="*/ 132789 w 573648"/>
              <a:gd name="connsiteY9" fmla="*/ 361453 h 361477"/>
              <a:gd name="connsiteX10" fmla="*/ 0 w 573648"/>
              <a:gd name="connsiteY10" fmla="*/ 361477 h 361477"/>
              <a:gd name="connsiteX11" fmla="*/ 0 w 573648"/>
              <a:gd name="connsiteY11" fmla="*/ 331089 h 361477"/>
              <a:gd name="connsiteX12" fmla="*/ 36817 w 573648"/>
              <a:gd name="connsiteY12" fmla="*/ 296844 h 361477"/>
              <a:gd name="connsiteX13" fmla="*/ 119605 w 573648"/>
              <a:gd name="connsiteY13" fmla="*/ 261548 h 361477"/>
              <a:gd name="connsiteX14" fmla="*/ 94305 w 573648"/>
              <a:gd name="connsiteY14" fmla="*/ 214168 h 361477"/>
              <a:gd name="connsiteX15" fmla="*/ 90533 w 573648"/>
              <a:gd name="connsiteY15" fmla="*/ 178801 h 361477"/>
              <a:gd name="connsiteX16" fmla="*/ 91123 w 573648"/>
              <a:gd name="connsiteY16" fmla="*/ 142908 h 361477"/>
              <a:gd name="connsiteX17" fmla="*/ 147163 w 573648"/>
              <a:gd name="connsiteY17" fmla="*/ 103564 h 361477"/>
              <a:gd name="connsiteX18" fmla="*/ 370157 w 573648"/>
              <a:gd name="connsiteY18" fmla="*/ 0 h 361477"/>
              <a:gd name="connsiteX19" fmla="*/ 447249 w 573648"/>
              <a:gd name="connsiteY19" fmla="*/ 53947 h 361477"/>
              <a:gd name="connsiteX20" fmla="*/ 448094 w 573648"/>
              <a:gd name="connsiteY20" fmla="*/ 103398 h 361477"/>
              <a:gd name="connsiteX21" fmla="*/ 442944 w 573648"/>
              <a:gd name="connsiteY21" fmla="*/ 151913 h 361477"/>
              <a:gd name="connsiteX22" fmla="*/ 408017 w 573648"/>
              <a:gd name="connsiteY22" fmla="*/ 217004 h 361477"/>
              <a:gd name="connsiteX23" fmla="*/ 522799 w 573648"/>
              <a:gd name="connsiteY23" fmla="*/ 265584 h 361477"/>
              <a:gd name="connsiteX24" fmla="*/ 573648 w 573648"/>
              <a:gd name="connsiteY24" fmla="*/ 312720 h 361477"/>
              <a:gd name="connsiteX25" fmla="*/ 573648 w 573648"/>
              <a:gd name="connsiteY25" fmla="*/ 354457 h 361477"/>
              <a:gd name="connsiteX26" fmla="*/ 167605 w 573648"/>
              <a:gd name="connsiteY26" fmla="*/ 354506 h 361477"/>
              <a:gd name="connsiteX27" fmla="*/ 167605 w 573648"/>
              <a:gd name="connsiteY27" fmla="*/ 312720 h 361477"/>
              <a:gd name="connsiteX28" fmla="*/ 218267 w 573648"/>
              <a:gd name="connsiteY28" fmla="*/ 265666 h 361477"/>
              <a:gd name="connsiteX29" fmla="*/ 332203 w 573648"/>
              <a:gd name="connsiteY29" fmla="*/ 217151 h 361477"/>
              <a:gd name="connsiteX30" fmla="*/ 297389 w 573648"/>
              <a:gd name="connsiteY30" fmla="*/ 152011 h 361477"/>
              <a:gd name="connsiteX31" fmla="*/ 292200 w 573648"/>
              <a:gd name="connsiteY31" fmla="*/ 103398 h 361477"/>
              <a:gd name="connsiteX32" fmla="*/ 293027 w 573648"/>
              <a:gd name="connsiteY32" fmla="*/ 54062 h 361477"/>
              <a:gd name="connsiteX33" fmla="*/ 370157 w 573648"/>
              <a:gd name="connsiteY33" fmla="*/ 0 h 36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73648" h="361477">
                <a:moveTo>
                  <a:pt x="147163" y="103564"/>
                </a:moveTo>
                <a:cubicBezTo>
                  <a:pt x="172740" y="103564"/>
                  <a:pt x="194554" y="112066"/>
                  <a:pt x="203204" y="142812"/>
                </a:cubicBezTo>
                <a:cubicBezTo>
                  <a:pt x="205757" y="151923"/>
                  <a:pt x="203813" y="168484"/>
                  <a:pt x="203813" y="178813"/>
                </a:cubicBezTo>
                <a:cubicBezTo>
                  <a:pt x="203813" y="192771"/>
                  <a:pt x="204575" y="202586"/>
                  <a:pt x="200070" y="214085"/>
                </a:cubicBezTo>
                <a:cubicBezTo>
                  <a:pt x="193535" y="230718"/>
                  <a:pt x="187143" y="245130"/>
                  <a:pt x="179361" y="255697"/>
                </a:cubicBezTo>
                <a:cubicBezTo>
                  <a:pt x="136885" y="281703"/>
                  <a:pt x="132875" y="310277"/>
                  <a:pt x="132770" y="319387"/>
                </a:cubicBezTo>
                <a:lnTo>
                  <a:pt x="132770" y="319554"/>
                </a:lnTo>
                <a:lnTo>
                  <a:pt x="132789" y="319554"/>
                </a:lnTo>
                <a:lnTo>
                  <a:pt x="132789" y="319686"/>
                </a:lnTo>
                <a:lnTo>
                  <a:pt x="132789" y="361453"/>
                </a:lnTo>
                <a:lnTo>
                  <a:pt x="0" y="361477"/>
                </a:lnTo>
                <a:lnTo>
                  <a:pt x="0" y="331089"/>
                </a:lnTo>
                <a:cubicBezTo>
                  <a:pt x="0" y="331089"/>
                  <a:pt x="171" y="313190"/>
                  <a:pt x="36817" y="296844"/>
                </a:cubicBezTo>
                <a:cubicBezTo>
                  <a:pt x="54525" y="288939"/>
                  <a:pt x="80769" y="268676"/>
                  <a:pt x="119605" y="261548"/>
                </a:cubicBezTo>
                <a:cubicBezTo>
                  <a:pt x="109632" y="250861"/>
                  <a:pt x="102154" y="234133"/>
                  <a:pt x="94305" y="214168"/>
                </a:cubicBezTo>
                <a:cubicBezTo>
                  <a:pt x="89770" y="202634"/>
                  <a:pt x="90533" y="192795"/>
                  <a:pt x="90533" y="178801"/>
                </a:cubicBezTo>
                <a:cubicBezTo>
                  <a:pt x="90533" y="168508"/>
                  <a:pt x="88580" y="151971"/>
                  <a:pt x="91123" y="142908"/>
                </a:cubicBezTo>
                <a:cubicBezTo>
                  <a:pt x="99744" y="112090"/>
                  <a:pt x="121587" y="103564"/>
                  <a:pt x="147163" y="103564"/>
                </a:cubicBezTo>
                <a:close/>
                <a:moveTo>
                  <a:pt x="370157" y="0"/>
                </a:moveTo>
                <a:cubicBezTo>
                  <a:pt x="405347" y="0"/>
                  <a:pt x="435368" y="11653"/>
                  <a:pt x="447249" y="53947"/>
                </a:cubicBezTo>
                <a:cubicBezTo>
                  <a:pt x="450764" y="66437"/>
                  <a:pt x="448094" y="89201"/>
                  <a:pt x="448094" y="103398"/>
                </a:cubicBezTo>
                <a:cubicBezTo>
                  <a:pt x="448094" y="122600"/>
                  <a:pt x="449166" y="136091"/>
                  <a:pt x="442944" y="151913"/>
                </a:cubicBezTo>
                <a:cubicBezTo>
                  <a:pt x="432210" y="179223"/>
                  <a:pt x="421796" y="202249"/>
                  <a:pt x="408017" y="217004"/>
                </a:cubicBezTo>
                <a:cubicBezTo>
                  <a:pt x="461892" y="226638"/>
                  <a:pt x="498286" y="254686"/>
                  <a:pt x="522799" y="265584"/>
                </a:cubicBezTo>
                <a:cubicBezTo>
                  <a:pt x="573404" y="288053"/>
                  <a:pt x="573648" y="312720"/>
                  <a:pt x="573648" y="312720"/>
                </a:cubicBezTo>
                <a:lnTo>
                  <a:pt x="573648" y="354457"/>
                </a:lnTo>
                <a:lnTo>
                  <a:pt x="167605" y="354506"/>
                </a:lnTo>
                <a:lnTo>
                  <a:pt x="167605" y="312720"/>
                </a:lnTo>
                <a:cubicBezTo>
                  <a:pt x="167605" y="312720"/>
                  <a:pt x="167850" y="288135"/>
                  <a:pt x="218267" y="265666"/>
                </a:cubicBezTo>
                <a:cubicBezTo>
                  <a:pt x="242629" y="254818"/>
                  <a:pt x="278760" y="226950"/>
                  <a:pt x="332203" y="217151"/>
                </a:cubicBezTo>
                <a:cubicBezTo>
                  <a:pt x="318480" y="202462"/>
                  <a:pt x="308198" y="179452"/>
                  <a:pt x="297389" y="152011"/>
                </a:cubicBezTo>
                <a:cubicBezTo>
                  <a:pt x="291148" y="136173"/>
                  <a:pt x="292200" y="122649"/>
                  <a:pt x="292200" y="103398"/>
                </a:cubicBezTo>
                <a:cubicBezTo>
                  <a:pt x="292200" y="89250"/>
                  <a:pt x="289531" y="66536"/>
                  <a:pt x="293027" y="54062"/>
                </a:cubicBezTo>
                <a:cubicBezTo>
                  <a:pt x="304889" y="11719"/>
                  <a:pt x="334948" y="0"/>
                  <a:pt x="370157" y="0"/>
                </a:cubicBezTo>
                <a:close/>
              </a:path>
            </a:pathLst>
          </a:custGeom>
          <a:solidFill>
            <a:srgbClr val="84D0D8"/>
          </a:solidFill>
          <a:ln>
            <a:noFill/>
          </a:ln>
        </p:spPr>
        <p:txBody>
          <a:bodyPr wrap="square" lIns="0" tIns="0" rIns="0" bIns="0">
            <a:noAutofit/>
          </a:bodyPr>
          <a:lstStyle/>
          <a:p>
            <a:pPr defTabSz="608965"/>
            <a:endParaRPr 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5@|5FFC:4308095|FBC:16777215|LFC:16777215|LBC:16777215"/>
          <p:cNvSpPr>
            <a:spLocks noEditPoints="1"/>
          </p:cNvSpPr>
          <p:nvPr/>
        </p:nvSpPr>
        <p:spPr bwMode="auto">
          <a:xfrm>
            <a:off x="1733268" y="1902857"/>
            <a:ext cx="1087967" cy="2152651"/>
          </a:xfrm>
          <a:custGeom>
            <a:avLst/>
            <a:gdLst>
              <a:gd name="T0" fmla="*/ 201 w 235"/>
              <a:gd name="T1" fmla="*/ 434 h 468"/>
              <a:gd name="T2" fmla="*/ 34 w 235"/>
              <a:gd name="T3" fmla="*/ 434 h 468"/>
              <a:gd name="T4" fmla="*/ 21 w 235"/>
              <a:gd name="T5" fmla="*/ 282 h 468"/>
              <a:gd name="T6" fmla="*/ 66 w 235"/>
              <a:gd name="T7" fmla="*/ 204 h 468"/>
              <a:gd name="T8" fmla="*/ 6 w 235"/>
              <a:gd name="T9" fmla="*/ 108 h 468"/>
              <a:gd name="T10" fmla="*/ 229 w 235"/>
              <a:gd name="T11" fmla="*/ 0 h 468"/>
              <a:gd name="T12" fmla="*/ 167 w 235"/>
              <a:gd name="T13" fmla="*/ 203 h 468"/>
              <a:gd name="T14" fmla="*/ 155 w 235"/>
              <a:gd name="T15" fmla="*/ 238 h 468"/>
              <a:gd name="T16" fmla="*/ 235 w 235"/>
              <a:gd name="T17" fmla="*/ 350 h 468"/>
              <a:gd name="T18" fmla="*/ 146 w 235"/>
              <a:gd name="T19" fmla="*/ 7 h 468"/>
              <a:gd name="T20" fmla="*/ 88 w 235"/>
              <a:gd name="T21" fmla="*/ 193 h 468"/>
              <a:gd name="T22" fmla="*/ 156 w 235"/>
              <a:gd name="T23" fmla="*/ 205 h 468"/>
              <a:gd name="T24" fmla="*/ 85 w 235"/>
              <a:gd name="T25" fmla="*/ 206 h 468"/>
              <a:gd name="T26" fmla="*/ 90 w 235"/>
              <a:gd name="T27" fmla="*/ 235 h 468"/>
              <a:gd name="T28" fmla="*/ 142 w 235"/>
              <a:gd name="T29" fmla="*/ 235 h 468"/>
              <a:gd name="T30" fmla="*/ 221 w 235"/>
              <a:gd name="T31" fmla="*/ 352 h 468"/>
              <a:gd name="T32" fmla="*/ 213 w 235"/>
              <a:gd name="T33" fmla="*/ 311 h 468"/>
              <a:gd name="T34" fmla="*/ 190 w 235"/>
              <a:gd name="T35" fmla="*/ 277 h 468"/>
              <a:gd name="T36" fmla="*/ 156 w 235"/>
              <a:gd name="T37" fmla="*/ 255 h 468"/>
              <a:gd name="T38" fmla="*/ 116 w 235"/>
              <a:gd name="T39" fmla="*/ 247 h 468"/>
              <a:gd name="T40" fmla="*/ 76 w 235"/>
              <a:gd name="T41" fmla="*/ 255 h 468"/>
              <a:gd name="T42" fmla="*/ 42 w 235"/>
              <a:gd name="T43" fmla="*/ 277 h 468"/>
              <a:gd name="T44" fmla="*/ 19 w 235"/>
              <a:gd name="T45" fmla="*/ 311 h 468"/>
              <a:gd name="T46" fmla="*/ 11 w 235"/>
              <a:gd name="T47" fmla="*/ 352 h 468"/>
              <a:gd name="T48" fmla="*/ 19 w 235"/>
              <a:gd name="T49" fmla="*/ 392 h 468"/>
              <a:gd name="T50" fmla="*/ 42 w 235"/>
              <a:gd name="T51" fmla="*/ 426 h 468"/>
              <a:gd name="T52" fmla="*/ 76 w 235"/>
              <a:gd name="T53" fmla="*/ 449 h 468"/>
              <a:gd name="T54" fmla="*/ 116 w 235"/>
              <a:gd name="T55" fmla="*/ 456 h 468"/>
              <a:gd name="T56" fmla="*/ 156 w 235"/>
              <a:gd name="T57" fmla="*/ 449 h 468"/>
              <a:gd name="T58" fmla="*/ 190 w 235"/>
              <a:gd name="T59" fmla="*/ 426 h 468"/>
              <a:gd name="T60" fmla="*/ 213 w 235"/>
              <a:gd name="T61" fmla="*/ 392 h 468"/>
              <a:gd name="T62" fmla="*/ 221 w 235"/>
              <a:gd name="T63" fmla="*/ 352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468">
                <a:moveTo>
                  <a:pt x="235" y="350"/>
                </a:moveTo>
                <a:cubicBezTo>
                  <a:pt x="235" y="383"/>
                  <a:pt x="224" y="411"/>
                  <a:pt x="201" y="434"/>
                </a:cubicBezTo>
                <a:cubicBezTo>
                  <a:pt x="178" y="457"/>
                  <a:pt x="150" y="468"/>
                  <a:pt x="117" y="468"/>
                </a:cubicBezTo>
                <a:cubicBezTo>
                  <a:pt x="85" y="468"/>
                  <a:pt x="57" y="457"/>
                  <a:pt x="34" y="434"/>
                </a:cubicBezTo>
                <a:cubicBezTo>
                  <a:pt x="11" y="411"/>
                  <a:pt x="0" y="383"/>
                  <a:pt x="0" y="350"/>
                </a:cubicBezTo>
                <a:cubicBezTo>
                  <a:pt x="0" y="325"/>
                  <a:pt x="7" y="302"/>
                  <a:pt x="21" y="282"/>
                </a:cubicBezTo>
                <a:cubicBezTo>
                  <a:pt x="36" y="262"/>
                  <a:pt x="55" y="247"/>
                  <a:pt x="78" y="239"/>
                </a:cubicBezTo>
                <a:cubicBezTo>
                  <a:pt x="69" y="230"/>
                  <a:pt x="65" y="218"/>
                  <a:pt x="66" y="204"/>
                </a:cubicBezTo>
                <a:cubicBezTo>
                  <a:pt x="47" y="199"/>
                  <a:pt x="32" y="189"/>
                  <a:pt x="22" y="172"/>
                </a:cubicBezTo>
                <a:cubicBezTo>
                  <a:pt x="11" y="155"/>
                  <a:pt x="6" y="134"/>
                  <a:pt x="6" y="108"/>
                </a:cubicBezTo>
                <a:cubicBezTo>
                  <a:pt x="6" y="0"/>
                  <a:pt x="6" y="0"/>
                  <a:pt x="6" y="0"/>
                </a:cubicBezTo>
                <a:cubicBezTo>
                  <a:pt x="229" y="0"/>
                  <a:pt x="229" y="0"/>
                  <a:pt x="229" y="0"/>
                </a:cubicBezTo>
                <a:cubicBezTo>
                  <a:pt x="229" y="108"/>
                  <a:pt x="229" y="108"/>
                  <a:pt x="229" y="108"/>
                </a:cubicBezTo>
                <a:cubicBezTo>
                  <a:pt x="229" y="164"/>
                  <a:pt x="208" y="195"/>
                  <a:pt x="167" y="203"/>
                </a:cubicBezTo>
                <a:cubicBezTo>
                  <a:pt x="167" y="204"/>
                  <a:pt x="167" y="204"/>
                  <a:pt x="167" y="204"/>
                </a:cubicBezTo>
                <a:cubicBezTo>
                  <a:pt x="166" y="218"/>
                  <a:pt x="162" y="230"/>
                  <a:pt x="155" y="238"/>
                </a:cubicBezTo>
                <a:cubicBezTo>
                  <a:pt x="178" y="246"/>
                  <a:pt x="198" y="260"/>
                  <a:pt x="212" y="280"/>
                </a:cubicBezTo>
                <a:cubicBezTo>
                  <a:pt x="228" y="301"/>
                  <a:pt x="235" y="325"/>
                  <a:pt x="235" y="350"/>
                </a:cubicBezTo>
                <a:close/>
                <a:moveTo>
                  <a:pt x="146" y="193"/>
                </a:moveTo>
                <a:cubicBezTo>
                  <a:pt x="146" y="7"/>
                  <a:pt x="146" y="7"/>
                  <a:pt x="146" y="7"/>
                </a:cubicBezTo>
                <a:cubicBezTo>
                  <a:pt x="88" y="7"/>
                  <a:pt x="88" y="7"/>
                  <a:pt x="88" y="7"/>
                </a:cubicBezTo>
                <a:cubicBezTo>
                  <a:pt x="88" y="193"/>
                  <a:pt x="88" y="193"/>
                  <a:pt x="88" y="193"/>
                </a:cubicBezTo>
                <a:lnTo>
                  <a:pt x="146" y="193"/>
                </a:lnTo>
                <a:close/>
                <a:moveTo>
                  <a:pt x="156" y="205"/>
                </a:moveTo>
                <a:cubicBezTo>
                  <a:pt x="150" y="206"/>
                  <a:pt x="144" y="206"/>
                  <a:pt x="138" y="206"/>
                </a:cubicBezTo>
                <a:cubicBezTo>
                  <a:pt x="85" y="206"/>
                  <a:pt x="85" y="206"/>
                  <a:pt x="85" y="206"/>
                </a:cubicBezTo>
                <a:cubicBezTo>
                  <a:pt x="83" y="206"/>
                  <a:pt x="80" y="206"/>
                  <a:pt x="77" y="206"/>
                </a:cubicBezTo>
                <a:cubicBezTo>
                  <a:pt x="78" y="219"/>
                  <a:pt x="82" y="229"/>
                  <a:pt x="90" y="235"/>
                </a:cubicBezTo>
                <a:cubicBezTo>
                  <a:pt x="99" y="233"/>
                  <a:pt x="108" y="232"/>
                  <a:pt x="117" y="232"/>
                </a:cubicBezTo>
                <a:cubicBezTo>
                  <a:pt x="126" y="232"/>
                  <a:pt x="134" y="233"/>
                  <a:pt x="142" y="235"/>
                </a:cubicBezTo>
                <a:cubicBezTo>
                  <a:pt x="150" y="228"/>
                  <a:pt x="155" y="218"/>
                  <a:pt x="156" y="205"/>
                </a:cubicBezTo>
                <a:close/>
                <a:moveTo>
                  <a:pt x="221" y="352"/>
                </a:moveTo>
                <a:cubicBezTo>
                  <a:pt x="196" y="336"/>
                  <a:pt x="196" y="336"/>
                  <a:pt x="196" y="336"/>
                </a:cubicBezTo>
                <a:cubicBezTo>
                  <a:pt x="213" y="311"/>
                  <a:pt x="213" y="311"/>
                  <a:pt x="213" y="311"/>
                </a:cubicBezTo>
                <a:cubicBezTo>
                  <a:pt x="184" y="307"/>
                  <a:pt x="184" y="307"/>
                  <a:pt x="184" y="307"/>
                </a:cubicBezTo>
                <a:cubicBezTo>
                  <a:pt x="190" y="277"/>
                  <a:pt x="190" y="277"/>
                  <a:pt x="190" y="277"/>
                </a:cubicBezTo>
                <a:cubicBezTo>
                  <a:pt x="161" y="284"/>
                  <a:pt x="161" y="284"/>
                  <a:pt x="161" y="284"/>
                </a:cubicBezTo>
                <a:cubicBezTo>
                  <a:pt x="156" y="255"/>
                  <a:pt x="156" y="255"/>
                  <a:pt x="156" y="255"/>
                </a:cubicBezTo>
                <a:cubicBezTo>
                  <a:pt x="132" y="272"/>
                  <a:pt x="132" y="272"/>
                  <a:pt x="132" y="272"/>
                </a:cubicBezTo>
                <a:cubicBezTo>
                  <a:pt x="116" y="247"/>
                  <a:pt x="116" y="247"/>
                  <a:pt x="116" y="247"/>
                </a:cubicBezTo>
                <a:cubicBezTo>
                  <a:pt x="100" y="273"/>
                  <a:pt x="100" y="273"/>
                  <a:pt x="100" y="273"/>
                </a:cubicBezTo>
                <a:cubicBezTo>
                  <a:pt x="76" y="255"/>
                  <a:pt x="76" y="255"/>
                  <a:pt x="76" y="255"/>
                </a:cubicBezTo>
                <a:cubicBezTo>
                  <a:pt x="72" y="285"/>
                  <a:pt x="72" y="285"/>
                  <a:pt x="72" y="285"/>
                </a:cubicBezTo>
                <a:cubicBezTo>
                  <a:pt x="42" y="277"/>
                  <a:pt x="42" y="277"/>
                  <a:pt x="42" y="277"/>
                </a:cubicBezTo>
                <a:cubicBezTo>
                  <a:pt x="50" y="307"/>
                  <a:pt x="50" y="307"/>
                  <a:pt x="50" y="307"/>
                </a:cubicBezTo>
                <a:cubicBezTo>
                  <a:pt x="19" y="311"/>
                  <a:pt x="19" y="311"/>
                  <a:pt x="19" y="311"/>
                </a:cubicBezTo>
                <a:cubicBezTo>
                  <a:pt x="38" y="336"/>
                  <a:pt x="38" y="336"/>
                  <a:pt x="38" y="336"/>
                </a:cubicBezTo>
                <a:cubicBezTo>
                  <a:pt x="11" y="352"/>
                  <a:pt x="11" y="352"/>
                  <a:pt x="11" y="352"/>
                </a:cubicBezTo>
                <a:cubicBezTo>
                  <a:pt x="38" y="367"/>
                  <a:pt x="38" y="367"/>
                  <a:pt x="38" y="367"/>
                </a:cubicBezTo>
                <a:cubicBezTo>
                  <a:pt x="19" y="392"/>
                  <a:pt x="19" y="392"/>
                  <a:pt x="19" y="392"/>
                </a:cubicBezTo>
                <a:cubicBezTo>
                  <a:pt x="50" y="396"/>
                  <a:pt x="50" y="396"/>
                  <a:pt x="50" y="396"/>
                </a:cubicBezTo>
                <a:cubicBezTo>
                  <a:pt x="42" y="426"/>
                  <a:pt x="42" y="426"/>
                  <a:pt x="42" y="426"/>
                </a:cubicBezTo>
                <a:cubicBezTo>
                  <a:pt x="72" y="418"/>
                  <a:pt x="72" y="418"/>
                  <a:pt x="72" y="418"/>
                </a:cubicBezTo>
                <a:cubicBezTo>
                  <a:pt x="76" y="449"/>
                  <a:pt x="76" y="449"/>
                  <a:pt x="76" y="449"/>
                </a:cubicBezTo>
                <a:cubicBezTo>
                  <a:pt x="100" y="430"/>
                  <a:pt x="100" y="430"/>
                  <a:pt x="100" y="430"/>
                </a:cubicBezTo>
                <a:cubicBezTo>
                  <a:pt x="116" y="456"/>
                  <a:pt x="116" y="456"/>
                  <a:pt x="116" y="456"/>
                </a:cubicBezTo>
                <a:cubicBezTo>
                  <a:pt x="132" y="431"/>
                  <a:pt x="132" y="431"/>
                  <a:pt x="132" y="431"/>
                </a:cubicBezTo>
                <a:cubicBezTo>
                  <a:pt x="156" y="449"/>
                  <a:pt x="156" y="449"/>
                  <a:pt x="156" y="449"/>
                </a:cubicBezTo>
                <a:cubicBezTo>
                  <a:pt x="161" y="419"/>
                  <a:pt x="161" y="419"/>
                  <a:pt x="161" y="419"/>
                </a:cubicBezTo>
                <a:cubicBezTo>
                  <a:pt x="190" y="426"/>
                  <a:pt x="190" y="426"/>
                  <a:pt x="190" y="426"/>
                </a:cubicBezTo>
                <a:cubicBezTo>
                  <a:pt x="183" y="397"/>
                  <a:pt x="183" y="397"/>
                  <a:pt x="183" y="397"/>
                </a:cubicBezTo>
                <a:cubicBezTo>
                  <a:pt x="213" y="392"/>
                  <a:pt x="213" y="392"/>
                  <a:pt x="213" y="392"/>
                </a:cubicBezTo>
                <a:cubicBezTo>
                  <a:pt x="196" y="368"/>
                  <a:pt x="196" y="368"/>
                  <a:pt x="196" y="368"/>
                </a:cubicBezTo>
                <a:lnTo>
                  <a:pt x="221" y="352"/>
                </a:lnTo>
                <a:close/>
              </a:path>
            </a:pathLst>
          </a:custGeom>
          <a:solidFill>
            <a:srgbClr val="E2738A"/>
          </a:solidFill>
          <a:ln>
            <a:noFill/>
          </a:ln>
        </p:spPr>
        <p:txBody>
          <a:bodyPr vert="horz" wrap="square" lIns="121920" tIns="60960" rIns="121920" bIns="60960" numCol="1" anchor="t" anchorCtr="0" compatLnSpc="1"/>
          <a:lstStyle/>
          <a:p>
            <a:endParaRPr lang="en-US" sz="2400">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241@|5FFC:4308095|FBC:16777215|LFC:16777215|LBC:16777215"/>
          <p:cNvSpPr/>
          <p:nvPr/>
        </p:nvSpPr>
        <p:spPr bwMode="auto">
          <a:xfrm>
            <a:off x="2099155" y="3280172"/>
            <a:ext cx="329797" cy="494698"/>
          </a:xfrm>
          <a:custGeom>
            <a:avLst/>
            <a:gdLst>
              <a:gd name="T0" fmla="*/ 43570284 w 21600"/>
              <a:gd name="T1" fmla="*/ 196188976 h 21600"/>
              <a:gd name="T2" fmla="*/ 39385446 w 21600"/>
              <a:gd name="T3" fmla="*/ 198505461 h 21600"/>
              <a:gd name="T4" fmla="*/ 36500531 w 21600"/>
              <a:gd name="T5" fmla="*/ 196188976 h 21600"/>
              <a:gd name="T6" fmla="*/ 29051197 w 21600"/>
              <a:gd name="T7" fmla="*/ 171080101 h 21600"/>
              <a:gd name="T8" fmla="*/ 28376023 w 21600"/>
              <a:gd name="T9" fmla="*/ 161379957 h 21600"/>
              <a:gd name="T10" fmla="*/ 29110596 w 21600"/>
              <a:gd name="T11" fmla="*/ 146814789 h 21600"/>
              <a:gd name="T12" fmla="*/ 28515774 w 21600"/>
              <a:gd name="T13" fmla="*/ 133666999 h 21600"/>
              <a:gd name="T14" fmla="*/ 29234271 w 21600"/>
              <a:gd name="T15" fmla="*/ 123926578 h 21600"/>
              <a:gd name="T16" fmla="*/ 36777815 w 21600"/>
              <a:gd name="T17" fmla="*/ 98517604 h 21600"/>
              <a:gd name="T18" fmla="*/ 39670919 w 21600"/>
              <a:gd name="T19" fmla="*/ 96092574 h 21600"/>
              <a:gd name="T20" fmla="*/ 43570284 w 21600"/>
              <a:gd name="T21" fmla="*/ 98095077 h 21600"/>
              <a:gd name="T22" fmla="*/ 58127084 w 21600"/>
              <a:gd name="T23" fmla="*/ 49047598 h 21600"/>
              <a:gd name="T24" fmla="*/ 43570284 w 21600"/>
              <a:gd name="T25" fmla="*/ 0 h 21600"/>
              <a:gd name="T26" fmla="*/ 29013844 w 21600"/>
              <a:gd name="T27" fmla="*/ 49047598 h 21600"/>
              <a:gd name="T28" fmla="*/ 29689018 w 21600"/>
              <a:gd name="T29" fmla="*/ 63026344 h 21600"/>
              <a:gd name="T30" fmla="*/ 28997401 w 21600"/>
              <a:gd name="T31" fmla="*/ 72754156 h 21600"/>
              <a:gd name="T32" fmla="*/ 21591383 w 21600"/>
              <a:gd name="T33" fmla="*/ 97699149 h 21600"/>
              <a:gd name="T34" fmla="*/ 18706468 w 21600"/>
              <a:gd name="T35" fmla="*/ 100043410 h 21600"/>
              <a:gd name="T36" fmla="*/ 14556800 w 21600"/>
              <a:gd name="T37" fmla="*/ 97767202 h 21600"/>
              <a:gd name="T38" fmla="*/ 0 w 21600"/>
              <a:gd name="T39" fmla="*/ 146814789 h 21600"/>
              <a:gd name="T40" fmla="*/ 14556800 w 21600"/>
              <a:gd name="T41" fmla="*/ 195848493 h 21600"/>
              <a:gd name="T42" fmla="*/ 18273090 w 21600"/>
              <a:gd name="T43" fmla="*/ 194036376 h 21600"/>
              <a:gd name="T44" fmla="*/ 21171438 w 21600"/>
              <a:gd name="T45" fmla="*/ 196502958 h 21600"/>
              <a:gd name="T46" fmla="*/ 28879330 w 21600"/>
              <a:gd name="T47" fmla="*/ 222470685 h 21600"/>
              <a:gd name="T48" fmla="*/ 29600463 w 21600"/>
              <a:gd name="T49" fmla="*/ 232224869 h 21600"/>
              <a:gd name="T50" fmla="*/ 29016437 w 21600"/>
              <a:gd name="T51" fmla="*/ 245236455 h 21600"/>
              <a:gd name="T52" fmla="*/ 43572877 w 21600"/>
              <a:gd name="T53" fmla="*/ 294284053 h 21600"/>
              <a:gd name="T54" fmla="*/ 58129677 w 21600"/>
              <a:gd name="T55" fmla="*/ 245236455 h 21600"/>
              <a:gd name="T56" fmla="*/ 43570284 w 21600"/>
              <a:gd name="T57" fmla="*/ 196188976 h 21600"/>
              <a:gd name="T58" fmla="*/ 43570284 w 21600"/>
              <a:gd name="T59" fmla="*/ 196188976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16190" y="14400"/>
                </a:moveTo>
                <a:cubicBezTo>
                  <a:pt x="15417" y="14400"/>
                  <a:pt x="14635" y="14570"/>
                  <a:pt x="14635" y="14570"/>
                </a:cubicBezTo>
                <a:cubicBezTo>
                  <a:pt x="14296" y="14644"/>
                  <a:pt x="13814" y="14566"/>
                  <a:pt x="13563" y="14400"/>
                </a:cubicBezTo>
                <a:lnTo>
                  <a:pt x="10795" y="12557"/>
                </a:lnTo>
                <a:cubicBezTo>
                  <a:pt x="10544" y="12389"/>
                  <a:pt x="10430" y="12069"/>
                  <a:pt x="10544" y="11845"/>
                </a:cubicBezTo>
                <a:cubicBezTo>
                  <a:pt x="10544" y="11845"/>
                  <a:pt x="10817" y="11303"/>
                  <a:pt x="10817" y="10776"/>
                </a:cubicBezTo>
                <a:cubicBezTo>
                  <a:pt x="10817" y="10288"/>
                  <a:pt x="10596" y="9811"/>
                  <a:pt x="10596" y="9811"/>
                </a:cubicBezTo>
                <a:cubicBezTo>
                  <a:pt x="10492" y="9585"/>
                  <a:pt x="10612" y="9263"/>
                  <a:pt x="10863" y="9096"/>
                </a:cubicBezTo>
                <a:lnTo>
                  <a:pt x="13666" y="7231"/>
                </a:lnTo>
                <a:cubicBezTo>
                  <a:pt x="13917" y="7063"/>
                  <a:pt x="14401" y="6983"/>
                  <a:pt x="14741" y="7053"/>
                </a:cubicBezTo>
                <a:cubicBezTo>
                  <a:pt x="14741" y="7053"/>
                  <a:pt x="15458" y="7200"/>
                  <a:pt x="16190" y="7200"/>
                </a:cubicBezTo>
                <a:cubicBezTo>
                  <a:pt x="19177" y="7200"/>
                  <a:pt x="21599" y="5588"/>
                  <a:pt x="21599" y="3600"/>
                </a:cubicBezTo>
                <a:cubicBezTo>
                  <a:pt x="21599" y="1612"/>
                  <a:pt x="19177" y="0"/>
                  <a:pt x="16190" y="0"/>
                </a:cubicBezTo>
                <a:cubicBezTo>
                  <a:pt x="13203" y="0"/>
                  <a:pt x="10781" y="1612"/>
                  <a:pt x="10781" y="3600"/>
                </a:cubicBezTo>
                <a:cubicBezTo>
                  <a:pt x="10781" y="4110"/>
                  <a:pt x="11032" y="4626"/>
                  <a:pt x="11032" y="4626"/>
                </a:cubicBezTo>
                <a:cubicBezTo>
                  <a:pt x="11142" y="4852"/>
                  <a:pt x="11026" y="5173"/>
                  <a:pt x="10775" y="5340"/>
                </a:cubicBezTo>
                <a:lnTo>
                  <a:pt x="8023" y="7171"/>
                </a:lnTo>
                <a:cubicBezTo>
                  <a:pt x="7771" y="7339"/>
                  <a:pt x="7289" y="7416"/>
                  <a:pt x="6951" y="7343"/>
                </a:cubicBezTo>
                <a:cubicBezTo>
                  <a:pt x="6951" y="7343"/>
                  <a:pt x="6176" y="7176"/>
                  <a:pt x="5409" y="7176"/>
                </a:cubicBezTo>
                <a:cubicBezTo>
                  <a:pt x="2422" y="7176"/>
                  <a:pt x="0" y="8787"/>
                  <a:pt x="0" y="10776"/>
                </a:cubicBezTo>
                <a:cubicBezTo>
                  <a:pt x="0" y="12764"/>
                  <a:pt x="2422" y="14375"/>
                  <a:pt x="5409" y="14375"/>
                </a:cubicBezTo>
                <a:cubicBezTo>
                  <a:pt x="6116" y="14375"/>
                  <a:pt x="6790" y="14242"/>
                  <a:pt x="6790" y="14242"/>
                </a:cubicBezTo>
                <a:cubicBezTo>
                  <a:pt x="7131" y="14174"/>
                  <a:pt x="7615" y="14255"/>
                  <a:pt x="7867" y="14423"/>
                </a:cubicBezTo>
                <a:lnTo>
                  <a:pt x="10731" y="16329"/>
                </a:lnTo>
                <a:cubicBezTo>
                  <a:pt x="10982" y="16496"/>
                  <a:pt x="11103" y="16818"/>
                  <a:pt x="10999" y="17045"/>
                </a:cubicBezTo>
                <a:cubicBezTo>
                  <a:pt x="10999" y="17045"/>
                  <a:pt x="10782" y="17516"/>
                  <a:pt x="10782" y="18000"/>
                </a:cubicBezTo>
                <a:cubicBezTo>
                  <a:pt x="10782" y="19988"/>
                  <a:pt x="13204" y="21600"/>
                  <a:pt x="16191" y="21600"/>
                </a:cubicBezTo>
                <a:cubicBezTo>
                  <a:pt x="19178" y="21600"/>
                  <a:pt x="21600" y="19988"/>
                  <a:pt x="21600" y="18000"/>
                </a:cubicBezTo>
                <a:cubicBezTo>
                  <a:pt x="21599" y="16012"/>
                  <a:pt x="19177" y="14400"/>
                  <a:pt x="16190" y="14400"/>
                </a:cubicBezTo>
                <a:close/>
                <a:moveTo>
                  <a:pt x="16190" y="14400"/>
                </a:moveTo>
              </a:path>
            </a:pathLst>
          </a:custGeom>
          <a:solidFill>
            <a:srgbClr val="E2738A"/>
          </a:solidFill>
          <a:ln>
            <a:noFill/>
          </a:ln>
        </p:spPr>
        <p:txBody>
          <a:bodyPr lIns="0" tIns="0" rIns="0" bIns="0"/>
          <a:lstStyle/>
          <a:p>
            <a:pPr defTabSz="608965"/>
            <a:endParaRPr lang="en-US" sz="24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3"/>
          <p:cNvSpPr txBox="1"/>
          <p:nvPr/>
        </p:nvSpPr>
        <p:spPr>
          <a:xfrm>
            <a:off x="1402404" y="4309051"/>
            <a:ext cx="1777154"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3"/>
          <p:cNvSpPr txBox="1"/>
          <p:nvPr/>
        </p:nvSpPr>
        <p:spPr>
          <a:xfrm>
            <a:off x="1405995" y="4594956"/>
            <a:ext cx="1774054"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3"/>
          <p:cNvSpPr txBox="1"/>
          <p:nvPr/>
        </p:nvSpPr>
        <p:spPr>
          <a:xfrm>
            <a:off x="3971141" y="4309051"/>
            <a:ext cx="1777154"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3"/>
          <p:cNvSpPr txBox="1"/>
          <p:nvPr/>
        </p:nvSpPr>
        <p:spPr>
          <a:xfrm>
            <a:off x="3974732" y="4594956"/>
            <a:ext cx="1774054"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3"/>
          <p:cNvSpPr txBox="1"/>
          <p:nvPr/>
        </p:nvSpPr>
        <p:spPr>
          <a:xfrm>
            <a:off x="6539878" y="4309051"/>
            <a:ext cx="1777154"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3"/>
          <p:cNvSpPr txBox="1"/>
          <p:nvPr/>
        </p:nvSpPr>
        <p:spPr>
          <a:xfrm>
            <a:off x="6543469" y="4594956"/>
            <a:ext cx="1774054"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3"/>
          <p:cNvSpPr txBox="1"/>
          <p:nvPr/>
        </p:nvSpPr>
        <p:spPr>
          <a:xfrm>
            <a:off x="9108615" y="4309051"/>
            <a:ext cx="1777154" cy="246221"/>
          </a:xfrm>
          <a:prstGeom prst="rect">
            <a:avLst/>
          </a:prstGeom>
          <a:noFill/>
        </p:spPr>
        <p:txBody>
          <a:bodyPr wrap="square" lIns="0" tIns="0" rIns="0" bIns="0" rtlCol="0" anchor="t" anchorCtr="0">
            <a:spAutoFit/>
          </a:bodyPr>
          <a:lstStyle/>
          <a:p>
            <a:pPr algn="ctr" defTabSz="1216660">
              <a:spcBef>
                <a:spcPct val="20000"/>
              </a:spcBef>
              <a:defRPr/>
            </a:pPr>
            <a:r>
              <a:rPr lang="zh-CN" altLang="en-US" sz="16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9112206" y="4594956"/>
            <a:ext cx="1774054" cy="553998"/>
          </a:xfrm>
          <a:prstGeom prst="rect">
            <a:avLst/>
          </a:prstGeom>
          <a:noFill/>
        </p:spPr>
        <p:txBody>
          <a:bodyPr wrap="square" lIns="0" tIns="0" rIns="0" bIns="0" rtlCol="0" anchor="t" anchorCtr="0">
            <a:spAutoFit/>
          </a:bodyPr>
          <a:lstStyle/>
          <a:p>
            <a:pPr algn="ctr" defTabSz="1216660">
              <a:spcBef>
                <a:spcPct val="20000"/>
              </a:spcBef>
              <a:defRPr/>
            </a:pPr>
            <a:r>
              <a:rPr lang="zh-CN" altLang="en-US" sz="1200" dirty="0">
                <a:solidFill>
                  <a:srgbClr val="445469"/>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200"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152685" y="228796"/>
            <a:ext cx="3179662" cy="717747"/>
            <a:chOff x="152685" y="228796"/>
            <a:chExt cx="3179662" cy="717747"/>
          </a:xfrm>
        </p:grpSpPr>
        <p:pic>
          <p:nvPicPr>
            <p:cNvPr id="31" name="图片 30"/>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2" name="文本框 31"/>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3695577" y="1430210"/>
            <a:ext cx="628650" cy="628650"/>
          </a:xfrm>
          <a:prstGeom prst="ellipse">
            <a:avLst/>
          </a:prstGeom>
          <a:solidFill>
            <a:srgbClr val="E2738A"/>
          </a:solidFill>
          <a:ln>
            <a:solidFill>
              <a:srgbClr val="E273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grpSp>
        <p:nvGrpSpPr>
          <p:cNvPr id="8" name="组合 7"/>
          <p:cNvGrpSpPr/>
          <p:nvPr/>
        </p:nvGrpSpPr>
        <p:grpSpPr>
          <a:xfrm>
            <a:off x="2602946" y="2074358"/>
            <a:ext cx="2794054" cy="1354642"/>
            <a:chOff x="1193369" y="2077987"/>
            <a:chExt cx="2794054" cy="1354642"/>
          </a:xfrm>
          <a:solidFill>
            <a:srgbClr val="00823E"/>
          </a:solidFill>
        </p:grpSpPr>
        <p:cxnSp>
          <p:nvCxnSpPr>
            <p:cNvPr id="9" name="直接连接符 8"/>
            <p:cNvCxnSpPr/>
            <p:nvPr/>
          </p:nvCxnSpPr>
          <p:spPr>
            <a:xfrm>
              <a:off x="2600324" y="2077987"/>
              <a:ext cx="0" cy="231260"/>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13226" y="2309247"/>
              <a:ext cx="2774197" cy="0"/>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93369" y="2293749"/>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71924" y="2309247"/>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213226" y="3184656"/>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971924" y="3184656"/>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6" name="椭圆 15"/>
          <p:cNvSpPr/>
          <p:nvPr/>
        </p:nvSpPr>
        <p:spPr>
          <a:xfrm>
            <a:off x="2308478" y="2552377"/>
            <a:ext cx="628650" cy="628650"/>
          </a:xfrm>
          <a:prstGeom prst="ellipse">
            <a:avLst/>
          </a:prstGeom>
          <a:solidFill>
            <a:srgbClr val="84D0D8"/>
          </a:solidFill>
          <a:ln>
            <a:solidFill>
              <a:srgbClr val="84D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sp>
        <p:nvSpPr>
          <p:cNvPr id="18" name="椭圆 17"/>
          <p:cNvSpPr/>
          <p:nvPr/>
        </p:nvSpPr>
        <p:spPr>
          <a:xfrm>
            <a:off x="5067176" y="2552377"/>
            <a:ext cx="628650" cy="628650"/>
          </a:xfrm>
          <a:prstGeom prst="ellipse">
            <a:avLst/>
          </a:prstGeom>
          <a:solidFill>
            <a:srgbClr val="84D0D8"/>
          </a:solidFill>
          <a:ln>
            <a:solidFill>
              <a:srgbClr val="84D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grpSp>
        <p:nvGrpSpPr>
          <p:cNvPr id="19" name="组合 18"/>
          <p:cNvGrpSpPr/>
          <p:nvPr/>
        </p:nvGrpSpPr>
        <p:grpSpPr>
          <a:xfrm>
            <a:off x="2072734" y="3429000"/>
            <a:ext cx="1100137" cy="247973"/>
            <a:chOff x="1501234" y="3432629"/>
            <a:chExt cx="1100137" cy="247973"/>
          </a:xfrm>
          <a:solidFill>
            <a:srgbClr val="00823E"/>
          </a:solidFill>
        </p:grpSpPr>
        <p:cxnSp>
          <p:nvCxnSpPr>
            <p:cNvPr id="20" name="直接连接符 19"/>
            <p:cNvCxnSpPr/>
            <p:nvPr/>
          </p:nvCxnSpPr>
          <p:spPr>
            <a:xfrm>
              <a:off x="1501234" y="3432629"/>
              <a:ext cx="1100137" cy="0"/>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501234" y="3432629"/>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601371" y="3432629"/>
              <a:ext cx="0" cy="247973"/>
            </a:xfrm>
            <a:prstGeom prst="line">
              <a:avLst/>
            </a:prstGeom>
            <a:grp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3" name="椭圆 22"/>
          <p:cNvSpPr/>
          <p:nvPr/>
        </p:nvSpPr>
        <p:spPr>
          <a:xfrm>
            <a:off x="1758409" y="3675758"/>
            <a:ext cx="628650" cy="628650"/>
          </a:xfrm>
          <a:prstGeom prst="ellipse">
            <a:avLst/>
          </a:prstGeom>
          <a:solidFill>
            <a:srgbClr val="E2738A"/>
          </a:solidFill>
          <a:ln>
            <a:solidFill>
              <a:srgbClr val="E273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sp>
        <p:nvSpPr>
          <p:cNvPr id="24" name="椭圆 23"/>
          <p:cNvSpPr/>
          <p:nvPr/>
        </p:nvSpPr>
        <p:spPr>
          <a:xfrm>
            <a:off x="2858545" y="3687007"/>
            <a:ext cx="628650" cy="628650"/>
          </a:xfrm>
          <a:prstGeom prst="ellipse">
            <a:avLst/>
          </a:prstGeom>
          <a:solidFill>
            <a:srgbClr val="E2738A"/>
          </a:solidFill>
          <a:ln>
            <a:solidFill>
              <a:srgbClr val="E273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sp>
        <p:nvSpPr>
          <p:cNvPr id="25" name="椭圆 24"/>
          <p:cNvSpPr/>
          <p:nvPr/>
        </p:nvSpPr>
        <p:spPr>
          <a:xfrm>
            <a:off x="5090977" y="3427786"/>
            <a:ext cx="628650" cy="628650"/>
          </a:xfrm>
          <a:prstGeom prst="ellipse">
            <a:avLst/>
          </a:prstGeom>
          <a:solidFill>
            <a:srgbClr val="84D0D8"/>
          </a:solidFill>
          <a:ln>
            <a:solidFill>
              <a:srgbClr val="84D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sp>
        <p:nvSpPr>
          <p:cNvPr id="26" name="椭圆 25"/>
          <p:cNvSpPr/>
          <p:nvPr/>
        </p:nvSpPr>
        <p:spPr>
          <a:xfrm>
            <a:off x="2858545" y="4658621"/>
            <a:ext cx="628650" cy="628650"/>
          </a:xfrm>
          <a:prstGeom prst="ellipse">
            <a:avLst/>
          </a:prstGeom>
          <a:solidFill>
            <a:srgbClr val="E2738A"/>
          </a:solidFill>
          <a:ln>
            <a:solidFill>
              <a:srgbClr val="E273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sp>
        <p:nvSpPr>
          <p:cNvPr id="27" name="椭圆 26"/>
          <p:cNvSpPr/>
          <p:nvPr/>
        </p:nvSpPr>
        <p:spPr>
          <a:xfrm>
            <a:off x="2858545" y="5630235"/>
            <a:ext cx="628650" cy="628650"/>
          </a:xfrm>
          <a:prstGeom prst="ellipse">
            <a:avLst/>
          </a:prstGeom>
          <a:solidFill>
            <a:srgbClr val="E2738A"/>
          </a:solidFill>
          <a:ln>
            <a:solidFill>
              <a:srgbClr val="E273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823E"/>
              </a:solidFill>
            </a:endParaRPr>
          </a:p>
        </p:txBody>
      </p:sp>
      <p:cxnSp>
        <p:nvCxnSpPr>
          <p:cNvPr id="28" name="直接连接符 27"/>
          <p:cNvCxnSpPr>
            <a:endCxn id="26" idx="0"/>
          </p:cNvCxnSpPr>
          <p:nvPr/>
        </p:nvCxnSpPr>
        <p:spPr>
          <a:xfrm>
            <a:off x="3172870" y="4315657"/>
            <a:ext cx="0" cy="34296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172870" y="5287271"/>
            <a:ext cx="0" cy="34296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6953002" y="2189988"/>
            <a:ext cx="1723549" cy="400110"/>
          </a:xfrm>
          <a:prstGeom prst="rect">
            <a:avLst/>
          </a:prstGeom>
          <a:noFill/>
        </p:spPr>
        <p:txBody>
          <a:bodyPr wrap="none" rtlCol="0">
            <a:spAutoFit/>
          </a:bodyPr>
          <a:lstStyle/>
          <a:p>
            <a:r>
              <a:rPr lang="zh-CN" altLang="en-US" sz="2000" b="1" dirty="0" smtClean="0">
                <a:solidFill>
                  <a:schemeClr val="tx1">
                    <a:lumMod val="65000"/>
                    <a:lumOff val="35000"/>
                  </a:schemeClr>
                </a:solidFill>
                <a:latin typeface="幼圆" panose="02010509060101010101" pitchFamily="49" charset="-122"/>
                <a:ea typeface="幼圆" panose="02010509060101010101" pitchFamily="49" charset="-122"/>
              </a:rPr>
              <a:t>单击添加标题</a:t>
            </a:r>
            <a:endParaRPr lang="zh-CN" altLang="en-US" sz="20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1" name="文本框 30"/>
          <p:cNvSpPr txBox="1"/>
          <p:nvPr/>
        </p:nvSpPr>
        <p:spPr>
          <a:xfrm>
            <a:off x="6953001" y="4001332"/>
            <a:ext cx="1723549" cy="400110"/>
          </a:xfrm>
          <a:prstGeom prst="rect">
            <a:avLst/>
          </a:prstGeom>
          <a:noFill/>
        </p:spPr>
        <p:txBody>
          <a:bodyPr wrap="none" rtlCol="0">
            <a:spAutoFit/>
          </a:bodyPr>
          <a:lstStyle/>
          <a:p>
            <a:r>
              <a:rPr lang="zh-CN" altLang="en-US" sz="2000" b="1" dirty="0" smtClean="0">
                <a:solidFill>
                  <a:schemeClr val="tx1">
                    <a:lumMod val="65000"/>
                    <a:lumOff val="35000"/>
                  </a:schemeClr>
                </a:solidFill>
                <a:latin typeface="幼圆" panose="02010509060101010101" pitchFamily="49" charset="-122"/>
                <a:ea typeface="幼圆" panose="02010509060101010101" pitchFamily="49" charset="-122"/>
              </a:rPr>
              <a:t>单击添加标题</a:t>
            </a:r>
            <a:endParaRPr lang="zh-CN" altLang="en-US" sz="2000" b="1"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2" name="矩形 31"/>
          <p:cNvSpPr/>
          <p:nvPr/>
        </p:nvSpPr>
        <p:spPr>
          <a:xfrm>
            <a:off x="6953001" y="2763677"/>
            <a:ext cx="3733800" cy="923330"/>
          </a:xfrm>
          <a:prstGeom prst="rect">
            <a:avLst/>
          </a:prstGeom>
        </p:spPr>
        <p:txBody>
          <a:bodyPr wrap="square">
            <a:spAutoFit/>
          </a:bodyPr>
          <a:lstStyle/>
          <a:p>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单击此处添加您的文字内容。本模板的所有素材和逻辑图表，均可自由编辑替换和移动。</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sp>
        <p:nvSpPr>
          <p:cNvPr id="33" name="矩形 32"/>
          <p:cNvSpPr/>
          <p:nvPr/>
        </p:nvSpPr>
        <p:spPr>
          <a:xfrm>
            <a:off x="6953001" y="4706134"/>
            <a:ext cx="3733800" cy="923330"/>
          </a:xfrm>
          <a:prstGeom prst="rect">
            <a:avLst/>
          </a:prstGeom>
        </p:spPr>
        <p:txBody>
          <a:bodyPr wrap="square">
            <a:spAutoFit/>
          </a:bodyPr>
          <a:lstStyle/>
          <a:p>
            <a:r>
              <a:rPr lang="zh-CN" altLang="en-US" dirty="0" smtClean="0">
                <a:solidFill>
                  <a:schemeClr val="tx1">
                    <a:lumMod val="65000"/>
                    <a:lumOff val="35000"/>
                  </a:schemeClr>
                </a:solidFill>
                <a:latin typeface="幼圆" panose="02010509060101010101" pitchFamily="49" charset="-122"/>
                <a:ea typeface="幼圆" panose="02010509060101010101" pitchFamily="49" charset="-122"/>
              </a:rPr>
              <a:t>单击此处添加您的文字内容。本模板的所有素材和逻辑图表，均可自由编辑替换和移动。</a:t>
            </a:r>
            <a:endParaRPr lang="zh-CN" altLang="en-US" dirty="0">
              <a:solidFill>
                <a:schemeClr val="tx1">
                  <a:lumMod val="65000"/>
                  <a:lumOff val="35000"/>
                </a:schemeClr>
              </a:solidFill>
              <a:latin typeface="幼圆" panose="02010509060101010101" pitchFamily="49" charset="-122"/>
              <a:ea typeface="幼圆" panose="02010509060101010101" pitchFamily="49" charset="-122"/>
            </a:endParaRPr>
          </a:p>
        </p:txBody>
      </p:sp>
      <p:grpSp>
        <p:nvGrpSpPr>
          <p:cNvPr id="34" name="组合 33"/>
          <p:cNvGrpSpPr/>
          <p:nvPr/>
        </p:nvGrpSpPr>
        <p:grpSpPr>
          <a:xfrm>
            <a:off x="3864644" y="1600072"/>
            <a:ext cx="290513" cy="288925"/>
            <a:chOff x="9890126" y="4225925"/>
            <a:chExt cx="290513" cy="288925"/>
          </a:xfrm>
          <a:solidFill>
            <a:schemeClr val="bg1"/>
          </a:solidFill>
        </p:grpSpPr>
        <p:sp>
          <p:nvSpPr>
            <p:cNvPr id="35" name="Freeform 438"/>
            <p:cNvSpPr/>
            <p:nvPr/>
          </p:nvSpPr>
          <p:spPr bwMode="auto">
            <a:xfrm>
              <a:off x="9982201" y="4465638"/>
              <a:ext cx="1588"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1" y="0"/>
                    <a:pt x="1" y="0"/>
                    <a:pt x="1"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36" name="Freeform 439"/>
            <p:cNvSpPr/>
            <p:nvPr/>
          </p:nvSpPr>
          <p:spPr bwMode="auto">
            <a:xfrm>
              <a:off x="9990138" y="4467225"/>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37" name="Freeform 440"/>
            <p:cNvSpPr/>
            <p:nvPr/>
          </p:nvSpPr>
          <p:spPr bwMode="auto">
            <a:xfrm>
              <a:off x="9986963" y="44672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38" name="Freeform 441"/>
            <p:cNvSpPr/>
            <p:nvPr/>
          </p:nvSpPr>
          <p:spPr bwMode="auto">
            <a:xfrm>
              <a:off x="9993313" y="4467225"/>
              <a:ext cx="1588"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39" name="Freeform 442"/>
            <p:cNvSpPr/>
            <p:nvPr/>
          </p:nvSpPr>
          <p:spPr bwMode="auto">
            <a:xfrm>
              <a:off x="9967913" y="4459288"/>
              <a:ext cx="1588"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0" name="Freeform 443"/>
            <p:cNvSpPr/>
            <p:nvPr/>
          </p:nvSpPr>
          <p:spPr bwMode="auto">
            <a:xfrm>
              <a:off x="9979026" y="4464050"/>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1" name="Freeform 444"/>
            <p:cNvSpPr/>
            <p:nvPr/>
          </p:nvSpPr>
          <p:spPr bwMode="auto">
            <a:xfrm>
              <a:off x="9964738" y="4457700"/>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2" name="Freeform 445"/>
            <p:cNvSpPr/>
            <p:nvPr/>
          </p:nvSpPr>
          <p:spPr bwMode="auto">
            <a:xfrm>
              <a:off x="9971088" y="4462463"/>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3" name="Freeform 446"/>
            <p:cNvSpPr/>
            <p:nvPr/>
          </p:nvSpPr>
          <p:spPr bwMode="auto">
            <a:xfrm>
              <a:off x="9975851" y="44640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4" name="Freeform 447"/>
            <p:cNvSpPr/>
            <p:nvPr/>
          </p:nvSpPr>
          <p:spPr bwMode="auto">
            <a:xfrm>
              <a:off x="9998076" y="44672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5" name="Freeform 448"/>
            <p:cNvSpPr/>
            <p:nvPr/>
          </p:nvSpPr>
          <p:spPr bwMode="auto">
            <a:xfrm>
              <a:off x="10015538" y="4459288"/>
              <a:ext cx="1588" cy="0"/>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0" y="1"/>
                  </a:cubicBezTo>
                  <a:cubicBezTo>
                    <a:pt x="0" y="1"/>
                    <a:pt x="0"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6" name="Freeform 449"/>
            <p:cNvSpPr/>
            <p:nvPr/>
          </p:nvSpPr>
          <p:spPr bwMode="auto">
            <a:xfrm>
              <a:off x="9955213" y="4300538"/>
              <a:ext cx="6350" cy="9525"/>
            </a:xfrm>
            <a:custGeom>
              <a:avLst/>
              <a:gdLst>
                <a:gd name="T0" fmla="*/ 0 w 7"/>
                <a:gd name="T1" fmla="*/ 9 h 9"/>
                <a:gd name="T2" fmla="*/ 7 w 7"/>
                <a:gd name="T3" fmla="*/ 0 h 9"/>
                <a:gd name="T4" fmla="*/ 6 w 7"/>
                <a:gd name="T5" fmla="*/ 1 h 9"/>
                <a:gd name="T6" fmla="*/ 0 w 7"/>
                <a:gd name="T7" fmla="*/ 9 h 9"/>
              </a:gdLst>
              <a:ahLst/>
              <a:cxnLst>
                <a:cxn ang="0">
                  <a:pos x="T0" y="T1"/>
                </a:cxn>
                <a:cxn ang="0">
                  <a:pos x="T2" y="T3"/>
                </a:cxn>
                <a:cxn ang="0">
                  <a:pos x="T4" y="T5"/>
                </a:cxn>
                <a:cxn ang="0">
                  <a:pos x="T6" y="T7"/>
                </a:cxn>
              </a:cxnLst>
              <a:rect l="0" t="0" r="r" b="b"/>
              <a:pathLst>
                <a:path w="7" h="9">
                  <a:moveTo>
                    <a:pt x="0" y="9"/>
                  </a:moveTo>
                  <a:cubicBezTo>
                    <a:pt x="2" y="6"/>
                    <a:pt x="4" y="3"/>
                    <a:pt x="7" y="0"/>
                  </a:cubicBezTo>
                  <a:cubicBezTo>
                    <a:pt x="6" y="1"/>
                    <a:pt x="6" y="1"/>
                    <a:pt x="6" y="1"/>
                  </a:cubicBezTo>
                  <a:cubicBezTo>
                    <a:pt x="4" y="3"/>
                    <a:pt x="2" y="6"/>
                    <a:pt x="0" y="9"/>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7" name="Freeform 450"/>
            <p:cNvSpPr/>
            <p:nvPr/>
          </p:nvSpPr>
          <p:spPr bwMode="auto">
            <a:xfrm>
              <a:off x="10012363" y="4460875"/>
              <a:ext cx="1588" cy="158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8" name="Freeform 451"/>
            <p:cNvSpPr/>
            <p:nvPr/>
          </p:nvSpPr>
          <p:spPr bwMode="auto">
            <a:xfrm>
              <a:off x="10006013" y="4464050"/>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49" name="Freeform 452"/>
            <p:cNvSpPr/>
            <p:nvPr/>
          </p:nvSpPr>
          <p:spPr bwMode="auto">
            <a:xfrm>
              <a:off x="10002838" y="4465638"/>
              <a:ext cx="1588" cy="158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1"/>
                    <a:pt x="0" y="1"/>
                  </a:cubicBezTo>
                  <a:cubicBezTo>
                    <a:pt x="0" y="1"/>
                    <a:pt x="1"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0" name="Freeform 453"/>
            <p:cNvSpPr/>
            <p:nvPr/>
          </p:nvSpPr>
          <p:spPr bwMode="auto">
            <a:xfrm>
              <a:off x="10009188" y="4462463"/>
              <a:ext cx="1588" cy="1587"/>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0" y="1"/>
                    <a:pt x="0" y="1"/>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1" name="Freeform 454"/>
            <p:cNvSpPr/>
            <p:nvPr/>
          </p:nvSpPr>
          <p:spPr bwMode="auto">
            <a:xfrm>
              <a:off x="9999663" y="4467225"/>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2" name="Freeform 455"/>
            <p:cNvSpPr/>
            <p:nvPr/>
          </p:nvSpPr>
          <p:spPr bwMode="auto">
            <a:xfrm>
              <a:off x="9934576" y="434022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3" name="Freeform 456"/>
            <p:cNvSpPr/>
            <p:nvPr/>
          </p:nvSpPr>
          <p:spPr bwMode="auto">
            <a:xfrm>
              <a:off x="9925051" y="43418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4" name="Freeform 457"/>
            <p:cNvSpPr/>
            <p:nvPr/>
          </p:nvSpPr>
          <p:spPr bwMode="auto">
            <a:xfrm>
              <a:off x="9920288" y="4343400"/>
              <a:ext cx="158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5" name="Freeform 458"/>
            <p:cNvSpPr/>
            <p:nvPr/>
          </p:nvSpPr>
          <p:spPr bwMode="auto">
            <a:xfrm>
              <a:off x="9918701" y="4344988"/>
              <a:ext cx="0" cy="158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0" y="1"/>
                    <a:pt x="1" y="0"/>
                  </a:cubicBezTo>
                  <a:cubicBezTo>
                    <a:pt x="0" y="1"/>
                    <a:pt x="0" y="1"/>
                    <a:pt x="0"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6" name="Freeform 459"/>
            <p:cNvSpPr/>
            <p:nvPr/>
          </p:nvSpPr>
          <p:spPr bwMode="auto">
            <a:xfrm>
              <a:off x="9929813" y="4340225"/>
              <a:ext cx="158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7" name="Freeform 460"/>
            <p:cNvSpPr/>
            <p:nvPr/>
          </p:nvSpPr>
          <p:spPr bwMode="auto">
            <a:xfrm>
              <a:off x="9959976" y="4454525"/>
              <a:ext cx="1588"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1"/>
                    <a:pt x="0" y="0"/>
                    <a:pt x="0" y="0"/>
                  </a:cubicBezTo>
                  <a:cubicBezTo>
                    <a:pt x="0" y="0"/>
                    <a:pt x="1" y="1"/>
                    <a:pt x="1"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8" name="Freeform 461"/>
            <p:cNvSpPr/>
            <p:nvPr/>
          </p:nvSpPr>
          <p:spPr bwMode="auto">
            <a:xfrm>
              <a:off x="9915526" y="4346575"/>
              <a:ext cx="0" cy="1587"/>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1" y="1"/>
                    <a:pt x="0" y="1"/>
                    <a:pt x="0"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59" name="Freeform 462"/>
            <p:cNvSpPr/>
            <p:nvPr/>
          </p:nvSpPr>
          <p:spPr bwMode="auto">
            <a:xfrm>
              <a:off x="9928226" y="4341813"/>
              <a:ext cx="0"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0" name="Freeform 463"/>
            <p:cNvSpPr/>
            <p:nvPr/>
          </p:nvSpPr>
          <p:spPr bwMode="auto">
            <a:xfrm>
              <a:off x="9956801" y="4452938"/>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1" name="Freeform 464"/>
            <p:cNvSpPr/>
            <p:nvPr/>
          </p:nvSpPr>
          <p:spPr bwMode="auto">
            <a:xfrm>
              <a:off x="9948863" y="4448175"/>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1" y="0"/>
                    <a:pt x="1" y="0"/>
                    <a:pt x="1"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2" name="Freeform 465"/>
            <p:cNvSpPr/>
            <p:nvPr/>
          </p:nvSpPr>
          <p:spPr bwMode="auto">
            <a:xfrm>
              <a:off x="9937751" y="4438650"/>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0" y="0"/>
                  </a:cubicBezTo>
                  <a:cubicBezTo>
                    <a:pt x="0" y="0"/>
                    <a:pt x="1" y="0"/>
                    <a:pt x="1"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3" name="Freeform 466"/>
            <p:cNvSpPr/>
            <p:nvPr/>
          </p:nvSpPr>
          <p:spPr bwMode="auto">
            <a:xfrm>
              <a:off x="9952038" y="4449763"/>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4" name="Freeform 467"/>
            <p:cNvSpPr/>
            <p:nvPr/>
          </p:nvSpPr>
          <p:spPr bwMode="auto">
            <a:xfrm>
              <a:off x="9945688" y="444500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5" name="Freeform 468"/>
            <p:cNvSpPr/>
            <p:nvPr/>
          </p:nvSpPr>
          <p:spPr bwMode="auto">
            <a:xfrm>
              <a:off x="9942513" y="4440238"/>
              <a:ext cx="0" cy="1587"/>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6" name="Freeform 469"/>
            <p:cNvSpPr/>
            <p:nvPr/>
          </p:nvSpPr>
          <p:spPr bwMode="auto">
            <a:xfrm>
              <a:off x="10002838" y="4225925"/>
              <a:ext cx="139700" cy="141287"/>
            </a:xfrm>
            <a:custGeom>
              <a:avLst/>
              <a:gdLst>
                <a:gd name="T0" fmla="*/ 56 w 147"/>
                <a:gd name="T1" fmla="*/ 91 h 147"/>
                <a:gd name="T2" fmla="*/ 92 w 147"/>
                <a:gd name="T3" fmla="*/ 143 h 147"/>
                <a:gd name="T4" fmla="*/ 93 w 147"/>
                <a:gd name="T5" fmla="*/ 147 h 147"/>
                <a:gd name="T6" fmla="*/ 123 w 147"/>
                <a:gd name="T7" fmla="*/ 135 h 147"/>
                <a:gd name="T8" fmla="*/ 99 w 147"/>
                <a:gd name="T9" fmla="*/ 48 h 147"/>
                <a:gd name="T10" fmla="*/ 11 w 147"/>
                <a:gd name="T11" fmla="*/ 24 h 147"/>
                <a:gd name="T12" fmla="*/ 0 w 147"/>
                <a:gd name="T13" fmla="*/ 54 h 147"/>
                <a:gd name="T14" fmla="*/ 56 w 147"/>
                <a:gd name="T15" fmla="*/ 91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147">
                  <a:moveTo>
                    <a:pt x="56" y="91"/>
                  </a:moveTo>
                  <a:cubicBezTo>
                    <a:pt x="74" y="109"/>
                    <a:pt x="86" y="126"/>
                    <a:pt x="92" y="143"/>
                  </a:cubicBezTo>
                  <a:cubicBezTo>
                    <a:pt x="92" y="144"/>
                    <a:pt x="93" y="145"/>
                    <a:pt x="93" y="147"/>
                  </a:cubicBezTo>
                  <a:cubicBezTo>
                    <a:pt x="104" y="147"/>
                    <a:pt x="114" y="144"/>
                    <a:pt x="123" y="135"/>
                  </a:cubicBezTo>
                  <a:cubicBezTo>
                    <a:pt x="147" y="111"/>
                    <a:pt x="128" y="77"/>
                    <a:pt x="99" y="48"/>
                  </a:cubicBezTo>
                  <a:cubicBezTo>
                    <a:pt x="70" y="19"/>
                    <a:pt x="36" y="0"/>
                    <a:pt x="11" y="24"/>
                  </a:cubicBezTo>
                  <a:cubicBezTo>
                    <a:pt x="3" y="33"/>
                    <a:pt x="0" y="43"/>
                    <a:pt x="0" y="54"/>
                  </a:cubicBezTo>
                  <a:cubicBezTo>
                    <a:pt x="18" y="59"/>
                    <a:pt x="37" y="71"/>
                    <a:pt x="56" y="91"/>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7" name="Freeform 470"/>
            <p:cNvSpPr/>
            <p:nvPr/>
          </p:nvSpPr>
          <p:spPr bwMode="auto">
            <a:xfrm>
              <a:off x="9890126" y="4338638"/>
              <a:ext cx="152400" cy="128587"/>
            </a:xfrm>
            <a:custGeom>
              <a:avLst/>
              <a:gdLst>
                <a:gd name="T0" fmla="*/ 66 w 160"/>
                <a:gd name="T1" fmla="*/ 3 h 134"/>
                <a:gd name="T2" fmla="*/ 62 w 160"/>
                <a:gd name="T3" fmla="*/ 2 h 134"/>
                <a:gd name="T4" fmla="*/ 58 w 160"/>
                <a:gd name="T5" fmla="*/ 1 h 134"/>
                <a:gd name="T6" fmla="*/ 54 w 160"/>
                <a:gd name="T7" fmla="*/ 1 h 134"/>
                <a:gd name="T8" fmla="*/ 51 w 160"/>
                <a:gd name="T9" fmla="*/ 0 h 134"/>
                <a:gd name="T10" fmla="*/ 47 w 160"/>
                <a:gd name="T11" fmla="*/ 1 h 134"/>
                <a:gd name="T12" fmla="*/ 44 w 160"/>
                <a:gd name="T13" fmla="*/ 1 h 134"/>
                <a:gd name="T14" fmla="*/ 41 w 160"/>
                <a:gd name="T15" fmla="*/ 2 h 134"/>
                <a:gd name="T16" fmla="*/ 37 w 160"/>
                <a:gd name="T17" fmla="*/ 3 h 134"/>
                <a:gd name="T18" fmla="*/ 34 w 160"/>
                <a:gd name="T19" fmla="*/ 5 h 134"/>
                <a:gd name="T20" fmla="*/ 31 w 160"/>
                <a:gd name="T21" fmla="*/ 6 h 134"/>
                <a:gd name="T22" fmla="*/ 28 w 160"/>
                <a:gd name="T23" fmla="*/ 8 h 134"/>
                <a:gd name="T24" fmla="*/ 24 w 160"/>
                <a:gd name="T25" fmla="*/ 12 h 134"/>
                <a:gd name="T26" fmla="*/ 51 w 160"/>
                <a:gd name="T27" fmla="*/ 103 h 134"/>
                <a:gd name="T28" fmla="*/ 55 w 160"/>
                <a:gd name="T29" fmla="*/ 106 h 134"/>
                <a:gd name="T30" fmla="*/ 59 w 160"/>
                <a:gd name="T31" fmla="*/ 110 h 134"/>
                <a:gd name="T32" fmla="*/ 62 w 160"/>
                <a:gd name="T33" fmla="*/ 113 h 134"/>
                <a:gd name="T34" fmla="*/ 66 w 160"/>
                <a:gd name="T35" fmla="*/ 116 h 134"/>
                <a:gd name="T36" fmla="*/ 70 w 160"/>
                <a:gd name="T37" fmla="*/ 119 h 134"/>
                <a:gd name="T38" fmla="*/ 74 w 160"/>
                <a:gd name="T39" fmla="*/ 121 h 134"/>
                <a:gd name="T40" fmla="*/ 78 w 160"/>
                <a:gd name="T41" fmla="*/ 124 h 134"/>
                <a:gd name="T42" fmla="*/ 82 w 160"/>
                <a:gd name="T43" fmla="*/ 126 h 134"/>
                <a:gd name="T44" fmla="*/ 86 w 160"/>
                <a:gd name="T45" fmla="*/ 128 h 134"/>
                <a:gd name="T46" fmla="*/ 90 w 160"/>
                <a:gd name="T47" fmla="*/ 130 h 134"/>
                <a:gd name="T48" fmla="*/ 94 w 160"/>
                <a:gd name="T49" fmla="*/ 131 h 134"/>
                <a:gd name="T50" fmla="*/ 97 w 160"/>
                <a:gd name="T51" fmla="*/ 132 h 134"/>
                <a:gd name="T52" fmla="*/ 102 w 160"/>
                <a:gd name="T53" fmla="*/ 133 h 134"/>
                <a:gd name="T54" fmla="*/ 105 w 160"/>
                <a:gd name="T55" fmla="*/ 134 h 134"/>
                <a:gd name="T56" fmla="*/ 109 w 160"/>
                <a:gd name="T57" fmla="*/ 134 h 134"/>
                <a:gd name="T58" fmla="*/ 113 w 160"/>
                <a:gd name="T59" fmla="*/ 134 h 134"/>
                <a:gd name="T60" fmla="*/ 116 w 160"/>
                <a:gd name="T61" fmla="*/ 133 h 134"/>
                <a:gd name="T62" fmla="*/ 119 w 160"/>
                <a:gd name="T63" fmla="*/ 133 h 134"/>
                <a:gd name="T64" fmla="*/ 122 w 160"/>
                <a:gd name="T65" fmla="*/ 131 h 134"/>
                <a:gd name="T66" fmla="*/ 126 w 160"/>
                <a:gd name="T67" fmla="*/ 130 h 134"/>
                <a:gd name="T68" fmla="*/ 129 w 160"/>
                <a:gd name="T69" fmla="*/ 128 h 134"/>
                <a:gd name="T70" fmla="*/ 132 w 160"/>
                <a:gd name="T71" fmla="*/ 126 h 134"/>
                <a:gd name="T72" fmla="*/ 135 w 160"/>
                <a:gd name="T73" fmla="*/ 12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0" h="134">
                  <a:moveTo>
                    <a:pt x="112" y="35"/>
                  </a:moveTo>
                  <a:cubicBezTo>
                    <a:pt x="97" y="20"/>
                    <a:pt x="81" y="8"/>
                    <a:pt x="66" y="3"/>
                  </a:cubicBezTo>
                  <a:cubicBezTo>
                    <a:pt x="66" y="3"/>
                    <a:pt x="65" y="3"/>
                    <a:pt x="65" y="3"/>
                  </a:cubicBezTo>
                  <a:cubicBezTo>
                    <a:pt x="64" y="3"/>
                    <a:pt x="63" y="2"/>
                    <a:pt x="62" y="2"/>
                  </a:cubicBezTo>
                  <a:cubicBezTo>
                    <a:pt x="62" y="2"/>
                    <a:pt x="62" y="2"/>
                    <a:pt x="61" y="2"/>
                  </a:cubicBezTo>
                  <a:cubicBezTo>
                    <a:pt x="60" y="2"/>
                    <a:pt x="59" y="1"/>
                    <a:pt x="58" y="1"/>
                  </a:cubicBezTo>
                  <a:cubicBezTo>
                    <a:pt x="58" y="1"/>
                    <a:pt x="58" y="1"/>
                    <a:pt x="58" y="1"/>
                  </a:cubicBezTo>
                  <a:cubicBezTo>
                    <a:pt x="57" y="1"/>
                    <a:pt x="56" y="1"/>
                    <a:pt x="54" y="1"/>
                  </a:cubicBezTo>
                  <a:cubicBezTo>
                    <a:pt x="54" y="1"/>
                    <a:pt x="54" y="1"/>
                    <a:pt x="54" y="1"/>
                  </a:cubicBezTo>
                  <a:cubicBezTo>
                    <a:pt x="53" y="0"/>
                    <a:pt x="52" y="0"/>
                    <a:pt x="51" y="0"/>
                  </a:cubicBezTo>
                  <a:cubicBezTo>
                    <a:pt x="51" y="0"/>
                    <a:pt x="50" y="0"/>
                    <a:pt x="50" y="0"/>
                  </a:cubicBezTo>
                  <a:cubicBezTo>
                    <a:pt x="49" y="0"/>
                    <a:pt x="48" y="0"/>
                    <a:pt x="47" y="1"/>
                  </a:cubicBezTo>
                  <a:cubicBezTo>
                    <a:pt x="47" y="1"/>
                    <a:pt x="47" y="1"/>
                    <a:pt x="47" y="1"/>
                  </a:cubicBezTo>
                  <a:cubicBezTo>
                    <a:pt x="46" y="1"/>
                    <a:pt x="45" y="1"/>
                    <a:pt x="44" y="1"/>
                  </a:cubicBezTo>
                  <a:cubicBezTo>
                    <a:pt x="43" y="1"/>
                    <a:pt x="43" y="1"/>
                    <a:pt x="43" y="1"/>
                  </a:cubicBezTo>
                  <a:cubicBezTo>
                    <a:pt x="42" y="1"/>
                    <a:pt x="41" y="2"/>
                    <a:pt x="41" y="2"/>
                  </a:cubicBezTo>
                  <a:cubicBezTo>
                    <a:pt x="40" y="2"/>
                    <a:pt x="40" y="2"/>
                    <a:pt x="40" y="2"/>
                  </a:cubicBezTo>
                  <a:cubicBezTo>
                    <a:pt x="39" y="2"/>
                    <a:pt x="38" y="3"/>
                    <a:pt x="37" y="3"/>
                  </a:cubicBezTo>
                  <a:cubicBezTo>
                    <a:pt x="37" y="3"/>
                    <a:pt x="37" y="3"/>
                    <a:pt x="37" y="3"/>
                  </a:cubicBezTo>
                  <a:cubicBezTo>
                    <a:pt x="36" y="4"/>
                    <a:pt x="35" y="4"/>
                    <a:pt x="34" y="5"/>
                  </a:cubicBezTo>
                  <a:cubicBezTo>
                    <a:pt x="33" y="5"/>
                    <a:pt x="33" y="5"/>
                    <a:pt x="33" y="5"/>
                  </a:cubicBezTo>
                  <a:cubicBezTo>
                    <a:pt x="32" y="5"/>
                    <a:pt x="32" y="6"/>
                    <a:pt x="31" y="6"/>
                  </a:cubicBezTo>
                  <a:cubicBezTo>
                    <a:pt x="30" y="7"/>
                    <a:pt x="30" y="7"/>
                    <a:pt x="30" y="7"/>
                  </a:cubicBezTo>
                  <a:cubicBezTo>
                    <a:pt x="29" y="7"/>
                    <a:pt x="28" y="8"/>
                    <a:pt x="28" y="8"/>
                  </a:cubicBezTo>
                  <a:cubicBezTo>
                    <a:pt x="28" y="9"/>
                    <a:pt x="27" y="9"/>
                    <a:pt x="27" y="9"/>
                  </a:cubicBezTo>
                  <a:cubicBezTo>
                    <a:pt x="26" y="10"/>
                    <a:pt x="25" y="11"/>
                    <a:pt x="24" y="12"/>
                  </a:cubicBezTo>
                  <a:cubicBezTo>
                    <a:pt x="0" y="36"/>
                    <a:pt x="19" y="70"/>
                    <a:pt x="48" y="99"/>
                  </a:cubicBezTo>
                  <a:cubicBezTo>
                    <a:pt x="49" y="100"/>
                    <a:pt x="50" y="102"/>
                    <a:pt x="51" y="103"/>
                  </a:cubicBezTo>
                  <a:cubicBezTo>
                    <a:pt x="51" y="103"/>
                    <a:pt x="52" y="103"/>
                    <a:pt x="52" y="104"/>
                  </a:cubicBezTo>
                  <a:cubicBezTo>
                    <a:pt x="53" y="104"/>
                    <a:pt x="54" y="105"/>
                    <a:pt x="55" y="106"/>
                  </a:cubicBezTo>
                  <a:cubicBezTo>
                    <a:pt x="55" y="106"/>
                    <a:pt x="55" y="106"/>
                    <a:pt x="55" y="107"/>
                  </a:cubicBezTo>
                  <a:cubicBezTo>
                    <a:pt x="57" y="108"/>
                    <a:pt x="58" y="109"/>
                    <a:pt x="59" y="110"/>
                  </a:cubicBezTo>
                  <a:cubicBezTo>
                    <a:pt x="59" y="110"/>
                    <a:pt x="59" y="110"/>
                    <a:pt x="59" y="110"/>
                  </a:cubicBezTo>
                  <a:cubicBezTo>
                    <a:pt x="60" y="111"/>
                    <a:pt x="61" y="112"/>
                    <a:pt x="62" y="113"/>
                  </a:cubicBezTo>
                  <a:cubicBezTo>
                    <a:pt x="63" y="113"/>
                    <a:pt x="63" y="113"/>
                    <a:pt x="63" y="114"/>
                  </a:cubicBezTo>
                  <a:cubicBezTo>
                    <a:pt x="64" y="114"/>
                    <a:pt x="65" y="115"/>
                    <a:pt x="66" y="116"/>
                  </a:cubicBezTo>
                  <a:cubicBezTo>
                    <a:pt x="66" y="116"/>
                    <a:pt x="67" y="116"/>
                    <a:pt x="67" y="116"/>
                  </a:cubicBezTo>
                  <a:cubicBezTo>
                    <a:pt x="68" y="117"/>
                    <a:pt x="69" y="118"/>
                    <a:pt x="70" y="119"/>
                  </a:cubicBezTo>
                  <a:cubicBezTo>
                    <a:pt x="71" y="119"/>
                    <a:pt x="71" y="119"/>
                    <a:pt x="71" y="119"/>
                  </a:cubicBezTo>
                  <a:cubicBezTo>
                    <a:pt x="72" y="120"/>
                    <a:pt x="73" y="121"/>
                    <a:pt x="74" y="121"/>
                  </a:cubicBezTo>
                  <a:cubicBezTo>
                    <a:pt x="74" y="121"/>
                    <a:pt x="75" y="122"/>
                    <a:pt x="75" y="122"/>
                  </a:cubicBezTo>
                  <a:cubicBezTo>
                    <a:pt x="76" y="123"/>
                    <a:pt x="77" y="123"/>
                    <a:pt x="78" y="124"/>
                  </a:cubicBezTo>
                  <a:cubicBezTo>
                    <a:pt x="78" y="124"/>
                    <a:pt x="78" y="124"/>
                    <a:pt x="79" y="124"/>
                  </a:cubicBezTo>
                  <a:cubicBezTo>
                    <a:pt x="80" y="125"/>
                    <a:pt x="81" y="125"/>
                    <a:pt x="82" y="126"/>
                  </a:cubicBezTo>
                  <a:cubicBezTo>
                    <a:pt x="82" y="126"/>
                    <a:pt x="83" y="126"/>
                    <a:pt x="83" y="127"/>
                  </a:cubicBezTo>
                  <a:cubicBezTo>
                    <a:pt x="84" y="127"/>
                    <a:pt x="85" y="127"/>
                    <a:pt x="86" y="128"/>
                  </a:cubicBezTo>
                  <a:cubicBezTo>
                    <a:pt x="86" y="128"/>
                    <a:pt x="86" y="128"/>
                    <a:pt x="87" y="128"/>
                  </a:cubicBezTo>
                  <a:cubicBezTo>
                    <a:pt x="88" y="129"/>
                    <a:pt x="89" y="129"/>
                    <a:pt x="90" y="130"/>
                  </a:cubicBezTo>
                  <a:cubicBezTo>
                    <a:pt x="90" y="130"/>
                    <a:pt x="90" y="130"/>
                    <a:pt x="90" y="130"/>
                  </a:cubicBezTo>
                  <a:cubicBezTo>
                    <a:pt x="91" y="130"/>
                    <a:pt x="93" y="131"/>
                    <a:pt x="94" y="131"/>
                  </a:cubicBezTo>
                  <a:cubicBezTo>
                    <a:pt x="94" y="131"/>
                    <a:pt x="94" y="131"/>
                    <a:pt x="95" y="131"/>
                  </a:cubicBezTo>
                  <a:cubicBezTo>
                    <a:pt x="95" y="132"/>
                    <a:pt x="96" y="132"/>
                    <a:pt x="97" y="132"/>
                  </a:cubicBezTo>
                  <a:cubicBezTo>
                    <a:pt x="98" y="132"/>
                    <a:pt x="98" y="132"/>
                    <a:pt x="98" y="133"/>
                  </a:cubicBezTo>
                  <a:cubicBezTo>
                    <a:pt x="99" y="133"/>
                    <a:pt x="100" y="133"/>
                    <a:pt x="102" y="133"/>
                  </a:cubicBezTo>
                  <a:cubicBezTo>
                    <a:pt x="102" y="133"/>
                    <a:pt x="102" y="133"/>
                    <a:pt x="102" y="133"/>
                  </a:cubicBezTo>
                  <a:cubicBezTo>
                    <a:pt x="103" y="133"/>
                    <a:pt x="104" y="134"/>
                    <a:pt x="105" y="134"/>
                  </a:cubicBezTo>
                  <a:cubicBezTo>
                    <a:pt x="105" y="134"/>
                    <a:pt x="106" y="134"/>
                    <a:pt x="106" y="134"/>
                  </a:cubicBezTo>
                  <a:cubicBezTo>
                    <a:pt x="107" y="134"/>
                    <a:pt x="108" y="134"/>
                    <a:pt x="109" y="134"/>
                  </a:cubicBezTo>
                  <a:cubicBezTo>
                    <a:pt x="109" y="134"/>
                    <a:pt x="109" y="134"/>
                    <a:pt x="110" y="134"/>
                  </a:cubicBezTo>
                  <a:cubicBezTo>
                    <a:pt x="111" y="134"/>
                    <a:pt x="112" y="134"/>
                    <a:pt x="113" y="134"/>
                  </a:cubicBezTo>
                  <a:cubicBezTo>
                    <a:pt x="113" y="134"/>
                    <a:pt x="113" y="134"/>
                    <a:pt x="113" y="134"/>
                  </a:cubicBezTo>
                  <a:cubicBezTo>
                    <a:pt x="114" y="134"/>
                    <a:pt x="115" y="134"/>
                    <a:pt x="116" y="133"/>
                  </a:cubicBezTo>
                  <a:cubicBezTo>
                    <a:pt x="116" y="133"/>
                    <a:pt x="116" y="133"/>
                    <a:pt x="117" y="133"/>
                  </a:cubicBezTo>
                  <a:cubicBezTo>
                    <a:pt x="117" y="133"/>
                    <a:pt x="118" y="133"/>
                    <a:pt x="119" y="133"/>
                  </a:cubicBezTo>
                  <a:cubicBezTo>
                    <a:pt x="119" y="133"/>
                    <a:pt x="120" y="132"/>
                    <a:pt x="120" y="132"/>
                  </a:cubicBezTo>
                  <a:cubicBezTo>
                    <a:pt x="121" y="132"/>
                    <a:pt x="122" y="132"/>
                    <a:pt x="122" y="131"/>
                  </a:cubicBezTo>
                  <a:cubicBezTo>
                    <a:pt x="123" y="131"/>
                    <a:pt x="123" y="131"/>
                    <a:pt x="123" y="131"/>
                  </a:cubicBezTo>
                  <a:cubicBezTo>
                    <a:pt x="124" y="131"/>
                    <a:pt x="125" y="130"/>
                    <a:pt x="126" y="130"/>
                  </a:cubicBezTo>
                  <a:cubicBezTo>
                    <a:pt x="126" y="130"/>
                    <a:pt x="126" y="130"/>
                    <a:pt x="127" y="129"/>
                  </a:cubicBezTo>
                  <a:cubicBezTo>
                    <a:pt x="127" y="129"/>
                    <a:pt x="128" y="129"/>
                    <a:pt x="129" y="128"/>
                  </a:cubicBezTo>
                  <a:cubicBezTo>
                    <a:pt x="129" y="128"/>
                    <a:pt x="129" y="128"/>
                    <a:pt x="130" y="127"/>
                  </a:cubicBezTo>
                  <a:cubicBezTo>
                    <a:pt x="130" y="127"/>
                    <a:pt x="131" y="126"/>
                    <a:pt x="132" y="126"/>
                  </a:cubicBezTo>
                  <a:cubicBezTo>
                    <a:pt x="132" y="126"/>
                    <a:pt x="132" y="125"/>
                    <a:pt x="133" y="125"/>
                  </a:cubicBezTo>
                  <a:cubicBezTo>
                    <a:pt x="134" y="124"/>
                    <a:pt x="134" y="124"/>
                    <a:pt x="135" y="123"/>
                  </a:cubicBezTo>
                  <a:cubicBezTo>
                    <a:pt x="160" y="98"/>
                    <a:pt x="141" y="64"/>
                    <a:pt x="112" y="35"/>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68" name="Freeform 471"/>
            <p:cNvSpPr/>
            <p:nvPr/>
          </p:nvSpPr>
          <p:spPr bwMode="auto">
            <a:xfrm>
              <a:off x="9950451" y="4291013"/>
              <a:ext cx="230188" cy="223837"/>
            </a:xfrm>
            <a:custGeom>
              <a:avLst/>
              <a:gdLst>
                <a:gd name="T0" fmla="*/ 228 w 240"/>
                <a:gd name="T1" fmla="*/ 183 h 233"/>
                <a:gd name="T2" fmla="*/ 149 w 240"/>
                <a:gd name="T3" fmla="*/ 104 h 233"/>
                <a:gd name="T4" fmla="*/ 132 w 240"/>
                <a:gd name="T5" fmla="*/ 88 h 233"/>
                <a:gd name="T6" fmla="*/ 99 w 240"/>
                <a:gd name="T7" fmla="*/ 34 h 233"/>
                <a:gd name="T8" fmla="*/ 37 w 240"/>
                <a:gd name="T9" fmla="*/ 0 h 233"/>
                <a:gd name="T10" fmla="*/ 12 w 240"/>
                <a:gd name="T11" fmla="*/ 10 h 233"/>
                <a:gd name="T12" fmla="*/ 5 w 240"/>
                <a:gd name="T13" fmla="*/ 19 h 233"/>
                <a:gd name="T14" fmla="*/ 0 w 240"/>
                <a:gd name="T15" fmla="*/ 35 h 233"/>
                <a:gd name="T16" fmla="*/ 60 w 240"/>
                <a:gd name="T17" fmla="*/ 73 h 233"/>
                <a:gd name="T18" fmla="*/ 98 w 240"/>
                <a:gd name="T19" fmla="*/ 135 h 233"/>
                <a:gd name="T20" fmla="*/ 111 w 240"/>
                <a:gd name="T21" fmla="*/ 148 h 233"/>
                <a:gd name="T22" fmla="*/ 187 w 240"/>
                <a:gd name="T23" fmla="*/ 224 h 233"/>
                <a:gd name="T24" fmla="*/ 208 w 240"/>
                <a:gd name="T25" fmla="*/ 233 h 233"/>
                <a:gd name="T26" fmla="*/ 228 w 240"/>
                <a:gd name="T27" fmla="*/ 224 h 233"/>
                <a:gd name="T28" fmla="*/ 228 w 240"/>
                <a:gd name="T29" fmla="*/ 18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0" h="233">
                  <a:moveTo>
                    <a:pt x="228" y="183"/>
                  </a:moveTo>
                  <a:cubicBezTo>
                    <a:pt x="149" y="104"/>
                    <a:pt x="149" y="104"/>
                    <a:pt x="149" y="104"/>
                  </a:cubicBezTo>
                  <a:cubicBezTo>
                    <a:pt x="132" y="88"/>
                    <a:pt x="132" y="88"/>
                    <a:pt x="132" y="88"/>
                  </a:cubicBezTo>
                  <a:cubicBezTo>
                    <a:pt x="129" y="70"/>
                    <a:pt x="116" y="51"/>
                    <a:pt x="99" y="34"/>
                  </a:cubicBezTo>
                  <a:cubicBezTo>
                    <a:pt x="79" y="15"/>
                    <a:pt x="57" y="0"/>
                    <a:pt x="37" y="0"/>
                  </a:cubicBezTo>
                  <a:cubicBezTo>
                    <a:pt x="28" y="0"/>
                    <a:pt x="19" y="3"/>
                    <a:pt x="12" y="10"/>
                  </a:cubicBezTo>
                  <a:cubicBezTo>
                    <a:pt x="9" y="13"/>
                    <a:pt x="7" y="16"/>
                    <a:pt x="5" y="19"/>
                  </a:cubicBezTo>
                  <a:cubicBezTo>
                    <a:pt x="2" y="24"/>
                    <a:pt x="0" y="30"/>
                    <a:pt x="0" y="35"/>
                  </a:cubicBezTo>
                  <a:cubicBezTo>
                    <a:pt x="18" y="40"/>
                    <a:pt x="39" y="52"/>
                    <a:pt x="60" y="73"/>
                  </a:cubicBezTo>
                  <a:cubicBezTo>
                    <a:pt x="84" y="98"/>
                    <a:pt x="95" y="118"/>
                    <a:pt x="98" y="135"/>
                  </a:cubicBezTo>
                  <a:cubicBezTo>
                    <a:pt x="111" y="148"/>
                    <a:pt x="111" y="148"/>
                    <a:pt x="111" y="148"/>
                  </a:cubicBezTo>
                  <a:cubicBezTo>
                    <a:pt x="187" y="224"/>
                    <a:pt x="187" y="224"/>
                    <a:pt x="187" y="224"/>
                  </a:cubicBezTo>
                  <a:cubicBezTo>
                    <a:pt x="193" y="230"/>
                    <a:pt x="200" y="233"/>
                    <a:pt x="208" y="233"/>
                  </a:cubicBezTo>
                  <a:cubicBezTo>
                    <a:pt x="215" y="233"/>
                    <a:pt x="223" y="230"/>
                    <a:pt x="228" y="224"/>
                  </a:cubicBezTo>
                  <a:cubicBezTo>
                    <a:pt x="240" y="213"/>
                    <a:pt x="240" y="195"/>
                    <a:pt x="228" y="183"/>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grpSp>
      <p:sp>
        <p:nvSpPr>
          <p:cNvPr id="69" name="Freeform 322"/>
          <p:cNvSpPr/>
          <p:nvPr/>
        </p:nvSpPr>
        <p:spPr bwMode="auto">
          <a:xfrm>
            <a:off x="5267189" y="2729990"/>
            <a:ext cx="276225" cy="274637"/>
          </a:xfrm>
          <a:custGeom>
            <a:avLst/>
            <a:gdLst>
              <a:gd name="T0" fmla="*/ 249 w 287"/>
              <a:gd name="T1" fmla="*/ 220 h 287"/>
              <a:gd name="T2" fmla="*/ 168 w 287"/>
              <a:gd name="T3" fmla="*/ 191 h 287"/>
              <a:gd name="T4" fmla="*/ 196 w 287"/>
              <a:gd name="T5" fmla="*/ 136 h 287"/>
              <a:gd name="T6" fmla="*/ 196 w 287"/>
              <a:gd name="T7" fmla="*/ 135 h 287"/>
              <a:gd name="T8" fmla="*/ 203 w 287"/>
              <a:gd name="T9" fmla="*/ 134 h 287"/>
              <a:gd name="T10" fmla="*/ 211 w 287"/>
              <a:gd name="T11" fmla="*/ 107 h 287"/>
              <a:gd name="T12" fmla="*/ 205 w 287"/>
              <a:gd name="T13" fmla="*/ 96 h 287"/>
              <a:gd name="T14" fmla="*/ 205 w 287"/>
              <a:gd name="T15" fmla="*/ 96 h 287"/>
              <a:gd name="T16" fmla="*/ 205 w 287"/>
              <a:gd name="T17" fmla="*/ 93 h 287"/>
              <a:gd name="T18" fmla="*/ 204 w 287"/>
              <a:gd name="T19" fmla="*/ 54 h 287"/>
              <a:gd name="T20" fmla="*/ 183 w 287"/>
              <a:gd name="T21" fmla="*/ 22 h 287"/>
              <a:gd name="T22" fmla="*/ 143 w 287"/>
              <a:gd name="T23" fmla="*/ 0 h 287"/>
              <a:gd name="T24" fmla="*/ 103 w 287"/>
              <a:gd name="T25" fmla="*/ 22 h 287"/>
              <a:gd name="T26" fmla="*/ 82 w 287"/>
              <a:gd name="T27" fmla="*/ 54 h 287"/>
              <a:gd name="T28" fmla="*/ 81 w 287"/>
              <a:gd name="T29" fmla="*/ 93 h 287"/>
              <a:gd name="T30" fmla="*/ 81 w 287"/>
              <a:gd name="T31" fmla="*/ 96 h 287"/>
              <a:gd name="T32" fmla="*/ 81 w 287"/>
              <a:gd name="T33" fmla="*/ 96 h 287"/>
              <a:gd name="T34" fmla="*/ 75 w 287"/>
              <a:gd name="T35" fmla="*/ 107 h 287"/>
              <a:gd name="T36" fmla="*/ 83 w 287"/>
              <a:gd name="T37" fmla="*/ 134 h 287"/>
              <a:gd name="T38" fmla="*/ 89 w 287"/>
              <a:gd name="T39" fmla="*/ 135 h 287"/>
              <a:gd name="T40" fmla="*/ 90 w 287"/>
              <a:gd name="T41" fmla="*/ 136 h 287"/>
              <a:gd name="T42" fmla="*/ 118 w 287"/>
              <a:gd name="T43" fmla="*/ 191 h 287"/>
              <a:gd name="T44" fmla="*/ 38 w 287"/>
              <a:gd name="T45" fmla="*/ 220 h 287"/>
              <a:gd name="T46" fmla="*/ 0 w 287"/>
              <a:gd name="T47" fmla="*/ 256 h 287"/>
              <a:gd name="T48" fmla="*/ 0 w 287"/>
              <a:gd name="T49" fmla="*/ 287 h 287"/>
              <a:gd name="T50" fmla="*/ 287 w 287"/>
              <a:gd name="T51" fmla="*/ 287 h 287"/>
              <a:gd name="T52" fmla="*/ 287 w 287"/>
              <a:gd name="T53" fmla="*/ 256 h 287"/>
              <a:gd name="T54" fmla="*/ 249 w 287"/>
              <a:gd name="T55" fmla="*/ 22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7" h="287">
                <a:moveTo>
                  <a:pt x="249" y="220"/>
                </a:moveTo>
                <a:cubicBezTo>
                  <a:pt x="230" y="212"/>
                  <a:pt x="208" y="196"/>
                  <a:pt x="168" y="191"/>
                </a:cubicBezTo>
                <a:cubicBezTo>
                  <a:pt x="180" y="181"/>
                  <a:pt x="186" y="162"/>
                  <a:pt x="196" y="136"/>
                </a:cubicBezTo>
                <a:cubicBezTo>
                  <a:pt x="196" y="136"/>
                  <a:pt x="196" y="135"/>
                  <a:pt x="196" y="135"/>
                </a:cubicBezTo>
                <a:cubicBezTo>
                  <a:pt x="199" y="135"/>
                  <a:pt x="201" y="135"/>
                  <a:pt x="203" y="134"/>
                </a:cubicBezTo>
                <a:cubicBezTo>
                  <a:pt x="208" y="131"/>
                  <a:pt x="211" y="115"/>
                  <a:pt x="211" y="107"/>
                </a:cubicBezTo>
                <a:cubicBezTo>
                  <a:pt x="211" y="95"/>
                  <a:pt x="205" y="96"/>
                  <a:pt x="205" y="96"/>
                </a:cubicBezTo>
                <a:cubicBezTo>
                  <a:pt x="205" y="96"/>
                  <a:pt x="205" y="96"/>
                  <a:pt x="205" y="96"/>
                </a:cubicBezTo>
                <a:cubicBezTo>
                  <a:pt x="205" y="95"/>
                  <a:pt x="205" y="94"/>
                  <a:pt x="205" y="93"/>
                </a:cubicBezTo>
                <a:cubicBezTo>
                  <a:pt x="205" y="83"/>
                  <a:pt x="207" y="64"/>
                  <a:pt x="204" y="54"/>
                </a:cubicBezTo>
                <a:cubicBezTo>
                  <a:pt x="200" y="39"/>
                  <a:pt x="194" y="26"/>
                  <a:pt x="183" y="22"/>
                </a:cubicBezTo>
                <a:cubicBezTo>
                  <a:pt x="169" y="16"/>
                  <a:pt x="149" y="0"/>
                  <a:pt x="143" y="0"/>
                </a:cubicBezTo>
                <a:cubicBezTo>
                  <a:pt x="135" y="0"/>
                  <a:pt x="115" y="16"/>
                  <a:pt x="103" y="22"/>
                </a:cubicBezTo>
                <a:cubicBezTo>
                  <a:pt x="93" y="27"/>
                  <a:pt x="86" y="39"/>
                  <a:pt x="82" y="54"/>
                </a:cubicBezTo>
                <a:cubicBezTo>
                  <a:pt x="79" y="64"/>
                  <a:pt x="81" y="82"/>
                  <a:pt x="81" y="93"/>
                </a:cubicBezTo>
                <a:cubicBezTo>
                  <a:pt x="81" y="94"/>
                  <a:pt x="81" y="95"/>
                  <a:pt x="81" y="96"/>
                </a:cubicBezTo>
                <a:cubicBezTo>
                  <a:pt x="81" y="96"/>
                  <a:pt x="81" y="96"/>
                  <a:pt x="81" y="96"/>
                </a:cubicBezTo>
                <a:cubicBezTo>
                  <a:pt x="81" y="96"/>
                  <a:pt x="75" y="95"/>
                  <a:pt x="75" y="107"/>
                </a:cubicBezTo>
                <a:cubicBezTo>
                  <a:pt x="75" y="115"/>
                  <a:pt x="78" y="131"/>
                  <a:pt x="83" y="134"/>
                </a:cubicBezTo>
                <a:cubicBezTo>
                  <a:pt x="85" y="135"/>
                  <a:pt x="87" y="135"/>
                  <a:pt x="89" y="135"/>
                </a:cubicBezTo>
                <a:cubicBezTo>
                  <a:pt x="89" y="135"/>
                  <a:pt x="90" y="136"/>
                  <a:pt x="90" y="136"/>
                </a:cubicBezTo>
                <a:cubicBezTo>
                  <a:pt x="100" y="163"/>
                  <a:pt x="105" y="182"/>
                  <a:pt x="118" y="191"/>
                </a:cubicBezTo>
                <a:cubicBezTo>
                  <a:pt x="78" y="196"/>
                  <a:pt x="56" y="212"/>
                  <a:pt x="38" y="220"/>
                </a:cubicBezTo>
                <a:cubicBezTo>
                  <a:pt x="0" y="237"/>
                  <a:pt x="0" y="256"/>
                  <a:pt x="0" y="256"/>
                </a:cubicBezTo>
                <a:cubicBezTo>
                  <a:pt x="0" y="287"/>
                  <a:pt x="0" y="287"/>
                  <a:pt x="0" y="287"/>
                </a:cubicBezTo>
                <a:cubicBezTo>
                  <a:pt x="287" y="287"/>
                  <a:pt x="287" y="287"/>
                  <a:pt x="287" y="287"/>
                </a:cubicBezTo>
                <a:cubicBezTo>
                  <a:pt x="287" y="256"/>
                  <a:pt x="287" y="256"/>
                  <a:pt x="287" y="256"/>
                </a:cubicBezTo>
                <a:cubicBezTo>
                  <a:pt x="287" y="256"/>
                  <a:pt x="287" y="237"/>
                  <a:pt x="249" y="22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00823E"/>
              </a:solidFill>
            </a:endParaRPr>
          </a:p>
        </p:txBody>
      </p:sp>
      <p:grpSp>
        <p:nvGrpSpPr>
          <p:cNvPr id="70" name="组合 69"/>
          <p:cNvGrpSpPr/>
          <p:nvPr/>
        </p:nvGrpSpPr>
        <p:grpSpPr>
          <a:xfrm>
            <a:off x="5267189" y="3605400"/>
            <a:ext cx="288925" cy="288925"/>
            <a:chOff x="8799513" y="4225925"/>
            <a:chExt cx="288925" cy="288925"/>
          </a:xfrm>
          <a:solidFill>
            <a:schemeClr val="bg1"/>
          </a:solidFill>
        </p:grpSpPr>
        <p:sp>
          <p:nvSpPr>
            <p:cNvPr id="71" name="Freeform 245"/>
            <p:cNvSpPr/>
            <p:nvPr/>
          </p:nvSpPr>
          <p:spPr bwMode="auto">
            <a:xfrm>
              <a:off x="8910638" y="4225925"/>
              <a:ext cx="177800" cy="111125"/>
            </a:xfrm>
            <a:custGeom>
              <a:avLst/>
              <a:gdLst>
                <a:gd name="T0" fmla="*/ 160 w 185"/>
                <a:gd name="T1" fmla="*/ 25 h 116"/>
                <a:gd name="T2" fmla="*/ 110 w 185"/>
                <a:gd name="T3" fmla="*/ 25 h 116"/>
                <a:gd name="T4" fmla="*/ 97 w 185"/>
                <a:gd name="T5" fmla="*/ 37 h 116"/>
                <a:gd name="T6" fmla="*/ 77 w 185"/>
                <a:gd name="T7" fmla="*/ 17 h 116"/>
                <a:gd name="T8" fmla="*/ 60 w 185"/>
                <a:gd name="T9" fmla="*/ 17 h 116"/>
                <a:gd name="T10" fmla="*/ 4 w 185"/>
                <a:gd name="T11" fmla="*/ 73 h 116"/>
                <a:gd name="T12" fmla="*/ 4 w 185"/>
                <a:gd name="T13" fmla="*/ 89 h 116"/>
                <a:gd name="T14" fmla="*/ 12 w 185"/>
                <a:gd name="T15" fmla="*/ 92 h 116"/>
                <a:gd name="T16" fmla="*/ 21 w 185"/>
                <a:gd name="T17" fmla="*/ 89 h 116"/>
                <a:gd name="T18" fmla="*/ 69 w 185"/>
                <a:gd name="T19" fmla="*/ 41 h 116"/>
                <a:gd name="T20" fmla="*/ 81 w 185"/>
                <a:gd name="T21" fmla="*/ 54 h 116"/>
                <a:gd name="T22" fmla="*/ 68 w 185"/>
                <a:gd name="T23" fmla="*/ 66 h 116"/>
                <a:gd name="T24" fmla="*/ 118 w 185"/>
                <a:gd name="T25" fmla="*/ 116 h 116"/>
                <a:gd name="T26" fmla="*/ 160 w 185"/>
                <a:gd name="T27" fmla="*/ 75 h 116"/>
                <a:gd name="T28" fmla="*/ 160 w 185"/>
                <a:gd name="T29" fmla="*/ 2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5" h="116">
                  <a:moveTo>
                    <a:pt x="160" y="25"/>
                  </a:moveTo>
                  <a:cubicBezTo>
                    <a:pt x="135" y="0"/>
                    <a:pt x="110" y="25"/>
                    <a:pt x="110" y="25"/>
                  </a:cubicBezTo>
                  <a:cubicBezTo>
                    <a:pt x="97" y="37"/>
                    <a:pt x="97" y="37"/>
                    <a:pt x="97" y="37"/>
                  </a:cubicBezTo>
                  <a:cubicBezTo>
                    <a:pt x="77" y="17"/>
                    <a:pt x="77" y="17"/>
                    <a:pt x="77" y="17"/>
                  </a:cubicBezTo>
                  <a:cubicBezTo>
                    <a:pt x="72" y="12"/>
                    <a:pt x="65" y="12"/>
                    <a:pt x="60" y="17"/>
                  </a:cubicBezTo>
                  <a:cubicBezTo>
                    <a:pt x="4" y="73"/>
                    <a:pt x="4" y="73"/>
                    <a:pt x="4" y="73"/>
                  </a:cubicBezTo>
                  <a:cubicBezTo>
                    <a:pt x="0" y="77"/>
                    <a:pt x="0" y="85"/>
                    <a:pt x="4" y="89"/>
                  </a:cubicBezTo>
                  <a:cubicBezTo>
                    <a:pt x="7" y="91"/>
                    <a:pt x="10" y="92"/>
                    <a:pt x="12" y="92"/>
                  </a:cubicBezTo>
                  <a:cubicBezTo>
                    <a:pt x="15" y="92"/>
                    <a:pt x="18" y="91"/>
                    <a:pt x="21" y="89"/>
                  </a:cubicBezTo>
                  <a:cubicBezTo>
                    <a:pt x="69" y="41"/>
                    <a:pt x="69" y="41"/>
                    <a:pt x="69" y="41"/>
                  </a:cubicBezTo>
                  <a:cubicBezTo>
                    <a:pt x="81" y="54"/>
                    <a:pt x="81" y="54"/>
                    <a:pt x="81" y="54"/>
                  </a:cubicBezTo>
                  <a:cubicBezTo>
                    <a:pt x="68" y="66"/>
                    <a:pt x="68" y="66"/>
                    <a:pt x="68" y="66"/>
                  </a:cubicBezTo>
                  <a:cubicBezTo>
                    <a:pt x="118" y="116"/>
                    <a:pt x="118" y="116"/>
                    <a:pt x="118" y="116"/>
                  </a:cubicBezTo>
                  <a:cubicBezTo>
                    <a:pt x="160" y="75"/>
                    <a:pt x="160" y="75"/>
                    <a:pt x="160" y="75"/>
                  </a:cubicBezTo>
                  <a:cubicBezTo>
                    <a:pt x="160" y="75"/>
                    <a:pt x="185" y="50"/>
                    <a:pt x="160" y="25"/>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72" name="Freeform 246"/>
            <p:cNvSpPr/>
            <p:nvPr/>
          </p:nvSpPr>
          <p:spPr bwMode="auto">
            <a:xfrm>
              <a:off x="8799513" y="4305300"/>
              <a:ext cx="209550" cy="209550"/>
            </a:xfrm>
            <a:custGeom>
              <a:avLst/>
              <a:gdLst>
                <a:gd name="T0" fmla="*/ 102 w 132"/>
                <a:gd name="T1" fmla="*/ 0 h 132"/>
                <a:gd name="T2" fmla="*/ 14 w 132"/>
                <a:gd name="T3" fmla="*/ 88 h 132"/>
                <a:gd name="T4" fmla="*/ 14 w 132"/>
                <a:gd name="T5" fmla="*/ 88 h 132"/>
                <a:gd name="T6" fmla="*/ 14 w 132"/>
                <a:gd name="T7" fmla="*/ 88 h 132"/>
                <a:gd name="T8" fmla="*/ 14 w 132"/>
                <a:gd name="T9" fmla="*/ 88 h 132"/>
                <a:gd name="T10" fmla="*/ 14 w 132"/>
                <a:gd name="T11" fmla="*/ 88 h 132"/>
                <a:gd name="T12" fmla="*/ 0 w 132"/>
                <a:gd name="T13" fmla="*/ 132 h 132"/>
                <a:gd name="T14" fmla="*/ 44 w 132"/>
                <a:gd name="T15" fmla="*/ 118 h 132"/>
                <a:gd name="T16" fmla="*/ 44 w 132"/>
                <a:gd name="T17" fmla="*/ 118 h 132"/>
                <a:gd name="T18" fmla="*/ 44 w 132"/>
                <a:gd name="T19" fmla="*/ 118 h 132"/>
                <a:gd name="T20" fmla="*/ 44 w 132"/>
                <a:gd name="T21" fmla="*/ 118 h 132"/>
                <a:gd name="T22" fmla="*/ 132 w 132"/>
                <a:gd name="T23" fmla="*/ 30 h 132"/>
                <a:gd name="T24" fmla="*/ 102 w 132"/>
                <a:gd name="T2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132">
                  <a:moveTo>
                    <a:pt x="102" y="0"/>
                  </a:moveTo>
                  <a:lnTo>
                    <a:pt x="14" y="88"/>
                  </a:lnTo>
                  <a:lnTo>
                    <a:pt x="14" y="88"/>
                  </a:lnTo>
                  <a:lnTo>
                    <a:pt x="14" y="88"/>
                  </a:lnTo>
                  <a:lnTo>
                    <a:pt x="14" y="88"/>
                  </a:lnTo>
                  <a:lnTo>
                    <a:pt x="14" y="88"/>
                  </a:lnTo>
                  <a:lnTo>
                    <a:pt x="0" y="132"/>
                  </a:lnTo>
                  <a:lnTo>
                    <a:pt x="44" y="118"/>
                  </a:lnTo>
                  <a:lnTo>
                    <a:pt x="44" y="118"/>
                  </a:lnTo>
                  <a:lnTo>
                    <a:pt x="44" y="118"/>
                  </a:lnTo>
                  <a:lnTo>
                    <a:pt x="44" y="118"/>
                  </a:lnTo>
                  <a:lnTo>
                    <a:pt x="132" y="30"/>
                  </a:lnTo>
                  <a:lnTo>
                    <a:pt x="102" y="0"/>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grpSp>
      <p:sp>
        <p:nvSpPr>
          <p:cNvPr id="73" name="Freeform 9"/>
          <p:cNvSpPr>
            <a:spLocks noEditPoints="1"/>
          </p:cNvSpPr>
          <p:nvPr/>
        </p:nvSpPr>
        <p:spPr bwMode="auto">
          <a:xfrm>
            <a:off x="2484689" y="2729990"/>
            <a:ext cx="276225" cy="274637"/>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64 w 288"/>
              <a:gd name="T11" fmla="*/ 82 h 288"/>
              <a:gd name="T12" fmla="*/ 224 w 288"/>
              <a:gd name="T13" fmla="*/ 82 h 288"/>
              <a:gd name="T14" fmla="*/ 227 w 288"/>
              <a:gd name="T15" fmla="*/ 83 h 288"/>
              <a:gd name="T16" fmla="*/ 168 w 288"/>
              <a:gd name="T17" fmla="*/ 134 h 288"/>
              <a:gd name="T18" fmla="*/ 160 w 288"/>
              <a:gd name="T19" fmla="*/ 140 h 288"/>
              <a:gd name="T20" fmla="*/ 144 w 288"/>
              <a:gd name="T21" fmla="*/ 153 h 288"/>
              <a:gd name="T22" fmla="*/ 129 w 288"/>
              <a:gd name="T23" fmla="*/ 140 h 288"/>
              <a:gd name="T24" fmla="*/ 121 w 288"/>
              <a:gd name="T25" fmla="*/ 134 h 288"/>
              <a:gd name="T26" fmla="*/ 61 w 288"/>
              <a:gd name="T27" fmla="*/ 83 h 288"/>
              <a:gd name="T28" fmla="*/ 64 w 288"/>
              <a:gd name="T29" fmla="*/ 82 h 288"/>
              <a:gd name="T30" fmla="*/ 54 w 288"/>
              <a:gd name="T31" fmla="*/ 194 h 288"/>
              <a:gd name="T32" fmla="*/ 54 w 288"/>
              <a:gd name="T33" fmla="*/ 93 h 288"/>
              <a:gd name="T34" fmla="*/ 54 w 288"/>
              <a:gd name="T35" fmla="*/ 90 h 288"/>
              <a:gd name="T36" fmla="*/ 113 w 288"/>
              <a:gd name="T37" fmla="*/ 141 h 288"/>
              <a:gd name="T38" fmla="*/ 54 w 288"/>
              <a:gd name="T39" fmla="*/ 197 h 288"/>
              <a:gd name="T40" fmla="*/ 54 w 288"/>
              <a:gd name="T41" fmla="*/ 194 h 288"/>
              <a:gd name="T42" fmla="*/ 224 w 288"/>
              <a:gd name="T43" fmla="*/ 205 h 288"/>
              <a:gd name="T44" fmla="*/ 64 w 288"/>
              <a:gd name="T45" fmla="*/ 205 h 288"/>
              <a:gd name="T46" fmla="*/ 61 w 288"/>
              <a:gd name="T47" fmla="*/ 204 h 288"/>
              <a:gd name="T48" fmla="*/ 121 w 288"/>
              <a:gd name="T49" fmla="*/ 147 h 288"/>
              <a:gd name="T50" fmla="*/ 144 w 288"/>
              <a:gd name="T51" fmla="*/ 166 h 288"/>
              <a:gd name="T52" fmla="*/ 167 w 288"/>
              <a:gd name="T53" fmla="*/ 147 h 288"/>
              <a:gd name="T54" fmla="*/ 227 w 288"/>
              <a:gd name="T55" fmla="*/ 204 h 288"/>
              <a:gd name="T56" fmla="*/ 224 w 288"/>
              <a:gd name="T57" fmla="*/ 205 h 288"/>
              <a:gd name="T58" fmla="*/ 235 w 288"/>
              <a:gd name="T59" fmla="*/ 194 h 288"/>
              <a:gd name="T60" fmla="*/ 234 w 288"/>
              <a:gd name="T61" fmla="*/ 197 h 288"/>
              <a:gd name="T62" fmla="*/ 175 w 288"/>
              <a:gd name="T63" fmla="*/ 141 h 288"/>
              <a:gd name="T64" fmla="*/ 234 w 288"/>
              <a:gd name="T65" fmla="*/ 90 h 288"/>
              <a:gd name="T66" fmla="*/ 235 w 288"/>
              <a:gd name="T67" fmla="*/ 93 h 288"/>
              <a:gd name="T68" fmla="*/ 235 w 288"/>
              <a:gd name="T6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64" y="82"/>
                </a:moveTo>
                <a:cubicBezTo>
                  <a:pt x="224" y="82"/>
                  <a:pt x="224" y="82"/>
                  <a:pt x="224" y="82"/>
                </a:cubicBezTo>
                <a:cubicBezTo>
                  <a:pt x="225" y="82"/>
                  <a:pt x="226" y="83"/>
                  <a:pt x="227" y="83"/>
                </a:cubicBezTo>
                <a:cubicBezTo>
                  <a:pt x="168" y="134"/>
                  <a:pt x="168" y="134"/>
                  <a:pt x="168" y="134"/>
                </a:cubicBezTo>
                <a:cubicBezTo>
                  <a:pt x="160" y="140"/>
                  <a:pt x="160" y="140"/>
                  <a:pt x="160" y="140"/>
                </a:cubicBezTo>
                <a:cubicBezTo>
                  <a:pt x="144" y="153"/>
                  <a:pt x="144" y="153"/>
                  <a:pt x="144" y="153"/>
                </a:cubicBezTo>
                <a:cubicBezTo>
                  <a:pt x="129" y="140"/>
                  <a:pt x="129" y="140"/>
                  <a:pt x="129" y="140"/>
                </a:cubicBezTo>
                <a:cubicBezTo>
                  <a:pt x="121" y="134"/>
                  <a:pt x="121" y="134"/>
                  <a:pt x="121" y="134"/>
                </a:cubicBezTo>
                <a:cubicBezTo>
                  <a:pt x="61" y="83"/>
                  <a:pt x="61" y="83"/>
                  <a:pt x="61" y="83"/>
                </a:cubicBezTo>
                <a:cubicBezTo>
                  <a:pt x="62" y="83"/>
                  <a:pt x="63" y="82"/>
                  <a:pt x="64" y="82"/>
                </a:cubicBezTo>
                <a:close/>
                <a:moveTo>
                  <a:pt x="54" y="194"/>
                </a:moveTo>
                <a:cubicBezTo>
                  <a:pt x="54" y="93"/>
                  <a:pt x="54" y="93"/>
                  <a:pt x="54" y="93"/>
                </a:cubicBezTo>
                <a:cubicBezTo>
                  <a:pt x="54" y="92"/>
                  <a:pt x="54" y="91"/>
                  <a:pt x="54" y="90"/>
                </a:cubicBezTo>
                <a:cubicBezTo>
                  <a:pt x="113" y="141"/>
                  <a:pt x="113" y="141"/>
                  <a:pt x="113" y="141"/>
                </a:cubicBezTo>
                <a:cubicBezTo>
                  <a:pt x="54" y="197"/>
                  <a:pt x="54" y="197"/>
                  <a:pt x="54" y="197"/>
                </a:cubicBezTo>
                <a:cubicBezTo>
                  <a:pt x="54" y="196"/>
                  <a:pt x="54" y="195"/>
                  <a:pt x="54" y="194"/>
                </a:cubicBezTo>
                <a:close/>
                <a:moveTo>
                  <a:pt x="224" y="205"/>
                </a:moveTo>
                <a:cubicBezTo>
                  <a:pt x="64" y="205"/>
                  <a:pt x="64" y="205"/>
                  <a:pt x="64" y="205"/>
                </a:cubicBezTo>
                <a:cubicBezTo>
                  <a:pt x="63" y="205"/>
                  <a:pt x="62" y="205"/>
                  <a:pt x="61" y="204"/>
                </a:cubicBezTo>
                <a:cubicBezTo>
                  <a:pt x="121" y="147"/>
                  <a:pt x="121" y="147"/>
                  <a:pt x="121" y="147"/>
                </a:cubicBezTo>
                <a:cubicBezTo>
                  <a:pt x="144" y="166"/>
                  <a:pt x="144" y="166"/>
                  <a:pt x="144" y="166"/>
                </a:cubicBezTo>
                <a:cubicBezTo>
                  <a:pt x="167" y="147"/>
                  <a:pt x="167" y="147"/>
                  <a:pt x="167" y="147"/>
                </a:cubicBezTo>
                <a:cubicBezTo>
                  <a:pt x="227" y="204"/>
                  <a:pt x="227" y="204"/>
                  <a:pt x="227" y="204"/>
                </a:cubicBezTo>
                <a:cubicBezTo>
                  <a:pt x="226" y="205"/>
                  <a:pt x="225" y="205"/>
                  <a:pt x="224" y="205"/>
                </a:cubicBezTo>
                <a:close/>
                <a:moveTo>
                  <a:pt x="235" y="194"/>
                </a:moveTo>
                <a:cubicBezTo>
                  <a:pt x="235" y="195"/>
                  <a:pt x="234" y="196"/>
                  <a:pt x="234" y="197"/>
                </a:cubicBezTo>
                <a:cubicBezTo>
                  <a:pt x="175" y="141"/>
                  <a:pt x="175" y="141"/>
                  <a:pt x="175" y="141"/>
                </a:cubicBezTo>
                <a:cubicBezTo>
                  <a:pt x="234" y="90"/>
                  <a:pt x="234" y="90"/>
                  <a:pt x="234" y="90"/>
                </a:cubicBezTo>
                <a:cubicBezTo>
                  <a:pt x="234" y="91"/>
                  <a:pt x="235" y="92"/>
                  <a:pt x="235" y="93"/>
                </a:cubicBezTo>
                <a:lnTo>
                  <a:pt x="235" y="194"/>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00823E"/>
              </a:solidFill>
            </a:endParaRPr>
          </a:p>
        </p:txBody>
      </p:sp>
      <p:grpSp>
        <p:nvGrpSpPr>
          <p:cNvPr id="74" name="组合 73"/>
          <p:cNvGrpSpPr/>
          <p:nvPr/>
        </p:nvGrpSpPr>
        <p:grpSpPr>
          <a:xfrm>
            <a:off x="3051631" y="3871020"/>
            <a:ext cx="274638" cy="238125"/>
            <a:chOff x="4940301" y="5915025"/>
            <a:chExt cx="274638" cy="238125"/>
          </a:xfrm>
          <a:solidFill>
            <a:schemeClr val="bg1"/>
          </a:solidFill>
        </p:grpSpPr>
        <p:sp>
          <p:nvSpPr>
            <p:cNvPr id="75" name="Freeform 412"/>
            <p:cNvSpPr>
              <a:spLocks noEditPoints="1"/>
            </p:cNvSpPr>
            <p:nvPr/>
          </p:nvSpPr>
          <p:spPr bwMode="auto">
            <a:xfrm>
              <a:off x="4940301" y="5915025"/>
              <a:ext cx="274638" cy="238125"/>
            </a:xfrm>
            <a:custGeom>
              <a:avLst/>
              <a:gdLst>
                <a:gd name="T0" fmla="*/ 235 w 288"/>
                <a:gd name="T1" fmla="*/ 0 h 250"/>
                <a:gd name="T2" fmla="*/ 53 w 288"/>
                <a:gd name="T3" fmla="*/ 0 h 250"/>
                <a:gd name="T4" fmla="*/ 0 w 288"/>
                <a:gd name="T5" fmla="*/ 53 h 250"/>
                <a:gd name="T6" fmla="*/ 0 w 288"/>
                <a:gd name="T7" fmla="*/ 156 h 250"/>
                <a:gd name="T8" fmla="*/ 40 w 288"/>
                <a:gd name="T9" fmla="*/ 207 h 250"/>
                <a:gd name="T10" fmla="*/ 11 w 288"/>
                <a:gd name="T11" fmla="*/ 243 h 250"/>
                <a:gd name="T12" fmla="*/ 25 w 288"/>
                <a:gd name="T13" fmla="*/ 250 h 250"/>
                <a:gd name="T14" fmla="*/ 106 w 288"/>
                <a:gd name="T15" fmla="*/ 209 h 250"/>
                <a:gd name="T16" fmla="*/ 235 w 288"/>
                <a:gd name="T17" fmla="*/ 209 h 250"/>
                <a:gd name="T18" fmla="*/ 288 w 288"/>
                <a:gd name="T19" fmla="*/ 156 h 250"/>
                <a:gd name="T20" fmla="*/ 288 w 288"/>
                <a:gd name="T21" fmla="*/ 53 h 250"/>
                <a:gd name="T22" fmla="*/ 235 w 288"/>
                <a:gd name="T23" fmla="*/ 0 h 250"/>
                <a:gd name="T24" fmla="*/ 265 w 288"/>
                <a:gd name="T25" fmla="*/ 156 h 250"/>
                <a:gd name="T26" fmla="*/ 235 w 288"/>
                <a:gd name="T27" fmla="*/ 185 h 250"/>
                <a:gd name="T28" fmla="*/ 106 w 288"/>
                <a:gd name="T29" fmla="*/ 185 h 250"/>
                <a:gd name="T30" fmla="*/ 96 w 288"/>
                <a:gd name="T31" fmla="*/ 185 h 250"/>
                <a:gd name="T32" fmla="*/ 89 w 288"/>
                <a:gd name="T33" fmla="*/ 192 h 250"/>
                <a:gd name="T34" fmla="*/ 63 w 288"/>
                <a:gd name="T35" fmla="*/ 213 h 250"/>
                <a:gd name="T36" fmla="*/ 71 w 288"/>
                <a:gd name="T37" fmla="*/ 191 h 250"/>
                <a:gd name="T38" fmla="*/ 46 w 288"/>
                <a:gd name="T39" fmla="*/ 184 h 250"/>
                <a:gd name="T40" fmla="*/ 24 w 288"/>
                <a:gd name="T41" fmla="*/ 156 h 250"/>
                <a:gd name="T42" fmla="*/ 24 w 288"/>
                <a:gd name="T43" fmla="*/ 53 h 250"/>
                <a:gd name="T44" fmla="*/ 53 w 288"/>
                <a:gd name="T45" fmla="*/ 24 h 250"/>
                <a:gd name="T46" fmla="*/ 235 w 288"/>
                <a:gd name="T47" fmla="*/ 24 h 250"/>
                <a:gd name="T48" fmla="*/ 265 w 288"/>
                <a:gd name="T49" fmla="*/ 53 h 250"/>
                <a:gd name="T50" fmla="*/ 265 w 288"/>
                <a:gd name="T51" fmla="*/ 156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50">
                  <a:moveTo>
                    <a:pt x="235" y="0"/>
                  </a:moveTo>
                  <a:cubicBezTo>
                    <a:pt x="53" y="0"/>
                    <a:pt x="53" y="0"/>
                    <a:pt x="53" y="0"/>
                  </a:cubicBezTo>
                  <a:cubicBezTo>
                    <a:pt x="24" y="0"/>
                    <a:pt x="0" y="24"/>
                    <a:pt x="0" y="53"/>
                  </a:cubicBezTo>
                  <a:cubicBezTo>
                    <a:pt x="0" y="156"/>
                    <a:pt x="0" y="156"/>
                    <a:pt x="0" y="156"/>
                  </a:cubicBezTo>
                  <a:cubicBezTo>
                    <a:pt x="0" y="181"/>
                    <a:pt x="17" y="201"/>
                    <a:pt x="40" y="207"/>
                  </a:cubicBezTo>
                  <a:cubicBezTo>
                    <a:pt x="36" y="218"/>
                    <a:pt x="28" y="231"/>
                    <a:pt x="11" y="243"/>
                  </a:cubicBezTo>
                  <a:cubicBezTo>
                    <a:pt x="7" y="246"/>
                    <a:pt x="13" y="250"/>
                    <a:pt x="25" y="250"/>
                  </a:cubicBezTo>
                  <a:cubicBezTo>
                    <a:pt x="43" y="250"/>
                    <a:pt x="75" y="241"/>
                    <a:pt x="106" y="209"/>
                  </a:cubicBezTo>
                  <a:cubicBezTo>
                    <a:pt x="235" y="209"/>
                    <a:pt x="235" y="209"/>
                    <a:pt x="235" y="209"/>
                  </a:cubicBezTo>
                  <a:cubicBezTo>
                    <a:pt x="265" y="209"/>
                    <a:pt x="288" y="185"/>
                    <a:pt x="288" y="156"/>
                  </a:cubicBezTo>
                  <a:cubicBezTo>
                    <a:pt x="288" y="53"/>
                    <a:pt x="288" y="53"/>
                    <a:pt x="288" y="53"/>
                  </a:cubicBezTo>
                  <a:cubicBezTo>
                    <a:pt x="288" y="24"/>
                    <a:pt x="265" y="0"/>
                    <a:pt x="235" y="0"/>
                  </a:cubicBezTo>
                  <a:close/>
                  <a:moveTo>
                    <a:pt x="265" y="156"/>
                  </a:moveTo>
                  <a:cubicBezTo>
                    <a:pt x="265" y="172"/>
                    <a:pt x="251" y="185"/>
                    <a:pt x="235" y="185"/>
                  </a:cubicBezTo>
                  <a:cubicBezTo>
                    <a:pt x="106" y="185"/>
                    <a:pt x="106" y="185"/>
                    <a:pt x="106" y="185"/>
                  </a:cubicBezTo>
                  <a:cubicBezTo>
                    <a:pt x="96" y="185"/>
                    <a:pt x="96" y="185"/>
                    <a:pt x="96" y="185"/>
                  </a:cubicBezTo>
                  <a:cubicBezTo>
                    <a:pt x="89" y="192"/>
                    <a:pt x="89" y="192"/>
                    <a:pt x="89" y="192"/>
                  </a:cubicBezTo>
                  <a:cubicBezTo>
                    <a:pt x="80" y="202"/>
                    <a:pt x="71" y="209"/>
                    <a:pt x="63" y="213"/>
                  </a:cubicBezTo>
                  <a:cubicBezTo>
                    <a:pt x="71" y="191"/>
                    <a:pt x="71" y="191"/>
                    <a:pt x="71" y="191"/>
                  </a:cubicBezTo>
                  <a:cubicBezTo>
                    <a:pt x="46" y="184"/>
                    <a:pt x="46" y="184"/>
                    <a:pt x="46" y="184"/>
                  </a:cubicBezTo>
                  <a:cubicBezTo>
                    <a:pt x="33" y="181"/>
                    <a:pt x="24" y="169"/>
                    <a:pt x="24" y="156"/>
                  </a:cubicBezTo>
                  <a:cubicBezTo>
                    <a:pt x="24" y="53"/>
                    <a:pt x="24" y="53"/>
                    <a:pt x="24" y="53"/>
                  </a:cubicBezTo>
                  <a:cubicBezTo>
                    <a:pt x="24" y="37"/>
                    <a:pt x="37" y="24"/>
                    <a:pt x="53" y="24"/>
                  </a:cubicBezTo>
                  <a:cubicBezTo>
                    <a:pt x="235" y="24"/>
                    <a:pt x="235" y="24"/>
                    <a:pt x="235" y="24"/>
                  </a:cubicBezTo>
                  <a:cubicBezTo>
                    <a:pt x="251" y="24"/>
                    <a:pt x="265" y="37"/>
                    <a:pt x="265" y="53"/>
                  </a:cubicBezTo>
                  <a:lnTo>
                    <a:pt x="265" y="156"/>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76" name="Rectangle 413"/>
            <p:cNvSpPr>
              <a:spLocks noChangeArrowheads="1"/>
            </p:cNvSpPr>
            <p:nvPr/>
          </p:nvSpPr>
          <p:spPr bwMode="auto">
            <a:xfrm>
              <a:off x="5005388" y="5975350"/>
              <a:ext cx="144463" cy="22225"/>
            </a:xfrm>
            <a:prstGeom prst="rect">
              <a:avLst/>
            </a:prstGeom>
            <a:grpFill/>
            <a:ln w="9525">
              <a:noFill/>
              <a:miter lim="800000"/>
            </a:ln>
          </p:spPr>
          <p:txBody>
            <a:bodyPr vert="horz" wrap="square" lIns="91440" tIns="45720" rIns="91440" bIns="45720" numCol="1" anchor="t" anchorCtr="0" compatLnSpc="1"/>
            <a:lstStyle/>
            <a:p>
              <a:endParaRPr lang="zh-CN" altLang="en-US">
                <a:solidFill>
                  <a:srgbClr val="00823E"/>
                </a:solidFill>
              </a:endParaRPr>
            </a:p>
          </p:txBody>
        </p:sp>
        <p:sp>
          <p:nvSpPr>
            <p:cNvPr id="77" name="Rectangle 414"/>
            <p:cNvSpPr>
              <a:spLocks noChangeArrowheads="1"/>
            </p:cNvSpPr>
            <p:nvPr/>
          </p:nvSpPr>
          <p:spPr bwMode="auto">
            <a:xfrm>
              <a:off x="5005388" y="6030913"/>
              <a:ext cx="144463" cy="22225"/>
            </a:xfrm>
            <a:prstGeom prst="rect">
              <a:avLst/>
            </a:prstGeom>
            <a:grpFill/>
            <a:ln w="9525">
              <a:noFill/>
              <a:miter lim="800000"/>
            </a:ln>
          </p:spPr>
          <p:txBody>
            <a:bodyPr vert="horz" wrap="square" lIns="91440" tIns="45720" rIns="91440" bIns="45720" numCol="1" anchor="t" anchorCtr="0" compatLnSpc="1"/>
            <a:lstStyle/>
            <a:p>
              <a:endParaRPr lang="zh-CN" altLang="en-US">
                <a:solidFill>
                  <a:srgbClr val="00823E"/>
                </a:solidFill>
              </a:endParaRPr>
            </a:p>
          </p:txBody>
        </p:sp>
      </p:grpSp>
      <p:grpSp>
        <p:nvGrpSpPr>
          <p:cNvPr id="78" name="组合 77"/>
          <p:cNvGrpSpPr/>
          <p:nvPr/>
        </p:nvGrpSpPr>
        <p:grpSpPr>
          <a:xfrm>
            <a:off x="3068299" y="4833964"/>
            <a:ext cx="241300" cy="280988"/>
            <a:chOff x="8816976" y="3130550"/>
            <a:chExt cx="241300" cy="280988"/>
          </a:xfrm>
          <a:solidFill>
            <a:schemeClr val="bg1"/>
          </a:solidFill>
        </p:grpSpPr>
        <p:sp>
          <p:nvSpPr>
            <p:cNvPr id="79" name="Freeform 45"/>
            <p:cNvSpPr/>
            <p:nvPr/>
          </p:nvSpPr>
          <p:spPr bwMode="auto">
            <a:xfrm>
              <a:off x="8926513" y="3232150"/>
              <a:ext cx="71438" cy="107950"/>
            </a:xfrm>
            <a:custGeom>
              <a:avLst/>
              <a:gdLst>
                <a:gd name="T0" fmla="*/ 65 w 74"/>
                <a:gd name="T1" fmla="*/ 111 h 113"/>
                <a:gd name="T2" fmla="*/ 62 w 74"/>
                <a:gd name="T3" fmla="*/ 113 h 113"/>
                <a:gd name="T4" fmla="*/ 61 w 74"/>
                <a:gd name="T5" fmla="*/ 113 h 113"/>
                <a:gd name="T6" fmla="*/ 58 w 74"/>
                <a:gd name="T7" fmla="*/ 113 h 113"/>
                <a:gd name="T8" fmla="*/ 3 w 74"/>
                <a:gd name="T9" fmla="*/ 75 h 113"/>
                <a:gd name="T10" fmla="*/ 1 w 74"/>
                <a:gd name="T11" fmla="*/ 74 h 113"/>
                <a:gd name="T12" fmla="*/ 0 w 74"/>
                <a:gd name="T13" fmla="*/ 71 h 113"/>
                <a:gd name="T14" fmla="*/ 0 w 74"/>
                <a:gd name="T15" fmla="*/ 5 h 113"/>
                <a:gd name="T16" fmla="*/ 1 w 74"/>
                <a:gd name="T17" fmla="*/ 1 h 113"/>
                <a:gd name="T18" fmla="*/ 5 w 74"/>
                <a:gd name="T19" fmla="*/ 0 h 113"/>
                <a:gd name="T20" fmla="*/ 18 w 74"/>
                <a:gd name="T21" fmla="*/ 0 h 113"/>
                <a:gd name="T22" fmla="*/ 22 w 74"/>
                <a:gd name="T23" fmla="*/ 1 h 113"/>
                <a:gd name="T24" fmla="*/ 23 w 74"/>
                <a:gd name="T25" fmla="*/ 5 h 113"/>
                <a:gd name="T26" fmla="*/ 23 w 74"/>
                <a:gd name="T27" fmla="*/ 61 h 113"/>
                <a:gd name="T28" fmla="*/ 71 w 74"/>
                <a:gd name="T29" fmla="*/ 93 h 113"/>
                <a:gd name="T30" fmla="*/ 72 w 74"/>
                <a:gd name="T31" fmla="*/ 100 h 113"/>
                <a:gd name="T32" fmla="*/ 65 w 74"/>
                <a:gd name="T3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65" y="111"/>
                  </a:moveTo>
                  <a:cubicBezTo>
                    <a:pt x="65" y="112"/>
                    <a:pt x="64" y="113"/>
                    <a:pt x="62" y="113"/>
                  </a:cubicBezTo>
                  <a:cubicBezTo>
                    <a:pt x="62" y="113"/>
                    <a:pt x="62" y="113"/>
                    <a:pt x="61" y="113"/>
                  </a:cubicBezTo>
                  <a:cubicBezTo>
                    <a:pt x="60" y="113"/>
                    <a:pt x="59" y="113"/>
                    <a:pt x="58" y="113"/>
                  </a:cubicBezTo>
                  <a:cubicBezTo>
                    <a:pt x="3" y="75"/>
                    <a:pt x="3" y="75"/>
                    <a:pt x="3" y="75"/>
                  </a:cubicBezTo>
                  <a:cubicBezTo>
                    <a:pt x="2" y="75"/>
                    <a:pt x="2" y="75"/>
                    <a:pt x="1" y="74"/>
                  </a:cubicBezTo>
                  <a:cubicBezTo>
                    <a:pt x="0" y="73"/>
                    <a:pt x="0" y="72"/>
                    <a:pt x="0" y="71"/>
                  </a:cubicBezTo>
                  <a:cubicBezTo>
                    <a:pt x="0" y="5"/>
                    <a:pt x="0" y="5"/>
                    <a:pt x="0" y="5"/>
                  </a:cubicBezTo>
                  <a:cubicBezTo>
                    <a:pt x="0" y="3"/>
                    <a:pt x="0" y="2"/>
                    <a:pt x="1" y="1"/>
                  </a:cubicBezTo>
                  <a:cubicBezTo>
                    <a:pt x="2" y="0"/>
                    <a:pt x="3" y="0"/>
                    <a:pt x="5" y="0"/>
                  </a:cubicBezTo>
                  <a:cubicBezTo>
                    <a:pt x="18" y="0"/>
                    <a:pt x="18" y="0"/>
                    <a:pt x="18" y="0"/>
                  </a:cubicBezTo>
                  <a:cubicBezTo>
                    <a:pt x="19" y="0"/>
                    <a:pt x="21" y="0"/>
                    <a:pt x="22" y="1"/>
                  </a:cubicBezTo>
                  <a:cubicBezTo>
                    <a:pt x="23" y="2"/>
                    <a:pt x="23" y="3"/>
                    <a:pt x="23" y="5"/>
                  </a:cubicBezTo>
                  <a:cubicBezTo>
                    <a:pt x="23" y="61"/>
                    <a:pt x="23" y="61"/>
                    <a:pt x="23" y="61"/>
                  </a:cubicBezTo>
                  <a:cubicBezTo>
                    <a:pt x="71" y="93"/>
                    <a:pt x="71" y="93"/>
                    <a:pt x="71" y="93"/>
                  </a:cubicBezTo>
                  <a:cubicBezTo>
                    <a:pt x="73" y="94"/>
                    <a:pt x="74" y="98"/>
                    <a:pt x="72" y="100"/>
                  </a:cubicBezTo>
                  <a:lnTo>
                    <a:pt x="65" y="111"/>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0" name="Freeform 46"/>
            <p:cNvSpPr/>
            <p:nvPr/>
          </p:nvSpPr>
          <p:spPr bwMode="auto">
            <a:xfrm>
              <a:off x="8816976" y="3130550"/>
              <a:ext cx="107950" cy="87312"/>
            </a:xfrm>
            <a:custGeom>
              <a:avLst/>
              <a:gdLst>
                <a:gd name="T0" fmla="*/ 113 w 113"/>
                <a:gd name="T1" fmla="*/ 38 h 90"/>
                <a:gd name="T2" fmla="*/ 100 w 113"/>
                <a:gd name="T3" fmla="*/ 15 h 90"/>
                <a:gd name="T4" fmla="*/ 40 w 113"/>
                <a:gd name="T5" fmla="*/ 18 h 90"/>
                <a:gd name="T6" fmla="*/ 7 w 113"/>
                <a:gd name="T7" fmla="*/ 69 h 90"/>
                <a:gd name="T8" fmla="*/ 19 w 113"/>
                <a:gd name="T9" fmla="*/ 90 h 90"/>
                <a:gd name="T10" fmla="*/ 113 w 113"/>
                <a:gd name="T11" fmla="*/ 38 h 90"/>
              </a:gdLst>
              <a:ahLst/>
              <a:cxnLst>
                <a:cxn ang="0">
                  <a:pos x="T0" y="T1"/>
                </a:cxn>
                <a:cxn ang="0">
                  <a:pos x="T2" y="T3"/>
                </a:cxn>
                <a:cxn ang="0">
                  <a:pos x="T4" y="T5"/>
                </a:cxn>
                <a:cxn ang="0">
                  <a:pos x="T6" y="T7"/>
                </a:cxn>
                <a:cxn ang="0">
                  <a:pos x="T8" y="T9"/>
                </a:cxn>
                <a:cxn ang="0">
                  <a:pos x="T10" y="T11"/>
                </a:cxn>
              </a:cxnLst>
              <a:rect l="0" t="0" r="r" b="b"/>
              <a:pathLst>
                <a:path w="113" h="90">
                  <a:moveTo>
                    <a:pt x="113" y="38"/>
                  </a:moveTo>
                  <a:cubicBezTo>
                    <a:pt x="100" y="15"/>
                    <a:pt x="100" y="15"/>
                    <a:pt x="100" y="15"/>
                  </a:cubicBezTo>
                  <a:cubicBezTo>
                    <a:pt x="92" y="2"/>
                    <a:pt x="71" y="0"/>
                    <a:pt x="40" y="18"/>
                  </a:cubicBezTo>
                  <a:cubicBezTo>
                    <a:pt x="9" y="36"/>
                    <a:pt x="0" y="56"/>
                    <a:pt x="7" y="69"/>
                  </a:cubicBezTo>
                  <a:cubicBezTo>
                    <a:pt x="19" y="90"/>
                    <a:pt x="19" y="90"/>
                    <a:pt x="19" y="90"/>
                  </a:cubicBezTo>
                  <a:cubicBezTo>
                    <a:pt x="41" y="61"/>
                    <a:pt x="75" y="42"/>
                    <a:pt x="113" y="38"/>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1" name="Freeform 47"/>
            <p:cNvSpPr/>
            <p:nvPr/>
          </p:nvSpPr>
          <p:spPr bwMode="auto">
            <a:xfrm>
              <a:off x="8950326" y="3130550"/>
              <a:ext cx="107950" cy="85725"/>
            </a:xfrm>
            <a:custGeom>
              <a:avLst/>
              <a:gdLst>
                <a:gd name="T0" fmla="*/ 94 w 113"/>
                <a:gd name="T1" fmla="*/ 89 h 89"/>
                <a:gd name="T2" fmla="*/ 106 w 113"/>
                <a:gd name="T3" fmla="*/ 69 h 89"/>
                <a:gd name="T4" fmla="*/ 73 w 113"/>
                <a:gd name="T5" fmla="*/ 18 h 89"/>
                <a:gd name="T6" fmla="*/ 13 w 113"/>
                <a:gd name="T7" fmla="*/ 15 h 89"/>
                <a:gd name="T8" fmla="*/ 0 w 113"/>
                <a:gd name="T9" fmla="*/ 38 h 89"/>
                <a:gd name="T10" fmla="*/ 94 w 113"/>
                <a:gd name="T11" fmla="*/ 89 h 89"/>
              </a:gdLst>
              <a:ahLst/>
              <a:cxnLst>
                <a:cxn ang="0">
                  <a:pos x="T0" y="T1"/>
                </a:cxn>
                <a:cxn ang="0">
                  <a:pos x="T2" y="T3"/>
                </a:cxn>
                <a:cxn ang="0">
                  <a:pos x="T4" y="T5"/>
                </a:cxn>
                <a:cxn ang="0">
                  <a:pos x="T6" y="T7"/>
                </a:cxn>
                <a:cxn ang="0">
                  <a:pos x="T8" y="T9"/>
                </a:cxn>
                <a:cxn ang="0">
                  <a:pos x="T10" y="T11"/>
                </a:cxn>
              </a:cxnLst>
              <a:rect l="0" t="0" r="r" b="b"/>
              <a:pathLst>
                <a:path w="113" h="89">
                  <a:moveTo>
                    <a:pt x="94" y="89"/>
                  </a:moveTo>
                  <a:cubicBezTo>
                    <a:pt x="106" y="69"/>
                    <a:pt x="106" y="69"/>
                    <a:pt x="106" y="69"/>
                  </a:cubicBezTo>
                  <a:cubicBezTo>
                    <a:pt x="113" y="56"/>
                    <a:pt x="104" y="36"/>
                    <a:pt x="73" y="18"/>
                  </a:cubicBezTo>
                  <a:cubicBezTo>
                    <a:pt x="42" y="0"/>
                    <a:pt x="21" y="2"/>
                    <a:pt x="13" y="15"/>
                  </a:cubicBezTo>
                  <a:cubicBezTo>
                    <a:pt x="0" y="38"/>
                    <a:pt x="0" y="38"/>
                    <a:pt x="0" y="38"/>
                  </a:cubicBezTo>
                  <a:cubicBezTo>
                    <a:pt x="38" y="41"/>
                    <a:pt x="71" y="61"/>
                    <a:pt x="94" y="89"/>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2" name="Freeform 48"/>
            <p:cNvSpPr>
              <a:spLocks noEditPoints="1"/>
            </p:cNvSpPr>
            <p:nvPr/>
          </p:nvSpPr>
          <p:spPr bwMode="auto">
            <a:xfrm>
              <a:off x="8821738" y="3179763"/>
              <a:ext cx="231775" cy="231775"/>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212 h 242"/>
                <a:gd name="T12" fmla="*/ 30 w 242"/>
                <a:gd name="T13" fmla="*/ 121 h 242"/>
                <a:gd name="T14" fmla="*/ 121 w 242"/>
                <a:gd name="T15" fmla="*/ 30 h 242"/>
                <a:gd name="T16" fmla="*/ 212 w 242"/>
                <a:gd name="T17" fmla="*/ 121 h 242"/>
                <a:gd name="T18" fmla="*/ 121 w 242"/>
                <a:gd name="T19" fmla="*/ 21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212"/>
                  </a:moveTo>
                  <a:cubicBezTo>
                    <a:pt x="71" y="212"/>
                    <a:pt x="30" y="171"/>
                    <a:pt x="30" y="121"/>
                  </a:cubicBezTo>
                  <a:cubicBezTo>
                    <a:pt x="30" y="71"/>
                    <a:pt x="71" y="30"/>
                    <a:pt x="121" y="30"/>
                  </a:cubicBezTo>
                  <a:cubicBezTo>
                    <a:pt x="171" y="30"/>
                    <a:pt x="212" y="71"/>
                    <a:pt x="212" y="121"/>
                  </a:cubicBezTo>
                  <a:cubicBezTo>
                    <a:pt x="212" y="171"/>
                    <a:pt x="171" y="212"/>
                    <a:pt x="121" y="212"/>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3" name="Freeform 49"/>
            <p:cNvSpPr/>
            <p:nvPr/>
          </p:nvSpPr>
          <p:spPr bwMode="auto">
            <a:xfrm>
              <a:off x="8926513" y="3232150"/>
              <a:ext cx="71438" cy="107950"/>
            </a:xfrm>
            <a:custGeom>
              <a:avLst/>
              <a:gdLst>
                <a:gd name="T0" fmla="*/ 71 w 74"/>
                <a:gd name="T1" fmla="*/ 93 h 113"/>
                <a:gd name="T2" fmla="*/ 23 w 74"/>
                <a:gd name="T3" fmla="*/ 61 h 113"/>
                <a:gd name="T4" fmla="*/ 23 w 74"/>
                <a:gd name="T5" fmla="*/ 5 h 113"/>
                <a:gd name="T6" fmla="*/ 22 w 74"/>
                <a:gd name="T7" fmla="*/ 1 h 113"/>
                <a:gd name="T8" fmla="*/ 18 w 74"/>
                <a:gd name="T9" fmla="*/ 0 h 113"/>
                <a:gd name="T10" fmla="*/ 5 w 74"/>
                <a:gd name="T11" fmla="*/ 0 h 113"/>
                <a:gd name="T12" fmla="*/ 1 w 74"/>
                <a:gd name="T13" fmla="*/ 1 h 113"/>
                <a:gd name="T14" fmla="*/ 0 w 74"/>
                <a:gd name="T15" fmla="*/ 5 h 113"/>
                <a:gd name="T16" fmla="*/ 0 w 74"/>
                <a:gd name="T17" fmla="*/ 71 h 113"/>
                <a:gd name="T18" fmla="*/ 1 w 74"/>
                <a:gd name="T19" fmla="*/ 74 h 113"/>
                <a:gd name="T20" fmla="*/ 3 w 74"/>
                <a:gd name="T21" fmla="*/ 75 h 113"/>
                <a:gd name="T22" fmla="*/ 58 w 74"/>
                <a:gd name="T23" fmla="*/ 113 h 113"/>
                <a:gd name="T24" fmla="*/ 61 w 74"/>
                <a:gd name="T25" fmla="*/ 113 h 113"/>
                <a:gd name="T26" fmla="*/ 62 w 74"/>
                <a:gd name="T27" fmla="*/ 113 h 113"/>
                <a:gd name="T28" fmla="*/ 65 w 74"/>
                <a:gd name="T29" fmla="*/ 111 h 113"/>
                <a:gd name="T30" fmla="*/ 72 w 74"/>
                <a:gd name="T31" fmla="*/ 100 h 113"/>
                <a:gd name="T32" fmla="*/ 71 w 74"/>
                <a:gd name="T33" fmla="*/ 9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71" y="93"/>
                  </a:moveTo>
                  <a:cubicBezTo>
                    <a:pt x="23" y="61"/>
                    <a:pt x="23" y="61"/>
                    <a:pt x="23" y="61"/>
                  </a:cubicBezTo>
                  <a:cubicBezTo>
                    <a:pt x="23" y="5"/>
                    <a:pt x="23" y="5"/>
                    <a:pt x="23" y="5"/>
                  </a:cubicBezTo>
                  <a:cubicBezTo>
                    <a:pt x="23" y="3"/>
                    <a:pt x="23" y="2"/>
                    <a:pt x="22" y="1"/>
                  </a:cubicBezTo>
                  <a:cubicBezTo>
                    <a:pt x="21" y="0"/>
                    <a:pt x="19" y="0"/>
                    <a:pt x="18" y="0"/>
                  </a:cubicBezTo>
                  <a:cubicBezTo>
                    <a:pt x="5" y="0"/>
                    <a:pt x="5" y="0"/>
                    <a:pt x="5" y="0"/>
                  </a:cubicBezTo>
                  <a:cubicBezTo>
                    <a:pt x="3" y="0"/>
                    <a:pt x="2" y="0"/>
                    <a:pt x="1" y="1"/>
                  </a:cubicBezTo>
                  <a:cubicBezTo>
                    <a:pt x="0" y="2"/>
                    <a:pt x="0" y="3"/>
                    <a:pt x="0" y="5"/>
                  </a:cubicBezTo>
                  <a:cubicBezTo>
                    <a:pt x="0" y="71"/>
                    <a:pt x="0" y="71"/>
                    <a:pt x="0" y="71"/>
                  </a:cubicBezTo>
                  <a:cubicBezTo>
                    <a:pt x="0" y="72"/>
                    <a:pt x="0" y="73"/>
                    <a:pt x="1" y="74"/>
                  </a:cubicBezTo>
                  <a:cubicBezTo>
                    <a:pt x="2" y="75"/>
                    <a:pt x="2" y="75"/>
                    <a:pt x="3" y="75"/>
                  </a:cubicBezTo>
                  <a:cubicBezTo>
                    <a:pt x="58" y="113"/>
                    <a:pt x="58" y="113"/>
                    <a:pt x="58" y="113"/>
                  </a:cubicBezTo>
                  <a:cubicBezTo>
                    <a:pt x="59" y="113"/>
                    <a:pt x="60" y="113"/>
                    <a:pt x="61" y="113"/>
                  </a:cubicBezTo>
                  <a:cubicBezTo>
                    <a:pt x="62" y="113"/>
                    <a:pt x="62" y="113"/>
                    <a:pt x="62" y="113"/>
                  </a:cubicBezTo>
                  <a:cubicBezTo>
                    <a:pt x="64" y="113"/>
                    <a:pt x="65" y="112"/>
                    <a:pt x="65" y="111"/>
                  </a:cubicBezTo>
                  <a:cubicBezTo>
                    <a:pt x="72" y="100"/>
                    <a:pt x="72" y="100"/>
                    <a:pt x="72" y="100"/>
                  </a:cubicBezTo>
                  <a:cubicBezTo>
                    <a:pt x="74" y="98"/>
                    <a:pt x="73" y="94"/>
                    <a:pt x="71" y="93"/>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grpSp>
      <p:grpSp>
        <p:nvGrpSpPr>
          <p:cNvPr id="84" name="组合 83"/>
          <p:cNvGrpSpPr/>
          <p:nvPr/>
        </p:nvGrpSpPr>
        <p:grpSpPr>
          <a:xfrm>
            <a:off x="3068299" y="5802554"/>
            <a:ext cx="279400" cy="277812"/>
            <a:chOff x="9901238" y="3135313"/>
            <a:chExt cx="279400" cy="277812"/>
          </a:xfrm>
          <a:solidFill>
            <a:schemeClr val="bg1"/>
          </a:solidFill>
        </p:grpSpPr>
        <p:sp>
          <p:nvSpPr>
            <p:cNvPr id="85" name="Rectangle 52"/>
            <p:cNvSpPr>
              <a:spLocks noChangeArrowheads="1"/>
            </p:cNvSpPr>
            <p:nvPr/>
          </p:nvSpPr>
          <p:spPr bwMode="auto">
            <a:xfrm>
              <a:off x="9901238" y="3362325"/>
              <a:ext cx="76200" cy="14287"/>
            </a:xfrm>
            <a:prstGeom prst="rect">
              <a:avLst/>
            </a:prstGeom>
            <a:grpFill/>
            <a:ln w="9525">
              <a:noFill/>
              <a:miter lim="800000"/>
            </a:ln>
          </p:spPr>
          <p:txBody>
            <a:bodyPr vert="horz" wrap="square" lIns="91440" tIns="45720" rIns="91440" bIns="45720" numCol="1" anchor="t" anchorCtr="0" compatLnSpc="1"/>
            <a:lstStyle/>
            <a:p>
              <a:endParaRPr lang="zh-CN" altLang="en-US">
                <a:solidFill>
                  <a:srgbClr val="00823E"/>
                </a:solidFill>
              </a:endParaRPr>
            </a:p>
          </p:txBody>
        </p:sp>
        <p:sp>
          <p:nvSpPr>
            <p:cNvPr id="86" name="Freeform 53"/>
            <p:cNvSpPr/>
            <p:nvPr/>
          </p:nvSpPr>
          <p:spPr bwMode="auto">
            <a:xfrm>
              <a:off x="9901238" y="3384550"/>
              <a:ext cx="76200" cy="26987"/>
            </a:xfrm>
            <a:custGeom>
              <a:avLst/>
              <a:gdLst>
                <a:gd name="T0" fmla="*/ 0 w 79"/>
                <a:gd name="T1" fmla="*/ 13 h 29"/>
                <a:gd name="T2" fmla="*/ 16 w 79"/>
                <a:gd name="T3" fmla="*/ 29 h 29"/>
                <a:gd name="T4" fmla="*/ 63 w 79"/>
                <a:gd name="T5" fmla="*/ 29 h 29"/>
                <a:gd name="T6" fmla="*/ 79 w 79"/>
                <a:gd name="T7" fmla="*/ 13 h 29"/>
                <a:gd name="T8" fmla="*/ 79 w 79"/>
                <a:gd name="T9" fmla="*/ 0 h 29"/>
                <a:gd name="T10" fmla="*/ 0 w 79"/>
                <a:gd name="T11" fmla="*/ 0 h 29"/>
                <a:gd name="T12" fmla="*/ 0 w 79"/>
                <a:gd name="T13" fmla="*/ 13 h 29"/>
              </a:gdLst>
              <a:ahLst/>
              <a:cxnLst>
                <a:cxn ang="0">
                  <a:pos x="T0" y="T1"/>
                </a:cxn>
                <a:cxn ang="0">
                  <a:pos x="T2" y="T3"/>
                </a:cxn>
                <a:cxn ang="0">
                  <a:pos x="T4" y="T5"/>
                </a:cxn>
                <a:cxn ang="0">
                  <a:pos x="T6" y="T7"/>
                </a:cxn>
                <a:cxn ang="0">
                  <a:pos x="T8" y="T9"/>
                </a:cxn>
                <a:cxn ang="0">
                  <a:pos x="T10" y="T11"/>
                </a:cxn>
                <a:cxn ang="0">
                  <a:pos x="T12" y="T13"/>
                </a:cxn>
              </a:cxnLst>
              <a:rect l="0" t="0" r="r" b="b"/>
              <a:pathLst>
                <a:path w="79" h="29">
                  <a:moveTo>
                    <a:pt x="0" y="13"/>
                  </a:moveTo>
                  <a:cubicBezTo>
                    <a:pt x="0" y="29"/>
                    <a:pt x="1" y="29"/>
                    <a:pt x="16" y="29"/>
                  </a:cubicBezTo>
                  <a:cubicBezTo>
                    <a:pt x="63" y="29"/>
                    <a:pt x="63" y="29"/>
                    <a:pt x="63" y="29"/>
                  </a:cubicBezTo>
                  <a:cubicBezTo>
                    <a:pt x="78" y="29"/>
                    <a:pt x="79" y="29"/>
                    <a:pt x="79" y="13"/>
                  </a:cubicBezTo>
                  <a:cubicBezTo>
                    <a:pt x="79" y="0"/>
                    <a:pt x="79" y="0"/>
                    <a:pt x="79" y="0"/>
                  </a:cubicBezTo>
                  <a:cubicBezTo>
                    <a:pt x="0" y="0"/>
                    <a:pt x="0" y="0"/>
                    <a:pt x="0" y="0"/>
                  </a:cubicBezTo>
                  <a:lnTo>
                    <a:pt x="0" y="13"/>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7" name="Rectangle 54"/>
            <p:cNvSpPr>
              <a:spLocks noChangeArrowheads="1"/>
            </p:cNvSpPr>
            <p:nvPr/>
          </p:nvSpPr>
          <p:spPr bwMode="auto">
            <a:xfrm>
              <a:off x="9901238" y="3243263"/>
              <a:ext cx="76200" cy="111125"/>
            </a:xfrm>
            <a:prstGeom prst="rect">
              <a:avLst/>
            </a:prstGeom>
            <a:grpFill/>
            <a:ln w="9525">
              <a:noFill/>
              <a:miter lim="800000"/>
            </a:ln>
          </p:spPr>
          <p:txBody>
            <a:bodyPr vert="horz" wrap="square" lIns="91440" tIns="45720" rIns="91440" bIns="45720" numCol="1" anchor="t" anchorCtr="0" compatLnSpc="1"/>
            <a:lstStyle/>
            <a:p>
              <a:endParaRPr lang="zh-CN" altLang="en-US">
                <a:solidFill>
                  <a:srgbClr val="00823E"/>
                </a:solidFill>
              </a:endParaRPr>
            </a:p>
          </p:txBody>
        </p:sp>
        <p:sp>
          <p:nvSpPr>
            <p:cNvPr id="88" name="Freeform 55"/>
            <p:cNvSpPr/>
            <p:nvPr/>
          </p:nvSpPr>
          <p:spPr bwMode="auto">
            <a:xfrm>
              <a:off x="9901238" y="3192463"/>
              <a:ext cx="76200" cy="36512"/>
            </a:xfrm>
            <a:custGeom>
              <a:avLst/>
              <a:gdLst>
                <a:gd name="T0" fmla="*/ 79 w 79"/>
                <a:gd name="T1" fmla="*/ 16 h 37"/>
                <a:gd name="T2" fmla="*/ 63 w 79"/>
                <a:gd name="T3" fmla="*/ 0 h 37"/>
                <a:gd name="T4" fmla="*/ 16 w 79"/>
                <a:gd name="T5" fmla="*/ 0 h 37"/>
                <a:gd name="T6" fmla="*/ 0 w 79"/>
                <a:gd name="T7" fmla="*/ 16 h 37"/>
                <a:gd name="T8" fmla="*/ 0 w 79"/>
                <a:gd name="T9" fmla="*/ 37 h 37"/>
                <a:gd name="T10" fmla="*/ 79 w 79"/>
                <a:gd name="T11" fmla="*/ 37 h 37"/>
                <a:gd name="T12" fmla="*/ 79 w 79"/>
                <a:gd name="T13" fmla="*/ 16 h 37"/>
              </a:gdLst>
              <a:ahLst/>
              <a:cxnLst>
                <a:cxn ang="0">
                  <a:pos x="T0" y="T1"/>
                </a:cxn>
                <a:cxn ang="0">
                  <a:pos x="T2" y="T3"/>
                </a:cxn>
                <a:cxn ang="0">
                  <a:pos x="T4" y="T5"/>
                </a:cxn>
                <a:cxn ang="0">
                  <a:pos x="T6" y="T7"/>
                </a:cxn>
                <a:cxn ang="0">
                  <a:pos x="T8" y="T9"/>
                </a:cxn>
                <a:cxn ang="0">
                  <a:pos x="T10" y="T11"/>
                </a:cxn>
                <a:cxn ang="0">
                  <a:pos x="T12" y="T13"/>
                </a:cxn>
              </a:cxnLst>
              <a:rect l="0" t="0" r="r" b="b"/>
              <a:pathLst>
                <a:path w="79" h="37">
                  <a:moveTo>
                    <a:pt x="79" y="16"/>
                  </a:moveTo>
                  <a:cubicBezTo>
                    <a:pt x="79" y="1"/>
                    <a:pt x="78" y="0"/>
                    <a:pt x="63" y="0"/>
                  </a:cubicBezTo>
                  <a:cubicBezTo>
                    <a:pt x="16" y="0"/>
                    <a:pt x="16" y="0"/>
                    <a:pt x="16" y="0"/>
                  </a:cubicBezTo>
                  <a:cubicBezTo>
                    <a:pt x="1" y="0"/>
                    <a:pt x="0" y="1"/>
                    <a:pt x="0" y="16"/>
                  </a:cubicBezTo>
                  <a:cubicBezTo>
                    <a:pt x="0" y="37"/>
                    <a:pt x="0" y="37"/>
                    <a:pt x="0" y="37"/>
                  </a:cubicBezTo>
                  <a:cubicBezTo>
                    <a:pt x="79" y="37"/>
                    <a:pt x="79" y="37"/>
                    <a:pt x="79" y="37"/>
                  </a:cubicBezTo>
                  <a:lnTo>
                    <a:pt x="79" y="16"/>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89" name="Freeform 56"/>
            <p:cNvSpPr/>
            <p:nvPr/>
          </p:nvSpPr>
          <p:spPr bwMode="auto">
            <a:xfrm>
              <a:off x="9999663" y="3135313"/>
              <a:ext cx="57150" cy="28575"/>
            </a:xfrm>
            <a:custGeom>
              <a:avLst/>
              <a:gdLst>
                <a:gd name="T0" fmla="*/ 59 w 59"/>
                <a:gd name="T1" fmla="*/ 16 h 29"/>
                <a:gd name="T2" fmla="*/ 38 w 59"/>
                <a:gd name="T3" fmla="*/ 0 h 29"/>
                <a:gd name="T4" fmla="*/ 20 w 59"/>
                <a:gd name="T5" fmla="*/ 0 h 29"/>
                <a:gd name="T6" fmla="*/ 0 w 59"/>
                <a:gd name="T7" fmla="*/ 16 h 29"/>
                <a:gd name="T8" fmla="*/ 0 w 59"/>
                <a:gd name="T9" fmla="*/ 29 h 29"/>
                <a:gd name="T10" fmla="*/ 59 w 59"/>
                <a:gd name="T11" fmla="*/ 29 h 29"/>
                <a:gd name="T12" fmla="*/ 59 w 59"/>
                <a:gd name="T13" fmla="*/ 16 h 29"/>
              </a:gdLst>
              <a:ahLst/>
              <a:cxnLst>
                <a:cxn ang="0">
                  <a:pos x="T0" y="T1"/>
                </a:cxn>
                <a:cxn ang="0">
                  <a:pos x="T2" y="T3"/>
                </a:cxn>
                <a:cxn ang="0">
                  <a:pos x="T4" y="T5"/>
                </a:cxn>
                <a:cxn ang="0">
                  <a:pos x="T6" y="T7"/>
                </a:cxn>
                <a:cxn ang="0">
                  <a:pos x="T8" y="T9"/>
                </a:cxn>
                <a:cxn ang="0">
                  <a:pos x="T10" y="T11"/>
                </a:cxn>
                <a:cxn ang="0">
                  <a:pos x="T12" y="T13"/>
                </a:cxn>
              </a:cxnLst>
              <a:rect l="0" t="0" r="r" b="b"/>
              <a:pathLst>
                <a:path w="59" h="29">
                  <a:moveTo>
                    <a:pt x="59" y="16"/>
                  </a:moveTo>
                  <a:cubicBezTo>
                    <a:pt x="59" y="1"/>
                    <a:pt x="54" y="0"/>
                    <a:pt x="38" y="0"/>
                  </a:cubicBezTo>
                  <a:cubicBezTo>
                    <a:pt x="20" y="0"/>
                    <a:pt x="20" y="0"/>
                    <a:pt x="20" y="0"/>
                  </a:cubicBezTo>
                  <a:cubicBezTo>
                    <a:pt x="5" y="0"/>
                    <a:pt x="0" y="1"/>
                    <a:pt x="0" y="16"/>
                  </a:cubicBezTo>
                  <a:cubicBezTo>
                    <a:pt x="0" y="29"/>
                    <a:pt x="0" y="29"/>
                    <a:pt x="0" y="29"/>
                  </a:cubicBezTo>
                  <a:cubicBezTo>
                    <a:pt x="59" y="29"/>
                    <a:pt x="59" y="29"/>
                    <a:pt x="59" y="29"/>
                  </a:cubicBezTo>
                  <a:lnTo>
                    <a:pt x="59" y="16"/>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90" name="Freeform 57"/>
            <p:cNvSpPr/>
            <p:nvPr/>
          </p:nvSpPr>
          <p:spPr bwMode="auto">
            <a:xfrm>
              <a:off x="9999663" y="3171825"/>
              <a:ext cx="57150" cy="239712"/>
            </a:xfrm>
            <a:custGeom>
              <a:avLst/>
              <a:gdLst>
                <a:gd name="T0" fmla="*/ 0 w 59"/>
                <a:gd name="T1" fmla="*/ 235 h 251"/>
                <a:gd name="T2" fmla="*/ 20 w 59"/>
                <a:gd name="T3" fmla="*/ 251 h 251"/>
                <a:gd name="T4" fmla="*/ 38 w 59"/>
                <a:gd name="T5" fmla="*/ 251 h 251"/>
                <a:gd name="T6" fmla="*/ 59 w 59"/>
                <a:gd name="T7" fmla="*/ 235 h 251"/>
                <a:gd name="T8" fmla="*/ 59 w 59"/>
                <a:gd name="T9" fmla="*/ 0 h 251"/>
                <a:gd name="T10" fmla="*/ 0 w 59"/>
                <a:gd name="T11" fmla="*/ 0 h 251"/>
                <a:gd name="T12" fmla="*/ 0 w 59"/>
                <a:gd name="T13" fmla="*/ 235 h 251"/>
              </a:gdLst>
              <a:ahLst/>
              <a:cxnLst>
                <a:cxn ang="0">
                  <a:pos x="T0" y="T1"/>
                </a:cxn>
                <a:cxn ang="0">
                  <a:pos x="T2" y="T3"/>
                </a:cxn>
                <a:cxn ang="0">
                  <a:pos x="T4" y="T5"/>
                </a:cxn>
                <a:cxn ang="0">
                  <a:pos x="T6" y="T7"/>
                </a:cxn>
                <a:cxn ang="0">
                  <a:pos x="T8" y="T9"/>
                </a:cxn>
                <a:cxn ang="0">
                  <a:pos x="T10" y="T11"/>
                </a:cxn>
                <a:cxn ang="0">
                  <a:pos x="T12" y="T13"/>
                </a:cxn>
              </a:cxnLst>
              <a:rect l="0" t="0" r="r" b="b"/>
              <a:pathLst>
                <a:path w="59" h="251">
                  <a:moveTo>
                    <a:pt x="0" y="235"/>
                  </a:moveTo>
                  <a:cubicBezTo>
                    <a:pt x="0" y="251"/>
                    <a:pt x="5" y="251"/>
                    <a:pt x="20" y="251"/>
                  </a:cubicBezTo>
                  <a:cubicBezTo>
                    <a:pt x="38" y="251"/>
                    <a:pt x="38" y="251"/>
                    <a:pt x="38" y="251"/>
                  </a:cubicBezTo>
                  <a:cubicBezTo>
                    <a:pt x="56" y="251"/>
                    <a:pt x="59" y="251"/>
                    <a:pt x="59" y="235"/>
                  </a:cubicBezTo>
                  <a:cubicBezTo>
                    <a:pt x="59" y="0"/>
                    <a:pt x="59" y="0"/>
                    <a:pt x="59" y="0"/>
                  </a:cubicBezTo>
                  <a:cubicBezTo>
                    <a:pt x="0" y="0"/>
                    <a:pt x="0" y="0"/>
                    <a:pt x="0" y="0"/>
                  </a:cubicBezTo>
                  <a:lnTo>
                    <a:pt x="0" y="235"/>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91" name="Freeform 58"/>
            <p:cNvSpPr/>
            <p:nvPr/>
          </p:nvSpPr>
          <p:spPr bwMode="auto">
            <a:xfrm>
              <a:off x="10072688" y="3217863"/>
              <a:ext cx="96838" cy="155575"/>
            </a:xfrm>
            <a:custGeom>
              <a:avLst/>
              <a:gdLst>
                <a:gd name="T0" fmla="*/ 64 w 100"/>
                <a:gd name="T1" fmla="*/ 12 h 163"/>
                <a:gd name="T2" fmla="*/ 45 w 100"/>
                <a:gd name="T3" fmla="*/ 4 h 163"/>
                <a:gd name="T4" fmla="*/ 16 w 100"/>
                <a:gd name="T5" fmla="*/ 11 h 163"/>
                <a:gd name="T6" fmla="*/ 4 w 100"/>
                <a:gd name="T7" fmla="*/ 31 h 163"/>
                <a:gd name="T8" fmla="*/ 39 w 100"/>
                <a:gd name="T9" fmla="*/ 163 h 163"/>
                <a:gd name="T10" fmla="*/ 100 w 100"/>
                <a:gd name="T11" fmla="*/ 148 h 163"/>
                <a:gd name="T12" fmla="*/ 64 w 100"/>
                <a:gd name="T13" fmla="*/ 12 h 163"/>
              </a:gdLst>
              <a:ahLst/>
              <a:cxnLst>
                <a:cxn ang="0">
                  <a:pos x="T0" y="T1"/>
                </a:cxn>
                <a:cxn ang="0">
                  <a:pos x="T2" y="T3"/>
                </a:cxn>
                <a:cxn ang="0">
                  <a:pos x="T4" y="T5"/>
                </a:cxn>
                <a:cxn ang="0">
                  <a:pos x="T6" y="T7"/>
                </a:cxn>
                <a:cxn ang="0">
                  <a:pos x="T8" y="T9"/>
                </a:cxn>
                <a:cxn ang="0">
                  <a:pos x="T10" y="T11"/>
                </a:cxn>
                <a:cxn ang="0">
                  <a:pos x="T12" y="T13"/>
                </a:cxn>
              </a:cxnLst>
              <a:rect l="0" t="0" r="r" b="b"/>
              <a:pathLst>
                <a:path w="100" h="163">
                  <a:moveTo>
                    <a:pt x="64" y="12"/>
                  </a:moveTo>
                  <a:cubicBezTo>
                    <a:pt x="61" y="1"/>
                    <a:pt x="60" y="0"/>
                    <a:pt x="45" y="4"/>
                  </a:cubicBezTo>
                  <a:cubicBezTo>
                    <a:pt x="16" y="11"/>
                    <a:pt x="16" y="11"/>
                    <a:pt x="16" y="11"/>
                  </a:cubicBezTo>
                  <a:cubicBezTo>
                    <a:pt x="1" y="15"/>
                    <a:pt x="0" y="16"/>
                    <a:pt x="4" y="31"/>
                  </a:cubicBezTo>
                  <a:cubicBezTo>
                    <a:pt x="39" y="163"/>
                    <a:pt x="39" y="163"/>
                    <a:pt x="39" y="163"/>
                  </a:cubicBezTo>
                  <a:cubicBezTo>
                    <a:pt x="100" y="148"/>
                    <a:pt x="100" y="148"/>
                    <a:pt x="100" y="148"/>
                  </a:cubicBezTo>
                  <a:lnTo>
                    <a:pt x="64" y="12"/>
                  </a:ln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sp>
          <p:nvSpPr>
            <p:cNvPr id="92" name="Freeform 59"/>
            <p:cNvSpPr/>
            <p:nvPr/>
          </p:nvSpPr>
          <p:spPr bwMode="auto">
            <a:xfrm>
              <a:off x="10113963" y="3373438"/>
              <a:ext cx="66675" cy="39687"/>
            </a:xfrm>
            <a:custGeom>
              <a:avLst/>
              <a:gdLst>
                <a:gd name="T0" fmla="*/ 63 w 69"/>
                <a:gd name="T1" fmla="*/ 8 h 42"/>
                <a:gd name="T2" fmla="*/ 61 w 69"/>
                <a:gd name="T3" fmla="*/ 0 h 42"/>
                <a:gd name="T4" fmla="*/ 0 w 69"/>
                <a:gd name="T5" fmla="*/ 15 h 42"/>
                <a:gd name="T6" fmla="*/ 3 w 69"/>
                <a:gd name="T7" fmla="*/ 27 h 42"/>
                <a:gd name="T8" fmla="*/ 22 w 69"/>
                <a:gd name="T9" fmla="*/ 38 h 42"/>
                <a:gd name="T10" fmla="*/ 52 w 69"/>
                <a:gd name="T11" fmla="*/ 31 h 42"/>
                <a:gd name="T12" fmla="*/ 63 w 69"/>
                <a:gd name="T13" fmla="*/ 8 h 42"/>
              </a:gdLst>
              <a:ahLst/>
              <a:cxnLst>
                <a:cxn ang="0">
                  <a:pos x="T0" y="T1"/>
                </a:cxn>
                <a:cxn ang="0">
                  <a:pos x="T2" y="T3"/>
                </a:cxn>
                <a:cxn ang="0">
                  <a:pos x="T4" y="T5"/>
                </a:cxn>
                <a:cxn ang="0">
                  <a:pos x="T6" y="T7"/>
                </a:cxn>
                <a:cxn ang="0">
                  <a:pos x="T8" y="T9"/>
                </a:cxn>
                <a:cxn ang="0">
                  <a:pos x="T10" y="T11"/>
                </a:cxn>
                <a:cxn ang="0">
                  <a:pos x="T12" y="T13"/>
                </a:cxn>
              </a:cxnLst>
              <a:rect l="0" t="0" r="r" b="b"/>
              <a:pathLst>
                <a:path w="69" h="42">
                  <a:moveTo>
                    <a:pt x="63" y="8"/>
                  </a:moveTo>
                  <a:cubicBezTo>
                    <a:pt x="61" y="0"/>
                    <a:pt x="61" y="0"/>
                    <a:pt x="61" y="0"/>
                  </a:cubicBezTo>
                  <a:cubicBezTo>
                    <a:pt x="0" y="15"/>
                    <a:pt x="0" y="15"/>
                    <a:pt x="0" y="15"/>
                  </a:cubicBezTo>
                  <a:cubicBezTo>
                    <a:pt x="3" y="27"/>
                    <a:pt x="3" y="27"/>
                    <a:pt x="3" y="27"/>
                  </a:cubicBezTo>
                  <a:cubicBezTo>
                    <a:pt x="6" y="42"/>
                    <a:pt x="7" y="42"/>
                    <a:pt x="22" y="38"/>
                  </a:cubicBezTo>
                  <a:cubicBezTo>
                    <a:pt x="52" y="31"/>
                    <a:pt x="52" y="31"/>
                    <a:pt x="52" y="31"/>
                  </a:cubicBezTo>
                  <a:cubicBezTo>
                    <a:pt x="69" y="27"/>
                    <a:pt x="67" y="27"/>
                    <a:pt x="63" y="8"/>
                  </a:cubicBezTo>
                  <a:close/>
                </a:path>
              </a:pathLst>
            </a:custGeom>
            <a:grpFill/>
            <a:ln w="9525">
              <a:noFill/>
              <a:round/>
            </a:ln>
          </p:spPr>
          <p:txBody>
            <a:bodyPr vert="horz" wrap="square" lIns="91440" tIns="45720" rIns="91440" bIns="45720" numCol="1" anchor="t" anchorCtr="0" compatLnSpc="1"/>
            <a:lstStyle/>
            <a:p>
              <a:endParaRPr lang="zh-CN" altLang="en-US">
                <a:solidFill>
                  <a:srgbClr val="00823E"/>
                </a:solidFill>
              </a:endParaRPr>
            </a:p>
          </p:txBody>
        </p:sp>
      </p:grpSp>
      <p:sp>
        <p:nvSpPr>
          <p:cNvPr id="93" name="Freeform 111"/>
          <p:cNvSpPr>
            <a:spLocks noEditPoints="1"/>
          </p:cNvSpPr>
          <p:nvPr/>
        </p:nvSpPr>
        <p:spPr bwMode="auto">
          <a:xfrm>
            <a:off x="1960815" y="3852578"/>
            <a:ext cx="223838" cy="276225"/>
          </a:xfrm>
          <a:custGeom>
            <a:avLst/>
            <a:gdLst>
              <a:gd name="T0" fmla="*/ 20 w 233"/>
              <a:gd name="T1" fmla="*/ 0 h 288"/>
              <a:gd name="T2" fmla="*/ 0 w 233"/>
              <a:gd name="T3" fmla="*/ 268 h 288"/>
              <a:gd name="T4" fmla="*/ 213 w 233"/>
              <a:gd name="T5" fmla="*/ 288 h 288"/>
              <a:gd name="T6" fmla="*/ 233 w 233"/>
              <a:gd name="T7" fmla="*/ 20 h 288"/>
              <a:gd name="T8" fmla="*/ 75 w 233"/>
              <a:gd name="T9" fmla="*/ 238 h 288"/>
              <a:gd name="T10" fmla="*/ 45 w 233"/>
              <a:gd name="T11" fmla="*/ 253 h 288"/>
              <a:gd name="T12" fmla="*/ 30 w 233"/>
              <a:gd name="T13" fmla="*/ 227 h 288"/>
              <a:gd name="T14" fmla="*/ 60 w 233"/>
              <a:gd name="T15" fmla="*/ 212 h 288"/>
              <a:gd name="T16" fmla="*/ 75 w 233"/>
              <a:gd name="T17" fmla="*/ 238 h 288"/>
              <a:gd name="T18" fmla="*/ 60 w 233"/>
              <a:gd name="T19" fmla="*/ 186 h 288"/>
              <a:gd name="T20" fmla="*/ 30 w 233"/>
              <a:gd name="T21" fmla="*/ 171 h 288"/>
              <a:gd name="T22" fmla="*/ 45 w 233"/>
              <a:gd name="T23" fmla="*/ 145 h 288"/>
              <a:gd name="T24" fmla="*/ 75 w 233"/>
              <a:gd name="T25" fmla="*/ 160 h 288"/>
              <a:gd name="T26" fmla="*/ 139 w 233"/>
              <a:gd name="T27" fmla="*/ 238 h 288"/>
              <a:gd name="T28" fmla="*/ 109 w 233"/>
              <a:gd name="T29" fmla="*/ 253 h 288"/>
              <a:gd name="T30" fmla="*/ 94 w 233"/>
              <a:gd name="T31" fmla="*/ 227 h 288"/>
              <a:gd name="T32" fmla="*/ 124 w 233"/>
              <a:gd name="T33" fmla="*/ 212 h 288"/>
              <a:gd name="T34" fmla="*/ 139 w 233"/>
              <a:gd name="T35" fmla="*/ 238 h 288"/>
              <a:gd name="T36" fmla="*/ 124 w 233"/>
              <a:gd name="T37" fmla="*/ 186 h 288"/>
              <a:gd name="T38" fmla="*/ 94 w 233"/>
              <a:gd name="T39" fmla="*/ 171 h 288"/>
              <a:gd name="T40" fmla="*/ 109 w 233"/>
              <a:gd name="T41" fmla="*/ 145 h 288"/>
              <a:gd name="T42" fmla="*/ 139 w 233"/>
              <a:gd name="T43" fmla="*/ 160 h 288"/>
              <a:gd name="T44" fmla="*/ 203 w 233"/>
              <a:gd name="T45" fmla="*/ 238 h 288"/>
              <a:gd name="T46" fmla="*/ 173 w 233"/>
              <a:gd name="T47" fmla="*/ 253 h 288"/>
              <a:gd name="T48" fmla="*/ 158 w 233"/>
              <a:gd name="T49" fmla="*/ 227 h 288"/>
              <a:gd name="T50" fmla="*/ 188 w 233"/>
              <a:gd name="T51" fmla="*/ 212 h 288"/>
              <a:gd name="T52" fmla="*/ 203 w 233"/>
              <a:gd name="T53" fmla="*/ 238 h 288"/>
              <a:gd name="T54" fmla="*/ 188 w 233"/>
              <a:gd name="T55" fmla="*/ 186 h 288"/>
              <a:gd name="T56" fmla="*/ 158 w 233"/>
              <a:gd name="T57" fmla="*/ 171 h 288"/>
              <a:gd name="T58" fmla="*/ 173 w 233"/>
              <a:gd name="T59" fmla="*/ 145 h 288"/>
              <a:gd name="T60" fmla="*/ 203 w 233"/>
              <a:gd name="T61" fmla="*/ 160 h 288"/>
              <a:gd name="T62" fmla="*/ 203 w 233"/>
              <a:gd name="T63" fmla="*/ 106 h 288"/>
              <a:gd name="T64" fmla="*/ 43 w 233"/>
              <a:gd name="T65" fmla="*/ 117 h 288"/>
              <a:gd name="T66" fmla="*/ 30 w 233"/>
              <a:gd name="T67" fmla="*/ 41 h 288"/>
              <a:gd name="T68" fmla="*/ 190 w 233"/>
              <a:gd name="T69" fmla="*/ 30 h 288"/>
              <a:gd name="T70" fmla="*/ 203 w 233"/>
              <a:gd name="T71" fmla="*/ 10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3" h="288">
                <a:moveTo>
                  <a:pt x="213" y="0"/>
                </a:moveTo>
                <a:cubicBezTo>
                  <a:pt x="20" y="0"/>
                  <a:pt x="20" y="0"/>
                  <a:pt x="20" y="0"/>
                </a:cubicBezTo>
                <a:cubicBezTo>
                  <a:pt x="7" y="0"/>
                  <a:pt x="0" y="7"/>
                  <a:pt x="0" y="20"/>
                </a:cubicBezTo>
                <a:cubicBezTo>
                  <a:pt x="0" y="268"/>
                  <a:pt x="0" y="268"/>
                  <a:pt x="0" y="268"/>
                </a:cubicBezTo>
                <a:cubicBezTo>
                  <a:pt x="0" y="281"/>
                  <a:pt x="7" y="288"/>
                  <a:pt x="20" y="288"/>
                </a:cubicBezTo>
                <a:cubicBezTo>
                  <a:pt x="213" y="288"/>
                  <a:pt x="213" y="288"/>
                  <a:pt x="213" y="288"/>
                </a:cubicBezTo>
                <a:cubicBezTo>
                  <a:pt x="226" y="288"/>
                  <a:pt x="233" y="281"/>
                  <a:pt x="233" y="268"/>
                </a:cubicBezTo>
                <a:cubicBezTo>
                  <a:pt x="233" y="20"/>
                  <a:pt x="233" y="20"/>
                  <a:pt x="233" y="20"/>
                </a:cubicBezTo>
                <a:cubicBezTo>
                  <a:pt x="233" y="7"/>
                  <a:pt x="226" y="0"/>
                  <a:pt x="213" y="0"/>
                </a:cubicBezTo>
                <a:close/>
                <a:moveTo>
                  <a:pt x="75" y="238"/>
                </a:moveTo>
                <a:cubicBezTo>
                  <a:pt x="75" y="246"/>
                  <a:pt x="68" y="253"/>
                  <a:pt x="60" y="253"/>
                </a:cubicBezTo>
                <a:cubicBezTo>
                  <a:pt x="45" y="253"/>
                  <a:pt x="45" y="253"/>
                  <a:pt x="45" y="253"/>
                </a:cubicBezTo>
                <a:cubicBezTo>
                  <a:pt x="36" y="253"/>
                  <a:pt x="30" y="246"/>
                  <a:pt x="30" y="238"/>
                </a:cubicBezTo>
                <a:cubicBezTo>
                  <a:pt x="30" y="227"/>
                  <a:pt x="30" y="227"/>
                  <a:pt x="30" y="227"/>
                </a:cubicBezTo>
                <a:cubicBezTo>
                  <a:pt x="30" y="219"/>
                  <a:pt x="36" y="212"/>
                  <a:pt x="45" y="212"/>
                </a:cubicBezTo>
                <a:cubicBezTo>
                  <a:pt x="60" y="212"/>
                  <a:pt x="60" y="212"/>
                  <a:pt x="60" y="212"/>
                </a:cubicBezTo>
                <a:cubicBezTo>
                  <a:pt x="68" y="212"/>
                  <a:pt x="75" y="219"/>
                  <a:pt x="75" y="227"/>
                </a:cubicBezTo>
                <a:lnTo>
                  <a:pt x="75" y="238"/>
                </a:lnTo>
                <a:close/>
                <a:moveTo>
                  <a:pt x="75" y="171"/>
                </a:moveTo>
                <a:cubicBezTo>
                  <a:pt x="75" y="179"/>
                  <a:pt x="68" y="186"/>
                  <a:pt x="60" y="186"/>
                </a:cubicBezTo>
                <a:cubicBezTo>
                  <a:pt x="45" y="186"/>
                  <a:pt x="45" y="186"/>
                  <a:pt x="45" y="186"/>
                </a:cubicBezTo>
                <a:cubicBezTo>
                  <a:pt x="36" y="186"/>
                  <a:pt x="30" y="179"/>
                  <a:pt x="30" y="171"/>
                </a:cubicBezTo>
                <a:cubicBezTo>
                  <a:pt x="30" y="160"/>
                  <a:pt x="30" y="160"/>
                  <a:pt x="30" y="160"/>
                </a:cubicBezTo>
                <a:cubicBezTo>
                  <a:pt x="30" y="152"/>
                  <a:pt x="36" y="145"/>
                  <a:pt x="45" y="145"/>
                </a:cubicBezTo>
                <a:cubicBezTo>
                  <a:pt x="60" y="145"/>
                  <a:pt x="60" y="145"/>
                  <a:pt x="60" y="145"/>
                </a:cubicBezTo>
                <a:cubicBezTo>
                  <a:pt x="68" y="145"/>
                  <a:pt x="75" y="152"/>
                  <a:pt x="75" y="160"/>
                </a:cubicBezTo>
                <a:lnTo>
                  <a:pt x="75" y="171"/>
                </a:lnTo>
                <a:close/>
                <a:moveTo>
                  <a:pt x="139" y="238"/>
                </a:moveTo>
                <a:cubicBezTo>
                  <a:pt x="139" y="246"/>
                  <a:pt x="132" y="253"/>
                  <a:pt x="124" y="253"/>
                </a:cubicBezTo>
                <a:cubicBezTo>
                  <a:pt x="109" y="253"/>
                  <a:pt x="109" y="253"/>
                  <a:pt x="109" y="253"/>
                </a:cubicBezTo>
                <a:cubicBezTo>
                  <a:pt x="100" y="253"/>
                  <a:pt x="94" y="246"/>
                  <a:pt x="94" y="238"/>
                </a:cubicBezTo>
                <a:cubicBezTo>
                  <a:pt x="94" y="227"/>
                  <a:pt x="94" y="227"/>
                  <a:pt x="94" y="227"/>
                </a:cubicBezTo>
                <a:cubicBezTo>
                  <a:pt x="94" y="219"/>
                  <a:pt x="100" y="212"/>
                  <a:pt x="109" y="212"/>
                </a:cubicBezTo>
                <a:cubicBezTo>
                  <a:pt x="124" y="212"/>
                  <a:pt x="124" y="212"/>
                  <a:pt x="124" y="212"/>
                </a:cubicBezTo>
                <a:cubicBezTo>
                  <a:pt x="132" y="212"/>
                  <a:pt x="139" y="219"/>
                  <a:pt x="139" y="227"/>
                </a:cubicBezTo>
                <a:lnTo>
                  <a:pt x="139" y="238"/>
                </a:lnTo>
                <a:close/>
                <a:moveTo>
                  <a:pt x="139" y="171"/>
                </a:moveTo>
                <a:cubicBezTo>
                  <a:pt x="139" y="179"/>
                  <a:pt x="132" y="186"/>
                  <a:pt x="124" y="186"/>
                </a:cubicBezTo>
                <a:cubicBezTo>
                  <a:pt x="109" y="186"/>
                  <a:pt x="109" y="186"/>
                  <a:pt x="109" y="186"/>
                </a:cubicBezTo>
                <a:cubicBezTo>
                  <a:pt x="100" y="186"/>
                  <a:pt x="94" y="179"/>
                  <a:pt x="94" y="171"/>
                </a:cubicBezTo>
                <a:cubicBezTo>
                  <a:pt x="94" y="160"/>
                  <a:pt x="94" y="160"/>
                  <a:pt x="94" y="160"/>
                </a:cubicBezTo>
                <a:cubicBezTo>
                  <a:pt x="94" y="152"/>
                  <a:pt x="100" y="145"/>
                  <a:pt x="109" y="145"/>
                </a:cubicBezTo>
                <a:cubicBezTo>
                  <a:pt x="124" y="145"/>
                  <a:pt x="124" y="145"/>
                  <a:pt x="124" y="145"/>
                </a:cubicBezTo>
                <a:cubicBezTo>
                  <a:pt x="132" y="145"/>
                  <a:pt x="139" y="152"/>
                  <a:pt x="139" y="160"/>
                </a:cubicBezTo>
                <a:lnTo>
                  <a:pt x="139" y="171"/>
                </a:lnTo>
                <a:close/>
                <a:moveTo>
                  <a:pt x="203" y="238"/>
                </a:moveTo>
                <a:cubicBezTo>
                  <a:pt x="203" y="246"/>
                  <a:pt x="196" y="253"/>
                  <a:pt x="188" y="253"/>
                </a:cubicBezTo>
                <a:cubicBezTo>
                  <a:pt x="173" y="253"/>
                  <a:pt x="173" y="253"/>
                  <a:pt x="173" y="253"/>
                </a:cubicBezTo>
                <a:cubicBezTo>
                  <a:pt x="164" y="253"/>
                  <a:pt x="158" y="246"/>
                  <a:pt x="158" y="238"/>
                </a:cubicBezTo>
                <a:cubicBezTo>
                  <a:pt x="158" y="227"/>
                  <a:pt x="158" y="227"/>
                  <a:pt x="158" y="227"/>
                </a:cubicBezTo>
                <a:cubicBezTo>
                  <a:pt x="158" y="219"/>
                  <a:pt x="164" y="212"/>
                  <a:pt x="173" y="212"/>
                </a:cubicBezTo>
                <a:cubicBezTo>
                  <a:pt x="188" y="212"/>
                  <a:pt x="188" y="212"/>
                  <a:pt x="188" y="212"/>
                </a:cubicBezTo>
                <a:cubicBezTo>
                  <a:pt x="196" y="212"/>
                  <a:pt x="203" y="219"/>
                  <a:pt x="203" y="227"/>
                </a:cubicBezTo>
                <a:lnTo>
                  <a:pt x="203" y="238"/>
                </a:lnTo>
                <a:close/>
                <a:moveTo>
                  <a:pt x="203" y="171"/>
                </a:moveTo>
                <a:cubicBezTo>
                  <a:pt x="203" y="179"/>
                  <a:pt x="196" y="186"/>
                  <a:pt x="188" y="186"/>
                </a:cubicBezTo>
                <a:cubicBezTo>
                  <a:pt x="173" y="186"/>
                  <a:pt x="173" y="186"/>
                  <a:pt x="173" y="186"/>
                </a:cubicBezTo>
                <a:cubicBezTo>
                  <a:pt x="164" y="186"/>
                  <a:pt x="158" y="179"/>
                  <a:pt x="158" y="171"/>
                </a:cubicBezTo>
                <a:cubicBezTo>
                  <a:pt x="158" y="160"/>
                  <a:pt x="158" y="160"/>
                  <a:pt x="158" y="160"/>
                </a:cubicBezTo>
                <a:cubicBezTo>
                  <a:pt x="158" y="152"/>
                  <a:pt x="164" y="145"/>
                  <a:pt x="173" y="145"/>
                </a:cubicBezTo>
                <a:cubicBezTo>
                  <a:pt x="188" y="145"/>
                  <a:pt x="188" y="145"/>
                  <a:pt x="188" y="145"/>
                </a:cubicBezTo>
                <a:cubicBezTo>
                  <a:pt x="196" y="145"/>
                  <a:pt x="203" y="152"/>
                  <a:pt x="203" y="160"/>
                </a:cubicBezTo>
                <a:lnTo>
                  <a:pt x="203" y="171"/>
                </a:lnTo>
                <a:close/>
                <a:moveTo>
                  <a:pt x="203" y="106"/>
                </a:moveTo>
                <a:cubicBezTo>
                  <a:pt x="203" y="112"/>
                  <a:pt x="197" y="117"/>
                  <a:pt x="190" y="117"/>
                </a:cubicBezTo>
                <a:cubicBezTo>
                  <a:pt x="43" y="117"/>
                  <a:pt x="43" y="117"/>
                  <a:pt x="43" y="117"/>
                </a:cubicBezTo>
                <a:cubicBezTo>
                  <a:pt x="36" y="117"/>
                  <a:pt x="30" y="112"/>
                  <a:pt x="30" y="106"/>
                </a:cubicBezTo>
                <a:cubicBezTo>
                  <a:pt x="30" y="41"/>
                  <a:pt x="30" y="41"/>
                  <a:pt x="30" y="41"/>
                </a:cubicBezTo>
                <a:cubicBezTo>
                  <a:pt x="30" y="35"/>
                  <a:pt x="36" y="30"/>
                  <a:pt x="43" y="30"/>
                </a:cubicBezTo>
                <a:cubicBezTo>
                  <a:pt x="190" y="30"/>
                  <a:pt x="190" y="30"/>
                  <a:pt x="190" y="30"/>
                </a:cubicBezTo>
                <a:cubicBezTo>
                  <a:pt x="197" y="30"/>
                  <a:pt x="203" y="35"/>
                  <a:pt x="203" y="41"/>
                </a:cubicBezTo>
                <a:lnTo>
                  <a:pt x="203" y="106"/>
                </a:ln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00823E"/>
              </a:solidFill>
            </a:endParaRPr>
          </a:p>
        </p:txBody>
      </p:sp>
      <p:grpSp>
        <p:nvGrpSpPr>
          <p:cNvPr id="95" name="组合 94"/>
          <p:cNvGrpSpPr/>
          <p:nvPr/>
        </p:nvGrpSpPr>
        <p:grpSpPr>
          <a:xfrm>
            <a:off x="152685" y="228796"/>
            <a:ext cx="3179662" cy="717747"/>
            <a:chOff x="152685" y="228796"/>
            <a:chExt cx="3179662" cy="717747"/>
          </a:xfrm>
        </p:grpSpPr>
        <p:pic>
          <p:nvPicPr>
            <p:cNvPr id="96" name="图片 95"/>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100" name="文本框 99"/>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4163985" y="0"/>
            <a:ext cx="8228040" cy="6800850"/>
          </a:xfrm>
          <a:prstGeom prst="rect">
            <a:avLst/>
          </a:prstGeom>
        </p:spPr>
      </p:pic>
      <p:sp>
        <p:nvSpPr>
          <p:cNvPr id="23" name="文本框 22"/>
          <p:cNvSpPr txBox="1"/>
          <p:nvPr/>
        </p:nvSpPr>
        <p:spPr>
          <a:xfrm>
            <a:off x="663312" y="635480"/>
            <a:ext cx="1313180" cy="769441"/>
          </a:xfrm>
          <a:prstGeom prst="rect">
            <a:avLst/>
          </a:prstGeom>
          <a:noFill/>
        </p:spPr>
        <p:txBody>
          <a:bodyPr wrap="none" rtlCol="0">
            <a:spAutoFit/>
          </a:bodyPr>
          <a:lstStyle/>
          <a:p>
            <a:r>
              <a:rPr lang="zh-CN" altLang="en-US" sz="4400" dirty="0">
                <a:solidFill>
                  <a:srgbClr val="E2738A"/>
                </a:solidFill>
                <a:latin typeface="幼圆" panose="02010509060101010101" pitchFamily="49" charset="-122"/>
                <a:ea typeface="幼圆" panose="02010509060101010101" pitchFamily="49" charset="-122"/>
              </a:rPr>
              <a:t>目录</a:t>
            </a:r>
            <a:endParaRPr lang="zh-CN" altLang="en-US" sz="4400" dirty="0">
              <a:solidFill>
                <a:srgbClr val="E2738A"/>
              </a:solidFill>
              <a:latin typeface="幼圆" panose="02010509060101010101" pitchFamily="49" charset="-122"/>
              <a:ea typeface="幼圆" panose="02010509060101010101" pitchFamily="49" charset="-122"/>
            </a:endParaRPr>
          </a:p>
        </p:txBody>
      </p:sp>
      <p:grpSp>
        <p:nvGrpSpPr>
          <p:cNvPr id="3" name="组合 2"/>
          <p:cNvGrpSpPr/>
          <p:nvPr/>
        </p:nvGrpSpPr>
        <p:grpSpPr>
          <a:xfrm>
            <a:off x="1976492" y="2639204"/>
            <a:ext cx="3571876" cy="2798793"/>
            <a:chOff x="7365995" y="1960723"/>
            <a:chExt cx="3571876" cy="2798793"/>
          </a:xfrm>
        </p:grpSpPr>
        <p:sp>
          <p:nvSpPr>
            <p:cNvPr id="22" name="圆角矩形 21"/>
            <p:cNvSpPr/>
            <p:nvPr/>
          </p:nvSpPr>
          <p:spPr>
            <a:xfrm>
              <a:off x="7365996" y="1960723"/>
              <a:ext cx="3571875" cy="523220"/>
            </a:xfrm>
            <a:prstGeom prst="roundRect">
              <a:avLst/>
            </a:prstGeom>
            <a:noFill/>
            <a:ln w="19050">
              <a:solidFill>
                <a:srgbClr val="E273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latin typeface="幼圆" panose="02010509060101010101" pitchFamily="49" charset="-122"/>
                <a:ea typeface="幼圆" panose="02010509060101010101" pitchFamily="49" charset="-122"/>
              </a:endParaRPr>
            </a:p>
          </p:txBody>
        </p:sp>
        <p:sp>
          <p:nvSpPr>
            <p:cNvPr id="27" name="文本框 26"/>
            <p:cNvSpPr txBox="1"/>
            <p:nvPr/>
          </p:nvSpPr>
          <p:spPr>
            <a:xfrm>
              <a:off x="7656829" y="1960723"/>
              <a:ext cx="3057247" cy="523220"/>
            </a:xfrm>
            <a:prstGeom prst="rect">
              <a:avLst/>
            </a:prstGeom>
            <a:noFill/>
          </p:spPr>
          <p:txBody>
            <a:bodyPr wrap="none" rtlCol="0">
              <a:spAutoFit/>
            </a:bodyPr>
            <a:lstStyle/>
            <a:p>
              <a:r>
                <a:rPr lang="zh-CN" altLang="en-US" sz="2800" dirty="0">
                  <a:solidFill>
                    <a:srgbClr val="E2738A"/>
                  </a:solidFill>
                  <a:latin typeface="幼圆" panose="02010509060101010101" pitchFamily="49" charset="-122"/>
                  <a:ea typeface="幼圆" panose="02010509060101010101" pitchFamily="49" charset="-122"/>
                </a:rPr>
                <a:t>单击此处添加标题</a:t>
              </a:r>
              <a:endParaRPr lang="zh-CN" altLang="en-US" sz="2800" dirty="0">
                <a:solidFill>
                  <a:srgbClr val="E2738A"/>
                </a:solidFill>
                <a:latin typeface="幼圆" panose="02010509060101010101" pitchFamily="49" charset="-122"/>
                <a:ea typeface="幼圆" panose="02010509060101010101" pitchFamily="49" charset="-122"/>
              </a:endParaRPr>
            </a:p>
          </p:txBody>
        </p:sp>
        <p:sp>
          <p:nvSpPr>
            <p:cNvPr id="28" name="文本框 27"/>
            <p:cNvSpPr txBox="1"/>
            <p:nvPr/>
          </p:nvSpPr>
          <p:spPr>
            <a:xfrm>
              <a:off x="7656829" y="2711863"/>
              <a:ext cx="3057247" cy="523220"/>
            </a:xfrm>
            <a:prstGeom prst="rect">
              <a:avLst/>
            </a:prstGeom>
            <a:noFill/>
          </p:spPr>
          <p:txBody>
            <a:bodyPr wrap="none" rtlCol="0">
              <a:spAutoFit/>
            </a:bodyPr>
            <a:lstStyle/>
            <a:p>
              <a:r>
                <a:rPr lang="zh-CN" altLang="en-US" sz="2800" dirty="0">
                  <a:solidFill>
                    <a:srgbClr val="E2738A"/>
                  </a:solidFill>
                  <a:latin typeface="幼圆" panose="02010509060101010101" pitchFamily="49" charset="-122"/>
                  <a:ea typeface="幼圆" panose="02010509060101010101" pitchFamily="49" charset="-122"/>
                </a:rPr>
                <a:t>单击此处添加标题</a:t>
              </a:r>
              <a:endParaRPr lang="zh-CN" altLang="en-US" sz="2800" dirty="0">
                <a:solidFill>
                  <a:srgbClr val="E2738A"/>
                </a:solidFill>
                <a:latin typeface="幼圆" panose="02010509060101010101" pitchFamily="49" charset="-122"/>
                <a:ea typeface="幼圆" panose="02010509060101010101" pitchFamily="49" charset="-122"/>
              </a:endParaRPr>
            </a:p>
          </p:txBody>
        </p:sp>
        <p:sp>
          <p:nvSpPr>
            <p:cNvPr id="29" name="文本框 28"/>
            <p:cNvSpPr txBox="1"/>
            <p:nvPr/>
          </p:nvSpPr>
          <p:spPr>
            <a:xfrm>
              <a:off x="7656829" y="3474377"/>
              <a:ext cx="3057247" cy="523220"/>
            </a:xfrm>
            <a:prstGeom prst="rect">
              <a:avLst/>
            </a:prstGeom>
            <a:noFill/>
          </p:spPr>
          <p:txBody>
            <a:bodyPr wrap="none" rtlCol="0">
              <a:spAutoFit/>
            </a:bodyPr>
            <a:lstStyle/>
            <a:p>
              <a:r>
                <a:rPr lang="zh-CN" altLang="en-US" sz="2800" dirty="0">
                  <a:solidFill>
                    <a:srgbClr val="E2738A"/>
                  </a:solidFill>
                  <a:latin typeface="幼圆" panose="02010509060101010101" pitchFamily="49" charset="-122"/>
                  <a:ea typeface="幼圆" panose="02010509060101010101" pitchFamily="49" charset="-122"/>
                </a:rPr>
                <a:t>单击此处添加标题</a:t>
              </a:r>
              <a:endParaRPr lang="zh-CN" altLang="en-US" sz="2800" dirty="0">
                <a:solidFill>
                  <a:srgbClr val="E2738A"/>
                </a:solidFill>
                <a:latin typeface="幼圆" panose="02010509060101010101" pitchFamily="49" charset="-122"/>
                <a:ea typeface="幼圆" panose="02010509060101010101" pitchFamily="49" charset="-122"/>
              </a:endParaRPr>
            </a:p>
          </p:txBody>
        </p:sp>
        <p:sp>
          <p:nvSpPr>
            <p:cNvPr id="30" name="文本框 29"/>
            <p:cNvSpPr txBox="1"/>
            <p:nvPr/>
          </p:nvSpPr>
          <p:spPr>
            <a:xfrm>
              <a:off x="7656828" y="4236296"/>
              <a:ext cx="3057247" cy="523220"/>
            </a:xfrm>
            <a:prstGeom prst="rect">
              <a:avLst/>
            </a:prstGeom>
            <a:noFill/>
          </p:spPr>
          <p:txBody>
            <a:bodyPr wrap="none" rtlCol="0">
              <a:spAutoFit/>
            </a:bodyPr>
            <a:lstStyle/>
            <a:p>
              <a:r>
                <a:rPr lang="zh-CN" altLang="en-US" sz="2800" dirty="0">
                  <a:solidFill>
                    <a:srgbClr val="E2738A"/>
                  </a:solidFill>
                  <a:latin typeface="幼圆" panose="02010509060101010101" pitchFamily="49" charset="-122"/>
                  <a:ea typeface="幼圆" panose="02010509060101010101" pitchFamily="49" charset="-122"/>
                </a:rPr>
                <a:t>单击此处添加标题</a:t>
              </a:r>
              <a:endParaRPr lang="zh-CN" altLang="en-US" sz="2800" dirty="0">
                <a:solidFill>
                  <a:srgbClr val="E2738A"/>
                </a:solidFill>
                <a:latin typeface="幼圆" panose="02010509060101010101" pitchFamily="49" charset="-122"/>
                <a:ea typeface="幼圆" panose="02010509060101010101" pitchFamily="49" charset="-122"/>
              </a:endParaRPr>
            </a:p>
          </p:txBody>
        </p:sp>
        <p:sp>
          <p:nvSpPr>
            <p:cNvPr id="31" name="圆角矩形 14"/>
            <p:cNvSpPr/>
            <p:nvPr/>
          </p:nvSpPr>
          <p:spPr>
            <a:xfrm>
              <a:off x="7365995" y="2711863"/>
              <a:ext cx="3571875" cy="523220"/>
            </a:xfrm>
            <a:prstGeom prst="roundRect">
              <a:avLst/>
            </a:prstGeom>
            <a:noFill/>
            <a:ln w="19050">
              <a:solidFill>
                <a:srgbClr val="E273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latin typeface="幼圆" panose="02010509060101010101" pitchFamily="49" charset="-122"/>
                <a:ea typeface="幼圆" panose="02010509060101010101" pitchFamily="49" charset="-122"/>
              </a:endParaRPr>
            </a:p>
          </p:txBody>
        </p:sp>
        <p:sp>
          <p:nvSpPr>
            <p:cNvPr id="32" name="圆角矩形 15"/>
            <p:cNvSpPr/>
            <p:nvPr/>
          </p:nvSpPr>
          <p:spPr>
            <a:xfrm>
              <a:off x="7365995" y="3474377"/>
              <a:ext cx="3571875" cy="523220"/>
            </a:xfrm>
            <a:prstGeom prst="roundRect">
              <a:avLst/>
            </a:prstGeom>
            <a:noFill/>
            <a:ln w="19050">
              <a:solidFill>
                <a:srgbClr val="E273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latin typeface="幼圆" panose="02010509060101010101" pitchFamily="49" charset="-122"/>
                <a:ea typeface="幼圆" panose="02010509060101010101" pitchFamily="49" charset="-122"/>
              </a:endParaRPr>
            </a:p>
          </p:txBody>
        </p:sp>
        <p:sp>
          <p:nvSpPr>
            <p:cNvPr id="33" name="圆角矩形 16"/>
            <p:cNvSpPr/>
            <p:nvPr/>
          </p:nvSpPr>
          <p:spPr>
            <a:xfrm>
              <a:off x="7365995" y="4236296"/>
              <a:ext cx="3571875" cy="523220"/>
            </a:xfrm>
            <a:prstGeom prst="roundRect">
              <a:avLst/>
            </a:prstGeom>
            <a:noFill/>
            <a:ln w="19050">
              <a:solidFill>
                <a:srgbClr val="E273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2738A"/>
                </a:solidFill>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382178" y="285040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95484" y="285040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08790" y="285040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28946" y="285040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382178"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695484"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008790"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328946"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380326"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693632"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006938"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327094"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382178"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695484"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008790"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328946"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380326"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693632"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006938"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327094"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380326"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693632"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06938"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327094"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380326"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693632"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2006938"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327094"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382178"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695484"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2008790"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2328946"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382178" y="253895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695484" y="253895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2008790" y="253895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2328946" y="253895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101890"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415196"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728502"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048658"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3101890"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3415196"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728502"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4048658" y="3165998"/>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3100038"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3413344"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3726650"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4046806" y="3477451"/>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101890"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415196"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3728502"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4048658"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100038"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3413344"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3726650"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4046806"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3100038"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413344"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3726650"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046806"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3100038"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3413344"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3726650"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4046806"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3101890"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3415196"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3728502"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4048658"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3101890"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3415196"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3728502"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4048658"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4760359"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5073665"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5386971"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707127" y="285040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4760359" y="316599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5073665" y="316599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386971" y="316599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5707127" y="3165998"/>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4758507" y="3477451"/>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5071813" y="3477451"/>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5385119" y="3477451"/>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5705275" y="3477451"/>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4760359"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5073665"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5386971"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5707127" y="3792244"/>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4758507"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5071813"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5385119"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5705275" y="4104493"/>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p:cNvSpPr/>
          <p:nvPr/>
        </p:nvSpPr>
        <p:spPr>
          <a:xfrm>
            <a:off x="4758507"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5071813"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矩形 100"/>
          <p:cNvSpPr/>
          <p:nvPr/>
        </p:nvSpPr>
        <p:spPr>
          <a:xfrm>
            <a:off x="5385119"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5705275" y="4418490"/>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4758507"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矩形 103"/>
          <p:cNvSpPr/>
          <p:nvPr/>
        </p:nvSpPr>
        <p:spPr>
          <a:xfrm>
            <a:off x="5071813"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5385119"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p:nvPr/>
        </p:nvSpPr>
        <p:spPr>
          <a:xfrm>
            <a:off x="5705275" y="4731536"/>
            <a:ext cx="252472" cy="252472"/>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4760359"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5073665"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a:off x="5386971"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5707127" y="222336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4760359"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5073665"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5386971"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a:off x="5707127" y="2538956"/>
            <a:ext cx="252472" cy="252472"/>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文本框 114"/>
          <p:cNvSpPr txBox="1"/>
          <p:nvPr/>
        </p:nvSpPr>
        <p:spPr>
          <a:xfrm>
            <a:off x="1571759" y="5044582"/>
            <a:ext cx="755335" cy="369332"/>
          </a:xfrm>
          <a:prstGeom prst="rect">
            <a:avLst/>
          </a:prstGeom>
          <a:noFill/>
        </p:spPr>
        <p:txBody>
          <a:bodyPr wrap="none" rtlCol="0">
            <a:spAutoFit/>
          </a:bodyPr>
          <a:lstStyle/>
          <a:p>
            <a:r>
              <a:rPr lang="en-US" altLang="zh-CN" b="1" dirty="0">
                <a:solidFill>
                  <a:srgbClr val="E2738A"/>
                </a:solidFill>
                <a:latin typeface="微软雅黑" panose="020B0503020204020204" pitchFamily="34" charset="-122"/>
                <a:ea typeface="微软雅黑" panose="020B0503020204020204" pitchFamily="34" charset="-122"/>
              </a:rPr>
              <a:t>2013</a:t>
            </a:r>
            <a:endParaRPr lang="zh-CN" altLang="en-US" b="1" dirty="0">
              <a:solidFill>
                <a:srgbClr val="E2738A"/>
              </a:solidFill>
              <a:latin typeface="微软雅黑" panose="020B0503020204020204" pitchFamily="34" charset="-122"/>
              <a:ea typeface="微软雅黑" panose="020B0503020204020204" pitchFamily="34" charset="-122"/>
            </a:endParaRPr>
          </a:p>
        </p:txBody>
      </p:sp>
      <p:sp>
        <p:nvSpPr>
          <p:cNvPr id="116" name="文本框 115"/>
          <p:cNvSpPr txBox="1"/>
          <p:nvPr/>
        </p:nvSpPr>
        <p:spPr>
          <a:xfrm>
            <a:off x="3313984" y="5044582"/>
            <a:ext cx="755335" cy="369332"/>
          </a:xfrm>
          <a:prstGeom prst="rect">
            <a:avLst/>
          </a:prstGeom>
          <a:noFill/>
        </p:spPr>
        <p:txBody>
          <a:bodyPr wrap="none" rtlCol="0">
            <a:spAutoFit/>
          </a:bodyPr>
          <a:lstStyle/>
          <a:p>
            <a:r>
              <a:rPr lang="en-US" altLang="zh-CN" b="1" dirty="0">
                <a:solidFill>
                  <a:srgbClr val="E2738A"/>
                </a:solidFill>
                <a:latin typeface="微软雅黑" panose="020B0503020204020204" pitchFamily="34" charset="-122"/>
                <a:ea typeface="微软雅黑" panose="020B0503020204020204" pitchFamily="34" charset="-122"/>
              </a:rPr>
              <a:t>2014</a:t>
            </a:r>
            <a:endParaRPr lang="zh-CN" altLang="en-US" b="1" dirty="0">
              <a:solidFill>
                <a:srgbClr val="E2738A"/>
              </a:solidFill>
              <a:latin typeface="微软雅黑" panose="020B0503020204020204" pitchFamily="34" charset="-122"/>
              <a:ea typeface="微软雅黑" panose="020B0503020204020204" pitchFamily="34" charset="-122"/>
            </a:endParaRPr>
          </a:p>
        </p:txBody>
      </p:sp>
      <p:sp>
        <p:nvSpPr>
          <p:cNvPr id="117" name="文本框 116"/>
          <p:cNvSpPr txBox="1"/>
          <p:nvPr/>
        </p:nvSpPr>
        <p:spPr>
          <a:xfrm>
            <a:off x="4949940" y="5044582"/>
            <a:ext cx="755335" cy="369332"/>
          </a:xfrm>
          <a:prstGeom prst="rect">
            <a:avLst/>
          </a:prstGeom>
          <a:noFill/>
        </p:spPr>
        <p:txBody>
          <a:bodyPr wrap="none" rtlCol="0">
            <a:spAutoFit/>
          </a:bodyPr>
          <a:lstStyle/>
          <a:p>
            <a:r>
              <a:rPr lang="en-US" altLang="zh-CN" b="1" dirty="0">
                <a:solidFill>
                  <a:srgbClr val="E2738A"/>
                </a:solidFill>
                <a:latin typeface="微软雅黑" panose="020B0503020204020204" pitchFamily="34" charset="-122"/>
                <a:ea typeface="微软雅黑" panose="020B0503020204020204" pitchFamily="34" charset="-122"/>
              </a:rPr>
              <a:t>2015</a:t>
            </a:r>
            <a:endParaRPr lang="zh-CN" altLang="en-US" b="1" dirty="0">
              <a:solidFill>
                <a:srgbClr val="E2738A"/>
              </a:solidFill>
              <a:latin typeface="微软雅黑" panose="020B0503020204020204" pitchFamily="34" charset="-122"/>
              <a:ea typeface="微软雅黑" panose="020B0503020204020204" pitchFamily="34" charset="-122"/>
            </a:endParaRPr>
          </a:p>
        </p:txBody>
      </p:sp>
      <p:sp>
        <p:nvSpPr>
          <p:cNvPr id="118" name="矩形 117"/>
          <p:cNvSpPr/>
          <p:nvPr/>
        </p:nvSpPr>
        <p:spPr>
          <a:xfrm>
            <a:off x="1192196" y="5356748"/>
            <a:ext cx="1387370" cy="461665"/>
          </a:xfrm>
          <a:prstGeom prst="rect">
            <a:avLst/>
          </a:prstGeom>
        </p:spPr>
        <p:txBody>
          <a:bodyPr wrap="square">
            <a:spAutoFit/>
          </a:bodyPr>
          <a:lstStyle/>
          <a:p>
            <a:pPr algn="ct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p>
        </p:txBody>
      </p:sp>
      <p:sp>
        <p:nvSpPr>
          <p:cNvPr id="119" name="矩形 118"/>
          <p:cNvSpPr/>
          <p:nvPr/>
        </p:nvSpPr>
        <p:spPr>
          <a:xfrm>
            <a:off x="3029880" y="5356748"/>
            <a:ext cx="1340088" cy="461665"/>
          </a:xfrm>
          <a:prstGeom prst="rect">
            <a:avLst/>
          </a:prstGeom>
        </p:spPr>
        <p:txBody>
          <a:bodyPr wrap="square">
            <a:spAutoFit/>
          </a:bodyPr>
          <a:lstStyle/>
          <a:p>
            <a:pPr algn="ct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p>
        </p:txBody>
      </p:sp>
      <p:sp>
        <p:nvSpPr>
          <p:cNvPr id="120" name="矩形 119"/>
          <p:cNvSpPr/>
          <p:nvPr/>
        </p:nvSpPr>
        <p:spPr>
          <a:xfrm>
            <a:off x="4758507" y="5356034"/>
            <a:ext cx="1287131" cy="461665"/>
          </a:xfrm>
          <a:prstGeom prst="rect">
            <a:avLst/>
          </a:prstGeom>
        </p:spPr>
        <p:txBody>
          <a:bodyPr wrap="square">
            <a:spAutoFit/>
          </a:bodyPr>
          <a:lstStyle/>
          <a:p>
            <a:pPr algn="ct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p>
        </p:txBody>
      </p:sp>
      <p:sp>
        <p:nvSpPr>
          <p:cNvPr id="121" name="矩形 120"/>
          <p:cNvSpPr/>
          <p:nvPr/>
        </p:nvSpPr>
        <p:spPr>
          <a:xfrm>
            <a:off x="7556500" y="1822484"/>
            <a:ext cx="381000" cy="381000"/>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22" name="矩形 121"/>
          <p:cNvSpPr/>
          <p:nvPr/>
        </p:nvSpPr>
        <p:spPr>
          <a:xfrm>
            <a:off x="7552012" y="2784494"/>
            <a:ext cx="381000" cy="381000"/>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123" name="矩形 122"/>
          <p:cNvSpPr/>
          <p:nvPr/>
        </p:nvSpPr>
        <p:spPr>
          <a:xfrm>
            <a:off x="7547798" y="3779164"/>
            <a:ext cx="381000" cy="381000"/>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124" name="矩形 123"/>
          <p:cNvSpPr/>
          <p:nvPr/>
        </p:nvSpPr>
        <p:spPr>
          <a:xfrm>
            <a:off x="7539096" y="4761043"/>
            <a:ext cx="381000" cy="381000"/>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sp>
        <p:nvSpPr>
          <p:cNvPr id="125" name="文本框 124"/>
          <p:cNvSpPr txBox="1"/>
          <p:nvPr/>
        </p:nvSpPr>
        <p:spPr>
          <a:xfrm>
            <a:off x="7937500" y="1826763"/>
            <a:ext cx="800219" cy="338554"/>
          </a:xfrm>
          <a:prstGeom prst="rect">
            <a:avLst/>
          </a:prstGeom>
          <a:noFill/>
        </p:spPr>
        <p:txBody>
          <a:bodyPr wrap="none" rtlCol="0">
            <a:spAutoFit/>
          </a:bodyPr>
          <a:lstStyle/>
          <a:p>
            <a:r>
              <a:rPr lang="zh-CN" altLang="en-US" sz="1600" b="1" dirty="0">
                <a:solidFill>
                  <a:srgbClr val="E2738A"/>
                </a:solidFill>
                <a:latin typeface="微软雅黑" panose="020B0503020204020204" pitchFamily="34" charset="-122"/>
                <a:ea typeface="微软雅黑" panose="020B0503020204020204" pitchFamily="34" charset="-122"/>
              </a:rPr>
              <a:t>数据一</a:t>
            </a:r>
            <a:endParaRPr lang="zh-CN" altLang="en-US" sz="1600" b="1" dirty="0">
              <a:solidFill>
                <a:srgbClr val="E2738A"/>
              </a:solidFill>
              <a:latin typeface="微软雅黑" panose="020B0503020204020204" pitchFamily="34" charset="-122"/>
              <a:ea typeface="微软雅黑" panose="020B0503020204020204" pitchFamily="34" charset="-122"/>
            </a:endParaRPr>
          </a:p>
        </p:txBody>
      </p:sp>
      <p:sp>
        <p:nvSpPr>
          <p:cNvPr id="126" name="文本框 125"/>
          <p:cNvSpPr txBox="1"/>
          <p:nvPr/>
        </p:nvSpPr>
        <p:spPr>
          <a:xfrm>
            <a:off x="7933012" y="2727042"/>
            <a:ext cx="800219" cy="338554"/>
          </a:xfrm>
          <a:prstGeom prst="rect">
            <a:avLst/>
          </a:prstGeom>
          <a:noFill/>
        </p:spPr>
        <p:txBody>
          <a:bodyPr wrap="none" rtlCol="0">
            <a:spAutoFit/>
          </a:bodyPr>
          <a:lstStyle/>
          <a:p>
            <a:r>
              <a:rPr lang="zh-CN" altLang="en-US" sz="1600" b="1" dirty="0">
                <a:solidFill>
                  <a:srgbClr val="84D0D8"/>
                </a:solidFill>
                <a:latin typeface="微软雅黑" panose="020B0503020204020204" pitchFamily="34" charset="-122"/>
                <a:ea typeface="微软雅黑" panose="020B0503020204020204" pitchFamily="34" charset="-122"/>
              </a:rPr>
              <a:t>数据二</a:t>
            </a:r>
            <a:endParaRPr lang="zh-CN" altLang="en-US" sz="1600" b="1" dirty="0">
              <a:solidFill>
                <a:srgbClr val="84D0D8"/>
              </a:solidFill>
              <a:latin typeface="微软雅黑" panose="020B0503020204020204" pitchFamily="34" charset="-122"/>
              <a:ea typeface="微软雅黑" panose="020B0503020204020204" pitchFamily="34" charset="-122"/>
            </a:endParaRPr>
          </a:p>
        </p:txBody>
      </p:sp>
      <p:sp>
        <p:nvSpPr>
          <p:cNvPr id="127" name="文本框 126"/>
          <p:cNvSpPr txBox="1"/>
          <p:nvPr/>
        </p:nvSpPr>
        <p:spPr>
          <a:xfrm>
            <a:off x="7924310" y="3746504"/>
            <a:ext cx="800219" cy="338554"/>
          </a:xfrm>
          <a:prstGeom prst="rect">
            <a:avLst/>
          </a:prstGeom>
          <a:noFill/>
        </p:spPr>
        <p:txBody>
          <a:bodyPr wrap="none" rtlCol="0">
            <a:spAutoFit/>
          </a:bodyPr>
          <a:lstStyle/>
          <a:p>
            <a:r>
              <a:rPr lang="zh-CN" altLang="en-US" sz="1600" b="1" dirty="0">
                <a:solidFill>
                  <a:srgbClr val="E2738A"/>
                </a:solidFill>
                <a:latin typeface="微软雅黑" panose="020B0503020204020204" pitchFamily="34" charset="-122"/>
                <a:ea typeface="微软雅黑" panose="020B0503020204020204" pitchFamily="34" charset="-122"/>
              </a:rPr>
              <a:t>数据三</a:t>
            </a:r>
            <a:endParaRPr lang="zh-CN" altLang="en-US" sz="1600" b="1" dirty="0">
              <a:solidFill>
                <a:srgbClr val="E2738A"/>
              </a:solidFill>
              <a:latin typeface="微软雅黑" panose="020B0503020204020204" pitchFamily="34" charset="-122"/>
              <a:ea typeface="微软雅黑" panose="020B0503020204020204" pitchFamily="34" charset="-122"/>
            </a:endParaRPr>
          </a:p>
        </p:txBody>
      </p:sp>
      <p:sp>
        <p:nvSpPr>
          <p:cNvPr id="128" name="文本框 127"/>
          <p:cNvSpPr txBox="1"/>
          <p:nvPr/>
        </p:nvSpPr>
        <p:spPr>
          <a:xfrm>
            <a:off x="7924310" y="4746445"/>
            <a:ext cx="800219" cy="338554"/>
          </a:xfrm>
          <a:prstGeom prst="rect">
            <a:avLst/>
          </a:prstGeom>
          <a:noFill/>
        </p:spPr>
        <p:txBody>
          <a:bodyPr wrap="none" rtlCol="0">
            <a:spAutoFit/>
          </a:bodyPr>
          <a:lstStyle/>
          <a:p>
            <a:r>
              <a:rPr lang="zh-CN" altLang="en-US" sz="1600" b="1" dirty="0">
                <a:solidFill>
                  <a:srgbClr val="84D0D8"/>
                </a:solidFill>
                <a:latin typeface="微软雅黑" panose="020B0503020204020204" pitchFamily="34" charset="-122"/>
                <a:ea typeface="微软雅黑" panose="020B0503020204020204" pitchFamily="34" charset="-122"/>
              </a:rPr>
              <a:t>数据四</a:t>
            </a:r>
            <a:endParaRPr lang="zh-CN" altLang="en-US" sz="1600" b="1" dirty="0">
              <a:solidFill>
                <a:srgbClr val="84D0D8"/>
              </a:solidFill>
              <a:latin typeface="微软雅黑" panose="020B0503020204020204" pitchFamily="34" charset="-122"/>
              <a:ea typeface="微软雅黑" panose="020B0503020204020204" pitchFamily="34" charset="-122"/>
            </a:endParaRPr>
          </a:p>
        </p:txBody>
      </p:sp>
      <p:sp>
        <p:nvSpPr>
          <p:cNvPr id="129" name="矩形 128"/>
          <p:cNvSpPr/>
          <p:nvPr/>
        </p:nvSpPr>
        <p:spPr>
          <a:xfrm>
            <a:off x="7937226" y="2191869"/>
            <a:ext cx="2671488" cy="523220"/>
          </a:xfrm>
          <a:prstGeom prst="rect">
            <a:avLst/>
          </a:prstGeom>
        </p:spPr>
        <p:txBody>
          <a:bodyPr wrap="squar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p>
        </p:txBody>
      </p:sp>
      <p:sp>
        <p:nvSpPr>
          <p:cNvPr id="130" name="矩形 129"/>
          <p:cNvSpPr/>
          <p:nvPr/>
        </p:nvSpPr>
        <p:spPr>
          <a:xfrm>
            <a:off x="7943547" y="3119220"/>
            <a:ext cx="2671488" cy="523220"/>
          </a:xfrm>
          <a:prstGeom prst="rect">
            <a:avLst/>
          </a:prstGeom>
        </p:spPr>
        <p:txBody>
          <a:bodyPr wrap="squar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p>
        </p:txBody>
      </p:sp>
      <p:sp>
        <p:nvSpPr>
          <p:cNvPr id="131" name="矩形 130"/>
          <p:cNvSpPr/>
          <p:nvPr/>
        </p:nvSpPr>
        <p:spPr>
          <a:xfrm>
            <a:off x="7930418" y="4122261"/>
            <a:ext cx="2671488" cy="523220"/>
          </a:xfrm>
          <a:prstGeom prst="rect">
            <a:avLst/>
          </a:prstGeom>
        </p:spPr>
        <p:txBody>
          <a:bodyPr wrap="squar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p>
        </p:txBody>
      </p:sp>
      <p:sp>
        <p:nvSpPr>
          <p:cNvPr id="132" name="矩形 131"/>
          <p:cNvSpPr/>
          <p:nvPr/>
        </p:nvSpPr>
        <p:spPr>
          <a:xfrm>
            <a:off x="7945577" y="5084999"/>
            <a:ext cx="2671488" cy="523220"/>
          </a:xfrm>
          <a:prstGeom prst="rect">
            <a:avLst/>
          </a:prstGeom>
        </p:spPr>
        <p:txBody>
          <a:bodyPr wrap="squar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p>
        </p:txBody>
      </p:sp>
      <p:grpSp>
        <p:nvGrpSpPr>
          <p:cNvPr id="133" name="组合 132"/>
          <p:cNvGrpSpPr/>
          <p:nvPr/>
        </p:nvGrpSpPr>
        <p:grpSpPr>
          <a:xfrm>
            <a:off x="152685" y="228796"/>
            <a:ext cx="3179662" cy="717747"/>
            <a:chOff x="152685" y="228796"/>
            <a:chExt cx="3179662" cy="717747"/>
          </a:xfrm>
        </p:grpSpPr>
        <p:pic>
          <p:nvPicPr>
            <p:cNvPr id="134" name="图片 133"/>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135" name="文本框 134"/>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4163985" y="0"/>
            <a:ext cx="8228040" cy="6800850"/>
          </a:xfrm>
          <a:prstGeom prst="rect">
            <a:avLst/>
          </a:prstGeom>
        </p:spPr>
      </p:pic>
      <p:sp>
        <p:nvSpPr>
          <p:cNvPr id="13" name="文本框 12"/>
          <p:cNvSpPr txBox="1"/>
          <p:nvPr/>
        </p:nvSpPr>
        <p:spPr>
          <a:xfrm>
            <a:off x="2483599" y="2553999"/>
            <a:ext cx="2877711" cy="1015663"/>
          </a:xfrm>
          <a:prstGeom prst="rect">
            <a:avLst/>
          </a:prstGeom>
          <a:noFill/>
        </p:spPr>
        <p:txBody>
          <a:bodyPr wrap="none" rtlCol="0">
            <a:spAutoFit/>
          </a:bodyPr>
          <a:lstStyle/>
          <a:p>
            <a:r>
              <a:rPr lang="en-US" altLang="zh-CN" sz="6000" dirty="0" smtClean="0">
                <a:solidFill>
                  <a:srgbClr val="E2738A"/>
                </a:solidFill>
                <a:latin typeface="幼圆" panose="02010509060101010101" pitchFamily="49" charset="-122"/>
                <a:ea typeface="幼圆" panose="02010509060101010101" pitchFamily="49" charset="-122"/>
              </a:rPr>
              <a:t>PART 04</a:t>
            </a:r>
            <a:endParaRPr lang="zh-CN" altLang="en-US" sz="6000" dirty="0">
              <a:solidFill>
                <a:srgbClr val="E2738A"/>
              </a:solidFill>
              <a:latin typeface="幼圆" panose="02010509060101010101" pitchFamily="49" charset="-122"/>
              <a:ea typeface="幼圆" panose="02010509060101010101" pitchFamily="49" charset="-122"/>
            </a:endParaRPr>
          </a:p>
        </p:txBody>
      </p:sp>
      <p:sp>
        <p:nvSpPr>
          <p:cNvPr id="14" name="文本框 13"/>
          <p:cNvSpPr txBox="1"/>
          <p:nvPr/>
        </p:nvSpPr>
        <p:spPr>
          <a:xfrm>
            <a:off x="1367909" y="3456412"/>
            <a:ext cx="5109091" cy="830997"/>
          </a:xfrm>
          <a:prstGeom prst="rect">
            <a:avLst/>
          </a:prstGeom>
          <a:noFill/>
        </p:spPr>
        <p:txBody>
          <a:bodyPr wrap="none" rtlCol="0">
            <a:spAutoFit/>
          </a:bodyPr>
          <a:lstStyle/>
          <a:p>
            <a:r>
              <a:rPr lang="zh-CN" altLang="en-US" sz="4800" dirty="0">
                <a:solidFill>
                  <a:srgbClr val="E2738A"/>
                </a:solidFill>
                <a:latin typeface="幼圆" panose="02010509060101010101" pitchFamily="49" charset="-122"/>
                <a:ea typeface="幼圆" panose="02010509060101010101" pitchFamily="49" charset="-122"/>
              </a:rPr>
              <a:t>单击此处添加标题</a:t>
            </a:r>
            <a:endParaRPr lang="zh-CN" altLang="en-US" sz="4800" dirty="0">
              <a:solidFill>
                <a:srgbClr val="E2738A"/>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email"/>
          <a:stretch>
            <a:fillRect/>
          </a:stretch>
        </p:blipFill>
        <p:spPr>
          <a:xfrm>
            <a:off x="3623829" y="1954742"/>
            <a:ext cx="4944342" cy="3021542"/>
          </a:xfrm>
          <a:prstGeom prst="rect">
            <a:avLst/>
          </a:prstGeom>
        </p:spPr>
      </p:pic>
      <p:sp>
        <p:nvSpPr>
          <p:cNvPr id="9" name="圆角矩形 8"/>
          <p:cNvSpPr/>
          <p:nvPr/>
        </p:nvSpPr>
        <p:spPr>
          <a:xfrm>
            <a:off x="3354531" y="2225733"/>
            <a:ext cx="512618" cy="512618"/>
          </a:xfrm>
          <a:prstGeom prst="round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3354531" y="2882717"/>
            <a:ext cx="512618" cy="512618"/>
          </a:xfrm>
          <a:prstGeom prst="round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354531" y="3532936"/>
            <a:ext cx="512618" cy="512618"/>
          </a:xfrm>
          <a:prstGeom prst="round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8298873" y="2242426"/>
            <a:ext cx="512618" cy="512618"/>
          </a:xfrm>
          <a:prstGeom prst="round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8298873" y="2899410"/>
            <a:ext cx="512618" cy="512618"/>
          </a:xfrm>
          <a:prstGeom prst="round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8298873" y="3549629"/>
            <a:ext cx="512618" cy="512618"/>
          </a:xfrm>
          <a:prstGeom prst="round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154"/>
          <p:cNvSpPr>
            <a:spLocks noEditPoints="1"/>
          </p:cNvSpPr>
          <p:nvPr/>
        </p:nvSpPr>
        <p:spPr bwMode="auto">
          <a:xfrm>
            <a:off x="3491272" y="2373332"/>
            <a:ext cx="248589" cy="230221"/>
          </a:xfrm>
          <a:custGeom>
            <a:avLst/>
            <a:gdLst>
              <a:gd name="T0" fmla="*/ 191 w 257"/>
              <a:gd name="T1" fmla="*/ 125 h 238"/>
              <a:gd name="T2" fmla="*/ 134 w 257"/>
              <a:gd name="T3" fmla="*/ 160 h 238"/>
              <a:gd name="T4" fmla="*/ 227 w 257"/>
              <a:gd name="T5" fmla="*/ 43 h 238"/>
              <a:gd name="T6" fmla="*/ 185 w 257"/>
              <a:gd name="T7" fmla="*/ 46 h 238"/>
              <a:gd name="T8" fmla="*/ 134 w 257"/>
              <a:gd name="T9" fmla="*/ 0 h 238"/>
              <a:gd name="T10" fmla="*/ 128 w 257"/>
              <a:gd name="T11" fmla="*/ 51 h 238"/>
              <a:gd name="T12" fmla="*/ 123 w 257"/>
              <a:gd name="T13" fmla="*/ 0 h 238"/>
              <a:gd name="T14" fmla="*/ 72 w 257"/>
              <a:gd name="T15" fmla="*/ 46 h 238"/>
              <a:gd name="T16" fmla="*/ 30 w 257"/>
              <a:gd name="T17" fmla="*/ 43 h 238"/>
              <a:gd name="T18" fmla="*/ 134 w 257"/>
              <a:gd name="T19" fmla="*/ 74 h 238"/>
              <a:gd name="T20" fmla="*/ 191 w 257"/>
              <a:gd name="T21" fmla="*/ 114 h 238"/>
              <a:gd name="T22" fmla="*/ 134 w 257"/>
              <a:gd name="T23" fmla="*/ 74 h 238"/>
              <a:gd name="T24" fmla="*/ 234 w 257"/>
              <a:gd name="T25" fmla="*/ 52 h 238"/>
              <a:gd name="T26" fmla="*/ 194 w 257"/>
              <a:gd name="T27" fmla="*/ 67 h 238"/>
              <a:gd name="T28" fmla="*/ 202 w 257"/>
              <a:gd name="T29" fmla="*/ 114 h 238"/>
              <a:gd name="T30" fmla="*/ 202 w 257"/>
              <a:gd name="T31" fmla="*/ 125 h 238"/>
              <a:gd name="T32" fmla="*/ 233 w 257"/>
              <a:gd name="T33" fmla="*/ 181 h 238"/>
              <a:gd name="T34" fmla="*/ 257 w 257"/>
              <a:gd name="T35" fmla="*/ 125 h 238"/>
              <a:gd name="T36" fmla="*/ 213 w 257"/>
              <a:gd name="T37" fmla="*/ 114 h 238"/>
              <a:gd name="T38" fmla="*/ 123 w 257"/>
              <a:gd name="T39" fmla="*/ 74 h 238"/>
              <a:gd name="T40" fmla="*/ 66 w 257"/>
              <a:gd name="T41" fmla="*/ 114 h 238"/>
              <a:gd name="T42" fmla="*/ 123 w 257"/>
              <a:gd name="T43" fmla="*/ 74 h 238"/>
              <a:gd name="T44" fmla="*/ 63 w 257"/>
              <a:gd name="T45" fmla="*/ 67 h 238"/>
              <a:gd name="T46" fmla="*/ 22 w 257"/>
              <a:gd name="T47" fmla="*/ 52 h 238"/>
              <a:gd name="T48" fmla="*/ 43 w 257"/>
              <a:gd name="T49" fmla="*/ 114 h 238"/>
              <a:gd name="T50" fmla="*/ 0 w 257"/>
              <a:gd name="T51" fmla="*/ 125 h 238"/>
              <a:gd name="T52" fmla="*/ 24 w 257"/>
              <a:gd name="T53" fmla="*/ 181 h 238"/>
              <a:gd name="T54" fmla="*/ 55 w 257"/>
              <a:gd name="T55" fmla="*/ 125 h 238"/>
              <a:gd name="T56" fmla="*/ 55 w 257"/>
              <a:gd name="T57" fmla="*/ 114 h 238"/>
              <a:gd name="T58" fmla="*/ 29 w 257"/>
              <a:gd name="T59" fmla="*/ 191 h 238"/>
              <a:gd name="T60" fmla="*/ 104 w 257"/>
              <a:gd name="T61" fmla="*/ 236 h 238"/>
              <a:gd name="T62" fmla="*/ 82 w 257"/>
              <a:gd name="T63" fmla="*/ 186 h 238"/>
              <a:gd name="T64" fmla="*/ 123 w 257"/>
              <a:gd name="T65" fmla="*/ 183 h 238"/>
              <a:gd name="T66" fmla="*/ 134 w 257"/>
              <a:gd name="T67" fmla="*/ 183 h 238"/>
              <a:gd name="T68" fmla="*/ 175 w 257"/>
              <a:gd name="T69" fmla="*/ 186 h 238"/>
              <a:gd name="T70" fmla="*/ 153 w 257"/>
              <a:gd name="T71" fmla="*/ 236 h 238"/>
              <a:gd name="T72" fmla="*/ 228 w 257"/>
              <a:gd name="T73" fmla="*/ 191 h 238"/>
              <a:gd name="T74" fmla="*/ 123 w 257"/>
              <a:gd name="T75" fmla="*/ 160 h 238"/>
              <a:gd name="T76" fmla="*/ 66 w 257"/>
              <a:gd name="T77" fmla="*/ 125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7" h="238">
                <a:moveTo>
                  <a:pt x="134" y="125"/>
                </a:moveTo>
                <a:cubicBezTo>
                  <a:pt x="191" y="125"/>
                  <a:pt x="191" y="125"/>
                  <a:pt x="191" y="125"/>
                </a:cubicBezTo>
                <a:cubicBezTo>
                  <a:pt x="190" y="139"/>
                  <a:pt x="188" y="152"/>
                  <a:pt x="184" y="165"/>
                </a:cubicBezTo>
                <a:cubicBezTo>
                  <a:pt x="168" y="162"/>
                  <a:pt x="151" y="160"/>
                  <a:pt x="134" y="160"/>
                </a:cubicBezTo>
                <a:lnTo>
                  <a:pt x="134" y="125"/>
                </a:lnTo>
                <a:close/>
                <a:moveTo>
                  <a:pt x="227" y="43"/>
                </a:moveTo>
                <a:cubicBezTo>
                  <a:pt x="209" y="23"/>
                  <a:pt x="183" y="8"/>
                  <a:pt x="153" y="2"/>
                </a:cubicBezTo>
                <a:cubicBezTo>
                  <a:pt x="166" y="15"/>
                  <a:pt x="177" y="30"/>
                  <a:pt x="185" y="46"/>
                </a:cubicBezTo>
                <a:cubicBezTo>
                  <a:pt x="181" y="46"/>
                  <a:pt x="177" y="47"/>
                  <a:pt x="173" y="48"/>
                </a:cubicBezTo>
                <a:cubicBezTo>
                  <a:pt x="164" y="30"/>
                  <a:pt x="150" y="14"/>
                  <a:pt x="134" y="0"/>
                </a:cubicBezTo>
                <a:cubicBezTo>
                  <a:pt x="134" y="51"/>
                  <a:pt x="134" y="51"/>
                  <a:pt x="134" y="51"/>
                </a:cubicBezTo>
                <a:cubicBezTo>
                  <a:pt x="132" y="51"/>
                  <a:pt x="130" y="51"/>
                  <a:pt x="128" y="51"/>
                </a:cubicBezTo>
                <a:cubicBezTo>
                  <a:pt x="127" y="51"/>
                  <a:pt x="125" y="51"/>
                  <a:pt x="123" y="51"/>
                </a:cubicBezTo>
                <a:cubicBezTo>
                  <a:pt x="123" y="0"/>
                  <a:pt x="123" y="0"/>
                  <a:pt x="123" y="0"/>
                </a:cubicBezTo>
                <a:cubicBezTo>
                  <a:pt x="106" y="14"/>
                  <a:pt x="93" y="30"/>
                  <a:pt x="84" y="48"/>
                </a:cubicBezTo>
                <a:cubicBezTo>
                  <a:pt x="80" y="47"/>
                  <a:pt x="76" y="46"/>
                  <a:pt x="72" y="46"/>
                </a:cubicBezTo>
                <a:cubicBezTo>
                  <a:pt x="80" y="30"/>
                  <a:pt x="91" y="15"/>
                  <a:pt x="104" y="2"/>
                </a:cubicBezTo>
                <a:cubicBezTo>
                  <a:pt x="74" y="8"/>
                  <a:pt x="48" y="23"/>
                  <a:pt x="30" y="43"/>
                </a:cubicBezTo>
                <a:cubicBezTo>
                  <a:pt x="78" y="69"/>
                  <a:pt x="179" y="69"/>
                  <a:pt x="227" y="43"/>
                </a:cubicBezTo>
                <a:close/>
                <a:moveTo>
                  <a:pt x="134" y="74"/>
                </a:moveTo>
                <a:cubicBezTo>
                  <a:pt x="134" y="114"/>
                  <a:pt x="134" y="114"/>
                  <a:pt x="134" y="114"/>
                </a:cubicBezTo>
                <a:cubicBezTo>
                  <a:pt x="191" y="114"/>
                  <a:pt x="191" y="114"/>
                  <a:pt x="191" y="114"/>
                </a:cubicBezTo>
                <a:cubicBezTo>
                  <a:pt x="190" y="98"/>
                  <a:pt x="187" y="83"/>
                  <a:pt x="182" y="69"/>
                </a:cubicBezTo>
                <a:cubicBezTo>
                  <a:pt x="167" y="72"/>
                  <a:pt x="151" y="73"/>
                  <a:pt x="134" y="74"/>
                </a:cubicBezTo>
                <a:close/>
                <a:moveTo>
                  <a:pt x="257" y="114"/>
                </a:moveTo>
                <a:cubicBezTo>
                  <a:pt x="255" y="91"/>
                  <a:pt x="247" y="70"/>
                  <a:pt x="234" y="52"/>
                </a:cubicBezTo>
                <a:cubicBezTo>
                  <a:pt x="234" y="52"/>
                  <a:pt x="234" y="53"/>
                  <a:pt x="233" y="53"/>
                </a:cubicBezTo>
                <a:cubicBezTo>
                  <a:pt x="222" y="59"/>
                  <a:pt x="209" y="64"/>
                  <a:pt x="194" y="67"/>
                </a:cubicBezTo>
                <a:cubicBezTo>
                  <a:pt x="199" y="82"/>
                  <a:pt x="201" y="97"/>
                  <a:pt x="202" y="114"/>
                </a:cubicBezTo>
                <a:cubicBezTo>
                  <a:pt x="202" y="114"/>
                  <a:pt x="202" y="114"/>
                  <a:pt x="202" y="114"/>
                </a:cubicBezTo>
                <a:cubicBezTo>
                  <a:pt x="202" y="125"/>
                  <a:pt x="202" y="125"/>
                  <a:pt x="202" y="125"/>
                </a:cubicBezTo>
                <a:cubicBezTo>
                  <a:pt x="202" y="125"/>
                  <a:pt x="202" y="125"/>
                  <a:pt x="202" y="125"/>
                </a:cubicBezTo>
                <a:cubicBezTo>
                  <a:pt x="202" y="139"/>
                  <a:pt x="199" y="154"/>
                  <a:pt x="195" y="167"/>
                </a:cubicBezTo>
                <a:cubicBezTo>
                  <a:pt x="209" y="170"/>
                  <a:pt x="222" y="175"/>
                  <a:pt x="233" y="181"/>
                </a:cubicBezTo>
                <a:cubicBezTo>
                  <a:pt x="235" y="182"/>
                  <a:pt x="236" y="182"/>
                  <a:pt x="237" y="183"/>
                </a:cubicBezTo>
                <a:cubicBezTo>
                  <a:pt x="248" y="166"/>
                  <a:pt x="255" y="146"/>
                  <a:pt x="257" y="125"/>
                </a:cubicBezTo>
                <a:cubicBezTo>
                  <a:pt x="213" y="125"/>
                  <a:pt x="213" y="125"/>
                  <a:pt x="213" y="125"/>
                </a:cubicBezTo>
                <a:cubicBezTo>
                  <a:pt x="213" y="114"/>
                  <a:pt x="213" y="114"/>
                  <a:pt x="213" y="114"/>
                </a:cubicBezTo>
                <a:lnTo>
                  <a:pt x="257" y="114"/>
                </a:lnTo>
                <a:close/>
                <a:moveTo>
                  <a:pt x="123" y="74"/>
                </a:moveTo>
                <a:cubicBezTo>
                  <a:pt x="106" y="73"/>
                  <a:pt x="90" y="72"/>
                  <a:pt x="74" y="69"/>
                </a:cubicBezTo>
                <a:cubicBezTo>
                  <a:pt x="70" y="83"/>
                  <a:pt x="67" y="98"/>
                  <a:pt x="66" y="114"/>
                </a:cubicBezTo>
                <a:cubicBezTo>
                  <a:pt x="123" y="114"/>
                  <a:pt x="123" y="114"/>
                  <a:pt x="123" y="114"/>
                </a:cubicBezTo>
                <a:lnTo>
                  <a:pt x="123" y="74"/>
                </a:lnTo>
                <a:close/>
                <a:moveTo>
                  <a:pt x="55" y="114"/>
                </a:moveTo>
                <a:cubicBezTo>
                  <a:pt x="55" y="97"/>
                  <a:pt x="58" y="82"/>
                  <a:pt x="63" y="67"/>
                </a:cubicBezTo>
                <a:cubicBezTo>
                  <a:pt x="48" y="64"/>
                  <a:pt x="35" y="59"/>
                  <a:pt x="24" y="53"/>
                </a:cubicBezTo>
                <a:cubicBezTo>
                  <a:pt x="23" y="53"/>
                  <a:pt x="23" y="52"/>
                  <a:pt x="22" y="52"/>
                </a:cubicBezTo>
                <a:cubicBezTo>
                  <a:pt x="9" y="70"/>
                  <a:pt x="1" y="91"/>
                  <a:pt x="0" y="114"/>
                </a:cubicBezTo>
                <a:cubicBezTo>
                  <a:pt x="43" y="114"/>
                  <a:pt x="43" y="114"/>
                  <a:pt x="43" y="114"/>
                </a:cubicBezTo>
                <a:cubicBezTo>
                  <a:pt x="43" y="125"/>
                  <a:pt x="43" y="125"/>
                  <a:pt x="43" y="125"/>
                </a:cubicBezTo>
                <a:cubicBezTo>
                  <a:pt x="0" y="125"/>
                  <a:pt x="0" y="125"/>
                  <a:pt x="0" y="125"/>
                </a:cubicBezTo>
                <a:cubicBezTo>
                  <a:pt x="1" y="146"/>
                  <a:pt x="8" y="166"/>
                  <a:pt x="20" y="183"/>
                </a:cubicBezTo>
                <a:cubicBezTo>
                  <a:pt x="21" y="182"/>
                  <a:pt x="22" y="182"/>
                  <a:pt x="24" y="181"/>
                </a:cubicBezTo>
                <a:cubicBezTo>
                  <a:pt x="34" y="175"/>
                  <a:pt x="47" y="170"/>
                  <a:pt x="62" y="167"/>
                </a:cubicBezTo>
                <a:cubicBezTo>
                  <a:pt x="58" y="154"/>
                  <a:pt x="55" y="139"/>
                  <a:pt x="55" y="125"/>
                </a:cubicBezTo>
                <a:cubicBezTo>
                  <a:pt x="55" y="125"/>
                  <a:pt x="55" y="125"/>
                  <a:pt x="55" y="125"/>
                </a:cubicBezTo>
                <a:cubicBezTo>
                  <a:pt x="55" y="114"/>
                  <a:pt x="55" y="114"/>
                  <a:pt x="55" y="114"/>
                </a:cubicBezTo>
                <a:close/>
                <a:moveTo>
                  <a:pt x="228" y="191"/>
                </a:moveTo>
                <a:cubicBezTo>
                  <a:pt x="179" y="165"/>
                  <a:pt x="77" y="165"/>
                  <a:pt x="29" y="191"/>
                </a:cubicBezTo>
                <a:cubicBezTo>
                  <a:pt x="29" y="191"/>
                  <a:pt x="28" y="192"/>
                  <a:pt x="27" y="192"/>
                </a:cubicBezTo>
                <a:cubicBezTo>
                  <a:pt x="46" y="214"/>
                  <a:pt x="73" y="230"/>
                  <a:pt x="104" y="236"/>
                </a:cubicBezTo>
                <a:cubicBezTo>
                  <a:pt x="90" y="222"/>
                  <a:pt x="78" y="206"/>
                  <a:pt x="70" y="188"/>
                </a:cubicBezTo>
                <a:cubicBezTo>
                  <a:pt x="74" y="188"/>
                  <a:pt x="78" y="187"/>
                  <a:pt x="82" y="186"/>
                </a:cubicBezTo>
                <a:cubicBezTo>
                  <a:pt x="91" y="206"/>
                  <a:pt x="105" y="224"/>
                  <a:pt x="123" y="238"/>
                </a:cubicBezTo>
                <a:cubicBezTo>
                  <a:pt x="123" y="183"/>
                  <a:pt x="123" y="183"/>
                  <a:pt x="123" y="183"/>
                </a:cubicBezTo>
                <a:cubicBezTo>
                  <a:pt x="125" y="183"/>
                  <a:pt x="127" y="183"/>
                  <a:pt x="128" y="183"/>
                </a:cubicBezTo>
                <a:cubicBezTo>
                  <a:pt x="130" y="183"/>
                  <a:pt x="132" y="183"/>
                  <a:pt x="134" y="183"/>
                </a:cubicBezTo>
                <a:cubicBezTo>
                  <a:pt x="134" y="238"/>
                  <a:pt x="134" y="238"/>
                  <a:pt x="134" y="238"/>
                </a:cubicBezTo>
                <a:cubicBezTo>
                  <a:pt x="152" y="224"/>
                  <a:pt x="166" y="206"/>
                  <a:pt x="175" y="186"/>
                </a:cubicBezTo>
                <a:cubicBezTo>
                  <a:pt x="179" y="187"/>
                  <a:pt x="183" y="188"/>
                  <a:pt x="187" y="188"/>
                </a:cubicBezTo>
                <a:cubicBezTo>
                  <a:pt x="179" y="206"/>
                  <a:pt x="167" y="222"/>
                  <a:pt x="153" y="236"/>
                </a:cubicBezTo>
                <a:cubicBezTo>
                  <a:pt x="184" y="230"/>
                  <a:pt x="211" y="214"/>
                  <a:pt x="230" y="192"/>
                </a:cubicBezTo>
                <a:cubicBezTo>
                  <a:pt x="229" y="191"/>
                  <a:pt x="228" y="191"/>
                  <a:pt x="228" y="191"/>
                </a:cubicBezTo>
                <a:close/>
                <a:moveTo>
                  <a:pt x="73" y="165"/>
                </a:moveTo>
                <a:cubicBezTo>
                  <a:pt x="89" y="162"/>
                  <a:pt x="106" y="160"/>
                  <a:pt x="123" y="160"/>
                </a:cubicBezTo>
                <a:cubicBezTo>
                  <a:pt x="123" y="125"/>
                  <a:pt x="123" y="125"/>
                  <a:pt x="123" y="125"/>
                </a:cubicBezTo>
                <a:cubicBezTo>
                  <a:pt x="66" y="125"/>
                  <a:pt x="66" y="125"/>
                  <a:pt x="66" y="125"/>
                </a:cubicBezTo>
                <a:cubicBezTo>
                  <a:pt x="67" y="139"/>
                  <a:pt x="69" y="152"/>
                  <a:pt x="73" y="165"/>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Freeform 124"/>
          <p:cNvSpPr>
            <a:spLocks noEditPoints="1"/>
          </p:cNvSpPr>
          <p:nvPr/>
        </p:nvSpPr>
        <p:spPr bwMode="auto">
          <a:xfrm>
            <a:off x="3457575" y="3004882"/>
            <a:ext cx="323850" cy="268287"/>
          </a:xfrm>
          <a:custGeom>
            <a:avLst/>
            <a:gdLst>
              <a:gd name="T0" fmla="*/ 198 w 258"/>
              <a:gd name="T1" fmla="*/ 161 h 213"/>
              <a:gd name="T2" fmla="*/ 211 w 258"/>
              <a:gd name="T3" fmla="*/ 167 h 213"/>
              <a:gd name="T4" fmla="*/ 111 w 258"/>
              <a:gd name="T5" fmla="*/ 213 h 213"/>
              <a:gd name="T6" fmla="*/ 9 w 258"/>
              <a:gd name="T7" fmla="*/ 165 h 213"/>
              <a:gd name="T8" fmla="*/ 23 w 258"/>
              <a:gd name="T9" fmla="*/ 159 h 213"/>
              <a:gd name="T10" fmla="*/ 111 w 258"/>
              <a:gd name="T11" fmla="*/ 198 h 213"/>
              <a:gd name="T12" fmla="*/ 198 w 258"/>
              <a:gd name="T13" fmla="*/ 161 h 213"/>
              <a:gd name="T14" fmla="*/ 232 w 258"/>
              <a:gd name="T15" fmla="*/ 66 h 213"/>
              <a:gd name="T16" fmla="*/ 231 w 258"/>
              <a:gd name="T17" fmla="*/ 81 h 213"/>
              <a:gd name="T18" fmla="*/ 243 w 258"/>
              <a:gd name="T19" fmla="*/ 98 h 213"/>
              <a:gd name="T20" fmla="*/ 225 w 258"/>
              <a:gd name="T21" fmla="*/ 117 h 213"/>
              <a:gd name="T22" fmla="*/ 221 w 258"/>
              <a:gd name="T23" fmla="*/ 116 h 213"/>
              <a:gd name="T24" fmla="*/ 213 w 258"/>
              <a:gd name="T25" fmla="*/ 129 h 213"/>
              <a:gd name="T26" fmla="*/ 225 w 258"/>
              <a:gd name="T27" fmla="*/ 131 h 213"/>
              <a:gd name="T28" fmla="*/ 258 w 258"/>
              <a:gd name="T29" fmla="*/ 98 h 213"/>
              <a:gd name="T30" fmla="*/ 232 w 258"/>
              <a:gd name="T31" fmla="*/ 66 h 213"/>
              <a:gd name="T32" fmla="*/ 111 w 258"/>
              <a:gd name="T33" fmla="*/ 21 h 213"/>
              <a:gd name="T34" fmla="*/ 206 w 258"/>
              <a:gd name="T35" fmla="*/ 53 h 213"/>
              <a:gd name="T36" fmla="*/ 207 w 258"/>
              <a:gd name="T37" fmla="*/ 46 h 213"/>
              <a:gd name="T38" fmla="*/ 111 w 258"/>
              <a:gd name="T39" fmla="*/ 0 h 213"/>
              <a:gd name="T40" fmla="*/ 14 w 258"/>
              <a:gd name="T41" fmla="*/ 46 h 213"/>
              <a:gd name="T42" fmla="*/ 15 w 258"/>
              <a:gd name="T43" fmla="*/ 53 h 213"/>
              <a:gd name="T44" fmla="*/ 111 w 258"/>
              <a:gd name="T45" fmla="*/ 21 h 213"/>
              <a:gd name="T46" fmla="*/ 111 w 258"/>
              <a:gd name="T47" fmla="*/ 174 h 213"/>
              <a:gd name="T48" fmla="*/ 221 w 258"/>
              <a:gd name="T49" fmla="*/ 64 h 213"/>
              <a:gd name="T50" fmla="*/ 219 w 258"/>
              <a:gd name="T51" fmla="*/ 44 h 213"/>
              <a:gd name="T52" fmla="*/ 219 w 258"/>
              <a:gd name="T53" fmla="*/ 46 h 213"/>
              <a:gd name="T54" fmla="*/ 111 w 258"/>
              <a:gd name="T55" fmla="*/ 103 h 213"/>
              <a:gd name="T56" fmla="*/ 2 w 258"/>
              <a:gd name="T57" fmla="*/ 46 h 213"/>
              <a:gd name="T58" fmla="*/ 2 w 258"/>
              <a:gd name="T59" fmla="*/ 46 h 213"/>
              <a:gd name="T60" fmla="*/ 0 w 258"/>
              <a:gd name="T61" fmla="*/ 64 h 213"/>
              <a:gd name="T62" fmla="*/ 111 w 258"/>
              <a:gd name="T63" fmla="*/ 174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8" h="213">
                <a:moveTo>
                  <a:pt x="198" y="161"/>
                </a:moveTo>
                <a:cubicBezTo>
                  <a:pt x="211" y="167"/>
                  <a:pt x="211" y="167"/>
                  <a:pt x="211" y="167"/>
                </a:cubicBezTo>
                <a:cubicBezTo>
                  <a:pt x="198" y="195"/>
                  <a:pt x="157" y="213"/>
                  <a:pt x="111" y="213"/>
                </a:cubicBezTo>
                <a:cubicBezTo>
                  <a:pt x="63" y="213"/>
                  <a:pt x="21" y="193"/>
                  <a:pt x="9" y="165"/>
                </a:cubicBezTo>
                <a:cubicBezTo>
                  <a:pt x="23" y="159"/>
                  <a:pt x="23" y="159"/>
                  <a:pt x="23" y="159"/>
                </a:cubicBezTo>
                <a:cubicBezTo>
                  <a:pt x="32" y="182"/>
                  <a:pt x="69" y="198"/>
                  <a:pt x="111" y="198"/>
                </a:cubicBezTo>
                <a:cubicBezTo>
                  <a:pt x="151" y="198"/>
                  <a:pt x="187" y="183"/>
                  <a:pt x="198" y="161"/>
                </a:cubicBezTo>
                <a:close/>
                <a:moveTo>
                  <a:pt x="232" y="66"/>
                </a:moveTo>
                <a:cubicBezTo>
                  <a:pt x="232" y="72"/>
                  <a:pt x="232" y="77"/>
                  <a:pt x="231" y="81"/>
                </a:cubicBezTo>
                <a:cubicBezTo>
                  <a:pt x="238" y="84"/>
                  <a:pt x="243" y="91"/>
                  <a:pt x="243" y="98"/>
                </a:cubicBezTo>
                <a:cubicBezTo>
                  <a:pt x="243" y="108"/>
                  <a:pt x="235" y="117"/>
                  <a:pt x="225" y="117"/>
                </a:cubicBezTo>
                <a:cubicBezTo>
                  <a:pt x="224" y="117"/>
                  <a:pt x="222" y="116"/>
                  <a:pt x="221" y="116"/>
                </a:cubicBezTo>
                <a:cubicBezTo>
                  <a:pt x="219" y="120"/>
                  <a:pt x="216" y="125"/>
                  <a:pt x="213" y="129"/>
                </a:cubicBezTo>
                <a:cubicBezTo>
                  <a:pt x="217" y="131"/>
                  <a:pt x="221" y="131"/>
                  <a:pt x="225" y="131"/>
                </a:cubicBezTo>
                <a:cubicBezTo>
                  <a:pt x="243" y="131"/>
                  <a:pt x="258" y="117"/>
                  <a:pt x="258" y="98"/>
                </a:cubicBezTo>
                <a:cubicBezTo>
                  <a:pt x="258" y="83"/>
                  <a:pt x="247" y="70"/>
                  <a:pt x="232" y="66"/>
                </a:cubicBezTo>
                <a:close/>
                <a:moveTo>
                  <a:pt x="111" y="21"/>
                </a:moveTo>
                <a:cubicBezTo>
                  <a:pt x="154" y="21"/>
                  <a:pt x="191" y="34"/>
                  <a:pt x="206" y="53"/>
                </a:cubicBezTo>
                <a:cubicBezTo>
                  <a:pt x="207" y="51"/>
                  <a:pt x="207" y="49"/>
                  <a:pt x="207" y="46"/>
                </a:cubicBezTo>
                <a:cubicBezTo>
                  <a:pt x="207" y="21"/>
                  <a:pt x="163" y="0"/>
                  <a:pt x="111" y="0"/>
                </a:cubicBezTo>
                <a:cubicBezTo>
                  <a:pt x="58" y="0"/>
                  <a:pt x="14" y="21"/>
                  <a:pt x="14" y="46"/>
                </a:cubicBezTo>
                <a:cubicBezTo>
                  <a:pt x="14" y="49"/>
                  <a:pt x="14" y="51"/>
                  <a:pt x="15" y="53"/>
                </a:cubicBezTo>
                <a:cubicBezTo>
                  <a:pt x="30" y="34"/>
                  <a:pt x="67" y="21"/>
                  <a:pt x="111" y="21"/>
                </a:cubicBezTo>
                <a:close/>
                <a:moveTo>
                  <a:pt x="111" y="174"/>
                </a:moveTo>
                <a:cubicBezTo>
                  <a:pt x="172" y="174"/>
                  <a:pt x="221" y="125"/>
                  <a:pt x="221" y="64"/>
                </a:cubicBezTo>
                <a:cubicBezTo>
                  <a:pt x="221" y="56"/>
                  <a:pt x="220" y="49"/>
                  <a:pt x="219" y="44"/>
                </a:cubicBezTo>
                <a:cubicBezTo>
                  <a:pt x="219" y="45"/>
                  <a:pt x="219" y="45"/>
                  <a:pt x="219" y="46"/>
                </a:cubicBezTo>
                <a:cubicBezTo>
                  <a:pt x="219" y="78"/>
                  <a:pt x="171" y="103"/>
                  <a:pt x="111" y="103"/>
                </a:cubicBezTo>
                <a:cubicBezTo>
                  <a:pt x="50" y="103"/>
                  <a:pt x="2" y="78"/>
                  <a:pt x="2" y="46"/>
                </a:cubicBezTo>
                <a:cubicBezTo>
                  <a:pt x="2" y="46"/>
                  <a:pt x="2" y="46"/>
                  <a:pt x="2" y="46"/>
                </a:cubicBezTo>
                <a:cubicBezTo>
                  <a:pt x="1" y="51"/>
                  <a:pt x="0" y="57"/>
                  <a:pt x="0" y="64"/>
                </a:cubicBezTo>
                <a:cubicBezTo>
                  <a:pt x="0" y="125"/>
                  <a:pt x="50" y="174"/>
                  <a:pt x="111" y="174"/>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7" name="Freeform 11"/>
          <p:cNvSpPr>
            <a:spLocks noEditPoints="1"/>
          </p:cNvSpPr>
          <p:nvPr/>
        </p:nvSpPr>
        <p:spPr bwMode="auto">
          <a:xfrm>
            <a:off x="3468326" y="3671770"/>
            <a:ext cx="285390" cy="214404"/>
          </a:xfrm>
          <a:custGeom>
            <a:avLst/>
            <a:gdLst>
              <a:gd name="T0" fmla="*/ 221 w 249"/>
              <a:gd name="T1" fmla="*/ 23 h 188"/>
              <a:gd name="T2" fmla="*/ 210 w 249"/>
              <a:gd name="T3" fmla="*/ 23 h 188"/>
              <a:gd name="T4" fmla="*/ 203 w 249"/>
              <a:gd name="T5" fmla="*/ 9 h 188"/>
              <a:gd name="T6" fmla="*/ 203 w 249"/>
              <a:gd name="T7" fmla="*/ 9 h 188"/>
              <a:gd name="T8" fmla="*/ 188 w 249"/>
              <a:gd name="T9" fmla="*/ 0 h 188"/>
              <a:gd name="T10" fmla="*/ 137 w 249"/>
              <a:gd name="T11" fmla="*/ 0 h 188"/>
              <a:gd name="T12" fmla="*/ 122 w 249"/>
              <a:gd name="T13" fmla="*/ 9 h 188"/>
              <a:gd name="T14" fmla="*/ 122 w 249"/>
              <a:gd name="T15" fmla="*/ 9 h 188"/>
              <a:gd name="T16" fmla="*/ 115 w 249"/>
              <a:gd name="T17" fmla="*/ 23 h 188"/>
              <a:gd name="T18" fmla="*/ 90 w 249"/>
              <a:gd name="T19" fmla="*/ 23 h 188"/>
              <a:gd name="T20" fmla="*/ 90 w 249"/>
              <a:gd name="T21" fmla="*/ 17 h 188"/>
              <a:gd name="T22" fmla="*/ 87 w 249"/>
              <a:gd name="T23" fmla="*/ 14 h 188"/>
              <a:gd name="T24" fmla="*/ 53 w 249"/>
              <a:gd name="T25" fmla="*/ 14 h 188"/>
              <a:gd name="T26" fmla="*/ 50 w 249"/>
              <a:gd name="T27" fmla="*/ 17 h 188"/>
              <a:gd name="T28" fmla="*/ 50 w 249"/>
              <a:gd name="T29" fmla="*/ 23 h 188"/>
              <a:gd name="T30" fmla="*/ 71 w 249"/>
              <a:gd name="T31" fmla="*/ 106 h 188"/>
              <a:gd name="T32" fmla="*/ 51 w 249"/>
              <a:gd name="T33" fmla="*/ 188 h 188"/>
              <a:gd name="T34" fmla="*/ 221 w 249"/>
              <a:gd name="T35" fmla="*/ 188 h 188"/>
              <a:gd name="T36" fmla="*/ 249 w 249"/>
              <a:gd name="T37" fmla="*/ 160 h 188"/>
              <a:gd name="T38" fmla="*/ 249 w 249"/>
              <a:gd name="T39" fmla="*/ 52 h 188"/>
              <a:gd name="T40" fmla="*/ 221 w 249"/>
              <a:gd name="T41" fmla="*/ 23 h 188"/>
              <a:gd name="T42" fmla="*/ 139 w 249"/>
              <a:gd name="T43" fmla="*/ 17 h 188"/>
              <a:gd name="T44" fmla="*/ 186 w 249"/>
              <a:gd name="T45" fmla="*/ 17 h 188"/>
              <a:gd name="T46" fmla="*/ 195 w 249"/>
              <a:gd name="T47" fmla="*/ 36 h 188"/>
              <a:gd name="T48" fmla="*/ 130 w 249"/>
              <a:gd name="T49" fmla="*/ 36 h 188"/>
              <a:gd name="T50" fmla="*/ 139 w 249"/>
              <a:gd name="T51" fmla="*/ 17 h 188"/>
              <a:gd name="T52" fmla="*/ 94 w 249"/>
              <a:gd name="T53" fmla="*/ 50 h 188"/>
              <a:gd name="T54" fmla="*/ 103 w 249"/>
              <a:gd name="T55" fmla="*/ 40 h 188"/>
              <a:gd name="T56" fmla="*/ 113 w 249"/>
              <a:gd name="T57" fmla="*/ 50 h 188"/>
              <a:gd name="T58" fmla="*/ 103 w 249"/>
              <a:gd name="T59" fmla="*/ 59 h 188"/>
              <a:gd name="T60" fmla="*/ 94 w 249"/>
              <a:gd name="T61" fmla="*/ 50 h 188"/>
              <a:gd name="T62" fmla="*/ 163 w 249"/>
              <a:gd name="T63" fmla="*/ 170 h 188"/>
              <a:gd name="T64" fmla="*/ 103 w 249"/>
              <a:gd name="T65" fmla="*/ 111 h 188"/>
              <a:gd name="T66" fmla="*/ 163 w 249"/>
              <a:gd name="T67" fmla="*/ 51 h 188"/>
              <a:gd name="T68" fmla="*/ 222 w 249"/>
              <a:gd name="T69" fmla="*/ 111 h 188"/>
              <a:gd name="T70" fmla="*/ 163 w 249"/>
              <a:gd name="T71" fmla="*/ 170 h 188"/>
              <a:gd name="T72" fmla="*/ 163 w 249"/>
              <a:gd name="T73" fmla="*/ 63 h 188"/>
              <a:gd name="T74" fmla="*/ 115 w 249"/>
              <a:gd name="T75" fmla="*/ 111 h 188"/>
              <a:gd name="T76" fmla="*/ 163 w 249"/>
              <a:gd name="T77" fmla="*/ 158 h 188"/>
              <a:gd name="T78" fmla="*/ 210 w 249"/>
              <a:gd name="T79" fmla="*/ 111 h 188"/>
              <a:gd name="T80" fmla="*/ 163 w 249"/>
              <a:gd name="T81" fmla="*/ 63 h 188"/>
              <a:gd name="T82" fmla="*/ 163 w 249"/>
              <a:gd name="T83" fmla="*/ 146 h 188"/>
              <a:gd name="T84" fmla="*/ 127 w 249"/>
              <a:gd name="T85" fmla="*/ 111 h 188"/>
              <a:gd name="T86" fmla="*/ 163 w 249"/>
              <a:gd name="T87" fmla="*/ 75 h 188"/>
              <a:gd name="T88" fmla="*/ 198 w 249"/>
              <a:gd name="T89" fmla="*/ 111 h 188"/>
              <a:gd name="T90" fmla="*/ 163 w 249"/>
              <a:gd name="T91" fmla="*/ 146 h 188"/>
              <a:gd name="T92" fmla="*/ 37 w 249"/>
              <a:gd name="T93" fmla="*/ 188 h 188"/>
              <a:gd name="T94" fmla="*/ 28 w 249"/>
              <a:gd name="T95" fmla="*/ 188 h 188"/>
              <a:gd name="T96" fmla="*/ 0 w 249"/>
              <a:gd name="T97" fmla="*/ 160 h 188"/>
              <a:gd name="T98" fmla="*/ 0 w 249"/>
              <a:gd name="T99" fmla="*/ 52 h 188"/>
              <a:gd name="T100" fmla="*/ 8 w 249"/>
              <a:gd name="T101" fmla="*/ 32 h 188"/>
              <a:gd name="T102" fmla="*/ 28 w 249"/>
              <a:gd name="T103" fmla="*/ 23 h 188"/>
              <a:gd name="T104" fmla="*/ 36 w 249"/>
              <a:gd name="T105" fmla="*/ 23 h 188"/>
              <a:gd name="T106" fmla="*/ 59 w 249"/>
              <a:gd name="T107" fmla="*/ 106 h 188"/>
              <a:gd name="T108" fmla="*/ 37 w 249"/>
              <a:gd name="T109"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188">
                <a:moveTo>
                  <a:pt x="221" y="23"/>
                </a:moveTo>
                <a:cubicBezTo>
                  <a:pt x="210" y="23"/>
                  <a:pt x="210" y="23"/>
                  <a:pt x="210" y="23"/>
                </a:cubicBezTo>
                <a:cubicBezTo>
                  <a:pt x="206" y="16"/>
                  <a:pt x="204" y="11"/>
                  <a:pt x="203" y="9"/>
                </a:cubicBezTo>
                <a:cubicBezTo>
                  <a:pt x="203" y="9"/>
                  <a:pt x="203" y="9"/>
                  <a:pt x="203" y="9"/>
                </a:cubicBezTo>
                <a:cubicBezTo>
                  <a:pt x="199" y="1"/>
                  <a:pt x="191" y="0"/>
                  <a:pt x="188" y="0"/>
                </a:cubicBezTo>
                <a:cubicBezTo>
                  <a:pt x="137" y="0"/>
                  <a:pt x="137" y="0"/>
                  <a:pt x="137" y="0"/>
                </a:cubicBezTo>
                <a:cubicBezTo>
                  <a:pt x="134" y="0"/>
                  <a:pt x="126" y="1"/>
                  <a:pt x="122" y="9"/>
                </a:cubicBezTo>
                <a:cubicBezTo>
                  <a:pt x="122" y="9"/>
                  <a:pt x="122" y="9"/>
                  <a:pt x="122" y="9"/>
                </a:cubicBezTo>
                <a:cubicBezTo>
                  <a:pt x="121" y="11"/>
                  <a:pt x="118" y="18"/>
                  <a:pt x="115" y="23"/>
                </a:cubicBezTo>
                <a:cubicBezTo>
                  <a:pt x="90" y="23"/>
                  <a:pt x="90" y="23"/>
                  <a:pt x="90" y="23"/>
                </a:cubicBezTo>
                <a:cubicBezTo>
                  <a:pt x="90" y="17"/>
                  <a:pt x="90" y="17"/>
                  <a:pt x="90" y="17"/>
                </a:cubicBezTo>
                <a:cubicBezTo>
                  <a:pt x="90" y="16"/>
                  <a:pt x="89" y="14"/>
                  <a:pt x="87" y="14"/>
                </a:cubicBezTo>
                <a:cubicBezTo>
                  <a:pt x="53" y="14"/>
                  <a:pt x="53" y="14"/>
                  <a:pt x="53" y="14"/>
                </a:cubicBezTo>
                <a:cubicBezTo>
                  <a:pt x="52" y="14"/>
                  <a:pt x="50" y="16"/>
                  <a:pt x="50" y="17"/>
                </a:cubicBezTo>
                <a:cubicBezTo>
                  <a:pt x="50" y="23"/>
                  <a:pt x="50" y="23"/>
                  <a:pt x="50" y="23"/>
                </a:cubicBezTo>
                <a:cubicBezTo>
                  <a:pt x="64" y="46"/>
                  <a:pt x="71" y="75"/>
                  <a:pt x="71" y="106"/>
                </a:cubicBezTo>
                <a:cubicBezTo>
                  <a:pt x="71" y="137"/>
                  <a:pt x="64" y="166"/>
                  <a:pt x="51" y="188"/>
                </a:cubicBezTo>
                <a:cubicBezTo>
                  <a:pt x="221" y="188"/>
                  <a:pt x="221" y="188"/>
                  <a:pt x="221" y="188"/>
                </a:cubicBezTo>
                <a:cubicBezTo>
                  <a:pt x="237" y="188"/>
                  <a:pt x="249" y="175"/>
                  <a:pt x="249" y="160"/>
                </a:cubicBezTo>
                <a:cubicBezTo>
                  <a:pt x="249" y="52"/>
                  <a:pt x="249" y="52"/>
                  <a:pt x="249" y="52"/>
                </a:cubicBezTo>
                <a:cubicBezTo>
                  <a:pt x="249" y="36"/>
                  <a:pt x="237" y="23"/>
                  <a:pt x="221" y="23"/>
                </a:cubicBezTo>
                <a:close/>
                <a:moveTo>
                  <a:pt x="139" y="17"/>
                </a:moveTo>
                <a:cubicBezTo>
                  <a:pt x="186" y="17"/>
                  <a:pt x="186" y="17"/>
                  <a:pt x="186" y="17"/>
                </a:cubicBezTo>
                <a:cubicBezTo>
                  <a:pt x="195" y="36"/>
                  <a:pt x="195" y="36"/>
                  <a:pt x="195" y="36"/>
                </a:cubicBezTo>
                <a:cubicBezTo>
                  <a:pt x="130" y="36"/>
                  <a:pt x="130" y="36"/>
                  <a:pt x="130" y="36"/>
                </a:cubicBezTo>
                <a:lnTo>
                  <a:pt x="139" y="17"/>
                </a:lnTo>
                <a:close/>
                <a:moveTo>
                  <a:pt x="94" y="50"/>
                </a:moveTo>
                <a:cubicBezTo>
                  <a:pt x="94" y="44"/>
                  <a:pt x="98" y="40"/>
                  <a:pt x="103" y="40"/>
                </a:cubicBezTo>
                <a:cubicBezTo>
                  <a:pt x="108" y="40"/>
                  <a:pt x="113" y="44"/>
                  <a:pt x="113" y="50"/>
                </a:cubicBezTo>
                <a:cubicBezTo>
                  <a:pt x="113" y="55"/>
                  <a:pt x="108" y="59"/>
                  <a:pt x="103" y="59"/>
                </a:cubicBezTo>
                <a:cubicBezTo>
                  <a:pt x="98" y="59"/>
                  <a:pt x="94" y="55"/>
                  <a:pt x="94" y="50"/>
                </a:cubicBezTo>
                <a:close/>
                <a:moveTo>
                  <a:pt x="163" y="170"/>
                </a:moveTo>
                <a:cubicBezTo>
                  <a:pt x="130" y="170"/>
                  <a:pt x="103" y="144"/>
                  <a:pt x="103" y="111"/>
                </a:cubicBezTo>
                <a:cubicBezTo>
                  <a:pt x="103" y="78"/>
                  <a:pt x="130" y="51"/>
                  <a:pt x="163" y="51"/>
                </a:cubicBezTo>
                <a:cubicBezTo>
                  <a:pt x="195" y="51"/>
                  <a:pt x="222" y="78"/>
                  <a:pt x="222" y="111"/>
                </a:cubicBezTo>
                <a:cubicBezTo>
                  <a:pt x="222" y="144"/>
                  <a:pt x="195" y="170"/>
                  <a:pt x="163" y="170"/>
                </a:cubicBezTo>
                <a:close/>
                <a:moveTo>
                  <a:pt x="163" y="63"/>
                </a:moveTo>
                <a:cubicBezTo>
                  <a:pt x="136" y="63"/>
                  <a:pt x="115" y="85"/>
                  <a:pt x="115" y="111"/>
                </a:cubicBezTo>
                <a:cubicBezTo>
                  <a:pt x="115" y="137"/>
                  <a:pt x="136" y="158"/>
                  <a:pt x="163" y="158"/>
                </a:cubicBezTo>
                <a:cubicBezTo>
                  <a:pt x="189" y="158"/>
                  <a:pt x="210" y="137"/>
                  <a:pt x="210" y="111"/>
                </a:cubicBezTo>
                <a:cubicBezTo>
                  <a:pt x="210" y="85"/>
                  <a:pt x="189" y="63"/>
                  <a:pt x="163" y="63"/>
                </a:cubicBezTo>
                <a:close/>
                <a:moveTo>
                  <a:pt x="163" y="146"/>
                </a:moveTo>
                <a:cubicBezTo>
                  <a:pt x="143" y="146"/>
                  <a:pt x="127" y="130"/>
                  <a:pt x="127" y="111"/>
                </a:cubicBezTo>
                <a:cubicBezTo>
                  <a:pt x="127" y="91"/>
                  <a:pt x="143" y="75"/>
                  <a:pt x="163" y="75"/>
                </a:cubicBezTo>
                <a:cubicBezTo>
                  <a:pt x="182" y="75"/>
                  <a:pt x="198" y="91"/>
                  <a:pt x="198" y="111"/>
                </a:cubicBezTo>
                <a:cubicBezTo>
                  <a:pt x="198" y="130"/>
                  <a:pt x="182" y="146"/>
                  <a:pt x="163" y="146"/>
                </a:cubicBezTo>
                <a:close/>
                <a:moveTo>
                  <a:pt x="37" y="188"/>
                </a:moveTo>
                <a:cubicBezTo>
                  <a:pt x="28" y="188"/>
                  <a:pt x="28" y="188"/>
                  <a:pt x="28" y="188"/>
                </a:cubicBezTo>
                <a:cubicBezTo>
                  <a:pt x="12" y="188"/>
                  <a:pt x="0" y="175"/>
                  <a:pt x="0" y="160"/>
                </a:cubicBezTo>
                <a:cubicBezTo>
                  <a:pt x="0" y="52"/>
                  <a:pt x="0" y="52"/>
                  <a:pt x="0" y="52"/>
                </a:cubicBezTo>
                <a:cubicBezTo>
                  <a:pt x="0" y="44"/>
                  <a:pt x="3" y="37"/>
                  <a:pt x="8" y="32"/>
                </a:cubicBezTo>
                <a:cubicBezTo>
                  <a:pt x="13" y="26"/>
                  <a:pt x="20" y="23"/>
                  <a:pt x="28" y="23"/>
                </a:cubicBezTo>
                <a:cubicBezTo>
                  <a:pt x="36" y="23"/>
                  <a:pt x="36" y="23"/>
                  <a:pt x="36" y="23"/>
                </a:cubicBezTo>
                <a:cubicBezTo>
                  <a:pt x="51" y="45"/>
                  <a:pt x="59" y="74"/>
                  <a:pt x="59" y="106"/>
                </a:cubicBezTo>
                <a:cubicBezTo>
                  <a:pt x="59" y="138"/>
                  <a:pt x="51" y="167"/>
                  <a:pt x="37" y="188"/>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8" name="Freeform 36"/>
          <p:cNvSpPr>
            <a:spLocks noEditPoints="1"/>
          </p:cNvSpPr>
          <p:nvPr/>
        </p:nvSpPr>
        <p:spPr bwMode="auto">
          <a:xfrm>
            <a:off x="8433955" y="2438405"/>
            <a:ext cx="242454" cy="181841"/>
          </a:xfrm>
          <a:custGeom>
            <a:avLst/>
            <a:gdLst>
              <a:gd name="T0" fmla="*/ 89 w 286"/>
              <a:gd name="T1" fmla="*/ 53 h 217"/>
              <a:gd name="T2" fmla="*/ 197 w 286"/>
              <a:gd name="T3" fmla="*/ 51 h 217"/>
              <a:gd name="T4" fmla="*/ 187 w 286"/>
              <a:gd name="T5" fmla="*/ 60 h 217"/>
              <a:gd name="T6" fmla="*/ 100 w 286"/>
              <a:gd name="T7" fmla="*/ 62 h 217"/>
              <a:gd name="T8" fmla="*/ 120 w 286"/>
              <a:gd name="T9" fmla="*/ 80 h 217"/>
              <a:gd name="T10" fmla="*/ 166 w 286"/>
              <a:gd name="T11" fmla="*/ 78 h 217"/>
              <a:gd name="T12" fmla="*/ 144 w 286"/>
              <a:gd name="T13" fmla="*/ 55 h 217"/>
              <a:gd name="T14" fmla="*/ 144 w 286"/>
              <a:gd name="T15" fmla="*/ 82 h 217"/>
              <a:gd name="T16" fmla="*/ 144 w 286"/>
              <a:gd name="T17" fmla="*/ 115 h 217"/>
              <a:gd name="T18" fmla="*/ 144 w 286"/>
              <a:gd name="T19" fmla="*/ 82 h 217"/>
              <a:gd name="T20" fmla="*/ 11 w 286"/>
              <a:gd name="T21" fmla="*/ 206 h 217"/>
              <a:gd name="T22" fmla="*/ 11 w 286"/>
              <a:gd name="T23" fmla="*/ 217 h 217"/>
              <a:gd name="T24" fmla="*/ 284 w 286"/>
              <a:gd name="T25" fmla="*/ 204 h 217"/>
              <a:gd name="T26" fmla="*/ 282 w 286"/>
              <a:gd name="T27" fmla="*/ 177 h 217"/>
              <a:gd name="T28" fmla="*/ 255 w 286"/>
              <a:gd name="T29" fmla="*/ 21 h 217"/>
              <a:gd name="T30" fmla="*/ 52 w 286"/>
              <a:gd name="T31" fmla="*/ 0 h 217"/>
              <a:gd name="T32" fmla="*/ 31 w 286"/>
              <a:gd name="T33" fmla="*/ 134 h 217"/>
              <a:gd name="T34" fmla="*/ 2 w 286"/>
              <a:gd name="T35" fmla="*/ 189 h 217"/>
              <a:gd name="T36" fmla="*/ 275 w 286"/>
              <a:gd name="T37" fmla="*/ 194 h 217"/>
              <a:gd name="T38" fmla="*/ 282 w 286"/>
              <a:gd name="T39" fmla="*/ 177 h 217"/>
              <a:gd name="T40" fmla="*/ 49 w 286"/>
              <a:gd name="T41" fmla="*/ 17 h 217"/>
              <a:gd name="T42" fmla="*/ 230 w 286"/>
              <a:gd name="T43" fmla="*/ 14 h 217"/>
              <a:gd name="T44" fmla="*/ 240 w 286"/>
              <a:gd name="T45" fmla="*/ 24 h 217"/>
              <a:gd name="T46" fmla="*/ 237 w 286"/>
              <a:gd name="T47" fmla="*/ 127 h 217"/>
              <a:gd name="T48" fmla="*/ 56 w 286"/>
              <a:gd name="T49" fmla="*/ 130 h 217"/>
              <a:gd name="T50" fmla="*/ 46 w 286"/>
              <a:gd name="T51" fmla="*/ 120 h 217"/>
              <a:gd name="T52" fmla="*/ 43 w 286"/>
              <a:gd name="T53" fmla="*/ 143 h 217"/>
              <a:gd name="T54" fmla="*/ 248 w 286"/>
              <a:gd name="T55" fmla="*/ 151 h 217"/>
              <a:gd name="T56" fmla="*/ 43 w 286"/>
              <a:gd name="T57" fmla="*/ 143 h 217"/>
              <a:gd name="T58" fmla="*/ 252 w 286"/>
              <a:gd name="T59" fmla="*/ 157 h 217"/>
              <a:gd name="T60" fmla="*/ 29 w 286"/>
              <a:gd name="T61" fmla="*/ 165 h 217"/>
              <a:gd name="T62" fmla="*/ 97 w 286"/>
              <a:gd name="T63" fmla="*/ 179 h 217"/>
              <a:gd name="T64" fmla="*/ 25 w 286"/>
              <a:gd name="T65" fmla="*/ 171 h 217"/>
              <a:gd name="T66" fmla="*/ 97 w 286"/>
              <a:gd name="T67" fmla="*/ 179 h 217"/>
              <a:gd name="T68" fmla="*/ 186 w 286"/>
              <a:gd name="T69" fmla="*/ 171 h 217"/>
              <a:gd name="T70" fmla="*/ 266 w 286"/>
              <a:gd name="T71" fmla="*/ 179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9" name="Freeform 29"/>
          <p:cNvSpPr>
            <a:spLocks noEditPoints="1"/>
          </p:cNvSpPr>
          <p:nvPr/>
        </p:nvSpPr>
        <p:spPr bwMode="auto">
          <a:xfrm>
            <a:off x="8407448" y="3082044"/>
            <a:ext cx="295468" cy="207818"/>
          </a:xfrm>
          <a:custGeom>
            <a:avLst/>
            <a:gdLst>
              <a:gd name="T0" fmla="*/ 252 w 263"/>
              <a:gd name="T1" fmla="*/ 164 h 186"/>
              <a:gd name="T2" fmla="*/ 11 w 263"/>
              <a:gd name="T3" fmla="*/ 164 h 186"/>
              <a:gd name="T4" fmla="*/ 0 w 263"/>
              <a:gd name="T5" fmla="*/ 175 h 186"/>
              <a:gd name="T6" fmla="*/ 11 w 263"/>
              <a:gd name="T7" fmla="*/ 186 h 186"/>
              <a:gd name="T8" fmla="*/ 252 w 263"/>
              <a:gd name="T9" fmla="*/ 186 h 186"/>
              <a:gd name="T10" fmla="*/ 263 w 263"/>
              <a:gd name="T11" fmla="*/ 175 h 186"/>
              <a:gd name="T12" fmla="*/ 252 w 263"/>
              <a:gd name="T13" fmla="*/ 164 h 186"/>
              <a:gd name="T14" fmla="*/ 120 w 263"/>
              <a:gd name="T15" fmla="*/ 20 h 186"/>
              <a:gd name="T16" fmla="*/ 120 w 263"/>
              <a:gd name="T17" fmla="*/ 12 h 186"/>
              <a:gd name="T18" fmla="*/ 132 w 263"/>
              <a:gd name="T19" fmla="*/ 0 h 186"/>
              <a:gd name="T20" fmla="*/ 143 w 263"/>
              <a:gd name="T21" fmla="*/ 12 h 186"/>
              <a:gd name="T22" fmla="*/ 143 w 263"/>
              <a:gd name="T23" fmla="*/ 20 h 186"/>
              <a:gd name="T24" fmla="*/ 132 w 263"/>
              <a:gd name="T25" fmla="*/ 20 h 186"/>
              <a:gd name="T26" fmla="*/ 120 w 263"/>
              <a:gd name="T27" fmla="*/ 20 h 186"/>
              <a:gd name="T28" fmla="*/ 132 w 263"/>
              <a:gd name="T29" fmla="*/ 31 h 186"/>
              <a:gd name="T30" fmla="*/ 19 w 263"/>
              <a:gd name="T31" fmla="*/ 143 h 186"/>
              <a:gd name="T32" fmla="*/ 20 w 263"/>
              <a:gd name="T33" fmla="*/ 152 h 186"/>
              <a:gd name="T34" fmla="*/ 243 w 263"/>
              <a:gd name="T35" fmla="*/ 152 h 186"/>
              <a:gd name="T36" fmla="*/ 244 w 263"/>
              <a:gd name="T37" fmla="*/ 143 h 186"/>
              <a:gd name="T38" fmla="*/ 132 w 263"/>
              <a:gd name="T39" fmla="*/ 31 h 186"/>
              <a:gd name="T40" fmla="*/ 113 w 263"/>
              <a:gd name="T41" fmla="*/ 61 h 186"/>
              <a:gd name="T42" fmla="*/ 50 w 263"/>
              <a:gd name="T43" fmla="*/ 122 h 186"/>
              <a:gd name="T44" fmla="*/ 45 w 263"/>
              <a:gd name="T45" fmla="*/ 126 h 186"/>
              <a:gd name="T46" fmla="*/ 43 w 263"/>
              <a:gd name="T47" fmla="*/ 126 h 186"/>
              <a:gd name="T48" fmla="*/ 39 w 263"/>
              <a:gd name="T49" fmla="*/ 119 h 186"/>
              <a:gd name="T50" fmla="*/ 110 w 263"/>
              <a:gd name="T51" fmla="*/ 50 h 186"/>
              <a:gd name="T52" fmla="*/ 117 w 263"/>
              <a:gd name="T53" fmla="*/ 55 h 186"/>
              <a:gd name="T54" fmla="*/ 113 w 263"/>
              <a:gd name="T55" fmla="*/ 6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3" h="186">
                <a:moveTo>
                  <a:pt x="252" y="164"/>
                </a:moveTo>
                <a:cubicBezTo>
                  <a:pt x="11" y="164"/>
                  <a:pt x="11" y="164"/>
                  <a:pt x="11" y="164"/>
                </a:cubicBezTo>
                <a:cubicBezTo>
                  <a:pt x="5" y="164"/>
                  <a:pt x="0" y="169"/>
                  <a:pt x="0" y="175"/>
                </a:cubicBezTo>
                <a:cubicBezTo>
                  <a:pt x="0" y="181"/>
                  <a:pt x="5" y="186"/>
                  <a:pt x="11" y="186"/>
                </a:cubicBezTo>
                <a:cubicBezTo>
                  <a:pt x="252" y="186"/>
                  <a:pt x="252" y="186"/>
                  <a:pt x="252" y="186"/>
                </a:cubicBezTo>
                <a:cubicBezTo>
                  <a:pt x="258" y="186"/>
                  <a:pt x="263" y="181"/>
                  <a:pt x="263" y="175"/>
                </a:cubicBezTo>
                <a:cubicBezTo>
                  <a:pt x="263" y="169"/>
                  <a:pt x="258" y="164"/>
                  <a:pt x="252" y="164"/>
                </a:cubicBezTo>
                <a:close/>
                <a:moveTo>
                  <a:pt x="120" y="20"/>
                </a:moveTo>
                <a:cubicBezTo>
                  <a:pt x="120" y="12"/>
                  <a:pt x="120" y="12"/>
                  <a:pt x="120" y="12"/>
                </a:cubicBezTo>
                <a:cubicBezTo>
                  <a:pt x="120" y="6"/>
                  <a:pt x="125" y="0"/>
                  <a:pt x="132" y="0"/>
                </a:cubicBezTo>
                <a:cubicBezTo>
                  <a:pt x="138" y="0"/>
                  <a:pt x="143" y="6"/>
                  <a:pt x="143" y="12"/>
                </a:cubicBezTo>
                <a:cubicBezTo>
                  <a:pt x="143" y="20"/>
                  <a:pt x="143" y="20"/>
                  <a:pt x="143" y="20"/>
                </a:cubicBezTo>
                <a:cubicBezTo>
                  <a:pt x="139" y="20"/>
                  <a:pt x="135" y="20"/>
                  <a:pt x="132" y="20"/>
                </a:cubicBezTo>
                <a:cubicBezTo>
                  <a:pt x="128" y="20"/>
                  <a:pt x="124" y="20"/>
                  <a:pt x="120" y="20"/>
                </a:cubicBezTo>
                <a:close/>
                <a:moveTo>
                  <a:pt x="132" y="31"/>
                </a:moveTo>
                <a:cubicBezTo>
                  <a:pt x="70" y="31"/>
                  <a:pt x="19" y="81"/>
                  <a:pt x="19" y="143"/>
                </a:cubicBezTo>
                <a:cubicBezTo>
                  <a:pt x="19" y="146"/>
                  <a:pt x="19" y="149"/>
                  <a:pt x="20" y="152"/>
                </a:cubicBezTo>
                <a:cubicBezTo>
                  <a:pt x="243" y="152"/>
                  <a:pt x="243" y="152"/>
                  <a:pt x="243" y="152"/>
                </a:cubicBezTo>
                <a:cubicBezTo>
                  <a:pt x="244" y="149"/>
                  <a:pt x="244" y="146"/>
                  <a:pt x="244" y="143"/>
                </a:cubicBezTo>
                <a:cubicBezTo>
                  <a:pt x="244" y="81"/>
                  <a:pt x="193" y="31"/>
                  <a:pt x="132" y="31"/>
                </a:cubicBezTo>
                <a:close/>
                <a:moveTo>
                  <a:pt x="113" y="61"/>
                </a:moveTo>
                <a:cubicBezTo>
                  <a:pt x="82" y="68"/>
                  <a:pt x="58" y="92"/>
                  <a:pt x="50" y="122"/>
                </a:cubicBezTo>
                <a:cubicBezTo>
                  <a:pt x="50" y="125"/>
                  <a:pt x="47" y="126"/>
                  <a:pt x="45" y="126"/>
                </a:cubicBezTo>
                <a:cubicBezTo>
                  <a:pt x="44" y="126"/>
                  <a:pt x="44" y="126"/>
                  <a:pt x="43" y="126"/>
                </a:cubicBezTo>
                <a:cubicBezTo>
                  <a:pt x="40" y="126"/>
                  <a:pt x="38" y="122"/>
                  <a:pt x="39" y="119"/>
                </a:cubicBezTo>
                <a:cubicBezTo>
                  <a:pt x="48" y="85"/>
                  <a:pt x="76" y="58"/>
                  <a:pt x="110" y="50"/>
                </a:cubicBezTo>
                <a:cubicBezTo>
                  <a:pt x="113" y="50"/>
                  <a:pt x="116" y="51"/>
                  <a:pt x="117" y="55"/>
                </a:cubicBezTo>
                <a:cubicBezTo>
                  <a:pt x="118" y="58"/>
                  <a:pt x="116" y="61"/>
                  <a:pt x="113" y="61"/>
                </a:cubicBez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0" name="Freeform 67"/>
          <p:cNvSpPr>
            <a:spLocks noEditPoints="1"/>
          </p:cNvSpPr>
          <p:nvPr/>
        </p:nvSpPr>
        <p:spPr bwMode="auto">
          <a:xfrm>
            <a:off x="8407448" y="3636121"/>
            <a:ext cx="314325" cy="319087"/>
          </a:xfrm>
          <a:custGeom>
            <a:avLst/>
            <a:gdLst>
              <a:gd name="T0" fmla="*/ 147 w 250"/>
              <a:gd name="T1" fmla="*/ 75 h 254"/>
              <a:gd name="T2" fmla="*/ 56 w 250"/>
              <a:gd name="T3" fmla="*/ 104 h 254"/>
              <a:gd name="T4" fmla="*/ 79 w 250"/>
              <a:gd name="T5" fmla="*/ 20 h 254"/>
              <a:gd name="T6" fmla="*/ 147 w 250"/>
              <a:gd name="T7" fmla="*/ 75 h 254"/>
              <a:gd name="T8" fmla="*/ 184 w 250"/>
              <a:gd name="T9" fmla="*/ 227 h 254"/>
              <a:gd name="T10" fmla="*/ 184 w 250"/>
              <a:gd name="T11" fmla="*/ 253 h 254"/>
              <a:gd name="T12" fmla="*/ 199 w 250"/>
              <a:gd name="T13" fmla="*/ 253 h 254"/>
              <a:gd name="T14" fmla="*/ 199 w 250"/>
              <a:gd name="T15" fmla="*/ 227 h 254"/>
              <a:gd name="T16" fmla="*/ 184 w 250"/>
              <a:gd name="T17" fmla="*/ 227 h 254"/>
              <a:gd name="T18" fmla="*/ 242 w 250"/>
              <a:gd name="T19" fmla="*/ 164 h 254"/>
              <a:gd name="T20" fmla="*/ 229 w 250"/>
              <a:gd name="T21" fmla="*/ 169 h 254"/>
              <a:gd name="T22" fmla="*/ 172 w 250"/>
              <a:gd name="T23" fmla="*/ 199 h 254"/>
              <a:gd name="T24" fmla="*/ 108 w 250"/>
              <a:gd name="T25" fmla="*/ 199 h 254"/>
              <a:gd name="T26" fmla="*/ 17 w 250"/>
              <a:gd name="T27" fmla="*/ 238 h 254"/>
              <a:gd name="T28" fmla="*/ 19 w 250"/>
              <a:gd name="T29" fmla="*/ 252 h 254"/>
              <a:gd name="T30" fmla="*/ 25 w 250"/>
              <a:gd name="T31" fmla="*/ 254 h 254"/>
              <a:gd name="T32" fmla="*/ 33 w 250"/>
              <a:gd name="T33" fmla="*/ 250 h 254"/>
              <a:gd name="T34" fmla="*/ 108 w 250"/>
              <a:gd name="T35" fmla="*/ 219 h 254"/>
              <a:gd name="T36" fmla="*/ 172 w 250"/>
              <a:gd name="T37" fmla="*/ 219 h 254"/>
              <a:gd name="T38" fmla="*/ 247 w 250"/>
              <a:gd name="T39" fmla="*/ 178 h 254"/>
              <a:gd name="T40" fmla="*/ 242 w 250"/>
              <a:gd name="T41" fmla="*/ 164 h 254"/>
              <a:gd name="T42" fmla="*/ 45 w 250"/>
              <a:gd name="T43" fmla="*/ 108 h 254"/>
              <a:gd name="T44" fmla="*/ 0 w 250"/>
              <a:gd name="T45" fmla="*/ 122 h 254"/>
              <a:gd name="T46" fmla="*/ 51 w 250"/>
              <a:gd name="T47" fmla="*/ 33 h 254"/>
              <a:gd name="T48" fmla="*/ 45 w 250"/>
              <a:gd name="T49" fmla="*/ 108 h 254"/>
              <a:gd name="T50" fmla="*/ 70 w 250"/>
              <a:gd name="T51" fmla="*/ 11 h 254"/>
              <a:gd name="T52" fmla="*/ 75 w 250"/>
              <a:gd name="T53" fmla="*/ 9 h 254"/>
              <a:gd name="T54" fmla="*/ 81 w 250"/>
              <a:gd name="T55" fmla="*/ 8 h 254"/>
              <a:gd name="T56" fmla="*/ 80 w 250"/>
              <a:gd name="T57" fmla="*/ 4 h 254"/>
              <a:gd name="T58" fmla="*/ 72 w 250"/>
              <a:gd name="T59" fmla="*/ 1 h 254"/>
              <a:gd name="T60" fmla="*/ 69 w 250"/>
              <a:gd name="T61" fmla="*/ 8 h 254"/>
              <a:gd name="T62" fmla="*/ 70 w 250"/>
              <a:gd name="T63" fmla="*/ 11 h 254"/>
              <a:gd name="T64" fmla="*/ 158 w 250"/>
              <a:gd name="T65" fmla="*/ 71 h 254"/>
              <a:gd name="T66" fmla="*/ 206 w 250"/>
              <a:gd name="T67" fmla="*/ 56 h 254"/>
              <a:gd name="T68" fmla="*/ 108 w 250"/>
              <a:gd name="T69" fmla="*/ 14 h 254"/>
              <a:gd name="T70" fmla="*/ 158 w 250"/>
              <a:gd name="T71" fmla="*/ 71 h 254"/>
              <a:gd name="T72" fmla="*/ 129 w 250"/>
              <a:gd name="T73" fmla="*/ 191 h 254"/>
              <a:gd name="T74" fmla="*/ 141 w 250"/>
              <a:gd name="T75" fmla="*/ 191 h 254"/>
              <a:gd name="T76" fmla="*/ 114 w 250"/>
              <a:gd name="T77" fmla="*/ 109 h 254"/>
              <a:gd name="T78" fmla="*/ 209 w 250"/>
              <a:gd name="T79" fmla="*/ 78 h 254"/>
              <a:gd name="T80" fmla="*/ 213 w 250"/>
              <a:gd name="T81" fmla="*/ 71 h 254"/>
              <a:gd name="T82" fmla="*/ 206 w 250"/>
              <a:gd name="T83" fmla="*/ 67 h 254"/>
              <a:gd name="T84" fmla="*/ 7 w 250"/>
              <a:gd name="T85" fmla="*/ 132 h 254"/>
              <a:gd name="T86" fmla="*/ 3 w 250"/>
              <a:gd name="T87" fmla="*/ 139 h 254"/>
              <a:gd name="T88" fmla="*/ 9 w 250"/>
              <a:gd name="T89" fmla="*/ 143 h 254"/>
              <a:gd name="T90" fmla="*/ 10 w 250"/>
              <a:gd name="T91" fmla="*/ 142 h 254"/>
              <a:gd name="T92" fmla="*/ 103 w 250"/>
              <a:gd name="T93" fmla="*/ 112 h 254"/>
              <a:gd name="T94" fmla="*/ 129 w 250"/>
              <a:gd name="T95" fmla="*/ 191 h 254"/>
              <a:gd name="T96" fmla="*/ 153 w 250"/>
              <a:gd name="T97" fmla="*/ 227 h 254"/>
              <a:gd name="T98" fmla="*/ 141 w 250"/>
              <a:gd name="T99" fmla="*/ 227 h 254"/>
              <a:gd name="T100" fmla="*/ 148 w 250"/>
              <a:gd name="T101" fmla="*/ 247 h 254"/>
              <a:gd name="T102" fmla="*/ 153 w 250"/>
              <a:gd name="T103" fmla="*/ 251 h 254"/>
              <a:gd name="T104" fmla="*/ 155 w 250"/>
              <a:gd name="T105" fmla="*/ 251 h 254"/>
              <a:gd name="T106" fmla="*/ 159 w 250"/>
              <a:gd name="T107" fmla="*/ 244 h 254"/>
              <a:gd name="T108" fmla="*/ 153 w 250"/>
              <a:gd name="T109" fmla="*/ 227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0" h="254">
                <a:moveTo>
                  <a:pt x="147" y="75"/>
                </a:moveTo>
                <a:cubicBezTo>
                  <a:pt x="56" y="104"/>
                  <a:pt x="56" y="104"/>
                  <a:pt x="56" y="104"/>
                </a:cubicBezTo>
                <a:cubicBezTo>
                  <a:pt x="50" y="61"/>
                  <a:pt x="59" y="26"/>
                  <a:pt x="79" y="20"/>
                </a:cubicBezTo>
                <a:cubicBezTo>
                  <a:pt x="96" y="14"/>
                  <a:pt x="125" y="32"/>
                  <a:pt x="147" y="75"/>
                </a:cubicBezTo>
                <a:close/>
                <a:moveTo>
                  <a:pt x="184" y="227"/>
                </a:moveTo>
                <a:cubicBezTo>
                  <a:pt x="184" y="253"/>
                  <a:pt x="184" y="253"/>
                  <a:pt x="184" y="253"/>
                </a:cubicBezTo>
                <a:cubicBezTo>
                  <a:pt x="199" y="253"/>
                  <a:pt x="199" y="253"/>
                  <a:pt x="199" y="253"/>
                </a:cubicBezTo>
                <a:cubicBezTo>
                  <a:pt x="199" y="227"/>
                  <a:pt x="199" y="227"/>
                  <a:pt x="199" y="227"/>
                </a:cubicBezTo>
                <a:lnTo>
                  <a:pt x="184" y="227"/>
                </a:lnTo>
                <a:close/>
                <a:moveTo>
                  <a:pt x="242" y="164"/>
                </a:moveTo>
                <a:cubicBezTo>
                  <a:pt x="237" y="162"/>
                  <a:pt x="231" y="164"/>
                  <a:pt x="229" y="169"/>
                </a:cubicBezTo>
                <a:cubicBezTo>
                  <a:pt x="228" y="170"/>
                  <a:pt x="214" y="199"/>
                  <a:pt x="172" y="199"/>
                </a:cubicBezTo>
                <a:cubicBezTo>
                  <a:pt x="108" y="199"/>
                  <a:pt x="108" y="199"/>
                  <a:pt x="108" y="199"/>
                </a:cubicBezTo>
                <a:cubicBezTo>
                  <a:pt x="68" y="199"/>
                  <a:pt x="41" y="205"/>
                  <a:pt x="17" y="238"/>
                </a:cubicBezTo>
                <a:cubicBezTo>
                  <a:pt x="13" y="242"/>
                  <a:pt x="14" y="248"/>
                  <a:pt x="19" y="252"/>
                </a:cubicBezTo>
                <a:cubicBezTo>
                  <a:pt x="20" y="253"/>
                  <a:pt x="23" y="254"/>
                  <a:pt x="25" y="254"/>
                </a:cubicBezTo>
                <a:cubicBezTo>
                  <a:pt x="28" y="254"/>
                  <a:pt x="31" y="253"/>
                  <a:pt x="33" y="250"/>
                </a:cubicBezTo>
                <a:cubicBezTo>
                  <a:pt x="51" y="226"/>
                  <a:pt x="68" y="219"/>
                  <a:pt x="108" y="219"/>
                </a:cubicBezTo>
                <a:cubicBezTo>
                  <a:pt x="172" y="219"/>
                  <a:pt x="172" y="219"/>
                  <a:pt x="172" y="219"/>
                </a:cubicBezTo>
                <a:cubicBezTo>
                  <a:pt x="227" y="219"/>
                  <a:pt x="246" y="179"/>
                  <a:pt x="247" y="178"/>
                </a:cubicBezTo>
                <a:cubicBezTo>
                  <a:pt x="250" y="173"/>
                  <a:pt x="247" y="167"/>
                  <a:pt x="242" y="164"/>
                </a:cubicBezTo>
                <a:close/>
                <a:moveTo>
                  <a:pt x="45" y="108"/>
                </a:moveTo>
                <a:cubicBezTo>
                  <a:pt x="0" y="122"/>
                  <a:pt x="0" y="122"/>
                  <a:pt x="0" y="122"/>
                </a:cubicBezTo>
                <a:cubicBezTo>
                  <a:pt x="2" y="87"/>
                  <a:pt x="21" y="53"/>
                  <a:pt x="51" y="33"/>
                </a:cubicBezTo>
                <a:cubicBezTo>
                  <a:pt x="43" y="51"/>
                  <a:pt x="40" y="77"/>
                  <a:pt x="45" y="108"/>
                </a:cubicBezTo>
                <a:close/>
                <a:moveTo>
                  <a:pt x="70" y="11"/>
                </a:moveTo>
                <a:cubicBezTo>
                  <a:pt x="72" y="10"/>
                  <a:pt x="73" y="10"/>
                  <a:pt x="75" y="9"/>
                </a:cubicBezTo>
                <a:cubicBezTo>
                  <a:pt x="77" y="8"/>
                  <a:pt x="79" y="8"/>
                  <a:pt x="81" y="8"/>
                </a:cubicBezTo>
                <a:cubicBezTo>
                  <a:pt x="80" y="4"/>
                  <a:pt x="80" y="4"/>
                  <a:pt x="80" y="4"/>
                </a:cubicBezTo>
                <a:cubicBezTo>
                  <a:pt x="79" y="1"/>
                  <a:pt x="75" y="0"/>
                  <a:pt x="72" y="1"/>
                </a:cubicBezTo>
                <a:cubicBezTo>
                  <a:pt x="69" y="2"/>
                  <a:pt x="68" y="5"/>
                  <a:pt x="69" y="8"/>
                </a:cubicBezTo>
                <a:lnTo>
                  <a:pt x="70" y="11"/>
                </a:lnTo>
                <a:close/>
                <a:moveTo>
                  <a:pt x="158" y="71"/>
                </a:moveTo>
                <a:cubicBezTo>
                  <a:pt x="206" y="56"/>
                  <a:pt x="206" y="56"/>
                  <a:pt x="206" y="56"/>
                </a:cubicBezTo>
                <a:cubicBezTo>
                  <a:pt x="182" y="27"/>
                  <a:pt x="146" y="11"/>
                  <a:pt x="108" y="14"/>
                </a:cubicBezTo>
                <a:cubicBezTo>
                  <a:pt x="126" y="23"/>
                  <a:pt x="144" y="44"/>
                  <a:pt x="158" y="71"/>
                </a:cubicBezTo>
                <a:close/>
                <a:moveTo>
                  <a:pt x="129" y="191"/>
                </a:moveTo>
                <a:cubicBezTo>
                  <a:pt x="141" y="191"/>
                  <a:pt x="141" y="191"/>
                  <a:pt x="141" y="191"/>
                </a:cubicBezTo>
                <a:cubicBezTo>
                  <a:pt x="114" y="109"/>
                  <a:pt x="114" y="109"/>
                  <a:pt x="114" y="109"/>
                </a:cubicBezTo>
                <a:cubicBezTo>
                  <a:pt x="209" y="78"/>
                  <a:pt x="209" y="78"/>
                  <a:pt x="209" y="78"/>
                </a:cubicBezTo>
                <a:cubicBezTo>
                  <a:pt x="212" y="77"/>
                  <a:pt x="214" y="74"/>
                  <a:pt x="213" y="71"/>
                </a:cubicBezTo>
                <a:cubicBezTo>
                  <a:pt x="212" y="68"/>
                  <a:pt x="209" y="66"/>
                  <a:pt x="206" y="67"/>
                </a:cubicBezTo>
                <a:cubicBezTo>
                  <a:pt x="7" y="132"/>
                  <a:pt x="7" y="132"/>
                  <a:pt x="7" y="132"/>
                </a:cubicBezTo>
                <a:cubicBezTo>
                  <a:pt x="4" y="133"/>
                  <a:pt x="2" y="136"/>
                  <a:pt x="3" y="139"/>
                </a:cubicBezTo>
                <a:cubicBezTo>
                  <a:pt x="4" y="141"/>
                  <a:pt x="6" y="143"/>
                  <a:pt x="9" y="143"/>
                </a:cubicBezTo>
                <a:cubicBezTo>
                  <a:pt x="9" y="143"/>
                  <a:pt x="10" y="143"/>
                  <a:pt x="10" y="142"/>
                </a:cubicBezTo>
                <a:cubicBezTo>
                  <a:pt x="103" y="112"/>
                  <a:pt x="103" y="112"/>
                  <a:pt x="103" y="112"/>
                </a:cubicBezTo>
                <a:lnTo>
                  <a:pt x="129" y="191"/>
                </a:lnTo>
                <a:close/>
                <a:moveTo>
                  <a:pt x="153" y="227"/>
                </a:moveTo>
                <a:cubicBezTo>
                  <a:pt x="141" y="227"/>
                  <a:pt x="141" y="227"/>
                  <a:pt x="141" y="227"/>
                </a:cubicBezTo>
                <a:cubicBezTo>
                  <a:pt x="148" y="247"/>
                  <a:pt x="148" y="247"/>
                  <a:pt x="148" y="247"/>
                </a:cubicBezTo>
                <a:cubicBezTo>
                  <a:pt x="149" y="250"/>
                  <a:pt x="151" y="251"/>
                  <a:pt x="153" y="251"/>
                </a:cubicBezTo>
                <a:cubicBezTo>
                  <a:pt x="154" y="251"/>
                  <a:pt x="154" y="251"/>
                  <a:pt x="155" y="251"/>
                </a:cubicBezTo>
                <a:cubicBezTo>
                  <a:pt x="158" y="250"/>
                  <a:pt x="160" y="247"/>
                  <a:pt x="159" y="244"/>
                </a:cubicBezTo>
                <a:lnTo>
                  <a:pt x="153" y="227"/>
                </a:lnTo>
                <a:close/>
              </a:path>
            </a:pathLst>
          </a:custGeom>
          <a:solidFill>
            <a:schemeClr val="bg1"/>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1" name="矩形 20"/>
          <p:cNvSpPr/>
          <p:nvPr/>
        </p:nvSpPr>
        <p:spPr>
          <a:xfrm>
            <a:off x="835893" y="2401379"/>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sp>
        <p:nvSpPr>
          <p:cNvPr id="22" name="矩形 21"/>
          <p:cNvSpPr/>
          <p:nvPr/>
        </p:nvSpPr>
        <p:spPr>
          <a:xfrm>
            <a:off x="835893" y="3058363"/>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sp>
        <p:nvSpPr>
          <p:cNvPr id="23" name="矩形 22"/>
          <p:cNvSpPr/>
          <p:nvPr/>
        </p:nvSpPr>
        <p:spPr>
          <a:xfrm>
            <a:off x="835893" y="3642527"/>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sp>
        <p:nvSpPr>
          <p:cNvPr id="24" name="矩形 23"/>
          <p:cNvSpPr/>
          <p:nvPr/>
        </p:nvSpPr>
        <p:spPr>
          <a:xfrm>
            <a:off x="8837469" y="2373332"/>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sp>
        <p:nvSpPr>
          <p:cNvPr id="25" name="矩形 24"/>
          <p:cNvSpPr/>
          <p:nvPr/>
        </p:nvSpPr>
        <p:spPr>
          <a:xfrm>
            <a:off x="8837469" y="2997864"/>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sp>
        <p:nvSpPr>
          <p:cNvPr id="26" name="矩形 25"/>
          <p:cNvSpPr/>
          <p:nvPr/>
        </p:nvSpPr>
        <p:spPr>
          <a:xfrm>
            <a:off x="8837469" y="3605251"/>
            <a:ext cx="2518638" cy="307777"/>
          </a:xfrm>
          <a:prstGeom prst="rect">
            <a:avLst/>
          </a:prstGeom>
        </p:spPr>
        <p:txBody>
          <a:bodyPr wrap="none">
            <a:spAutoFit/>
          </a:bodyPr>
          <a:lstStyle/>
          <a:p>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p>
        </p:txBody>
      </p:sp>
      <p:pic>
        <p:nvPicPr>
          <p:cNvPr id="27" name="图片 26"/>
          <p:cNvPicPr>
            <a:picLocks noChangeAspect="1"/>
          </p:cNvPicPr>
          <p:nvPr/>
        </p:nvPicPr>
        <p:blipFill rotWithShape="1">
          <a:blip r:embed="rId2"/>
          <a:srcRect l="4331" r="1920"/>
          <a:stretch>
            <a:fillRect/>
          </a:stretch>
        </p:blipFill>
        <p:spPr>
          <a:xfrm>
            <a:off x="4440241" y="2178580"/>
            <a:ext cx="3298390" cy="1937152"/>
          </a:xfrm>
          <a:prstGeom prst="rect">
            <a:avLst/>
          </a:prstGeom>
        </p:spPr>
      </p:pic>
      <p:sp>
        <p:nvSpPr>
          <p:cNvPr id="28" name="矩形 27"/>
          <p:cNvSpPr/>
          <p:nvPr/>
        </p:nvSpPr>
        <p:spPr>
          <a:xfrm>
            <a:off x="4037595" y="5085875"/>
            <a:ext cx="5543621" cy="830997"/>
          </a:xfrm>
          <a:prstGeom prst="rect">
            <a:avLst/>
          </a:prstGeom>
        </p:spPr>
        <p:txBody>
          <a:bodyPr wrap="square">
            <a:spAutoFit/>
          </a:bodyPr>
          <a:lstStyle/>
          <a:p>
            <a:pP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本模板的所有素材和逻辑图表，均可自由编辑替换和移动。作品中目录框架完整，您可以根据实际进行增添。</a:t>
            </a:r>
            <a:endParaRPr lang="zh-CN" altLang="en-US"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3098744" y="5037694"/>
            <a:ext cx="1062676" cy="954107"/>
          </a:xfrm>
          <a:prstGeom prst="rect">
            <a:avLst/>
          </a:prstGeom>
          <a:noFill/>
        </p:spPr>
        <p:txBody>
          <a:bodyPr wrap="square" rtlCol="0">
            <a:spAutoFit/>
          </a:bodyPr>
          <a:lstStyle/>
          <a:p>
            <a:r>
              <a:rPr lang="zh-CN" altLang="en-US" sz="2800" b="1" dirty="0">
                <a:solidFill>
                  <a:srgbClr val="E2738A"/>
                </a:solidFill>
                <a:latin typeface="微软雅黑" panose="020B0503020204020204" pitchFamily="34" charset="-122"/>
                <a:ea typeface="微软雅黑" panose="020B0503020204020204" pitchFamily="34" charset="-122"/>
              </a:rPr>
              <a:t>添加标题</a:t>
            </a:r>
            <a:endParaRPr lang="zh-CN" altLang="en-US" sz="2800" b="1" dirty="0">
              <a:solidFill>
                <a:srgbClr val="E2738A"/>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52685" y="228796"/>
            <a:ext cx="3179662" cy="717747"/>
            <a:chOff x="152685" y="228796"/>
            <a:chExt cx="3179662" cy="717747"/>
          </a:xfrm>
        </p:grpSpPr>
        <p:pic>
          <p:nvPicPr>
            <p:cNvPr id="31" name="图片 30"/>
            <p:cNvPicPr>
              <a:picLocks noChangeAspect="1"/>
            </p:cNvPicPr>
            <p:nvPr/>
          </p:nvPicPr>
          <p:blipFill rotWithShape="1">
            <a:blip r:embed="rId3"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2" name="文本框 31"/>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组合 117"/>
          <p:cNvGrpSpPr/>
          <p:nvPr/>
        </p:nvGrpSpPr>
        <p:grpSpPr>
          <a:xfrm>
            <a:off x="2152891" y="2588417"/>
            <a:ext cx="8290604" cy="678537"/>
            <a:chOff x="1828800" y="2750463"/>
            <a:chExt cx="8290604" cy="678537"/>
          </a:xfrm>
        </p:grpSpPr>
        <p:sp>
          <p:nvSpPr>
            <p:cNvPr id="124" name="矩形 123"/>
            <p:cNvSpPr/>
            <p:nvPr/>
          </p:nvSpPr>
          <p:spPr>
            <a:xfrm>
              <a:off x="1828800" y="2801257"/>
              <a:ext cx="145143" cy="627743"/>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5" name="矩形 124"/>
            <p:cNvSpPr/>
            <p:nvPr/>
          </p:nvSpPr>
          <p:spPr>
            <a:xfrm>
              <a:off x="1959429" y="2801256"/>
              <a:ext cx="1074057" cy="627743"/>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6" name="矩形 125"/>
            <p:cNvSpPr/>
            <p:nvPr/>
          </p:nvSpPr>
          <p:spPr>
            <a:xfrm>
              <a:off x="3033486" y="2801256"/>
              <a:ext cx="1654628" cy="627743"/>
            </a:xfrm>
            <a:prstGeom prst="rect">
              <a:avLst/>
            </a:prstGeom>
            <a:solidFill>
              <a:srgbClr val="84D0D8"/>
            </a:solid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7" name="矩形 126"/>
            <p:cNvSpPr/>
            <p:nvPr/>
          </p:nvSpPr>
          <p:spPr>
            <a:xfrm>
              <a:off x="4688114" y="2801257"/>
              <a:ext cx="2570947" cy="627743"/>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8" name="矩形 127"/>
            <p:cNvSpPr/>
            <p:nvPr/>
          </p:nvSpPr>
          <p:spPr>
            <a:xfrm>
              <a:off x="7259062" y="2801255"/>
              <a:ext cx="1304368" cy="627743"/>
            </a:xfrm>
            <a:prstGeom prst="rect">
              <a:avLst/>
            </a:prstGeom>
            <a:solidFill>
              <a:srgbClr val="84D0D8"/>
            </a:solidFill>
            <a:ln>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9" name="矩形 128"/>
            <p:cNvSpPr/>
            <p:nvPr/>
          </p:nvSpPr>
          <p:spPr>
            <a:xfrm>
              <a:off x="8563430" y="2801257"/>
              <a:ext cx="1045027" cy="627743"/>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0" name="等腰三角形 129"/>
            <p:cNvSpPr/>
            <p:nvPr/>
          </p:nvSpPr>
          <p:spPr>
            <a:xfrm rot="19699561">
              <a:off x="9399311" y="2750463"/>
              <a:ext cx="664009" cy="544778"/>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1" name="等腰三角形 130"/>
            <p:cNvSpPr/>
            <p:nvPr/>
          </p:nvSpPr>
          <p:spPr>
            <a:xfrm rot="19699561">
              <a:off x="9956354" y="2984994"/>
              <a:ext cx="163050" cy="13377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2" name="组合 131"/>
          <p:cNvGrpSpPr/>
          <p:nvPr/>
        </p:nvGrpSpPr>
        <p:grpSpPr>
          <a:xfrm>
            <a:off x="2381055" y="3437496"/>
            <a:ext cx="7586663" cy="1837364"/>
            <a:chOff x="2056964" y="3599542"/>
            <a:chExt cx="7586663" cy="1837364"/>
          </a:xfrm>
        </p:grpSpPr>
        <p:cxnSp>
          <p:nvCxnSpPr>
            <p:cNvPr id="133" name="直接箭头连接符 132"/>
            <p:cNvCxnSpPr/>
            <p:nvPr/>
          </p:nvCxnSpPr>
          <p:spPr>
            <a:xfrm>
              <a:off x="2394857" y="3614057"/>
              <a:ext cx="0" cy="624114"/>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直接箭头连接符 133"/>
            <p:cNvCxnSpPr/>
            <p:nvPr/>
          </p:nvCxnSpPr>
          <p:spPr>
            <a:xfrm>
              <a:off x="3860800" y="3599542"/>
              <a:ext cx="0" cy="134982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5" name="直接箭头连接符 134"/>
            <p:cNvCxnSpPr/>
            <p:nvPr/>
          </p:nvCxnSpPr>
          <p:spPr>
            <a:xfrm>
              <a:off x="5879873" y="3614057"/>
              <a:ext cx="0" cy="66039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直接箭头连接符 135"/>
            <p:cNvCxnSpPr/>
            <p:nvPr/>
          </p:nvCxnSpPr>
          <p:spPr>
            <a:xfrm>
              <a:off x="7911246" y="3614057"/>
              <a:ext cx="0" cy="1335314"/>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cxnSp>
          <p:nvCxnSpPr>
            <p:cNvPr id="137" name="直接箭头连接符 136"/>
            <p:cNvCxnSpPr/>
            <p:nvPr/>
          </p:nvCxnSpPr>
          <p:spPr>
            <a:xfrm>
              <a:off x="9292808" y="3614057"/>
              <a:ext cx="0" cy="660399"/>
            </a:xfrm>
            <a:prstGeom prst="straightConnector1">
              <a:avLst/>
            </a:prstGeom>
            <a:ln>
              <a:solidFill>
                <a:srgbClr val="404040"/>
              </a:solidFill>
              <a:tailEnd type="triangle"/>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2056964" y="4085336"/>
              <a:ext cx="675785" cy="675785"/>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9" name="椭圆 138"/>
            <p:cNvSpPr/>
            <p:nvPr/>
          </p:nvSpPr>
          <p:spPr>
            <a:xfrm>
              <a:off x="3522907" y="4761121"/>
              <a:ext cx="675785" cy="675785"/>
            </a:xfrm>
            <a:prstGeom prst="ellipse">
              <a:avLst/>
            </a:prstGeom>
            <a:solidFill>
              <a:srgbClr val="84D0D8"/>
            </a:solidFill>
            <a:ln>
              <a:solidFill>
                <a:srgbClr val="84D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0" name="椭圆 139"/>
            <p:cNvSpPr/>
            <p:nvPr/>
          </p:nvSpPr>
          <p:spPr>
            <a:xfrm>
              <a:off x="5539764" y="4085335"/>
              <a:ext cx="675785" cy="675785"/>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1" name="椭圆 140"/>
            <p:cNvSpPr/>
            <p:nvPr/>
          </p:nvSpPr>
          <p:spPr>
            <a:xfrm>
              <a:off x="7573353" y="4717578"/>
              <a:ext cx="675785" cy="675785"/>
            </a:xfrm>
            <a:prstGeom prst="ellipse">
              <a:avLst/>
            </a:prstGeom>
            <a:solidFill>
              <a:srgbClr val="84D0D8"/>
            </a:solidFill>
            <a:ln>
              <a:solidFill>
                <a:srgbClr val="84D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2" name="椭圆 141"/>
            <p:cNvSpPr/>
            <p:nvPr/>
          </p:nvSpPr>
          <p:spPr>
            <a:xfrm>
              <a:off x="8967842" y="4121620"/>
              <a:ext cx="675785" cy="675785"/>
            </a:xfrm>
            <a:prstGeom prst="ellipse">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3" name="文本框 142"/>
          <p:cNvSpPr txBox="1"/>
          <p:nvPr/>
        </p:nvSpPr>
        <p:spPr>
          <a:xfrm>
            <a:off x="2357443" y="2754706"/>
            <a:ext cx="926210" cy="461665"/>
          </a:xfrm>
          <a:prstGeom prst="rect">
            <a:avLst/>
          </a:prstGeom>
          <a:noFill/>
        </p:spPr>
        <p:txBody>
          <a:bodyPr wrap="square" rtlCol="0">
            <a:spAutoFit/>
          </a:bodyPr>
          <a:lstStyle/>
          <a:p>
            <a:r>
              <a:rPr lang="en-US" altLang="zh-CN" sz="2400" dirty="0">
                <a:solidFill>
                  <a:prstClr val="white"/>
                </a:solidFill>
                <a:latin typeface="微软雅黑" panose="020B0503020204020204" pitchFamily="34" charset="-122"/>
                <a:ea typeface="微软雅黑" panose="020B0503020204020204" pitchFamily="34" charset="-122"/>
              </a:rPr>
              <a:t>2015</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4" name="文本框 143"/>
          <p:cNvSpPr txBox="1"/>
          <p:nvPr/>
        </p:nvSpPr>
        <p:spPr>
          <a:xfrm>
            <a:off x="3721786" y="2719128"/>
            <a:ext cx="926210"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2014</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45" name="文本框 144"/>
          <p:cNvSpPr txBox="1"/>
          <p:nvPr/>
        </p:nvSpPr>
        <p:spPr>
          <a:xfrm>
            <a:off x="5822686" y="2719128"/>
            <a:ext cx="926210" cy="461665"/>
          </a:xfrm>
          <a:prstGeom prst="rect">
            <a:avLst/>
          </a:prstGeom>
          <a:noFill/>
        </p:spPr>
        <p:txBody>
          <a:bodyPr wrap="square" rtlCol="0">
            <a:spAutoFit/>
          </a:bodyPr>
          <a:lstStyle/>
          <a:p>
            <a:r>
              <a:rPr lang="en-US" altLang="zh-CN" sz="2400" dirty="0">
                <a:solidFill>
                  <a:prstClr val="white"/>
                </a:solidFill>
                <a:latin typeface="微软雅黑" panose="020B0503020204020204" pitchFamily="34" charset="-122"/>
                <a:ea typeface="微软雅黑" panose="020B0503020204020204" pitchFamily="34" charset="-122"/>
              </a:rPr>
              <a:t>2015</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6" name="文本框 145"/>
          <p:cNvSpPr txBox="1"/>
          <p:nvPr/>
        </p:nvSpPr>
        <p:spPr>
          <a:xfrm>
            <a:off x="7798852" y="2747537"/>
            <a:ext cx="926210" cy="461665"/>
          </a:xfrm>
          <a:prstGeom prst="rect">
            <a:avLst/>
          </a:prstGeom>
          <a:noFill/>
        </p:spPr>
        <p:txBody>
          <a:bodyPr wrap="square"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2015</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47" name="文本框 146"/>
          <p:cNvSpPr txBox="1"/>
          <p:nvPr/>
        </p:nvSpPr>
        <p:spPr>
          <a:xfrm>
            <a:off x="8940761" y="2736564"/>
            <a:ext cx="926210" cy="461665"/>
          </a:xfrm>
          <a:prstGeom prst="rect">
            <a:avLst/>
          </a:prstGeom>
          <a:noFill/>
        </p:spPr>
        <p:txBody>
          <a:bodyPr wrap="square" rtlCol="0">
            <a:spAutoFit/>
          </a:bodyPr>
          <a:lstStyle/>
          <a:p>
            <a:r>
              <a:rPr lang="en-US" altLang="zh-CN" sz="2400" dirty="0">
                <a:solidFill>
                  <a:prstClr val="white"/>
                </a:solidFill>
                <a:latin typeface="微软雅黑" panose="020B0503020204020204" pitchFamily="34" charset="-122"/>
                <a:ea typeface="微软雅黑" panose="020B0503020204020204" pitchFamily="34" charset="-122"/>
              </a:rPr>
              <a:t>2015</a:t>
            </a:r>
            <a:endParaRPr lang="zh-CN" altLang="en-US" sz="2400" dirty="0">
              <a:solidFill>
                <a:prstClr val="white"/>
              </a:solidFill>
              <a:latin typeface="微软雅黑" panose="020B0503020204020204" pitchFamily="34" charset="-122"/>
              <a:ea typeface="微软雅黑" panose="020B0503020204020204" pitchFamily="34" charset="-122"/>
            </a:endParaRPr>
          </a:p>
        </p:txBody>
      </p:sp>
      <p:sp>
        <p:nvSpPr>
          <p:cNvPr id="148" name="矩形 147"/>
          <p:cNvSpPr/>
          <p:nvPr/>
        </p:nvSpPr>
        <p:spPr>
          <a:xfrm>
            <a:off x="1889768" y="4787325"/>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49" name="矩形 148"/>
          <p:cNvSpPr/>
          <p:nvPr/>
        </p:nvSpPr>
        <p:spPr>
          <a:xfrm>
            <a:off x="3353847" y="5477624"/>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0" name="矩形 149"/>
          <p:cNvSpPr/>
          <p:nvPr/>
        </p:nvSpPr>
        <p:spPr>
          <a:xfrm>
            <a:off x="5264429" y="4809967"/>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1" name="矩形 150"/>
          <p:cNvSpPr/>
          <p:nvPr/>
        </p:nvSpPr>
        <p:spPr>
          <a:xfrm>
            <a:off x="7406157" y="5457591"/>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2" name="矩形 151"/>
          <p:cNvSpPr/>
          <p:nvPr/>
        </p:nvSpPr>
        <p:spPr>
          <a:xfrm>
            <a:off x="8800646" y="4738960"/>
            <a:ext cx="1658358" cy="523220"/>
          </a:xfrm>
          <a:prstGeom prst="rect">
            <a:avLst/>
          </a:prstGeom>
        </p:spPr>
        <p:txBody>
          <a:bodyPr wrap="square">
            <a:spAutoFit/>
          </a:bodyPr>
          <a:lstStyle/>
          <a:p>
            <a:pPr algn="ct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400" dirty="0">
              <a:solidFill>
                <a:prstClr val="black"/>
              </a:solidFill>
            </a:endParaRPr>
          </a:p>
        </p:txBody>
      </p:sp>
      <p:sp>
        <p:nvSpPr>
          <p:cNvPr id="153" name="Freeform 92"/>
          <p:cNvSpPr>
            <a:spLocks noEditPoints="1"/>
          </p:cNvSpPr>
          <p:nvPr/>
        </p:nvSpPr>
        <p:spPr bwMode="auto">
          <a:xfrm>
            <a:off x="3951104" y="4709479"/>
            <a:ext cx="493750" cy="496778"/>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5 w 288"/>
              <a:gd name="T11" fmla="*/ 226 h 288"/>
              <a:gd name="T12" fmla="*/ 104 w 288"/>
              <a:gd name="T13" fmla="*/ 226 h 288"/>
              <a:gd name="T14" fmla="*/ 124 w 288"/>
              <a:gd name="T15" fmla="*/ 139 h 288"/>
              <a:gd name="T16" fmla="*/ 104 w 288"/>
              <a:gd name="T17" fmla="*/ 104 h 288"/>
              <a:gd name="T18" fmla="*/ 145 w 288"/>
              <a:gd name="T19" fmla="*/ 63 h 288"/>
              <a:gd name="T20" fmla="*/ 185 w 288"/>
              <a:gd name="T21" fmla="*/ 104 h 288"/>
              <a:gd name="T22" fmla="*/ 165 w 288"/>
              <a:gd name="T23" fmla="*/ 139 h 288"/>
              <a:gd name="T24" fmla="*/ 185 w 288"/>
              <a:gd name="T25"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85" y="226"/>
                </a:moveTo>
                <a:cubicBezTo>
                  <a:pt x="104" y="226"/>
                  <a:pt x="104" y="226"/>
                  <a:pt x="104" y="226"/>
                </a:cubicBezTo>
                <a:cubicBezTo>
                  <a:pt x="124" y="139"/>
                  <a:pt x="124" y="139"/>
                  <a:pt x="124" y="139"/>
                </a:cubicBezTo>
                <a:cubicBezTo>
                  <a:pt x="112" y="132"/>
                  <a:pt x="104" y="119"/>
                  <a:pt x="104" y="104"/>
                </a:cubicBezTo>
                <a:cubicBezTo>
                  <a:pt x="104" y="81"/>
                  <a:pt x="122" y="63"/>
                  <a:pt x="145" y="63"/>
                </a:cubicBezTo>
                <a:cubicBezTo>
                  <a:pt x="167" y="63"/>
                  <a:pt x="185" y="81"/>
                  <a:pt x="185" y="104"/>
                </a:cubicBezTo>
                <a:cubicBezTo>
                  <a:pt x="185" y="119"/>
                  <a:pt x="177" y="132"/>
                  <a:pt x="165" y="139"/>
                </a:cubicBezTo>
                <a:lnTo>
                  <a:pt x="185" y="2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4" name="Freeform 93"/>
          <p:cNvSpPr>
            <a:spLocks noEditPoints="1"/>
          </p:cNvSpPr>
          <p:nvPr/>
        </p:nvSpPr>
        <p:spPr bwMode="auto">
          <a:xfrm>
            <a:off x="6050537" y="4018404"/>
            <a:ext cx="319130" cy="428994"/>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5" name="Freeform 112"/>
          <p:cNvSpPr>
            <a:spLocks noEditPoints="1"/>
          </p:cNvSpPr>
          <p:nvPr/>
        </p:nvSpPr>
        <p:spPr bwMode="auto">
          <a:xfrm>
            <a:off x="7988460" y="4659879"/>
            <a:ext cx="493750" cy="496778"/>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sp>
        <p:nvSpPr>
          <p:cNvPr id="156" name="Freeform 355"/>
          <p:cNvSpPr>
            <a:spLocks noEditPoints="1"/>
          </p:cNvSpPr>
          <p:nvPr/>
        </p:nvSpPr>
        <p:spPr bwMode="auto">
          <a:xfrm>
            <a:off x="2570258" y="4114192"/>
            <a:ext cx="363496" cy="333205"/>
          </a:xfrm>
          <a:custGeom>
            <a:avLst/>
            <a:gdLst>
              <a:gd name="T0" fmla="*/ 191 w 212"/>
              <a:gd name="T1" fmla="*/ 58 h 194"/>
              <a:gd name="T2" fmla="*/ 156 w 212"/>
              <a:gd name="T3" fmla="*/ 48 h 194"/>
              <a:gd name="T4" fmla="*/ 152 w 212"/>
              <a:gd name="T5" fmla="*/ 48 h 194"/>
              <a:gd name="T6" fmla="*/ 152 w 212"/>
              <a:gd name="T7" fmla="*/ 27 h 194"/>
              <a:gd name="T8" fmla="*/ 0 w 212"/>
              <a:gd name="T9" fmla="*/ 27 h 194"/>
              <a:gd name="T10" fmla="*/ 0 w 212"/>
              <a:gd name="T11" fmla="*/ 127 h 194"/>
              <a:gd name="T12" fmla="*/ 67 w 212"/>
              <a:gd name="T13" fmla="*/ 194 h 194"/>
              <a:gd name="T14" fmla="*/ 85 w 212"/>
              <a:gd name="T15" fmla="*/ 194 h 194"/>
              <a:gd name="T16" fmla="*/ 142 w 212"/>
              <a:gd name="T17" fmla="*/ 161 h 194"/>
              <a:gd name="T18" fmla="*/ 153 w 212"/>
              <a:gd name="T19" fmla="*/ 161 h 194"/>
              <a:gd name="T20" fmla="*/ 189 w 212"/>
              <a:gd name="T21" fmla="*/ 152 h 194"/>
              <a:gd name="T22" fmla="*/ 212 w 212"/>
              <a:gd name="T23" fmla="*/ 104 h 194"/>
              <a:gd name="T24" fmla="*/ 191 w 212"/>
              <a:gd name="T25" fmla="*/ 58 h 194"/>
              <a:gd name="T26" fmla="*/ 176 w 212"/>
              <a:gd name="T27" fmla="*/ 132 h 194"/>
              <a:gd name="T28" fmla="*/ 153 w 212"/>
              <a:gd name="T29" fmla="*/ 138 h 194"/>
              <a:gd name="T30" fmla="*/ 151 w 212"/>
              <a:gd name="T31" fmla="*/ 138 h 194"/>
              <a:gd name="T32" fmla="*/ 152 w 212"/>
              <a:gd name="T33" fmla="*/ 127 h 194"/>
              <a:gd name="T34" fmla="*/ 152 w 212"/>
              <a:gd name="T35" fmla="*/ 72 h 194"/>
              <a:gd name="T36" fmla="*/ 156 w 212"/>
              <a:gd name="T37" fmla="*/ 72 h 194"/>
              <a:gd name="T38" fmla="*/ 177 w 212"/>
              <a:gd name="T39" fmla="*/ 77 h 194"/>
              <a:gd name="T40" fmla="*/ 188 w 212"/>
              <a:gd name="T41" fmla="*/ 104 h 194"/>
              <a:gd name="T42" fmla="*/ 176 w 212"/>
              <a:gd name="T43" fmla="*/ 13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94">
                <a:moveTo>
                  <a:pt x="191" y="58"/>
                </a:moveTo>
                <a:cubicBezTo>
                  <a:pt x="179" y="49"/>
                  <a:pt x="165" y="48"/>
                  <a:pt x="156" y="48"/>
                </a:cubicBezTo>
                <a:cubicBezTo>
                  <a:pt x="154" y="48"/>
                  <a:pt x="153" y="48"/>
                  <a:pt x="152" y="48"/>
                </a:cubicBezTo>
                <a:cubicBezTo>
                  <a:pt x="152" y="27"/>
                  <a:pt x="152" y="27"/>
                  <a:pt x="152" y="27"/>
                </a:cubicBezTo>
                <a:cubicBezTo>
                  <a:pt x="152" y="0"/>
                  <a:pt x="0" y="0"/>
                  <a:pt x="0" y="27"/>
                </a:cubicBezTo>
                <a:cubicBezTo>
                  <a:pt x="0" y="127"/>
                  <a:pt x="0" y="127"/>
                  <a:pt x="0" y="127"/>
                </a:cubicBezTo>
                <a:cubicBezTo>
                  <a:pt x="0" y="164"/>
                  <a:pt x="30" y="194"/>
                  <a:pt x="67" y="194"/>
                </a:cubicBezTo>
                <a:cubicBezTo>
                  <a:pt x="85" y="194"/>
                  <a:pt x="85" y="194"/>
                  <a:pt x="85" y="194"/>
                </a:cubicBezTo>
                <a:cubicBezTo>
                  <a:pt x="109" y="194"/>
                  <a:pt x="131" y="181"/>
                  <a:pt x="142" y="161"/>
                </a:cubicBezTo>
                <a:cubicBezTo>
                  <a:pt x="144" y="161"/>
                  <a:pt x="148" y="161"/>
                  <a:pt x="153" y="161"/>
                </a:cubicBezTo>
                <a:cubicBezTo>
                  <a:pt x="162" y="161"/>
                  <a:pt x="176" y="160"/>
                  <a:pt x="189" y="152"/>
                </a:cubicBezTo>
                <a:cubicBezTo>
                  <a:pt x="202" y="143"/>
                  <a:pt x="212" y="127"/>
                  <a:pt x="212" y="104"/>
                </a:cubicBezTo>
                <a:cubicBezTo>
                  <a:pt x="212" y="82"/>
                  <a:pt x="203" y="66"/>
                  <a:pt x="191" y="58"/>
                </a:cubicBezTo>
                <a:close/>
                <a:moveTo>
                  <a:pt x="176" y="132"/>
                </a:moveTo>
                <a:cubicBezTo>
                  <a:pt x="169" y="136"/>
                  <a:pt x="160" y="138"/>
                  <a:pt x="153" y="138"/>
                </a:cubicBezTo>
                <a:cubicBezTo>
                  <a:pt x="152" y="138"/>
                  <a:pt x="151" y="138"/>
                  <a:pt x="151" y="138"/>
                </a:cubicBezTo>
                <a:cubicBezTo>
                  <a:pt x="151" y="134"/>
                  <a:pt x="152" y="131"/>
                  <a:pt x="152" y="127"/>
                </a:cubicBezTo>
                <a:cubicBezTo>
                  <a:pt x="152" y="72"/>
                  <a:pt x="152" y="72"/>
                  <a:pt x="152" y="72"/>
                </a:cubicBezTo>
                <a:cubicBezTo>
                  <a:pt x="153" y="72"/>
                  <a:pt x="154" y="72"/>
                  <a:pt x="156" y="72"/>
                </a:cubicBezTo>
                <a:cubicBezTo>
                  <a:pt x="163" y="72"/>
                  <a:pt x="171" y="73"/>
                  <a:pt x="177" y="77"/>
                </a:cubicBezTo>
                <a:cubicBezTo>
                  <a:pt x="183" y="82"/>
                  <a:pt x="187" y="87"/>
                  <a:pt x="188" y="104"/>
                </a:cubicBezTo>
                <a:cubicBezTo>
                  <a:pt x="187" y="121"/>
                  <a:pt x="182" y="127"/>
                  <a:pt x="176" y="132"/>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prstClr val="black"/>
              </a:solidFill>
            </a:endParaRPr>
          </a:p>
        </p:txBody>
      </p:sp>
      <p:grpSp>
        <p:nvGrpSpPr>
          <p:cNvPr id="157" name="组合 156"/>
          <p:cNvGrpSpPr/>
          <p:nvPr/>
        </p:nvGrpSpPr>
        <p:grpSpPr>
          <a:xfrm>
            <a:off x="9417728" y="4119668"/>
            <a:ext cx="449243" cy="424316"/>
            <a:chOff x="817563" y="4075113"/>
            <a:chExt cx="257175" cy="257176"/>
          </a:xfrm>
          <a:solidFill>
            <a:schemeClr val="bg1"/>
          </a:solidFill>
        </p:grpSpPr>
        <p:sp>
          <p:nvSpPr>
            <p:cNvPr id="158" name="Freeform 408"/>
            <p:cNvSpPr/>
            <p:nvPr/>
          </p:nvSpPr>
          <p:spPr bwMode="auto">
            <a:xfrm>
              <a:off x="942975" y="4075113"/>
              <a:ext cx="131763" cy="249238"/>
            </a:xfrm>
            <a:custGeom>
              <a:avLst/>
              <a:gdLst>
                <a:gd name="T0" fmla="*/ 0 w 83"/>
                <a:gd name="T1" fmla="*/ 86 h 157"/>
                <a:gd name="T2" fmla="*/ 21 w 83"/>
                <a:gd name="T3" fmla="*/ 157 h 157"/>
                <a:gd name="T4" fmla="*/ 83 w 83"/>
                <a:gd name="T5" fmla="*/ 0 h 157"/>
                <a:gd name="T6" fmla="*/ 0 w 83"/>
                <a:gd name="T7" fmla="*/ 86 h 157"/>
              </a:gdLst>
              <a:ahLst/>
              <a:cxnLst>
                <a:cxn ang="0">
                  <a:pos x="T0" y="T1"/>
                </a:cxn>
                <a:cxn ang="0">
                  <a:pos x="T2" y="T3"/>
                </a:cxn>
                <a:cxn ang="0">
                  <a:pos x="T4" y="T5"/>
                </a:cxn>
                <a:cxn ang="0">
                  <a:pos x="T6" y="T7"/>
                </a:cxn>
              </a:cxnLst>
              <a:rect l="0" t="0" r="r" b="b"/>
              <a:pathLst>
                <a:path w="83" h="157">
                  <a:moveTo>
                    <a:pt x="0" y="86"/>
                  </a:moveTo>
                  <a:lnTo>
                    <a:pt x="21" y="157"/>
                  </a:lnTo>
                  <a:lnTo>
                    <a:pt x="83" y="0"/>
                  </a:lnTo>
                  <a:lnTo>
                    <a:pt x="0" y="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9" name="Freeform 409"/>
            <p:cNvSpPr/>
            <p:nvPr/>
          </p:nvSpPr>
          <p:spPr bwMode="auto">
            <a:xfrm>
              <a:off x="896938" y="4222751"/>
              <a:ext cx="69850" cy="109538"/>
            </a:xfrm>
            <a:custGeom>
              <a:avLst/>
              <a:gdLst>
                <a:gd name="T0" fmla="*/ 0 w 44"/>
                <a:gd name="T1" fmla="*/ 23 h 69"/>
                <a:gd name="T2" fmla="*/ 15 w 44"/>
                <a:gd name="T3" fmla="*/ 69 h 69"/>
                <a:gd name="T4" fmla="*/ 44 w 44"/>
                <a:gd name="T5" fmla="*/ 69 h 69"/>
                <a:gd name="T6" fmla="*/ 23 w 44"/>
                <a:gd name="T7" fmla="*/ 0 h 69"/>
                <a:gd name="T8" fmla="*/ 0 w 44"/>
                <a:gd name="T9" fmla="*/ 23 h 69"/>
              </a:gdLst>
              <a:ahLst/>
              <a:cxnLst>
                <a:cxn ang="0">
                  <a:pos x="T0" y="T1"/>
                </a:cxn>
                <a:cxn ang="0">
                  <a:pos x="T2" y="T3"/>
                </a:cxn>
                <a:cxn ang="0">
                  <a:pos x="T4" y="T5"/>
                </a:cxn>
                <a:cxn ang="0">
                  <a:pos x="T6" y="T7"/>
                </a:cxn>
                <a:cxn ang="0">
                  <a:pos x="T8" y="T9"/>
                </a:cxn>
              </a:cxnLst>
              <a:rect l="0" t="0" r="r" b="b"/>
              <a:pathLst>
                <a:path w="44" h="69">
                  <a:moveTo>
                    <a:pt x="0" y="23"/>
                  </a:moveTo>
                  <a:lnTo>
                    <a:pt x="15" y="69"/>
                  </a:lnTo>
                  <a:lnTo>
                    <a:pt x="44" y="69"/>
                  </a:lnTo>
                  <a:lnTo>
                    <a:pt x="23" y="0"/>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0" name="Freeform 410"/>
            <p:cNvSpPr/>
            <p:nvPr/>
          </p:nvSpPr>
          <p:spPr bwMode="auto">
            <a:xfrm>
              <a:off x="825500" y="4075113"/>
              <a:ext cx="247650" cy="131763"/>
            </a:xfrm>
            <a:custGeom>
              <a:avLst/>
              <a:gdLst>
                <a:gd name="T0" fmla="*/ 156 w 156"/>
                <a:gd name="T1" fmla="*/ 0 h 83"/>
                <a:gd name="T2" fmla="*/ 0 w 156"/>
                <a:gd name="T3" fmla="*/ 62 h 83"/>
                <a:gd name="T4" fmla="*/ 71 w 156"/>
                <a:gd name="T5" fmla="*/ 83 h 83"/>
                <a:gd name="T6" fmla="*/ 156 w 156"/>
                <a:gd name="T7" fmla="*/ 0 h 83"/>
              </a:gdLst>
              <a:ahLst/>
              <a:cxnLst>
                <a:cxn ang="0">
                  <a:pos x="T0" y="T1"/>
                </a:cxn>
                <a:cxn ang="0">
                  <a:pos x="T2" y="T3"/>
                </a:cxn>
                <a:cxn ang="0">
                  <a:pos x="T4" y="T5"/>
                </a:cxn>
                <a:cxn ang="0">
                  <a:pos x="T6" y="T7"/>
                </a:cxn>
              </a:cxnLst>
              <a:rect l="0" t="0" r="r" b="b"/>
              <a:pathLst>
                <a:path w="156" h="83">
                  <a:moveTo>
                    <a:pt x="156" y="0"/>
                  </a:moveTo>
                  <a:lnTo>
                    <a:pt x="0" y="62"/>
                  </a:lnTo>
                  <a:lnTo>
                    <a:pt x="71" y="83"/>
                  </a:lnTo>
                  <a:lnTo>
                    <a:pt x="15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1" name="Freeform 411"/>
            <p:cNvSpPr/>
            <p:nvPr/>
          </p:nvSpPr>
          <p:spPr bwMode="auto">
            <a:xfrm>
              <a:off x="817563" y="4183063"/>
              <a:ext cx="109538" cy="69850"/>
            </a:xfrm>
            <a:custGeom>
              <a:avLst/>
              <a:gdLst>
                <a:gd name="T0" fmla="*/ 69 w 69"/>
                <a:gd name="T1" fmla="*/ 21 h 44"/>
                <a:gd name="T2" fmla="*/ 0 w 69"/>
                <a:gd name="T3" fmla="*/ 0 h 44"/>
                <a:gd name="T4" fmla="*/ 0 w 69"/>
                <a:gd name="T5" fmla="*/ 29 h 44"/>
                <a:gd name="T6" fmla="*/ 46 w 69"/>
                <a:gd name="T7" fmla="*/ 44 h 44"/>
                <a:gd name="T8" fmla="*/ 69 w 69"/>
                <a:gd name="T9" fmla="*/ 21 h 44"/>
              </a:gdLst>
              <a:ahLst/>
              <a:cxnLst>
                <a:cxn ang="0">
                  <a:pos x="T0" y="T1"/>
                </a:cxn>
                <a:cxn ang="0">
                  <a:pos x="T2" y="T3"/>
                </a:cxn>
                <a:cxn ang="0">
                  <a:pos x="T4" y="T5"/>
                </a:cxn>
                <a:cxn ang="0">
                  <a:pos x="T6" y="T7"/>
                </a:cxn>
                <a:cxn ang="0">
                  <a:pos x="T8" y="T9"/>
                </a:cxn>
              </a:cxnLst>
              <a:rect l="0" t="0" r="r" b="b"/>
              <a:pathLst>
                <a:path w="69" h="44">
                  <a:moveTo>
                    <a:pt x="69" y="21"/>
                  </a:moveTo>
                  <a:lnTo>
                    <a:pt x="0" y="0"/>
                  </a:lnTo>
                  <a:lnTo>
                    <a:pt x="0" y="29"/>
                  </a:lnTo>
                  <a:lnTo>
                    <a:pt x="46" y="44"/>
                  </a:lnTo>
                  <a:lnTo>
                    <a:pt x="69"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2" name="Freeform 412"/>
            <p:cNvSpPr/>
            <p:nvPr/>
          </p:nvSpPr>
          <p:spPr bwMode="auto">
            <a:xfrm>
              <a:off x="868363" y="4265613"/>
              <a:ext cx="23813" cy="38100"/>
            </a:xfrm>
            <a:custGeom>
              <a:avLst/>
              <a:gdLst>
                <a:gd name="T0" fmla="*/ 0 w 15"/>
                <a:gd name="T1" fmla="*/ 11 h 24"/>
                <a:gd name="T2" fmla="*/ 2 w 15"/>
                <a:gd name="T3" fmla="*/ 24 h 24"/>
                <a:gd name="T4" fmla="*/ 15 w 15"/>
                <a:gd name="T5" fmla="*/ 11 h 24"/>
                <a:gd name="T6" fmla="*/ 11 w 15"/>
                <a:gd name="T7" fmla="*/ 0 h 24"/>
                <a:gd name="T8" fmla="*/ 0 w 15"/>
                <a:gd name="T9" fmla="*/ 11 h 24"/>
              </a:gdLst>
              <a:ahLst/>
              <a:cxnLst>
                <a:cxn ang="0">
                  <a:pos x="T0" y="T1"/>
                </a:cxn>
                <a:cxn ang="0">
                  <a:pos x="T2" y="T3"/>
                </a:cxn>
                <a:cxn ang="0">
                  <a:pos x="T4" y="T5"/>
                </a:cxn>
                <a:cxn ang="0">
                  <a:pos x="T6" y="T7"/>
                </a:cxn>
                <a:cxn ang="0">
                  <a:pos x="T8" y="T9"/>
                </a:cxn>
              </a:cxnLst>
              <a:rect l="0" t="0" r="r" b="b"/>
              <a:pathLst>
                <a:path w="15" h="24">
                  <a:moveTo>
                    <a:pt x="0" y="11"/>
                  </a:moveTo>
                  <a:lnTo>
                    <a:pt x="2" y="24"/>
                  </a:lnTo>
                  <a:lnTo>
                    <a:pt x="15" y="11"/>
                  </a:lnTo>
                  <a:lnTo>
                    <a:pt x="11" y="0"/>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63" name="矩形 162"/>
          <p:cNvSpPr/>
          <p:nvPr/>
        </p:nvSpPr>
        <p:spPr>
          <a:xfrm>
            <a:off x="5264429" y="1297584"/>
            <a:ext cx="2326122" cy="523220"/>
          </a:xfrm>
          <a:prstGeom prst="rect">
            <a:avLst/>
          </a:prstGeom>
        </p:spPr>
        <p:txBody>
          <a:bodyPr wrap="square">
            <a:spAutoFit/>
          </a:bodyPr>
          <a:lstStyle/>
          <a:p>
            <a:r>
              <a:rPr lang="zh-CN" altLang="en-US" sz="2800" b="1" dirty="0">
                <a:solidFill>
                  <a:schemeClr val="bg2">
                    <a:lumMod val="25000"/>
                  </a:schemeClr>
                </a:solidFill>
                <a:latin typeface="微软雅黑" panose="020B0503020204020204" pitchFamily="34" charset="-122"/>
                <a:ea typeface="微软雅黑" panose="020B0503020204020204" pitchFamily="34" charset="-122"/>
              </a:rPr>
              <a:t>企业发展历程</a:t>
            </a:r>
            <a:endParaRPr lang="en-US" altLang="zh-CN" sz="2800" b="1" dirty="0">
              <a:solidFill>
                <a:prstClr val="white">
                  <a:lumMod val="50000"/>
                </a:prstClr>
              </a:solidFill>
              <a:latin typeface="微软雅黑" panose="020B0503020204020204" pitchFamily="34" charset="-122"/>
              <a:ea typeface="微软雅黑" panose="020B0503020204020204" pitchFamily="34" charset="-122"/>
            </a:endParaRPr>
          </a:p>
        </p:txBody>
      </p:sp>
      <p:sp>
        <p:nvSpPr>
          <p:cNvPr id="164" name="矩形 163"/>
          <p:cNvSpPr/>
          <p:nvPr/>
        </p:nvSpPr>
        <p:spPr>
          <a:xfrm>
            <a:off x="5155388" y="1891452"/>
            <a:ext cx="2852063" cy="338554"/>
          </a:xfrm>
          <a:prstGeom prst="rect">
            <a:avLst/>
          </a:prstGeom>
        </p:spPr>
        <p:txBody>
          <a:bodyPr wrap="none">
            <a:spAutoFit/>
          </a:bodyPr>
          <a:lstStyle/>
          <a:p>
            <a:r>
              <a:rPr lang="zh-CN" altLang="en-US" sz="16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600" dirty="0">
              <a:solidFill>
                <a:prstClr val="white">
                  <a:lumMod val="50000"/>
                </a:prstClr>
              </a:solidFill>
            </a:endParaRPr>
          </a:p>
        </p:txBody>
      </p:sp>
      <p:grpSp>
        <p:nvGrpSpPr>
          <p:cNvPr id="50" name="组合 49"/>
          <p:cNvGrpSpPr/>
          <p:nvPr/>
        </p:nvGrpSpPr>
        <p:grpSpPr>
          <a:xfrm>
            <a:off x="152685" y="228796"/>
            <a:ext cx="3179662" cy="717747"/>
            <a:chOff x="152685" y="228796"/>
            <a:chExt cx="3179662" cy="717747"/>
          </a:xfrm>
        </p:grpSpPr>
        <p:pic>
          <p:nvPicPr>
            <p:cNvPr id="51" name="图片 50"/>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52" name="文本框 51"/>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84D0D8"/>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E2738A"/>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84D0D8"/>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E2738A"/>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8" name="TextBox 11"/>
          <p:cNvSpPr>
            <a:spLocks noChangeArrowheads="1"/>
          </p:cNvSpPr>
          <p:nvPr/>
        </p:nvSpPr>
        <p:spPr bwMode="auto">
          <a:xfrm flipH="1">
            <a:off x="4848225" y="3533775"/>
            <a:ext cx="2111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b="1">
                <a:solidFill>
                  <a:srgbClr val="445469"/>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2400" b="1">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9" name="直接连接符 24"/>
          <p:cNvSpPr>
            <a:spLocks noChangeShapeType="1"/>
          </p:cNvSpPr>
          <p:nvPr/>
        </p:nvSpPr>
        <p:spPr bwMode="auto">
          <a:xfrm flipH="1">
            <a:off x="3236913" y="320040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0" name="直接连接符 24"/>
          <p:cNvSpPr>
            <a:spLocks noChangeShapeType="1"/>
          </p:cNvSpPr>
          <p:nvPr/>
        </p:nvSpPr>
        <p:spPr bwMode="auto">
          <a:xfrm flipH="1">
            <a:off x="3983038" y="5343525"/>
            <a:ext cx="1033462"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1" name="TextBox 13"/>
          <p:cNvSpPr txBox="1">
            <a:spLocks noChangeArrowheads="1"/>
          </p:cNvSpPr>
          <p:nvPr/>
        </p:nvSpPr>
        <p:spPr bwMode="auto">
          <a:xfrm>
            <a:off x="1066800" y="2886075"/>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2" name="TextBox 13"/>
          <p:cNvSpPr txBox="1">
            <a:spLocks noChangeArrowheads="1"/>
          </p:cNvSpPr>
          <p:nvPr/>
        </p:nvSpPr>
        <p:spPr bwMode="auto">
          <a:xfrm>
            <a:off x="817563" y="3167063"/>
            <a:ext cx="2201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3" name="TextBox 13"/>
          <p:cNvSpPr txBox="1">
            <a:spLocks noChangeArrowheads="1"/>
          </p:cNvSpPr>
          <p:nvPr/>
        </p:nvSpPr>
        <p:spPr bwMode="auto">
          <a:xfrm>
            <a:off x="7666038" y="1995488"/>
            <a:ext cx="1257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4" name="TextBox 13"/>
          <p:cNvSpPr txBox="1">
            <a:spLocks noChangeArrowheads="1"/>
          </p:cNvSpPr>
          <p:nvPr/>
        </p:nvSpPr>
        <p:spPr bwMode="auto">
          <a:xfrm>
            <a:off x="7666038" y="2278063"/>
            <a:ext cx="2384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5" name="TextBox 13"/>
          <p:cNvSpPr txBox="1">
            <a:spLocks noChangeArrowheads="1"/>
          </p:cNvSpPr>
          <p:nvPr/>
        </p:nvSpPr>
        <p:spPr bwMode="auto">
          <a:xfrm>
            <a:off x="1817688" y="5097463"/>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6" name="TextBox 13"/>
          <p:cNvSpPr txBox="1">
            <a:spLocks noChangeArrowheads="1"/>
          </p:cNvSpPr>
          <p:nvPr/>
        </p:nvSpPr>
        <p:spPr bwMode="auto">
          <a:xfrm>
            <a:off x="1366838" y="5349875"/>
            <a:ext cx="24399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7" name="TextBox 13"/>
          <p:cNvSpPr txBox="1">
            <a:spLocks noChangeArrowheads="1"/>
          </p:cNvSpPr>
          <p:nvPr/>
        </p:nvSpPr>
        <p:spPr bwMode="auto">
          <a:xfrm>
            <a:off x="8599488" y="4241800"/>
            <a:ext cx="19526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8" name="TextBox 13"/>
          <p:cNvSpPr txBox="1">
            <a:spLocks noChangeArrowheads="1"/>
          </p:cNvSpPr>
          <p:nvPr/>
        </p:nvSpPr>
        <p:spPr bwMode="auto">
          <a:xfrm>
            <a:off x="8593138" y="4557713"/>
            <a:ext cx="2349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2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24"/>
          <p:cNvSpPr>
            <a:spLocks noChangeShapeType="1"/>
          </p:cNvSpPr>
          <p:nvPr/>
        </p:nvSpPr>
        <p:spPr bwMode="auto">
          <a:xfrm flipH="1">
            <a:off x="7372350" y="4560888"/>
            <a:ext cx="1033463"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grpSp>
        <p:nvGrpSpPr>
          <p:cNvPr id="24" name="组合 23"/>
          <p:cNvGrpSpPr/>
          <p:nvPr/>
        </p:nvGrpSpPr>
        <p:grpSpPr>
          <a:xfrm>
            <a:off x="152685" y="228796"/>
            <a:ext cx="3179662" cy="717747"/>
            <a:chOff x="152685" y="228796"/>
            <a:chExt cx="3179662" cy="717747"/>
          </a:xfrm>
        </p:grpSpPr>
        <p:pic>
          <p:nvPicPr>
            <p:cNvPr id="25" name="图片 24"/>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26" name="文本框 25"/>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3347611" y="1577182"/>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347611" y="2593182"/>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3347611" y="3604180"/>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347611" y="4615178"/>
            <a:ext cx="2291189" cy="551417"/>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118"/>
          <p:cNvSpPr>
            <a:spLocks noEditPoints="1"/>
          </p:cNvSpPr>
          <p:nvPr/>
        </p:nvSpPr>
        <p:spPr bwMode="auto">
          <a:xfrm>
            <a:off x="2654300" y="1577182"/>
            <a:ext cx="441325" cy="441326"/>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84D0D8"/>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3" name="Freeform 127"/>
          <p:cNvSpPr>
            <a:spLocks noEditPoints="1"/>
          </p:cNvSpPr>
          <p:nvPr/>
        </p:nvSpPr>
        <p:spPr bwMode="auto">
          <a:xfrm>
            <a:off x="2654300" y="2645815"/>
            <a:ext cx="390524" cy="406948"/>
          </a:xfrm>
          <a:custGeom>
            <a:avLst/>
            <a:gdLst>
              <a:gd name="T0" fmla="*/ 81 w 94"/>
              <a:gd name="T1" fmla="*/ 57 h 98"/>
              <a:gd name="T2" fmla="*/ 81 w 94"/>
              <a:gd name="T3" fmla="*/ 95 h 98"/>
              <a:gd name="T4" fmla="*/ 81 w 94"/>
              <a:gd name="T5" fmla="*/ 98 h 98"/>
              <a:gd name="T6" fmla="*/ 78 w 94"/>
              <a:gd name="T7" fmla="*/ 98 h 98"/>
              <a:gd name="T8" fmla="*/ 67 w 94"/>
              <a:gd name="T9" fmla="*/ 98 h 98"/>
              <a:gd name="T10" fmla="*/ 67 w 94"/>
              <a:gd name="T11" fmla="*/ 68 h 98"/>
              <a:gd name="T12" fmla="*/ 62 w 94"/>
              <a:gd name="T13" fmla="*/ 64 h 98"/>
              <a:gd name="T14" fmla="*/ 49 w 94"/>
              <a:gd name="T15" fmla="*/ 64 h 98"/>
              <a:gd name="T16" fmla="*/ 45 w 94"/>
              <a:gd name="T17" fmla="*/ 68 h 98"/>
              <a:gd name="T18" fmla="*/ 45 w 94"/>
              <a:gd name="T19" fmla="*/ 98 h 98"/>
              <a:gd name="T20" fmla="*/ 15 w 94"/>
              <a:gd name="T21" fmla="*/ 98 h 98"/>
              <a:gd name="T22" fmla="*/ 12 w 94"/>
              <a:gd name="T23" fmla="*/ 98 h 98"/>
              <a:gd name="T24" fmla="*/ 12 w 94"/>
              <a:gd name="T25" fmla="*/ 95 h 98"/>
              <a:gd name="T26" fmla="*/ 12 w 94"/>
              <a:gd name="T27" fmla="*/ 57 h 98"/>
              <a:gd name="T28" fmla="*/ 3 w 94"/>
              <a:gd name="T29" fmla="*/ 57 h 98"/>
              <a:gd name="T30" fmla="*/ 0 w 94"/>
              <a:gd name="T31" fmla="*/ 50 h 98"/>
              <a:gd name="T32" fmla="*/ 44 w 94"/>
              <a:gd name="T33" fmla="*/ 3 h 98"/>
              <a:gd name="T34" fmla="*/ 47 w 94"/>
              <a:gd name="T35" fmla="*/ 0 h 98"/>
              <a:gd name="T36" fmla="*/ 50 w 94"/>
              <a:gd name="T37" fmla="*/ 3 h 98"/>
              <a:gd name="T38" fmla="*/ 94 w 94"/>
              <a:gd name="T39" fmla="*/ 50 h 98"/>
              <a:gd name="T40" fmla="*/ 90 w 94"/>
              <a:gd name="T41" fmla="*/ 57 h 98"/>
              <a:gd name="T42" fmla="*/ 81 w 94"/>
              <a:gd name="T43" fmla="*/ 57 h 98"/>
              <a:gd name="T44" fmla="*/ 74 w 94"/>
              <a:gd name="T45" fmla="*/ 8 h 98"/>
              <a:gd name="T46" fmla="*/ 77 w 94"/>
              <a:gd name="T47" fmla="*/ 8 h 98"/>
              <a:gd name="T48" fmla="*/ 77 w 94"/>
              <a:gd name="T49" fmla="*/ 2 h 98"/>
              <a:gd name="T50" fmla="*/ 61 w 94"/>
              <a:gd name="T51" fmla="*/ 2 h 98"/>
              <a:gd name="T52" fmla="*/ 61 w 94"/>
              <a:gd name="T53" fmla="*/ 8 h 98"/>
              <a:gd name="T54" fmla="*/ 64 w 94"/>
              <a:gd name="T55" fmla="*/ 8 h 98"/>
              <a:gd name="T56" fmla="*/ 64 w 94"/>
              <a:gd name="T57" fmla="*/ 13 h 98"/>
              <a:gd name="T58" fmla="*/ 74 w 94"/>
              <a:gd name="T59" fmla="*/ 25 h 98"/>
              <a:gd name="T60" fmla="*/ 74 w 94"/>
              <a:gd name="T61" fmla="*/ 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98">
                <a:moveTo>
                  <a:pt x="81" y="57"/>
                </a:moveTo>
                <a:cubicBezTo>
                  <a:pt x="81" y="95"/>
                  <a:pt x="81" y="95"/>
                  <a:pt x="81" y="95"/>
                </a:cubicBezTo>
                <a:cubicBezTo>
                  <a:pt x="81" y="98"/>
                  <a:pt x="81" y="98"/>
                  <a:pt x="81" y="98"/>
                </a:cubicBezTo>
                <a:cubicBezTo>
                  <a:pt x="78" y="98"/>
                  <a:pt x="78" y="98"/>
                  <a:pt x="78" y="98"/>
                </a:cubicBezTo>
                <a:cubicBezTo>
                  <a:pt x="67" y="98"/>
                  <a:pt x="67" y="98"/>
                  <a:pt x="67" y="98"/>
                </a:cubicBezTo>
                <a:cubicBezTo>
                  <a:pt x="67" y="68"/>
                  <a:pt x="67" y="68"/>
                  <a:pt x="67" y="68"/>
                </a:cubicBezTo>
                <a:cubicBezTo>
                  <a:pt x="67" y="66"/>
                  <a:pt x="65" y="64"/>
                  <a:pt x="62" y="64"/>
                </a:cubicBezTo>
                <a:cubicBezTo>
                  <a:pt x="49" y="64"/>
                  <a:pt x="49" y="64"/>
                  <a:pt x="49" y="64"/>
                </a:cubicBezTo>
                <a:cubicBezTo>
                  <a:pt x="47" y="64"/>
                  <a:pt x="45" y="66"/>
                  <a:pt x="45" y="68"/>
                </a:cubicBezTo>
                <a:cubicBezTo>
                  <a:pt x="45" y="98"/>
                  <a:pt x="45" y="98"/>
                  <a:pt x="45" y="98"/>
                </a:cubicBezTo>
                <a:cubicBezTo>
                  <a:pt x="15" y="98"/>
                  <a:pt x="15" y="98"/>
                  <a:pt x="15" y="98"/>
                </a:cubicBezTo>
                <a:cubicBezTo>
                  <a:pt x="12" y="98"/>
                  <a:pt x="12" y="98"/>
                  <a:pt x="12" y="98"/>
                </a:cubicBezTo>
                <a:cubicBezTo>
                  <a:pt x="12" y="95"/>
                  <a:pt x="12" y="95"/>
                  <a:pt x="12" y="95"/>
                </a:cubicBezTo>
                <a:cubicBezTo>
                  <a:pt x="12" y="57"/>
                  <a:pt x="12" y="57"/>
                  <a:pt x="12" y="57"/>
                </a:cubicBezTo>
                <a:cubicBezTo>
                  <a:pt x="3" y="57"/>
                  <a:pt x="3" y="57"/>
                  <a:pt x="3" y="57"/>
                </a:cubicBezTo>
                <a:cubicBezTo>
                  <a:pt x="0" y="50"/>
                  <a:pt x="0" y="50"/>
                  <a:pt x="0" y="50"/>
                </a:cubicBezTo>
                <a:cubicBezTo>
                  <a:pt x="44" y="3"/>
                  <a:pt x="44" y="3"/>
                  <a:pt x="44" y="3"/>
                </a:cubicBezTo>
                <a:cubicBezTo>
                  <a:pt x="47" y="0"/>
                  <a:pt x="47" y="0"/>
                  <a:pt x="47" y="0"/>
                </a:cubicBezTo>
                <a:cubicBezTo>
                  <a:pt x="50" y="3"/>
                  <a:pt x="50" y="3"/>
                  <a:pt x="50" y="3"/>
                </a:cubicBezTo>
                <a:cubicBezTo>
                  <a:pt x="94" y="50"/>
                  <a:pt x="94" y="50"/>
                  <a:pt x="94" y="50"/>
                </a:cubicBezTo>
                <a:cubicBezTo>
                  <a:pt x="90" y="57"/>
                  <a:pt x="90" y="57"/>
                  <a:pt x="90" y="57"/>
                </a:cubicBezTo>
                <a:cubicBezTo>
                  <a:pt x="81" y="57"/>
                  <a:pt x="81" y="57"/>
                  <a:pt x="81" y="57"/>
                </a:cubicBezTo>
                <a:close/>
                <a:moveTo>
                  <a:pt x="74" y="8"/>
                </a:moveTo>
                <a:cubicBezTo>
                  <a:pt x="77" y="8"/>
                  <a:pt x="77" y="8"/>
                  <a:pt x="77" y="8"/>
                </a:cubicBezTo>
                <a:cubicBezTo>
                  <a:pt x="77" y="2"/>
                  <a:pt x="77" y="2"/>
                  <a:pt x="77" y="2"/>
                </a:cubicBezTo>
                <a:cubicBezTo>
                  <a:pt x="61" y="2"/>
                  <a:pt x="61" y="2"/>
                  <a:pt x="61" y="2"/>
                </a:cubicBezTo>
                <a:cubicBezTo>
                  <a:pt x="61" y="8"/>
                  <a:pt x="61" y="8"/>
                  <a:pt x="61" y="8"/>
                </a:cubicBezTo>
                <a:cubicBezTo>
                  <a:pt x="64" y="8"/>
                  <a:pt x="64" y="8"/>
                  <a:pt x="64" y="8"/>
                </a:cubicBezTo>
                <a:cubicBezTo>
                  <a:pt x="64" y="13"/>
                  <a:pt x="64" y="13"/>
                  <a:pt x="64" y="13"/>
                </a:cubicBezTo>
                <a:cubicBezTo>
                  <a:pt x="74" y="25"/>
                  <a:pt x="74" y="25"/>
                  <a:pt x="74" y="25"/>
                </a:cubicBezTo>
                <a:lnTo>
                  <a:pt x="74" y="8"/>
                </a:lnTo>
                <a:close/>
              </a:path>
            </a:pathLst>
          </a:custGeom>
          <a:solidFill>
            <a:srgbClr val="E2738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4" name="Freeform 132"/>
          <p:cNvSpPr>
            <a:spLocks noEditPoints="1"/>
          </p:cNvSpPr>
          <p:nvPr/>
        </p:nvSpPr>
        <p:spPr bwMode="auto">
          <a:xfrm>
            <a:off x="2679699" y="4780554"/>
            <a:ext cx="339725" cy="220663"/>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rgbClr val="E2738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5" name="Freeform 154"/>
          <p:cNvSpPr>
            <a:spLocks noEditPoints="1"/>
          </p:cNvSpPr>
          <p:nvPr/>
        </p:nvSpPr>
        <p:spPr bwMode="auto">
          <a:xfrm>
            <a:off x="2710656" y="3748996"/>
            <a:ext cx="328612" cy="336550"/>
          </a:xfrm>
          <a:custGeom>
            <a:avLst/>
            <a:gdLst>
              <a:gd name="T0" fmla="*/ 80 w 91"/>
              <a:gd name="T1" fmla="*/ 44 h 93"/>
              <a:gd name="T2" fmla="*/ 87 w 91"/>
              <a:gd name="T3" fmla="*/ 37 h 93"/>
              <a:gd name="T4" fmla="*/ 87 w 91"/>
              <a:gd name="T5" fmla="*/ 23 h 93"/>
              <a:gd name="T6" fmla="*/ 68 w 91"/>
              <a:gd name="T7" fmla="*/ 4 h 93"/>
              <a:gd name="T8" fmla="*/ 54 w 91"/>
              <a:gd name="T9" fmla="*/ 4 h 93"/>
              <a:gd name="T10" fmla="*/ 47 w 91"/>
              <a:gd name="T11" fmla="*/ 11 h 93"/>
              <a:gd name="T12" fmla="*/ 80 w 91"/>
              <a:gd name="T13" fmla="*/ 44 h 93"/>
              <a:gd name="T14" fmla="*/ 52 w 91"/>
              <a:gd name="T15" fmla="*/ 23 h 93"/>
              <a:gd name="T16" fmla="*/ 68 w 91"/>
              <a:gd name="T17" fmla="*/ 39 h 93"/>
              <a:gd name="T18" fmla="*/ 77 w 91"/>
              <a:gd name="T19" fmla="*/ 48 h 93"/>
              <a:gd name="T20" fmla="*/ 43 w 91"/>
              <a:gd name="T21" fmla="*/ 81 h 93"/>
              <a:gd name="T22" fmla="*/ 34 w 91"/>
              <a:gd name="T23" fmla="*/ 73 h 93"/>
              <a:gd name="T24" fmla="*/ 19 w 91"/>
              <a:gd name="T25" fmla="*/ 59 h 93"/>
              <a:gd name="T26" fmla="*/ 41 w 91"/>
              <a:gd name="T27" fmla="*/ 37 h 93"/>
              <a:gd name="T28" fmla="*/ 39 w 91"/>
              <a:gd name="T29" fmla="*/ 34 h 93"/>
              <a:gd name="T30" fmla="*/ 16 w 91"/>
              <a:gd name="T31" fmla="*/ 57 h 93"/>
              <a:gd name="T32" fmla="*/ 10 w 91"/>
              <a:gd name="T33" fmla="*/ 48 h 93"/>
              <a:gd name="T34" fmla="*/ 43 w 91"/>
              <a:gd name="T35" fmla="*/ 14 h 93"/>
              <a:gd name="T36" fmla="*/ 52 w 91"/>
              <a:gd name="T37" fmla="*/ 23 h 93"/>
              <a:gd name="T38" fmla="*/ 4 w 91"/>
              <a:gd name="T39" fmla="*/ 69 h 93"/>
              <a:gd name="T40" fmla="*/ 0 w 91"/>
              <a:gd name="T41" fmla="*/ 86 h 93"/>
              <a:gd name="T42" fmla="*/ 6 w 91"/>
              <a:gd name="T43" fmla="*/ 93 h 93"/>
              <a:gd name="T44" fmla="*/ 24 w 91"/>
              <a:gd name="T45" fmla="*/ 89 h 93"/>
              <a:gd name="T46" fmla="*/ 4 w 91"/>
              <a:gd name="T47" fmla="*/ 6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1" h="93">
                <a:moveTo>
                  <a:pt x="80" y="44"/>
                </a:moveTo>
                <a:cubicBezTo>
                  <a:pt x="87" y="37"/>
                  <a:pt x="87" y="37"/>
                  <a:pt x="87" y="37"/>
                </a:cubicBezTo>
                <a:cubicBezTo>
                  <a:pt x="91" y="33"/>
                  <a:pt x="91" y="27"/>
                  <a:pt x="87" y="23"/>
                </a:cubicBezTo>
                <a:cubicBezTo>
                  <a:pt x="68" y="4"/>
                  <a:pt x="68" y="4"/>
                  <a:pt x="68" y="4"/>
                </a:cubicBezTo>
                <a:cubicBezTo>
                  <a:pt x="64" y="0"/>
                  <a:pt x="58" y="0"/>
                  <a:pt x="54" y="4"/>
                </a:cubicBezTo>
                <a:cubicBezTo>
                  <a:pt x="47" y="11"/>
                  <a:pt x="47" y="11"/>
                  <a:pt x="47" y="11"/>
                </a:cubicBezTo>
                <a:cubicBezTo>
                  <a:pt x="80" y="44"/>
                  <a:pt x="80" y="44"/>
                  <a:pt x="80" y="44"/>
                </a:cubicBezTo>
                <a:close/>
                <a:moveTo>
                  <a:pt x="52" y="23"/>
                </a:moveTo>
                <a:cubicBezTo>
                  <a:pt x="68" y="39"/>
                  <a:pt x="68" y="39"/>
                  <a:pt x="68" y="39"/>
                </a:cubicBezTo>
                <a:cubicBezTo>
                  <a:pt x="77" y="48"/>
                  <a:pt x="77" y="48"/>
                  <a:pt x="77" y="48"/>
                </a:cubicBezTo>
                <a:cubicBezTo>
                  <a:pt x="43" y="81"/>
                  <a:pt x="43" y="81"/>
                  <a:pt x="43" y="81"/>
                </a:cubicBezTo>
                <a:cubicBezTo>
                  <a:pt x="35" y="83"/>
                  <a:pt x="33" y="79"/>
                  <a:pt x="34" y="73"/>
                </a:cubicBezTo>
                <a:cubicBezTo>
                  <a:pt x="26" y="72"/>
                  <a:pt x="20" y="68"/>
                  <a:pt x="19" y="59"/>
                </a:cubicBezTo>
                <a:cubicBezTo>
                  <a:pt x="41" y="37"/>
                  <a:pt x="41" y="37"/>
                  <a:pt x="41" y="37"/>
                </a:cubicBezTo>
                <a:cubicBezTo>
                  <a:pt x="39" y="34"/>
                  <a:pt x="39" y="34"/>
                  <a:pt x="39" y="34"/>
                </a:cubicBezTo>
                <a:cubicBezTo>
                  <a:pt x="16" y="57"/>
                  <a:pt x="16" y="57"/>
                  <a:pt x="16" y="57"/>
                </a:cubicBezTo>
                <a:cubicBezTo>
                  <a:pt x="10" y="58"/>
                  <a:pt x="9" y="54"/>
                  <a:pt x="10" y="48"/>
                </a:cubicBezTo>
                <a:cubicBezTo>
                  <a:pt x="21" y="37"/>
                  <a:pt x="32" y="26"/>
                  <a:pt x="43" y="14"/>
                </a:cubicBezTo>
                <a:cubicBezTo>
                  <a:pt x="52" y="23"/>
                  <a:pt x="52" y="23"/>
                  <a:pt x="52" y="23"/>
                </a:cubicBezTo>
                <a:close/>
                <a:moveTo>
                  <a:pt x="4" y="69"/>
                </a:moveTo>
                <a:cubicBezTo>
                  <a:pt x="0" y="86"/>
                  <a:pt x="0" y="86"/>
                  <a:pt x="0" y="86"/>
                </a:cubicBezTo>
                <a:cubicBezTo>
                  <a:pt x="6" y="93"/>
                  <a:pt x="6" y="93"/>
                  <a:pt x="6" y="93"/>
                </a:cubicBezTo>
                <a:cubicBezTo>
                  <a:pt x="24" y="89"/>
                  <a:pt x="24" y="89"/>
                  <a:pt x="24" y="89"/>
                </a:cubicBezTo>
                <a:lnTo>
                  <a:pt x="4" y="69"/>
                </a:lnTo>
                <a:close/>
              </a:path>
            </a:pathLst>
          </a:custGeom>
          <a:solidFill>
            <a:srgbClr val="84D0D8"/>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文本框 15"/>
          <p:cNvSpPr txBox="1"/>
          <p:nvPr/>
        </p:nvSpPr>
        <p:spPr>
          <a:xfrm>
            <a:off x="3785319" y="1683613"/>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3785319" y="2714209"/>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3785319" y="3710611"/>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785319" y="4721608"/>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076508" y="1445729"/>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1" name="矩形 20"/>
          <p:cNvSpPr/>
          <p:nvPr/>
        </p:nvSpPr>
        <p:spPr>
          <a:xfrm>
            <a:off x="6076508" y="2497173"/>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2" name="矩形 21"/>
          <p:cNvSpPr/>
          <p:nvPr/>
        </p:nvSpPr>
        <p:spPr>
          <a:xfrm>
            <a:off x="6076508" y="3565155"/>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sp>
        <p:nvSpPr>
          <p:cNvPr id="23" name="矩形 22"/>
          <p:cNvSpPr/>
          <p:nvPr/>
        </p:nvSpPr>
        <p:spPr>
          <a:xfrm>
            <a:off x="6076508" y="4538769"/>
            <a:ext cx="3880834" cy="704232"/>
          </a:xfrm>
          <a:prstGeom prst="rect">
            <a:avLst/>
          </a:prstGeom>
        </p:spPr>
        <p:txBody>
          <a:bodyPr wrap="square">
            <a:spAutoFit/>
          </a:bodyPr>
          <a:lstStyle/>
          <a:p>
            <a:pPr>
              <a:lnSpc>
                <a:spcPct val="15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单击此处添加您的文字内容。本模板的所有素材和逻辑图表，均可自由编辑替换和移动。</a:t>
            </a:r>
            <a:endParaRPr lang="zh-CN" altLang="en-US" sz="1400" dirty="0"/>
          </a:p>
        </p:txBody>
      </p:sp>
      <p:grpSp>
        <p:nvGrpSpPr>
          <p:cNvPr id="27" name="组合 26"/>
          <p:cNvGrpSpPr/>
          <p:nvPr/>
        </p:nvGrpSpPr>
        <p:grpSpPr>
          <a:xfrm>
            <a:off x="152685" y="228796"/>
            <a:ext cx="3179662" cy="717747"/>
            <a:chOff x="152685" y="228796"/>
            <a:chExt cx="3179662" cy="717747"/>
          </a:xfrm>
        </p:grpSpPr>
        <p:pic>
          <p:nvPicPr>
            <p:cNvPr id="28" name="图片 27"/>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29" name="文本框 28"/>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14929" y="3126346"/>
            <a:ext cx="2962141" cy="605307"/>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159617" y="4005329"/>
            <a:ext cx="2228045" cy="524814"/>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765702" y="4005329"/>
            <a:ext cx="2266681" cy="524814"/>
          </a:xfrm>
          <a:prstGeom prst="rect">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65668" y="4803819"/>
            <a:ext cx="2266681" cy="524814"/>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221014" y="4803819"/>
            <a:ext cx="2266681" cy="524814"/>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7"/>
          <p:cNvSpPr/>
          <p:nvPr/>
        </p:nvSpPr>
        <p:spPr>
          <a:xfrm>
            <a:off x="4614929" y="3731653"/>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E890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7"/>
          <p:cNvSpPr/>
          <p:nvPr/>
        </p:nvSpPr>
        <p:spPr>
          <a:xfrm>
            <a:off x="3159818" y="4527762"/>
            <a:ext cx="772531" cy="278438"/>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72531" h="278438">
                <a:moveTo>
                  <a:pt x="0" y="0"/>
                </a:moveTo>
                <a:lnTo>
                  <a:pt x="624894" y="0"/>
                </a:lnTo>
                <a:lnTo>
                  <a:pt x="772531" y="278438"/>
                </a:lnTo>
                <a:lnTo>
                  <a:pt x="142875" y="273676"/>
                </a:lnTo>
                <a:lnTo>
                  <a:pt x="0" y="0"/>
                </a:lnTo>
                <a:close/>
              </a:path>
            </a:pathLst>
          </a:custGeom>
          <a:solidFill>
            <a:srgbClr val="A9D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7"/>
          <p:cNvSpPr/>
          <p:nvPr/>
        </p:nvSpPr>
        <p:spPr>
          <a:xfrm>
            <a:off x="6762817" y="3731653"/>
            <a:ext cx="824919" cy="280465"/>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71450 w 824919"/>
              <a:gd name="connsiteY0-52" fmla="*/ 4763 h 260942"/>
              <a:gd name="connsiteX1-53" fmla="*/ 824919 w 824919"/>
              <a:gd name="connsiteY1-54" fmla="*/ 0 h 260942"/>
              <a:gd name="connsiteX2-55" fmla="*/ 629656 w 824919"/>
              <a:gd name="connsiteY2-56" fmla="*/ 254626 h 260942"/>
              <a:gd name="connsiteX3-57" fmla="*/ 0 w 824919"/>
              <a:gd name="connsiteY3-58" fmla="*/ 260942 h 260942"/>
              <a:gd name="connsiteX4-59" fmla="*/ 171450 w 824919"/>
              <a:gd name="connsiteY4-60" fmla="*/ 4763 h 2609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4919" h="260942">
                <a:moveTo>
                  <a:pt x="171450" y="4763"/>
                </a:moveTo>
                <a:lnTo>
                  <a:pt x="824919" y="0"/>
                </a:lnTo>
                <a:lnTo>
                  <a:pt x="629656" y="254626"/>
                </a:lnTo>
                <a:lnTo>
                  <a:pt x="0" y="260942"/>
                </a:lnTo>
                <a:lnTo>
                  <a:pt x="171450" y="4763"/>
                </a:lnTo>
                <a:close/>
              </a:path>
            </a:pathLst>
          </a:custGeom>
          <a:solidFill>
            <a:srgbClr val="E890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7"/>
          <p:cNvSpPr/>
          <p:nvPr/>
        </p:nvSpPr>
        <p:spPr>
          <a:xfrm>
            <a:off x="8221014" y="4523793"/>
            <a:ext cx="812219" cy="280026"/>
          </a:xfrm>
          <a:custGeom>
            <a:avLst/>
            <a:gdLst>
              <a:gd name="connsiteX0" fmla="*/ 0 w 624894"/>
              <a:gd name="connsiteY0" fmla="*/ 0 h 273676"/>
              <a:gd name="connsiteX1" fmla="*/ 624894 w 624894"/>
              <a:gd name="connsiteY1" fmla="*/ 0 h 273676"/>
              <a:gd name="connsiteX2" fmla="*/ 624894 w 624894"/>
              <a:gd name="connsiteY2" fmla="*/ 273676 h 273676"/>
              <a:gd name="connsiteX3" fmla="*/ 0 w 624894"/>
              <a:gd name="connsiteY3" fmla="*/ 273676 h 273676"/>
              <a:gd name="connsiteX4" fmla="*/ 0 w 624894"/>
              <a:gd name="connsiteY4" fmla="*/ 0 h 273676"/>
              <a:gd name="connsiteX0-1" fmla="*/ 0 w 772531"/>
              <a:gd name="connsiteY0-2" fmla="*/ 0 h 278438"/>
              <a:gd name="connsiteX1-3" fmla="*/ 624894 w 772531"/>
              <a:gd name="connsiteY1-4" fmla="*/ 0 h 278438"/>
              <a:gd name="connsiteX2-5" fmla="*/ 772531 w 772531"/>
              <a:gd name="connsiteY2-6" fmla="*/ 278438 h 278438"/>
              <a:gd name="connsiteX3-7" fmla="*/ 0 w 772531"/>
              <a:gd name="connsiteY3-8" fmla="*/ 273676 h 278438"/>
              <a:gd name="connsiteX4-9" fmla="*/ 0 w 772531"/>
              <a:gd name="connsiteY4-10" fmla="*/ 0 h 278438"/>
              <a:gd name="connsiteX0-11" fmla="*/ 0 w 772531"/>
              <a:gd name="connsiteY0-12" fmla="*/ 0 h 278438"/>
              <a:gd name="connsiteX1-13" fmla="*/ 624894 w 772531"/>
              <a:gd name="connsiteY1-14" fmla="*/ 0 h 278438"/>
              <a:gd name="connsiteX2-15" fmla="*/ 772531 w 772531"/>
              <a:gd name="connsiteY2-16" fmla="*/ 278438 h 278438"/>
              <a:gd name="connsiteX3-17" fmla="*/ 142875 w 772531"/>
              <a:gd name="connsiteY3-18" fmla="*/ 273676 h 278438"/>
              <a:gd name="connsiteX4-19" fmla="*/ 0 w 772531"/>
              <a:gd name="connsiteY4-20" fmla="*/ 0 h 278438"/>
              <a:gd name="connsiteX0-21" fmla="*/ 0 w 967794"/>
              <a:gd name="connsiteY0-22" fmla="*/ 0 h 278438"/>
              <a:gd name="connsiteX1-23" fmla="*/ 967794 w 967794"/>
              <a:gd name="connsiteY1-24" fmla="*/ 23812 h 278438"/>
              <a:gd name="connsiteX2-25" fmla="*/ 772531 w 967794"/>
              <a:gd name="connsiteY2-26" fmla="*/ 278438 h 278438"/>
              <a:gd name="connsiteX3-27" fmla="*/ 142875 w 967794"/>
              <a:gd name="connsiteY3-28" fmla="*/ 273676 h 278438"/>
              <a:gd name="connsiteX4-29" fmla="*/ 0 w 967794"/>
              <a:gd name="connsiteY4-30" fmla="*/ 0 h 278438"/>
              <a:gd name="connsiteX0-31" fmla="*/ 490537 w 824919"/>
              <a:gd name="connsiteY0-32" fmla="*/ 0 h 340351"/>
              <a:gd name="connsiteX1-33" fmla="*/ 824919 w 824919"/>
              <a:gd name="connsiteY1-34" fmla="*/ 85725 h 340351"/>
              <a:gd name="connsiteX2-35" fmla="*/ 629656 w 824919"/>
              <a:gd name="connsiteY2-36" fmla="*/ 340351 h 340351"/>
              <a:gd name="connsiteX3-37" fmla="*/ 0 w 824919"/>
              <a:gd name="connsiteY3-38" fmla="*/ 335589 h 340351"/>
              <a:gd name="connsiteX4-39" fmla="*/ 490537 w 824919"/>
              <a:gd name="connsiteY4-40" fmla="*/ 0 h 340351"/>
              <a:gd name="connsiteX0-41" fmla="*/ 171450 w 824919"/>
              <a:gd name="connsiteY0-42" fmla="*/ 4763 h 254626"/>
              <a:gd name="connsiteX1-43" fmla="*/ 824919 w 824919"/>
              <a:gd name="connsiteY1-44" fmla="*/ 0 h 254626"/>
              <a:gd name="connsiteX2-45" fmla="*/ 629656 w 824919"/>
              <a:gd name="connsiteY2-46" fmla="*/ 254626 h 254626"/>
              <a:gd name="connsiteX3-47" fmla="*/ 0 w 824919"/>
              <a:gd name="connsiteY3-48" fmla="*/ 249864 h 254626"/>
              <a:gd name="connsiteX4-49" fmla="*/ 171450 w 824919"/>
              <a:gd name="connsiteY4-50" fmla="*/ 4763 h 254626"/>
              <a:gd name="connsiteX0-51" fmla="*/ 180975 w 824919"/>
              <a:gd name="connsiteY0-52" fmla="*/ 0 h 272088"/>
              <a:gd name="connsiteX1-53" fmla="*/ 824919 w 824919"/>
              <a:gd name="connsiteY1-54" fmla="*/ 17462 h 272088"/>
              <a:gd name="connsiteX2-55" fmla="*/ 629656 w 824919"/>
              <a:gd name="connsiteY2-56" fmla="*/ 272088 h 272088"/>
              <a:gd name="connsiteX3-57" fmla="*/ 0 w 824919"/>
              <a:gd name="connsiteY3-58" fmla="*/ 267326 h 272088"/>
              <a:gd name="connsiteX4-59" fmla="*/ 180975 w 824919"/>
              <a:gd name="connsiteY4-60" fmla="*/ 0 h 272088"/>
              <a:gd name="connsiteX0-61" fmla="*/ 180975 w 812219"/>
              <a:gd name="connsiteY0-62" fmla="*/ 7938 h 280026"/>
              <a:gd name="connsiteX1-63" fmla="*/ 812219 w 812219"/>
              <a:gd name="connsiteY1-64" fmla="*/ 0 h 280026"/>
              <a:gd name="connsiteX2-65" fmla="*/ 629656 w 812219"/>
              <a:gd name="connsiteY2-66" fmla="*/ 280026 h 280026"/>
              <a:gd name="connsiteX3-67" fmla="*/ 0 w 812219"/>
              <a:gd name="connsiteY3-68" fmla="*/ 275264 h 280026"/>
              <a:gd name="connsiteX4-69" fmla="*/ 180975 w 812219"/>
              <a:gd name="connsiteY4-70" fmla="*/ 7938 h 28002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12219" h="280026">
                <a:moveTo>
                  <a:pt x="180975" y="7938"/>
                </a:moveTo>
                <a:lnTo>
                  <a:pt x="812219" y="0"/>
                </a:lnTo>
                <a:lnTo>
                  <a:pt x="629656" y="280026"/>
                </a:lnTo>
                <a:lnTo>
                  <a:pt x="0" y="275264"/>
                </a:lnTo>
                <a:lnTo>
                  <a:pt x="180975" y="7938"/>
                </a:lnTo>
                <a:close/>
              </a:path>
            </a:pathLst>
          </a:custGeom>
          <a:solidFill>
            <a:srgbClr val="A9DE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722640" y="3114517"/>
            <a:ext cx="601447" cy="584775"/>
          </a:xfrm>
          <a:prstGeom prst="rect">
            <a:avLst/>
          </a:prstGeom>
          <a:noFill/>
        </p:spPr>
        <p:txBody>
          <a:bodyPr wrap="none" rtlCol="0">
            <a:spAutoFit/>
          </a:bodyPr>
          <a:lstStyle/>
          <a:p>
            <a:r>
              <a:rPr lang="en-US" altLang="zh-CN" sz="3200" b="1" dirty="0">
                <a:solidFill>
                  <a:schemeClr val="bg1"/>
                </a:solidFill>
              </a:rPr>
              <a:t>01</a:t>
            </a:r>
            <a:endParaRPr lang="zh-CN" altLang="en-US" sz="3200" b="1" dirty="0">
              <a:solidFill>
                <a:schemeClr val="bg1"/>
              </a:solidFill>
            </a:endParaRPr>
          </a:p>
        </p:txBody>
      </p:sp>
      <p:sp>
        <p:nvSpPr>
          <p:cNvPr id="18" name="文本框 17"/>
          <p:cNvSpPr txBox="1"/>
          <p:nvPr/>
        </p:nvSpPr>
        <p:spPr>
          <a:xfrm>
            <a:off x="3245359" y="3972346"/>
            <a:ext cx="601447" cy="584775"/>
          </a:xfrm>
          <a:prstGeom prst="rect">
            <a:avLst/>
          </a:prstGeom>
          <a:noFill/>
        </p:spPr>
        <p:txBody>
          <a:bodyPr wrap="none" rtlCol="0">
            <a:spAutoFit/>
          </a:bodyPr>
          <a:lstStyle/>
          <a:p>
            <a:r>
              <a:rPr lang="en-US" altLang="zh-CN" sz="3200" b="1" dirty="0">
                <a:solidFill>
                  <a:schemeClr val="bg1"/>
                </a:solidFill>
              </a:rPr>
              <a:t>02</a:t>
            </a:r>
            <a:endParaRPr lang="zh-CN" altLang="en-US" sz="3200" b="1" dirty="0">
              <a:solidFill>
                <a:schemeClr val="bg1"/>
              </a:solidFill>
            </a:endParaRPr>
          </a:p>
        </p:txBody>
      </p:sp>
      <p:sp>
        <p:nvSpPr>
          <p:cNvPr id="19" name="文本框 18"/>
          <p:cNvSpPr txBox="1"/>
          <p:nvPr/>
        </p:nvSpPr>
        <p:spPr>
          <a:xfrm>
            <a:off x="1665668" y="4773838"/>
            <a:ext cx="601447" cy="584775"/>
          </a:xfrm>
          <a:prstGeom prst="rect">
            <a:avLst/>
          </a:prstGeom>
          <a:noFill/>
        </p:spPr>
        <p:txBody>
          <a:bodyPr wrap="none" rtlCol="0">
            <a:spAutoFit/>
          </a:bodyPr>
          <a:lstStyle/>
          <a:p>
            <a:r>
              <a:rPr lang="en-US" altLang="zh-CN" sz="3200" b="1" dirty="0">
                <a:solidFill>
                  <a:schemeClr val="bg1"/>
                </a:solidFill>
              </a:rPr>
              <a:t>03</a:t>
            </a:r>
            <a:endParaRPr lang="zh-CN" altLang="en-US" sz="3200" b="1" dirty="0">
              <a:solidFill>
                <a:schemeClr val="bg1"/>
              </a:solidFill>
            </a:endParaRPr>
          </a:p>
        </p:txBody>
      </p:sp>
      <p:sp>
        <p:nvSpPr>
          <p:cNvPr id="20" name="文本框 19"/>
          <p:cNvSpPr txBox="1"/>
          <p:nvPr/>
        </p:nvSpPr>
        <p:spPr>
          <a:xfrm>
            <a:off x="6761967" y="3978743"/>
            <a:ext cx="601447" cy="584775"/>
          </a:xfrm>
          <a:prstGeom prst="rect">
            <a:avLst/>
          </a:prstGeom>
          <a:noFill/>
        </p:spPr>
        <p:txBody>
          <a:bodyPr wrap="none" rtlCol="0">
            <a:spAutoFit/>
          </a:bodyPr>
          <a:lstStyle/>
          <a:p>
            <a:r>
              <a:rPr lang="en-US" altLang="zh-CN" sz="3200" b="1" dirty="0">
                <a:solidFill>
                  <a:schemeClr val="bg1"/>
                </a:solidFill>
              </a:rPr>
              <a:t>04</a:t>
            </a:r>
            <a:endParaRPr lang="zh-CN" altLang="en-US" sz="3200" b="1" dirty="0">
              <a:solidFill>
                <a:schemeClr val="bg1"/>
              </a:solidFill>
            </a:endParaRPr>
          </a:p>
        </p:txBody>
      </p:sp>
      <p:sp>
        <p:nvSpPr>
          <p:cNvPr id="21" name="文本框 20"/>
          <p:cNvSpPr txBox="1"/>
          <p:nvPr/>
        </p:nvSpPr>
        <p:spPr>
          <a:xfrm>
            <a:off x="8221014" y="4773838"/>
            <a:ext cx="601447" cy="584775"/>
          </a:xfrm>
          <a:prstGeom prst="rect">
            <a:avLst/>
          </a:prstGeom>
          <a:noFill/>
        </p:spPr>
        <p:txBody>
          <a:bodyPr wrap="none" rtlCol="0">
            <a:spAutoFit/>
          </a:bodyPr>
          <a:lstStyle/>
          <a:p>
            <a:r>
              <a:rPr lang="en-US" altLang="zh-CN" sz="3200" b="1" dirty="0">
                <a:solidFill>
                  <a:schemeClr val="bg1"/>
                </a:solidFill>
              </a:rPr>
              <a:t>05</a:t>
            </a:r>
            <a:endParaRPr lang="zh-CN" altLang="en-US" sz="3200" b="1" dirty="0">
              <a:solidFill>
                <a:schemeClr val="bg1"/>
              </a:solidFill>
            </a:endParaRPr>
          </a:p>
        </p:txBody>
      </p:sp>
      <p:grpSp>
        <p:nvGrpSpPr>
          <p:cNvPr id="22" name="组合 21"/>
          <p:cNvGrpSpPr/>
          <p:nvPr/>
        </p:nvGrpSpPr>
        <p:grpSpPr>
          <a:xfrm>
            <a:off x="1117417" y="3487253"/>
            <a:ext cx="1295070" cy="1178538"/>
            <a:chOff x="1506187" y="3018971"/>
            <a:chExt cx="1295070" cy="1178538"/>
          </a:xfrm>
        </p:grpSpPr>
        <p:cxnSp>
          <p:nvCxnSpPr>
            <p:cNvPr id="23" name="直接连接符 22"/>
            <p:cNvCxnSpPr/>
            <p:nvPr/>
          </p:nvCxnSpPr>
          <p:spPr>
            <a:xfrm flipH="1" flipV="1">
              <a:off x="2193918" y="3018971"/>
              <a:ext cx="607339" cy="1178538"/>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506187" y="3018971"/>
              <a:ext cx="684887" cy="0"/>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799008" y="2621927"/>
            <a:ext cx="1295070" cy="1178538"/>
            <a:chOff x="1506187" y="3018971"/>
            <a:chExt cx="1295070" cy="1178538"/>
          </a:xfrm>
        </p:grpSpPr>
        <p:cxnSp>
          <p:nvCxnSpPr>
            <p:cNvPr id="26" name="直接连接符 25"/>
            <p:cNvCxnSpPr/>
            <p:nvPr/>
          </p:nvCxnSpPr>
          <p:spPr>
            <a:xfrm flipH="1" flipV="1">
              <a:off x="2193918" y="3018971"/>
              <a:ext cx="607339" cy="1178538"/>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506187" y="3018971"/>
              <a:ext cx="684887" cy="0"/>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flipH="1">
            <a:off x="8123829" y="2705268"/>
            <a:ext cx="1230525" cy="1119801"/>
            <a:chOff x="1506187" y="3018971"/>
            <a:chExt cx="1295070" cy="1178538"/>
          </a:xfrm>
        </p:grpSpPr>
        <p:cxnSp>
          <p:nvCxnSpPr>
            <p:cNvPr id="29" name="直接连接符 28"/>
            <p:cNvCxnSpPr/>
            <p:nvPr/>
          </p:nvCxnSpPr>
          <p:spPr>
            <a:xfrm flipH="1" flipV="1">
              <a:off x="2193918" y="3018971"/>
              <a:ext cx="607339" cy="1178538"/>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506187" y="3018971"/>
              <a:ext cx="684887" cy="0"/>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flipH="1">
            <a:off x="9676125" y="3897878"/>
            <a:ext cx="811570" cy="738544"/>
            <a:chOff x="1506187" y="3018971"/>
            <a:chExt cx="1295070" cy="1178538"/>
          </a:xfrm>
        </p:grpSpPr>
        <p:cxnSp>
          <p:nvCxnSpPr>
            <p:cNvPr id="32" name="直接连接符 31"/>
            <p:cNvCxnSpPr/>
            <p:nvPr/>
          </p:nvCxnSpPr>
          <p:spPr>
            <a:xfrm flipH="1" flipV="1">
              <a:off x="2193918" y="3018971"/>
              <a:ext cx="607339" cy="1178538"/>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506187" y="3018971"/>
              <a:ext cx="684887" cy="0"/>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grpSp>
      <p:sp>
        <p:nvSpPr>
          <p:cNvPr id="34" name="矩形 33"/>
          <p:cNvSpPr/>
          <p:nvPr/>
        </p:nvSpPr>
        <p:spPr>
          <a:xfrm>
            <a:off x="2576184" y="1810150"/>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5" name="文本框 34"/>
          <p:cNvSpPr txBox="1"/>
          <p:nvPr/>
        </p:nvSpPr>
        <p:spPr>
          <a:xfrm>
            <a:off x="2343525" y="1558156"/>
            <a:ext cx="1803667" cy="369332"/>
          </a:xfrm>
          <a:prstGeom prst="rect">
            <a:avLst/>
          </a:prstGeom>
          <a:noFill/>
        </p:spPr>
        <p:txBody>
          <a:bodyPr wrap="square" rtlCol="0">
            <a:spAutoFit/>
          </a:bodyPr>
          <a:lstStyle/>
          <a:p>
            <a:pPr algn="r"/>
            <a:r>
              <a:rPr lang="zh-CN" altLang="en-US" dirty="0">
                <a:solidFill>
                  <a:srgbClr val="84D0D8"/>
                </a:solidFill>
                <a:latin typeface="微软雅黑" panose="020B0503020204020204" pitchFamily="34" charset="-122"/>
                <a:ea typeface="微软雅黑" panose="020B0503020204020204" pitchFamily="34" charset="-122"/>
              </a:rPr>
              <a:t>单击添加标题</a:t>
            </a:r>
            <a:endParaRPr lang="zh-CN" altLang="en-US" dirty="0">
              <a:solidFill>
                <a:srgbClr val="84D0D8"/>
              </a:solidFill>
              <a:latin typeface="微软雅黑" panose="020B0503020204020204" pitchFamily="34" charset="-122"/>
              <a:ea typeface="微软雅黑" panose="020B0503020204020204" pitchFamily="34" charset="-122"/>
            </a:endParaRPr>
          </a:p>
        </p:txBody>
      </p:sp>
      <p:sp>
        <p:nvSpPr>
          <p:cNvPr id="36" name="矩形 35"/>
          <p:cNvSpPr/>
          <p:nvPr/>
        </p:nvSpPr>
        <p:spPr>
          <a:xfrm>
            <a:off x="773332" y="2710081"/>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7" name="文本框 36"/>
          <p:cNvSpPr txBox="1"/>
          <p:nvPr/>
        </p:nvSpPr>
        <p:spPr>
          <a:xfrm>
            <a:off x="540673" y="2458087"/>
            <a:ext cx="1803667" cy="369332"/>
          </a:xfrm>
          <a:prstGeom prst="rect">
            <a:avLst/>
          </a:prstGeom>
          <a:noFill/>
        </p:spPr>
        <p:txBody>
          <a:bodyPr wrap="square" rtlCol="0">
            <a:spAutoFit/>
          </a:bodyPr>
          <a:lstStyle/>
          <a:p>
            <a:pPr algn="r"/>
            <a:r>
              <a:rPr lang="zh-CN" altLang="en-US" dirty="0">
                <a:solidFill>
                  <a:srgbClr val="E2738A"/>
                </a:solidFill>
                <a:latin typeface="微软雅黑" panose="020B0503020204020204" pitchFamily="34" charset="-122"/>
                <a:ea typeface="微软雅黑" panose="020B0503020204020204" pitchFamily="34" charset="-122"/>
              </a:rPr>
              <a:t>单击添加标题</a:t>
            </a:r>
            <a:endParaRPr lang="zh-CN" altLang="en-US" dirty="0">
              <a:solidFill>
                <a:srgbClr val="E2738A"/>
              </a:solidFill>
              <a:latin typeface="微软雅黑" panose="020B0503020204020204" pitchFamily="34" charset="-122"/>
              <a:ea typeface="微软雅黑" panose="020B0503020204020204" pitchFamily="34" charset="-122"/>
            </a:endParaRPr>
          </a:p>
        </p:txBody>
      </p:sp>
      <p:sp>
        <p:nvSpPr>
          <p:cNvPr id="38" name="矩形 37"/>
          <p:cNvSpPr/>
          <p:nvPr/>
        </p:nvSpPr>
        <p:spPr>
          <a:xfrm>
            <a:off x="8307074" y="1862074"/>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39" name="文本框 38"/>
          <p:cNvSpPr txBox="1"/>
          <p:nvPr/>
        </p:nvSpPr>
        <p:spPr>
          <a:xfrm>
            <a:off x="8074415" y="1610080"/>
            <a:ext cx="1803667" cy="369332"/>
          </a:xfrm>
          <a:prstGeom prst="rect">
            <a:avLst/>
          </a:prstGeom>
          <a:noFill/>
        </p:spPr>
        <p:txBody>
          <a:bodyPr wrap="square" rtlCol="0">
            <a:spAutoFit/>
          </a:bodyPr>
          <a:lstStyle/>
          <a:p>
            <a:pPr algn="r"/>
            <a:r>
              <a:rPr lang="zh-CN" altLang="en-US" dirty="0">
                <a:solidFill>
                  <a:srgbClr val="84D0D8"/>
                </a:solidFill>
                <a:latin typeface="微软雅黑" panose="020B0503020204020204" pitchFamily="34" charset="-122"/>
                <a:ea typeface="微软雅黑" panose="020B0503020204020204" pitchFamily="34" charset="-122"/>
              </a:rPr>
              <a:t>单击添加标题</a:t>
            </a:r>
            <a:endParaRPr lang="zh-CN" altLang="en-US" dirty="0">
              <a:solidFill>
                <a:srgbClr val="84D0D8"/>
              </a:solidFill>
              <a:latin typeface="微软雅黑" panose="020B0503020204020204" pitchFamily="34" charset="-122"/>
              <a:ea typeface="微软雅黑" panose="020B0503020204020204" pitchFamily="34" charset="-122"/>
            </a:endParaRPr>
          </a:p>
        </p:txBody>
      </p:sp>
      <p:sp>
        <p:nvSpPr>
          <p:cNvPr id="40" name="矩形 39"/>
          <p:cNvSpPr/>
          <p:nvPr/>
        </p:nvSpPr>
        <p:spPr>
          <a:xfrm>
            <a:off x="9110337" y="3148373"/>
            <a:ext cx="2599576" cy="738664"/>
          </a:xfrm>
          <a:prstGeom prst="rect">
            <a:avLst/>
          </a:prstGeom>
        </p:spPr>
        <p:txBody>
          <a:bodyPr wrap="square">
            <a:spAutoFit/>
          </a:bodyPr>
          <a:lstStyle/>
          <a:p>
            <a:pPr>
              <a:lnSpc>
                <a:spcPct val="150000"/>
              </a:lnSpc>
            </a:pPr>
            <a:r>
              <a:rPr lang="zh-CN" altLang="en-US" sz="1400" dirty="0">
                <a:solidFill>
                  <a:srgbClr val="373535"/>
                </a:solidFill>
                <a:latin typeface="微软雅黑" panose="020B0503020204020204" pitchFamily="34" charset="-122"/>
                <a:ea typeface="微软雅黑" panose="020B0503020204020204" pitchFamily="34" charset="-122"/>
              </a:rPr>
              <a:t>本模板的所有素材和逻辑图表，均可自由编辑替换和移动。</a:t>
            </a:r>
            <a:endParaRPr lang="zh-CN" altLang="en-US" sz="1400" dirty="0">
              <a:solidFill>
                <a:srgbClr val="373535"/>
              </a:solidFill>
            </a:endParaRPr>
          </a:p>
        </p:txBody>
      </p:sp>
      <p:sp>
        <p:nvSpPr>
          <p:cNvPr id="41" name="文本框 40"/>
          <p:cNvSpPr txBox="1"/>
          <p:nvPr/>
        </p:nvSpPr>
        <p:spPr>
          <a:xfrm>
            <a:off x="8877678" y="2896379"/>
            <a:ext cx="1803667" cy="369332"/>
          </a:xfrm>
          <a:prstGeom prst="rect">
            <a:avLst/>
          </a:prstGeom>
          <a:noFill/>
        </p:spPr>
        <p:txBody>
          <a:bodyPr wrap="square" rtlCol="0">
            <a:spAutoFit/>
          </a:bodyPr>
          <a:lstStyle/>
          <a:p>
            <a:pPr algn="r"/>
            <a:r>
              <a:rPr lang="zh-CN" altLang="en-US" dirty="0">
                <a:solidFill>
                  <a:srgbClr val="E2738A"/>
                </a:solidFill>
                <a:latin typeface="微软雅黑" panose="020B0503020204020204" pitchFamily="34" charset="-122"/>
                <a:ea typeface="微软雅黑" panose="020B0503020204020204" pitchFamily="34" charset="-122"/>
              </a:rPr>
              <a:t>单击添加标题</a:t>
            </a:r>
            <a:endParaRPr lang="zh-CN" altLang="en-US" dirty="0">
              <a:solidFill>
                <a:srgbClr val="E2738A"/>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5168330" y="3244334"/>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031618" y="4086464"/>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521737" y="4881559"/>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1986741" y="4894888"/>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3486429" y="4081296"/>
            <a:ext cx="1803667" cy="369332"/>
          </a:xfrm>
          <a:prstGeom prst="rect">
            <a:avLst/>
          </a:prstGeom>
          <a:noFill/>
        </p:spPr>
        <p:txBody>
          <a:bodyPr wrap="square" rtlCol="0">
            <a:spAutoFit/>
          </a:bodyPr>
          <a:lstStyle/>
          <a:p>
            <a:pPr algn="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52685" y="228796"/>
            <a:ext cx="3179662" cy="717747"/>
            <a:chOff x="152685" y="228796"/>
            <a:chExt cx="3179662" cy="717747"/>
          </a:xfrm>
        </p:grpSpPr>
        <p:pic>
          <p:nvPicPr>
            <p:cNvPr id="51" name="图片 50"/>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52" name="文本框 51"/>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3963960" y="14343"/>
            <a:ext cx="8228040" cy="6800850"/>
          </a:xfrm>
          <a:prstGeom prst="rect">
            <a:avLst/>
          </a:prstGeom>
        </p:spPr>
      </p:pic>
      <p:grpSp>
        <p:nvGrpSpPr>
          <p:cNvPr id="25" name="组合 24"/>
          <p:cNvGrpSpPr/>
          <p:nvPr/>
        </p:nvGrpSpPr>
        <p:grpSpPr>
          <a:xfrm>
            <a:off x="800452" y="2583771"/>
            <a:ext cx="5440692" cy="1689128"/>
            <a:chOff x="1171927" y="2182915"/>
            <a:chExt cx="5440692" cy="1689128"/>
          </a:xfrm>
        </p:grpSpPr>
        <p:grpSp>
          <p:nvGrpSpPr>
            <p:cNvPr id="9" name="组合 8"/>
            <p:cNvGrpSpPr/>
            <p:nvPr/>
          </p:nvGrpSpPr>
          <p:grpSpPr>
            <a:xfrm>
              <a:off x="1171927" y="2182915"/>
              <a:ext cx="5440692" cy="1689128"/>
              <a:chOff x="4681584" y="2330957"/>
              <a:chExt cx="5440692" cy="1689128"/>
            </a:xfrm>
          </p:grpSpPr>
          <p:sp>
            <p:nvSpPr>
              <p:cNvPr id="23" name="文本框 22"/>
              <p:cNvSpPr txBox="1"/>
              <p:nvPr/>
            </p:nvSpPr>
            <p:spPr>
              <a:xfrm>
                <a:off x="4681584" y="2330957"/>
                <a:ext cx="5440692" cy="830997"/>
              </a:xfrm>
              <a:prstGeom prst="rect">
                <a:avLst/>
              </a:prstGeom>
              <a:noFill/>
            </p:spPr>
            <p:txBody>
              <a:bodyPr wrap="square" rtlCol="0">
                <a:spAutoFit/>
              </a:bodyPr>
              <a:lstStyle/>
              <a:p>
                <a:pPr algn="dist"/>
                <a:r>
                  <a:rPr lang="zh-CN" altLang="en-US" sz="4800" dirty="0" smtClean="0">
                    <a:solidFill>
                      <a:srgbClr val="E2738A"/>
                    </a:solidFill>
                    <a:latin typeface="幼圆" panose="02010509060101010101" pitchFamily="49" charset="-122"/>
                    <a:ea typeface="幼圆" panose="02010509060101010101" pitchFamily="49" charset="-122"/>
                  </a:rPr>
                  <a:t>谢谢您的观看</a:t>
                </a:r>
                <a:endParaRPr lang="zh-CN" altLang="en-US" sz="4800" dirty="0">
                  <a:solidFill>
                    <a:srgbClr val="E2738A"/>
                  </a:solidFill>
                  <a:latin typeface="幼圆" panose="02010509060101010101" pitchFamily="49" charset="-122"/>
                  <a:ea typeface="幼圆" panose="02010509060101010101" pitchFamily="49" charset="-122"/>
                </a:endParaRPr>
              </a:p>
            </p:txBody>
          </p:sp>
          <p:sp>
            <p:nvSpPr>
              <p:cNvPr id="24" name="文本框 23"/>
              <p:cNvSpPr txBox="1"/>
              <p:nvPr/>
            </p:nvSpPr>
            <p:spPr>
              <a:xfrm>
                <a:off x="4735513" y="3621305"/>
                <a:ext cx="4359028" cy="398780"/>
              </a:xfrm>
              <a:prstGeom prst="rect">
                <a:avLst/>
              </a:prstGeom>
              <a:noFill/>
            </p:spPr>
            <p:txBody>
              <a:bodyPr wrap="square" rtlCol="0">
                <a:spAutoFit/>
              </a:bodyPr>
              <a:lstStyle/>
              <a:p>
                <a:r>
                  <a:rPr lang="zh-CN" altLang="en-US" sz="2000" dirty="0" smtClean="0">
                    <a:solidFill>
                      <a:srgbClr val="E2738A"/>
                    </a:solidFill>
                    <a:latin typeface="幼圆" panose="02010509060101010101" pitchFamily="49" charset="-122"/>
                    <a:ea typeface="幼圆" panose="02010509060101010101" pitchFamily="49" charset="-122"/>
                  </a:rPr>
                  <a:t>汇报人：安妮</a:t>
                </a:r>
                <a:r>
                  <a:rPr lang="en-US" altLang="zh-CN" sz="2000" dirty="0" smtClean="0">
                    <a:solidFill>
                      <a:srgbClr val="E2738A"/>
                    </a:solidFill>
                    <a:latin typeface="幼圆" panose="02010509060101010101" pitchFamily="49" charset="-122"/>
                    <a:ea typeface="幼圆" panose="02010509060101010101" pitchFamily="49" charset="-122"/>
                  </a:rPr>
                  <a:t> </a:t>
                </a:r>
                <a:r>
                  <a:rPr lang="zh-CN" altLang="en-US" sz="2000" dirty="0" smtClean="0">
                    <a:solidFill>
                      <a:srgbClr val="E2738A"/>
                    </a:solidFill>
                    <a:latin typeface="幼圆" panose="02010509060101010101" pitchFamily="49" charset="-122"/>
                    <a:ea typeface="幼圆" panose="02010509060101010101" pitchFamily="49" charset="-122"/>
                  </a:rPr>
                  <a:t>汇报时间：</a:t>
                </a:r>
                <a:r>
                  <a:rPr lang="en-US" altLang="zh-CN" sz="2000" dirty="0" smtClean="0">
                    <a:solidFill>
                      <a:srgbClr val="E2738A"/>
                    </a:solidFill>
                    <a:latin typeface="幼圆" panose="02010509060101010101" pitchFamily="49" charset="-122"/>
                    <a:ea typeface="幼圆" panose="02010509060101010101" pitchFamily="49" charset="-122"/>
                  </a:rPr>
                  <a:t>2018</a:t>
                </a:r>
                <a:endParaRPr lang="zh-CN" altLang="en-US" sz="2000" dirty="0">
                  <a:solidFill>
                    <a:srgbClr val="E2738A"/>
                  </a:solidFill>
                  <a:latin typeface="幼圆" panose="02010509060101010101" pitchFamily="49" charset="-122"/>
                  <a:ea typeface="幼圆" panose="02010509060101010101" pitchFamily="49" charset="-122"/>
                </a:endParaRPr>
              </a:p>
            </p:txBody>
          </p:sp>
        </p:grpSp>
        <p:sp>
          <p:nvSpPr>
            <p:cNvPr id="17" name="文本框 16"/>
            <p:cNvSpPr txBox="1"/>
            <p:nvPr/>
          </p:nvSpPr>
          <p:spPr>
            <a:xfrm>
              <a:off x="1225856" y="2975837"/>
              <a:ext cx="5140019" cy="307777"/>
            </a:xfrm>
            <a:prstGeom prst="rect">
              <a:avLst/>
            </a:prstGeom>
            <a:noFill/>
          </p:spPr>
          <p:txBody>
            <a:bodyPr wrap="square" rtlCol="0">
              <a:spAutoFit/>
            </a:bodyPr>
            <a:lstStyle/>
            <a:p>
              <a:pPr algn="dist"/>
              <a:r>
                <a:rPr lang="en-US" altLang="zh-CN" sz="1400" dirty="0">
                  <a:solidFill>
                    <a:srgbClr val="E2738A"/>
                  </a:solidFill>
                  <a:latin typeface="幼圆" panose="02010509060101010101" pitchFamily="49" charset="-122"/>
                  <a:ea typeface="幼圆" panose="02010509060101010101" pitchFamily="49" charset="-122"/>
                </a:rPr>
                <a:t>THE PROFESSIONAL POWERPOINT TEMPLATE</a:t>
              </a:r>
              <a:endParaRPr lang="zh-CN" altLang="en-US" sz="1400" dirty="0">
                <a:solidFill>
                  <a:srgbClr val="E2738A"/>
                </a:solidFill>
                <a:latin typeface="幼圆" panose="02010509060101010101" pitchFamily="49" charset="-122"/>
                <a:ea typeface="幼圆" panose="02010509060101010101" pitchFamily="49" charset="-122"/>
              </a:endParaRPr>
            </a:p>
          </p:txBody>
        </p:sp>
        <p:cxnSp>
          <p:nvCxnSpPr>
            <p:cNvPr id="18" name="直接连接符 17"/>
            <p:cNvCxnSpPr/>
            <p:nvPr/>
          </p:nvCxnSpPr>
          <p:spPr>
            <a:xfrm>
              <a:off x="1347469" y="3366677"/>
              <a:ext cx="4588898" cy="0"/>
            </a:xfrm>
            <a:prstGeom prst="line">
              <a:avLst/>
            </a:prstGeom>
            <a:ln>
              <a:solidFill>
                <a:srgbClr val="E2738A"/>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4163985" y="0"/>
            <a:ext cx="8228040" cy="6800850"/>
          </a:xfrm>
          <a:prstGeom prst="rect">
            <a:avLst/>
          </a:prstGeom>
        </p:spPr>
      </p:pic>
      <p:sp>
        <p:nvSpPr>
          <p:cNvPr id="13" name="文本框 12"/>
          <p:cNvSpPr txBox="1"/>
          <p:nvPr/>
        </p:nvSpPr>
        <p:spPr>
          <a:xfrm>
            <a:off x="2483599" y="2553999"/>
            <a:ext cx="2877711" cy="1015663"/>
          </a:xfrm>
          <a:prstGeom prst="rect">
            <a:avLst/>
          </a:prstGeom>
          <a:noFill/>
        </p:spPr>
        <p:txBody>
          <a:bodyPr wrap="none" rtlCol="0">
            <a:spAutoFit/>
          </a:bodyPr>
          <a:lstStyle/>
          <a:p>
            <a:r>
              <a:rPr lang="en-US" altLang="zh-CN" sz="6000" dirty="0" smtClean="0">
                <a:solidFill>
                  <a:srgbClr val="E2738A"/>
                </a:solidFill>
                <a:latin typeface="幼圆" panose="02010509060101010101" pitchFamily="49" charset="-122"/>
                <a:ea typeface="幼圆" panose="02010509060101010101" pitchFamily="49" charset="-122"/>
              </a:rPr>
              <a:t>PART 01</a:t>
            </a:r>
            <a:endParaRPr lang="zh-CN" altLang="en-US" sz="6000" dirty="0">
              <a:solidFill>
                <a:srgbClr val="E2738A"/>
              </a:solidFill>
              <a:latin typeface="幼圆" panose="02010509060101010101" pitchFamily="49" charset="-122"/>
              <a:ea typeface="幼圆" panose="02010509060101010101" pitchFamily="49" charset="-122"/>
            </a:endParaRPr>
          </a:p>
        </p:txBody>
      </p:sp>
      <p:sp>
        <p:nvSpPr>
          <p:cNvPr id="14" name="文本框 13"/>
          <p:cNvSpPr txBox="1"/>
          <p:nvPr/>
        </p:nvSpPr>
        <p:spPr>
          <a:xfrm>
            <a:off x="1367909" y="3456412"/>
            <a:ext cx="5109091" cy="830997"/>
          </a:xfrm>
          <a:prstGeom prst="rect">
            <a:avLst/>
          </a:prstGeom>
          <a:noFill/>
        </p:spPr>
        <p:txBody>
          <a:bodyPr wrap="none" rtlCol="0">
            <a:spAutoFit/>
          </a:bodyPr>
          <a:lstStyle/>
          <a:p>
            <a:r>
              <a:rPr lang="zh-CN" altLang="en-US" sz="4800" dirty="0">
                <a:solidFill>
                  <a:srgbClr val="E2738A"/>
                </a:solidFill>
                <a:latin typeface="幼圆" panose="02010509060101010101" pitchFamily="49" charset="-122"/>
                <a:ea typeface="幼圆" panose="02010509060101010101" pitchFamily="49" charset="-122"/>
              </a:rPr>
              <a:t>单击此处添加标题</a:t>
            </a:r>
            <a:endParaRPr lang="zh-CN" altLang="en-US" sz="4800" dirty="0">
              <a:solidFill>
                <a:srgbClr val="E2738A"/>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280857" y="2129691"/>
            <a:ext cx="4852839" cy="3229144"/>
          </a:xfrm>
          <a:prstGeom prst="rect">
            <a:avLst/>
          </a:prstGeom>
        </p:spPr>
      </p:pic>
      <p:sp>
        <p:nvSpPr>
          <p:cNvPr id="3" name="矩形 2"/>
          <p:cNvSpPr/>
          <p:nvPr/>
        </p:nvSpPr>
        <p:spPr>
          <a:xfrm>
            <a:off x="6214752" y="2129691"/>
            <a:ext cx="4752685" cy="3229144"/>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文本框 5"/>
          <p:cNvSpPr txBox="1">
            <a:spLocks noChangeArrowheads="1"/>
          </p:cNvSpPr>
          <p:nvPr/>
        </p:nvSpPr>
        <p:spPr bwMode="auto">
          <a:xfrm>
            <a:off x="6472575" y="2453993"/>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2135" b="1" dirty="0" smtClean="0">
                <a:solidFill>
                  <a:schemeClr val="bg1"/>
                </a:solidFill>
                <a:latin typeface="微软雅黑" panose="020B0503020204020204" pitchFamily="34" charset="-122"/>
                <a:ea typeface="微软雅黑" panose="020B0503020204020204" pitchFamily="34" charset="-122"/>
              </a:rPr>
              <a:t>添加标题</a:t>
            </a:r>
            <a:endParaRPr lang="zh-CN" altLang="en-US" sz="2135" b="1" dirty="0">
              <a:solidFill>
                <a:schemeClr val="bg1"/>
              </a:solidFill>
              <a:latin typeface="微软雅黑" panose="020B0503020204020204" pitchFamily="34" charset="-122"/>
              <a:ea typeface="微软雅黑" panose="020B0503020204020204" pitchFamily="34" charset="-122"/>
            </a:endParaRPr>
          </a:p>
        </p:txBody>
      </p:sp>
      <p:sp>
        <p:nvSpPr>
          <p:cNvPr id="7" name="矩形 5"/>
          <p:cNvSpPr>
            <a:spLocks noChangeArrowheads="1"/>
          </p:cNvSpPr>
          <p:nvPr/>
        </p:nvSpPr>
        <p:spPr bwMode="auto">
          <a:xfrm>
            <a:off x="6472575" y="3146518"/>
            <a:ext cx="4271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dirty="0">
                <a:solidFill>
                  <a:schemeClr val="bg1"/>
                </a:solidFill>
                <a:latin typeface="微软雅黑" panose="020B0503020204020204" pitchFamily="34" charset="-122"/>
                <a:ea typeface="微软雅黑" panose="020B0503020204020204" pitchFamily="34" charset="-122"/>
              </a:rPr>
              <a:t>单击此处编辑您要的内容，建议您在展示时采用微软雅黑字体，本模版所有图形线条及其相应素材均可自由编辑、改色、替换</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矩形 5"/>
          <p:cNvSpPr>
            <a:spLocks noChangeArrowheads="1"/>
          </p:cNvSpPr>
          <p:nvPr/>
        </p:nvSpPr>
        <p:spPr bwMode="auto">
          <a:xfrm>
            <a:off x="6472574" y="4157144"/>
            <a:ext cx="42716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600" dirty="0">
                <a:solidFill>
                  <a:schemeClr val="bg1"/>
                </a:solidFill>
                <a:latin typeface="微软雅黑" panose="020B0503020204020204" pitchFamily="34" charset="-122"/>
                <a:ea typeface="微软雅黑" panose="020B0503020204020204" pitchFamily="34" charset="-122"/>
              </a:rPr>
              <a:t>单击此处编辑您要的内容，建议您在展示时采用微软雅黑字体，本模版所有图形线条及其相应素材均可自由编辑、改色、替换</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52685" y="228796"/>
            <a:ext cx="3179662" cy="717747"/>
            <a:chOff x="152685" y="228796"/>
            <a:chExt cx="3179662" cy="717747"/>
          </a:xfrm>
        </p:grpSpPr>
        <p:pic>
          <p:nvPicPr>
            <p:cNvPr id="15" name="图片 14"/>
            <p:cNvPicPr>
              <a:picLocks noChangeAspect="1"/>
            </p:cNvPicPr>
            <p:nvPr/>
          </p:nvPicPr>
          <p:blipFill rotWithShape="1">
            <a:blip r:embed="rId2"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16" name="文本框 15"/>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肘形连接符 4"/>
          <p:cNvCxnSpPr>
            <a:endCxn id="10" idx="16"/>
          </p:cNvCxnSpPr>
          <p:nvPr/>
        </p:nvCxnSpPr>
        <p:spPr>
          <a:xfrm rot="10800000" flipV="1">
            <a:off x="2682134" y="1577126"/>
            <a:ext cx="2352511" cy="2298486"/>
          </a:xfrm>
          <a:prstGeom prst="bentConnector3">
            <a:avLst>
              <a:gd name="adj1" fmla="val 50000"/>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034643" y="1338943"/>
            <a:ext cx="2122714" cy="522514"/>
          </a:xfrm>
          <a:prstGeom prst="rect">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53"/>
          <p:cNvSpPr>
            <a:spLocks noEditPoints="1"/>
          </p:cNvSpPr>
          <p:nvPr/>
        </p:nvSpPr>
        <p:spPr bwMode="auto">
          <a:xfrm>
            <a:off x="2110311" y="3525228"/>
            <a:ext cx="704419" cy="700768"/>
          </a:xfrm>
          <a:custGeom>
            <a:avLst/>
            <a:gdLst>
              <a:gd name="T0" fmla="*/ 43 w 85"/>
              <a:gd name="T1" fmla="*/ 0 h 84"/>
              <a:gd name="T2" fmla="*/ 73 w 85"/>
              <a:gd name="T3" fmla="*/ 12 h 84"/>
              <a:gd name="T4" fmla="*/ 85 w 85"/>
              <a:gd name="T5" fmla="*/ 42 h 84"/>
              <a:gd name="T6" fmla="*/ 73 w 85"/>
              <a:gd name="T7" fmla="*/ 72 h 84"/>
              <a:gd name="T8" fmla="*/ 43 w 85"/>
              <a:gd name="T9" fmla="*/ 84 h 84"/>
              <a:gd name="T10" fmla="*/ 13 w 85"/>
              <a:gd name="T11" fmla="*/ 72 h 84"/>
              <a:gd name="T12" fmla="*/ 0 w 85"/>
              <a:gd name="T13" fmla="*/ 42 h 84"/>
              <a:gd name="T14" fmla="*/ 13 w 85"/>
              <a:gd name="T15" fmla="*/ 12 h 84"/>
              <a:gd name="T16" fmla="*/ 43 w 85"/>
              <a:gd name="T17" fmla="*/ 0 h 84"/>
              <a:gd name="T18" fmla="*/ 62 w 85"/>
              <a:gd name="T19" fmla="*/ 23 h 84"/>
              <a:gd name="T20" fmla="*/ 43 w 85"/>
              <a:gd name="T21" fmla="*/ 15 h 84"/>
              <a:gd name="T22" fmla="*/ 24 w 85"/>
              <a:gd name="T23" fmla="*/ 23 h 84"/>
              <a:gd name="T24" fmla="*/ 16 w 85"/>
              <a:gd name="T25" fmla="*/ 42 h 84"/>
              <a:gd name="T26" fmla="*/ 24 w 85"/>
              <a:gd name="T27" fmla="*/ 61 h 84"/>
              <a:gd name="T28" fmla="*/ 43 w 85"/>
              <a:gd name="T29" fmla="*/ 69 h 84"/>
              <a:gd name="T30" fmla="*/ 62 w 85"/>
              <a:gd name="T31" fmla="*/ 61 h 84"/>
              <a:gd name="T32" fmla="*/ 69 w 85"/>
              <a:gd name="T33" fmla="*/ 42 h 84"/>
              <a:gd name="T34" fmla="*/ 62 w 85"/>
              <a:gd name="T35" fmla="*/ 23 h 84"/>
              <a:gd name="T36" fmla="*/ 35 w 85"/>
              <a:gd name="T37" fmla="*/ 23 h 84"/>
              <a:gd name="T38" fmla="*/ 22 w 85"/>
              <a:gd name="T39" fmla="*/ 36 h 84"/>
              <a:gd name="T40" fmla="*/ 44 w 85"/>
              <a:gd name="T41" fmla="*/ 31 h 84"/>
              <a:gd name="T42" fmla="*/ 35 w 85"/>
              <a:gd name="T43" fmla="*/ 23 h 84"/>
              <a:gd name="T44" fmla="*/ 22 w 85"/>
              <a:gd name="T45" fmla="*/ 39 h 84"/>
              <a:gd name="T46" fmla="*/ 28 w 85"/>
              <a:gd name="T47" fmla="*/ 57 h 84"/>
              <a:gd name="T48" fmla="*/ 34 w 85"/>
              <a:gd name="T49" fmla="*/ 36 h 84"/>
              <a:gd name="T50" fmla="*/ 22 w 85"/>
              <a:gd name="T51" fmla="*/ 39 h 84"/>
              <a:gd name="T52" fmla="*/ 30 w 85"/>
              <a:gd name="T53" fmla="*/ 59 h 84"/>
              <a:gd name="T54" fmla="*/ 48 w 85"/>
              <a:gd name="T55" fmla="*/ 63 h 84"/>
              <a:gd name="T56" fmla="*/ 34 w 85"/>
              <a:gd name="T57" fmla="*/ 47 h 84"/>
              <a:gd name="T58" fmla="*/ 30 w 85"/>
              <a:gd name="T59" fmla="*/ 59 h 84"/>
              <a:gd name="T60" fmla="*/ 51 w 85"/>
              <a:gd name="T61" fmla="*/ 61 h 84"/>
              <a:gd name="T62" fmla="*/ 63 w 85"/>
              <a:gd name="T63" fmla="*/ 48 h 84"/>
              <a:gd name="T64" fmla="*/ 42 w 85"/>
              <a:gd name="T65" fmla="*/ 53 h 84"/>
              <a:gd name="T66" fmla="*/ 51 w 85"/>
              <a:gd name="T67" fmla="*/ 61 h 84"/>
              <a:gd name="T68" fmla="*/ 64 w 85"/>
              <a:gd name="T69" fmla="*/ 45 h 84"/>
              <a:gd name="T70" fmla="*/ 58 w 85"/>
              <a:gd name="T71" fmla="*/ 27 h 84"/>
              <a:gd name="T72" fmla="*/ 52 w 85"/>
              <a:gd name="T73" fmla="*/ 48 h 84"/>
              <a:gd name="T74" fmla="*/ 64 w 85"/>
              <a:gd name="T75" fmla="*/ 45 h 84"/>
              <a:gd name="T76" fmla="*/ 55 w 85"/>
              <a:gd name="T77" fmla="*/ 25 h 84"/>
              <a:gd name="T78" fmla="*/ 38 w 85"/>
              <a:gd name="T79" fmla="*/ 22 h 84"/>
              <a:gd name="T80" fmla="*/ 53 w 85"/>
              <a:gd name="T81" fmla="*/ 36 h 84"/>
              <a:gd name="T82" fmla="*/ 55 w 85"/>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4">
                <a:moveTo>
                  <a:pt x="43" y="0"/>
                </a:moveTo>
                <a:cubicBezTo>
                  <a:pt x="54" y="0"/>
                  <a:pt x="65" y="4"/>
                  <a:pt x="73" y="12"/>
                </a:cubicBezTo>
                <a:cubicBezTo>
                  <a:pt x="80" y="20"/>
                  <a:pt x="85" y="30"/>
                  <a:pt x="85" y="42"/>
                </a:cubicBezTo>
                <a:cubicBezTo>
                  <a:pt x="85" y="54"/>
                  <a:pt x="80" y="64"/>
                  <a:pt x="73" y="72"/>
                </a:cubicBezTo>
                <a:cubicBezTo>
                  <a:pt x="65" y="79"/>
                  <a:pt x="54" y="84"/>
                  <a:pt x="43" y="84"/>
                </a:cubicBezTo>
                <a:cubicBezTo>
                  <a:pt x="31" y="84"/>
                  <a:pt x="20" y="79"/>
                  <a:pt x="13" y="72"/>
                </a:cubicBezTo>
                <a:cubicBezTo>
                  <a:pt x="5" y="64"/>
                  <a:pt x="0" y="54"/>
                  <a:pt x="0" y="42"/>
                </a:cubicBezTo>
                <a:cubicBezTo>
                  <a:pt x="0" y="30"/>
                  <a:pt x="5" y="20"/>
                  <a:pt x="13" y="12"/>
                </a:cubicBezTo>
                <a:cubicBezTo>
                  <a:pt x="20" y="4"/>
                  <a:pt x="31" y="0"/>
                  <a:pt x="43" y="0"/>
                </a:cubicBezTo>
                <a:close/>
                <a:moveTo>
                  <a:pt x="62" y="23"/>
                </a:moveTo>
                <a:cubicBezTo>
                  <a:pt x="57" y="18"/>
                  <a:pt x="50" y="15"/>
                  <a:pt x="43" y="15"/>
                </a:cubicBezTo>
                <a:cubicBezTo>
                  <a:pt x="35" y="15"/>
                  <a:pt x="29" y="18"/>
                  <a:pt x="24" y="23"/>
                </a:cubicBezTo>
                <a:cubicBezTo>
                  <a:pt x="19" y="28"/>
                  <a:pt x="16" y="35"/>
                  <a:pt x="16" y="42"/>
                </a:cubicBezTo>
                <a:cubicBezTo>
                  <a:pt x="16" y="49"/>
                  <a:pt x="19" y="56"/>
                  <a:pt x="24" y="61"/>
                </a:cubicBezTo>
                <a:cubicBezTo>
                  <a:pt x="29" y="66"/>
                  <a:pt x="35" y="69"/>
                  <a:pt x="43" y="69"/>
                </a:cubicBezTo>
                <a:cubicBezTo>
                  <a:pt x="50" y="69"/>
                  <a:pt x="57" y="66"/>
                  <a:pt x="62" y="61"/>
                </a:cubicBezTo>
                <a:cubicBezTo>
                  <a:pt x="66" y="56"/>
                  <a:pt x="69" y="49"/>
                  <a:pt x="69" y="42"/>
                </a:cubicBezTo>
                <a:cubicBezTo>
                  <a:pt x="69" y="35"/>
                  <a:pt x="66" y="28"/>
                  <a:pt x="62" y="23"/>
                </a:cubicBezTo>
                <a:close/>
                <a:moveTo>
                  <a:pt x="35" y="23"/>
                </a:moveTo>
                <a:cubicBezTo>
                  <a:pt x="27" y="26"/>
                  <a:pt x="24" y="31"/>
                  <a:pt x="22" y="36"/>
                </a:cubicBezTo>
                <a:cubicBezTo>
                  <a:pt x="44" y="31"/>
                  <a:pt x="44" y="31"/>
                  <a:pt x="44" y="31"/>
                </a:cubicBezTo>
                <a:cubicBezTo>
                  <a:pt x="35" y="23"/>
                  <a:pt x="35" y="23"/>
                  <a:pt x="35" y="23"/>
                </a:cubicBezTo>
                <a:close/>
                <a:moveTo>
                  <a:pt x="22" y="39"/>
                </a:moveTo>
                <a:cubicBezTo>
                  <a:pt x="21" y="47"/>
                  <a:pt x="24" y="53"/>
                  <a:pt x="28" y="57"/>
                </a:cubicBezTo>
                <a:cubicBezTo>
                  <a:pt x="34" y="36"/>
                  <a:pt x="34" y="36"/>
                  <a:pt x="34" y="36"/>
                </a:cubicBezTo>
                <a:cubicBezTo>
                  <a:pt x="22" y="39"/>
                  <a:pt x="22" y="39"/>
                  <a:pt x="22" y="39"/>
                </a:cubicBezTo>
                <a:close/>
                <a:moveTo>
                  <a:pt x="30" y="59"/>
                </a:moveTo>
                <a:cubicBezTo>
                  <a:pt x="36" y="63"/>
                  <a:pt x="42" y="64"/>
                  <a:pt x="48" y="63"/>
                </a:cubicBezTo>
                <a:cubicBezTo>
                  <a:pt x="34" y="47"/>
                  <a:pt x="34" y="47"/>
                  <a:pt x="34" y="47"/>
                </a:cubicBezTo>
                <a:cubicBezTo>
                  <a:pt x="30" y="59"/>
                  <a:pt x="30" y="59"/>
                  <a:pt x="30" y="59"/>
                </a:cubicBezTo>
                <a:close/>
                <a:moveTo>
                  <a:pt x="51" y="61"/>
                </a:moveTo>
                <a:cubicBezTo>
                  <a:pt x="58" y="58"/>
                  <a:pt x="61" y="53"/>
                  <a:pt x="63" y="48"/>
                </a:cubicBezTo>
                <a:cubicBezTo>
                  <a:pt x="42" y="53"/>
                  <a:pt x="42" y="53"/>
                  <a:pt x="42" y="53"/>
                </a:cubicBezTo>
                <a:cubicBezTo>
                  <a:pt x="51" y="61"/>
                  <a:pt x="51" y="61"/>
                  <a:pt x="51" y="61"/>
                </a:cubicBezTo>
                <a:close/>
                <a:moveTo>
                  <a:pt x="64" y="45"/>
                </a:moveTo>
                <a:cubicBezTo>
                  <a:pt x="64" y="37"/>
                  <a:pt x="62" y="32"/>
                  <a:pt x="58" y="27"/>
                </a:cubicBezTo>
                <a:cubicBezTo>
                  <a:pt x="52" y="48"/>
                  <a:pt x="52" y="48"/>
                  <a:pt x="52" y="48"/>
                </a:cubicBezTo>
                <a:cubicBezTo>
                  <a:pt x="64" y="45"/>
                  <a:pt x="64" y="45"/>
                  <a:pt x="64" y="45"/>
                </a:cubicBezTo>
                <a:close/>
                <a:moveTo>
                  <a:pt x="55" y="25"/>
                </a:moveTo>
                <a:cubicBezTo>
                  <a:pt x="49" y="21"/>
                  <a:pt x="43" y="20"/>
                  <a:pt x="38" y="22"/>
                </a:cubicBezTo>
                <a:cubicBezTo>
                  <a:pt x="53" y="36"/>
                  <a:pt x="53" y="36"/>
                  <a:pt x="53" y="36"/>
                </a:cubicBezTo>
                <a:lnTo>
                  <a:pt x="55" y="25"/>
                </a:lnTo>
                <a:close/>
              </a:path>
            </a:pathLst>
          </a:custGeom>
          <a:solidFill>
            <a:srgbClr val="E2738A"/>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Freeform 356"/>
          <p:cNvSpPr>
            <a:spLocks noEditPoints="1"/>
          </p:cNvSpPr>
          <p:nvPr/>
        </p:nvSpPr>
        <p:spPr bwMode="auto">
          <a:xfrm>
            <a:off x="4529748" y="3429000"/>
            <a:ext cx="504895" cy="795732"/>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rgbClr val="84D0D8"/>
          </a:solidFill>
          <a:ln>
            <a:noFill/>
          </a:ln>
        </p:spPr>
        <p:txBody>
          <a:bodyPr lIns="80296" tIns="40148" rIns="80296" bIns="40148"/>
          <a:lstStyle/>
          <a:p>
            <a:pPr eaLnBrk="1" fontAlgn="auto" hangingPunct="1">
              <a:spcBef>
                <a:spcPts val="0"/>
              </a:spcBef>
              <a:spcAft>
                <a:spcPts val="0"/>
              </a:spcAft>
              <a:defRPr/>
            </a:pPr>
            <a:endParaRPr kumimoji="0" lang="zh-CN" altLang="en-US" sz="1580">
              <a:solidFill>
                <a:srgbClr val="82B347"/>
              </a:solidFill>
              <a:latin typeface="Calibri" panose="020F0502020204030204"/>
            </a:endParaRPr>
          </a:p>
        </p:txBody>
      </p:sp>
      <p:sp>
        <p:nvSpPr>
          <p:cNvPr id="12" name="KSO_Shape"/>
          <p:cNvSpPr/>
          <p:nvPr/>
        </p:nvSpPr>
        <p:spPr>
          <a:xfrm>
            <a:off x="6749661" y="3505200"/>
            <a:ext cx="727242" cy="74082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1580">
              <a:solidFill>
                <a:prstClr val="white"/>
              </a:solidFill>
            </a:endParaRPr>
          </a:p>
        </p:txBody>
      </p:sp>
      <p:sp>
        <p:nvSpPr>
          <p:cNvPr id="13" name="Freeform 26"/>
          <p:cNvSpPr>
            <a:spLocks noEditPoints="1"/>
          </p:cNvSpPr>
          <p:nvPr/>
        </p:nvSpPr>
        <p:spPr bwMode="auto">
          <a:xfrm>
            <a:off x="9191921" y="3487128"/>
            <a:ext cx="632479" cy="730821"/>
          </a:xfrm>
          <a:custGeom>
            <a:avLst/>
            <a:gdLst>
              <a:gd name="T0" fmla="*/ 1137 w 1137"/>
              <a:gd name="T1" fmla="*/ 1189 h 1313"/>
              <a:gd name="T2" fmla="*/ 802 w 1137"/>
              <a:gd name="T3" fmla="*/ 777 h 1313"/>
              <a:gd name="T4" fmla="*/ 655 w 1137"/>
              <a:gd name="T5" fmla="*/ 1245 h 1313"/>
              <a:gd name="T6" fmla="*/ 608 w 1137"/>
              <a:gd name="T7" fmla="*/ 958 h 1313"/>
              <a:gd name="T8" fmla="*/ 529 w 1137"/>
              <a:gd name="T9" fmla="*/ 958 h 1313"/>
              <a:gd name="T10" fmla="*/ 482 w 1137"/>
              <a:gd name="T11" fmla="*/ 1245 h 1313"/>
              <a:gd name="T12" fmla="*/ 335 w 1137"/>
              <a:gd name="T13" fmla="*/ 777 h 1313"/>
              <a:gd name="T14" fmla="*/ 0 w 1137"/>
              <a:gd name="T15" fmla="*/ 1189 h 1313"/>
              <a:gd name="T16" fmla="*/ 0 w 1137"/>
              <a:gd name="T17" fmla="*/ 1195 h 1313"/>
              <a:gd name="T18" fmla="*/ 0 w 1137"/>
              <a:gd name="T19" fmla="*/ 1198 h 1313"/>
              <a:gd name="T20" fmla="*/ 568 w 1137"/>
              <a:gd name="T21" fmla="*/ 1302 h 1313"/>
              <a:gd name="T22" fmla="*/ 1137 w 1137"/>
              <a:gd name="T23" fmla="*/ 1198 h 1313"/>
              <a:gd name="T24" fmla="*/ 1137 w 1137"/>
              <a:gd name="T25" fmla="*/ 1195 h 1313"/>
              <a:gd name="T26" fmla="*/ 1137 w 1137"/>
              <a:gd name="T27" fmla="*/ 1189 h 1313"/>
              <a:gd name="T28" fmla="*/ 598 w 1137"/>
              <a:gd name="T29" fmla="*/ 814 h 1313"/>
              <a:gd name="T30" fmla="*/ 539 w 1137"/>
              <a:gd name="T31" fmla="*/ 814 h 1313"/>
              <a:gd name="T32" fmla="*/ 523 w 1137"/>
              <a:gd name="T33" fmla="*/ 821 h 1313"/>
              <a:gd name="T34" fmla="*/ 500 w 1137"/>
              <a:gd name="T35" fmla="*/ 843 h 1313"/>
              <a:gd name="T36" fmla="*/ 496 w 1137"/>
              <a:gd name="T37" fmla="*/ 871 h 1313"/>
              <a:gd name="T38" fmla="*/ 525 w 1137"/>
              <a:gd name="T39" fmla="*/ 919 h 1313"/>
              <a:gd name="T40" fmla="*/ 544 w 1137"/>
              <a:gd name="T41" fmla="*/ 930 h 1313"/>
              <a:gd name="T42" fmla="*/ 593 w 1137"/>
              <a:gd name="T43" fmla="*/ 930 h 1313"/>
              <a:gd name="T44" fmla="*/ 612 w 1137"/>
              <a:gd name="T45" fmla="*/ 919 h 1313"/>
              <a:gd name="T46" fmla="*/ 641 w 1137"/>
              <a:gd name="T47" fmla="*/ 871 h 1313"/>
              <a:gd name="T48" fmla="*/ 637 w 1137"/>
              <a:gd name="T49" fmla="*/ 843 h 1313"/>
              <a:gd name="T50" fmla="*/ 614 w 1137"/>
              <a:gd name="T51" fmla="*/ 821 h 1313"/>
              <a:gd name="T52" fmla="*/ 598 w 1137"/>
              <a:gd name="T53" fmla="*/ 814 h 1313"/>
              <a:gd name="T54" fmla="*/ 568 w 1137"/>
              <a:gd name="T55" fmla="*/ 700 h 1313"/>
              <a:gd name="T56" fmla="*/ 822 w 1137"/>
              <a:gd name="T57" fmla="*/ 326 h 1313"/>
              <a:gd name="T58" fmla="*/ 568 w 1137"/>
              <a:gd name="T59" fmla="*/ 0 h 1313"/>
              <a:gd name="T60" fmla="*/ 315 w 1137"/>
              <a:gd name="T61" fmla="*/ 326 h 1313"/>
              <a:gd name="T62" fmla="*/ 568 w 1137"/>
              <a:gd name="T63" fmla="*/ 70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7" h="1313">
                <a:moveTo>
                  <a:pt x="1137" y="1189"/>
                </a:moveTo>
                <a:cubicBezTo>
                  <a:pt x="1137" y="1017"/>
                  <a:pt x="1000" y="853"/>
                  <a:pt x="802" y="777"/>
                </a:cubicBezTo>
                <a:lnTo>
                  <a:pt x="655" y="1245"/>
                </a:lnTo>
                <a:lnTo>
                  <a:pt x="608" y="958"/>
                </a:lnTo>
                <a:lnTo>
                  <a:pt x="529" y="958"/>
                </a:lnTo>
                <a:lnTo>
                  <a:pt x="482" y="1245"/>
                </a:lnTo>
                <a:lnTo>
                  <a:pt x="335" y="777"/>
                </a:lnTo>
                <a:cubicBezTo>
                  <a:pt x="138" y="853"/>
                  <a:pt x="0" y="1017"/>
                  <a:pt x="0" y="1189"/>
                </a:cubicBezTo>
                <a:cubicBezTo>
                  <a:pt x="0" y="1191"/>
                  <a:pt x="0" y="1193"/>
                  <a:pt x="0" y="1195"/>
                </a:cubicBezTo>
                <a:cubicBezTo>
                  <a:pt x="0" y="1196"/>
                  <a:pt x="0" y="1197"/>
                  <a:pt x="0" y="1198"/>
                </a:cubicBezTo>
                <a:cubicBezTo>
                  <a:pt x="0" y="1313"/>
                  <a:pt x="119" y="1302"/>
                  <a:pt x="568" y="1302"/>
                </a:cubicBezTo>
                <a:cubicBezTo>
                  <a:pt x="1047" y="1302"/>
                  <a:pt x="1137" y="1313"/>
                  <a:pt x="1137" y="1198"/>
                </a:cubicBezTo>
                <a:cubicBezTo>
                  <a:pt x="1137" y="1197"/>
                  <a:pt x="1137" y="1196"/>
                  <a:pt x="1137" y="1195"/>
                </a:cubicBezTo>
                <a:cubicBezTo>
                  <a:pt x="1137" y="1193"/>
                  <a:pt x="1137" y="1191"/>
                  <a:pt x="1137" y="1189"/>
                </a:cubicBezTo>
                <a:close/>
                <a:moveTo>
                  <a:pt x="598" y="814"/>
                </a:moveTo>
                <a:lnTo>
                  <a:pt x="539" y="814"/>
                </a:lnTo>
                <a:cubicBezTo>
                  <a:pt x="533" y="814"/>
                  <a:pt x="527" y="816"/>
                  <a:pt x="523" y="821"/>
                </a:cubicBezTo>
                <a:lnTo>
                  <a:pt x="500" y="843"/>
                </a:lnTo>
                <a:cubicBezTo>
                  <a:pt x="493" y="851"/>
                  <a:pt x="491" y="862"/>
                  <a:pt x="496" y="871"/>
                </a:cubicBezTo>
                <a:lnTo>
                  <a:pt x="525" y="919"/>
                </a:lnTo>
                <a:cubicBezTo>
                  <a:pt x="529" y="926"/>
                  <a:pt x="536" y="930"/>
                  <a:pt x="544" y="930"/>
                </a:cubicBezTo>
                <a:lnTo>
                  <a:pt x="593" y="930"/>
                </a:lnTo>
                <a:cubicBezTo>
                  <a:pt x="601" y="930"/>
                  <a:pt x="608" y="926"/>
                  <a:pt x="612" y="919"/>
                </a:cubicBezTo>
                <a:lnTo>
                  <a:pt x="641" y="871"/>
                </a:lnTo>
                <a:cubicBezTo>
                  <a:pt x="646" y="862"/>
                  <a:pt x="644" y="851"/>
                  <a:pt x="637" y="843"/>
                </a:cubicBezTo>
                <a:lnTo>
                  <a:pt x="614" y="821"/>
                </a:lnTo>
                <a:cubicBezTo>
                  <a:pt x="610" y="816"/>
                  <a:pt x="604" y="814"/>
                  <a:pt x="598" y="814"/>
                </a:cubicBezTo>
                <a:close/>
                <a:moveTo>
                  <a:pt x="568" y="700"/>
                </a:moveTo>
                <a:cubicBezTo>
                  <a:pt x="708" y="700"/>
                  <a:pt x="822" y="506"/>
                  <a:pt x="822" y="326"/>
                </a:cubicBezTo>
                <a:cubicBezTo>
                  <a:pt x="822" y="146"/>
                  <a:pt x="708" y="0"/>
                  <a:pt x="568" y="0"/>
                </a:cubicBezTo>
                <a:cubicBezTo>
                  <a:pt x="429" y="0"/>
                  <a:pt x="315" y="146"/>
                  <a:pt x="315" y="326"/>
                </a:cubicBezTo>
                <a:cubicBezTo>
                  <a:pt x="315" y="506"/>
                  <a:pt x="429" y="700"/>
                  <a:pt x="568" y="700"/>
                </a:cubicBezTo>
                <a:close/>
              </a:path>
            </a:pathLst>
          </a:custGeom>
          <a:solidFill>
            <a:srgbClr val="84D0D8"/>
          </a:solidFill>
          <a:ln>
            <a:noFill/>
          </a:ln>
        </p:spPr>
        <p:txBody>
          <a:bodyPr/>
          <a:lstStyle/>
          <a:p>
            <a:endParaRPr lang="zh-CN" altLang="en-US">
              <a:solidFill>
                <a:srgbClr val="82B347"/>
              </a:solidFill>
            </a:endParaRPr>
          </a:p>
        </p:txBody>
      </p:sp>
      <p:cxnSp>
        <p:nvCxnSpPr>
          <p:cNvPr id="14" name="肘形连接符 13"/>
          <p:cNvCxnSpPr/>
          <p:nvPr/>
        </p:nvCxnSpPr>
        <p:spPr>
          <a:xfrm rot="5400000">
            <a:off x="4503696" y="2596511"/>
            <a:ext cx="1965409" cy="495300"/>
          </a:xfrm>
          <a:prstGeom prst="bentConnector3">
            <a:avLst>
              <a:gd name="adj1" fmla="val 10040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16200000" flipH="1">
            <a:off x="5503820" y="2691761"/>
            <a:ext cx="1965410" cy="304800"/>
          </a:xfrm>
          <a:prstGeom prst="bentConnector3">
            <a:avLst>
              <a:gd name="adj1" fmla="val 999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516725" y="1415534"/>
            <a:ext cx="1122200" cy="36933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532760" y="4558183"/>
            <a:ext cx="1803667" cy="400110"/>
          </a:xfrm>
          <a:prstGeom prst="rect">
            <a:avLst/>
          </a:prstGeom>
          <a:noFill/>
        </p:spPr>
        <p:txBody>
          <a:bodyPr wrap="square" rtlCol="0">
            <a:spAutoFit/>
          </a:bodyPr>
          <a:lstStyle/>
          <a:p>
            <a:r>
              <a:rPr lang="zh-CN" altLang="en-US" sz="2000" b="1" dirty="0">
                <a:solidFill>
                  <a:srgbClr val="84D0D8"/>
                </a:solidFill>
                <a:latin typeface="微软雅黑" panose="020B0503020204020204" pitchFamily="34" charset="-122"/>
                <a:ea typeface="微软雅黑" panose="020B0503020204020204" pitchFamily="34" charset="-122"/>
              </a:rPr>
              <a:t>单击添加标题</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18" name="矩形 17"/>
          <p:cNvSpPr/>
          <p:nvPr/>
        </p:nvSpPr>
        <p:spPr>
          <a:xfrm>
            <a:off x="8532760" y="5008044"/>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600" dirty="0"/>
          </a:p>
        </p:txBody>
      </p:sp>
      <p:sp>
        <p:nvSpPr>
          <p:cNvPr id="19" name="文本框 18"/>
          <p:cNvSpPr txBox="1"/>
          <p:nvPr/>
        </p:nvSpPr>
        <p:spPr>
          <a:xfrm>
            <a:off x="6356216" y="4558183"/>
            <a:ext cx="1803667" cy="400110"/>
          </a:xfrm>
          <a:prstGeom prst="rect">
            <a:avLst/>
          </a:prstGeom>
          <a:noFill/>
        </p:spPr>
        <p:txBody>
          <a:bodyPr wrap="square" rtlCol="0">
            <a:spAutoFit/>
          </a:bodyPr>
          <a:lstStyle/>
          <a:p>
            <a:r>
              <a:rPr lang="zh-CN" altLang="en-US" sz="2000" b="1" dirty="0">
                <a:solidFill>
                  <a:srgbClr val="E2738A"/>
                </a:solidFill>
                <a:latin typeface="微软雅黑" panose="020B0503020204020204" pitchFamily="34" charset="-122"/>
                <a:ea typeface="微软雅黑" panose="020B0503020204020204" pitchFamily="34" charset="-122"/>
              </a:rPr>
              <a:t>单击添加标题</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0" name="矩形 19"/>
          <p:cNvSpPr/>
          <p:nvPr/>
        </p:nvSpPr>
        <p:spPr>
          <a:xfrm>
            <a:off x="6356216" y="5008044"/>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600" dirty="0"/>
          </a:p>
        </p:txBody>
      </p:sp>
      <p:sp>
        <p:nvSpPr>
          <p:cNvPr id="21" name="文本框 20"/>
          <p:cNvSpPr txBox="1"/>
          <p:nvPr/>
        </p:nvSpPr>
        <p:spPr>
          <a:xfrm>
            <a:off x="3930384" y="4558183"/>
            <a:ext cx="1803667" cy="400110"/>
          </a:xfrm>
          <a:prstGeom prst="rect">
            <a:avLst/>
          </a:prstGeom>
          <a:noFill/>
        </p:spPr>
        <p:txBody>
          <a:bodyPr wrap="square" rtlCol="0">
            <a:spAutoFit/>
          </a:bodyPr>
          <a:lstStyle/>
          <a:p>
            <a:r>
              <a:rPr lang="zh-CN" altLang="en-US" sz="2000" b="1" dirty="0">
                <a:solidFill>
                  <a:srgbClr val="84D0D8"/>
                </a:solidFill>
                <a:latin typeface="微软雅黑" panose="020B0503020204020204" pitchFamily="34" charset="-122"/>
                <a:ea typeface="微软雅黑" panose="020B0503020204020204" pitchFamily="34" charset="-122"/>
              </a:rPr>
              <a:t>单击添加标题</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22" name="矩形 21"/>
          <p:cNvSpPr/>
          <p:nvPr/>
        </p:nvSpPr>
        <p:spPr>
          <a:xfrm>
            <a:off x="3930384" y="5008044"/>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600" dirty="0"/>
          </a:p>
        </p:txBody>
      </p:sp>
      <p:sp>
        <p:nvSpPr>
          <p:cNvPr id="23" name="文本框 22"/>
          <p:cNvSpPr txBox="1"/>
          <p:nvPr/>
        </p:nvSpPr>
        <p:spPr>
          <a:xfrm>
            <a:off x="1520363" y="4607934"/>
            <a:ext cx="1803667" cy="400110"/>
          </a:xfrm>
          <a:prstGeom prst="rect">
            <a:avLst/>
          </a:prstGeom>
          <a:noFill/>
        </p:spPr>
        <p:txBody>
          <a:bodyPr wrap="square" rtlCol="0">
            <a:spAutoFit/>
          </a:bodyPr>
          <a:lstStyle/>
          <a:p>
            <a:r>
              <a:rPr lang="zh-CN" altLang="en-US" sz="2000" b="1" dirty="0">
                <a:solidFill>
                  <a:srgbClr val="E2738A"/>
                </a:solidFill>
                <a:latin typeface="微软雅黑" panose="020B0503020204020204" pitchFamily="34" charset="-122"/>
                <a:ea typeface="微软雅黑" panose="020B0503020204020204" pitchFamily="34" charset="-122"/>
              </a:rPr>
              <a:t>单击添加标题</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4" name="矩形 23"/>
          <p:cNvSpPr/>
          <p:nvPr/>
        </p:nvSpPr>
        <p:spPr>
          <a:xfrm>
            <a:off x="1520363" y="5057795"/>
            <a:ext cx="1803667" cy="1200329"/>
          </a:xfrm>
          <a:prstGeom prst="rect">
            <a:avLst/>
          </a:prstGeom>
        </p:spPr>
        <p:txBody>
          <a:bodyPr wrap="square">
            <a:spAutoFit/>
          </a:bodyPr>
          <a:lstStyle/>
          <a:p>
            <a:pPr algn="ctr">
              <a:lnSpc>
                <a:spcPct val="150000"/>
              </a:lnSpc>
            </a:pPr>
            <a:r>
              <a:rPr lang="zh-CN" altLang="en-US" sz="1600" dirty="0">
                <a:solidFill>
                  <a:schemeClr val="bg2">
                    <a:lumMod val="25000"/>
                  </a:schemeClr>
                </a:solidFill>
                <a:latin typeface="微软雅黑" panose="020B0503020204020204" pitchFamily="34" charset="-122"/>
                <a:ea typeface="微软雅黑" panose="020B0503020204020204" pitchFamily="34" charset="-122"/>
              </a:rPr>
              <a:t>作品中目录框架完整，您可以根据实际进行增添。</a:t>
            </a:r>
            <a:endParaRPr lang="zh-CN" altLang="en-US" sz="1600" dirty="0"/>
          </a:p>
        </p:txBody>
      </p:sp>
      <p:cxnSp>
        <p:nvCxnSpPr>
          <p:cNvPr id="25" name="肘形连接符 24"/>
          <p:cNvCxnSpPr>
            <a:stCxn id="9" idx="3"/>
          </p:cNvCxnSpPr>
          <p:nvPr/>
        </p:nvCxnSpPr>
        <p:spPr>
          <a:xfrm>
            <a:off x="7157357" y="1600200"/>
            <a:ext cx="1522186" cy="2226666"/>
          </a:xfrm>
          <a:prstGeom prst="bentConnector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677275" y="3826866"/>
            <a:ext cx="51464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52685" y="228796"/>
            <a:ext cx="3179662" cy="717747"/>
            <a:chOff x="152685" y="228796"/>
            <a:chExt cx="3179662" cy="717747"/>
          </a:xfrm>
        </p:grpSpPr>
        <p:pic>
          <p:nvPicPr>
            <p:cNvPr id="28" name="图片 27"/>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0" name="文本框 29"/>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a:stCxn id="2" idx="4"/>
          </p:cNvCxnSpPr>
          <p:nvPr/>
        </p:nvCxnSpPr>
        <p:spPr>
          <a:xfrm flipH="1">
            <a:off x="2214643" y="1651456"/>
            <a:ext cx="1" cy="4481555"/>
          </a:xfrm>
          <a:prstGeom prst="line">
            <a:avLst/>
          </a:prstGeom>
          <a:ln w="12700">
            <a:solidFill>
              <a:schemeClr val="tx1">
                <a:lumMod val="75000"/>
                <a:lumOff val="2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2087234" y="139663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087234" y="2551480"/>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087234" y="3706323"/>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087234" y="486116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87234" y="5950827"/>
            <a:ext cx="254819" cy="254819"/>
          </a:xfrm>
          <a:prstGeom prst="ellipse">
            <a:avLst/>
          </a:prstGeom>
          <a:solidFill>
            <a:schemeClr val="bg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18"/>
          <p:cNvSpPr txBox="1"/>
          <p:nvPr/>
        </p:nvSpPr>
        <p:spPr>
          <a:xfrm>
            <a:off x="2526399" y="1797623"/>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endParaRPr lang="zh-CN" altLang="en-US" sz="1600" dirty="0">
              <a:solidFill>
                <a:srgbClr val="505050"/>
              </a:solidFill>
              <a:latin typeface="微软雅黑" panose="020B0503020204020204" pitchFamily="34" charset="-122"/>
              <a:ea typeface="微软雅黑" panose="020B0503020204020204" pitchFamily="34" charset="-122"/>
            </a:endParaRPr>
          </a:p>
        </p:txBody>
      </p:sp>
      <p:sp>
        <p:nvSpPr>
          <p:cNvPr id="25" name="文本框 119"/>
          <p:cNvSpPr txBox="1"/>
          <p:nvPr/>
        </p:nvSpPr>
        <p:spPr>
          <a:xfrm>
            <a:off x="2589298" y="1396637"/>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E2738A"/>
                </a:solidFill>
                <a:latin typeface="微软雅黑" panose="020B0503020204020204" pitchFamily="34" charset="-122"/>
                <a:ea typeface="微软雅黑" panose="020B0503020204020204" pitchFamily="34" charset="-122"/>
              </a:rPr>
              <a:t>输入文字</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26" name="文本框 118"/>
          <p:cNvSpPr txBox="1"/>
          <p:nvPr/>
        </p:nvSpPr>
        <p:spPr>
          <a:xfrm>
            <a:off x="2526399" y="2857309"/>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endParaRPr lang="zh-CN" altLang="en-US" sz="1600" dirty="0">
              <a:solidFill>
                <a:srgbClr val="505050"/>
              </a:solidFill>
              <a:latin typeface="微软雅黑" panose="020B0503020204020204" pitchFamily="34" charset="-122"/>
              <a:ea typeface="微软雅黑" panose="020B0503020204020204" pitchFamily="34" charset="-122"/>
            </a:endParaRPr>
          </a:p>
        </p:txBody>
      </p:sp>
      <p:sp>
        <p:nvSpPr>
          <p:cNvPr id="27" name="文本框 119"/>
          <p:cNvSpPr txBox="1"/>
          <p:nvPr/>
        </p:nvSpPr>
        <p:spPr>
          <a:xfrm>
            <a:off x="2589298" y="2467009"/>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84D0D8"/>
                </a:solidFill>
                <a:latin typeface="微软雅黑" panose="020B0503020204020204" pitchFamily="34" charset="-122"/>
                <a:ea typeface="微软雅黑" panose="020B0503020204020204" pitchFamily="34" charset="-122"/>
              </a:rPr>
              <a:t>输入文字</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28" name="文本框 118"/>
          <p:cNvSpPr txBox="1"/>
          <p:nvPr/>
        </p:nvSpPr>
        <p:spPr>
          <a:xfrm>
            <a:off x="2526399" y="3916995"/>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endParaRPr lang="zh-CN" altLang="en-US" sz="1600" dirty="0">
              <a:solidFill>
                <a:srgbClr val="505050"/>
              </a:solidFill>
              <a:latin typeface="微软雅黑" panose="020B0503020204020204" pitchFamily="34" charset="-122"/>
              <a:ea typeface="微软雅黑" panose="020B0503020204020204" pitchFamily="34" charset="-122"/>
            </a:endParaRPr>
          </a:p>
        </p:txBody>
      </p:sp>
      <p:sp>
        <p:nvSpPr>
          <p:cNvPr id="29" name="文本框 119"/>
          <p:cNvSpPr txBox="1"/>
          <p:nvPr/>
        </p:nvSpPr>
        <p:spPr>
          <a:xfrm>
            <a:off x="2589298" y="3537381"/>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E2738A"/>
                </a:solidFill>
                <a:latin typeface="微软雅黑" panose="020B0503020204020204" pitchFamily="34" charset="-122"/>
                <a:ea typeface="微软雅黑" panose="020B0503020204020204" pitchFamily="34" charset="-122"/>
              </a:rPr>
              <a:t>输入文字</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sp>
        <p:nvSpPr>
          <p:cNvPr id="30" name="文本框 118"/>
          <p:cNvSpPr txBox="1"/>
          <p:nvPr/>
        </p:nvSpPr>
        <p:spPr>
          <a:xfrm>
            <a:off x="2526399" y="4976681"/>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endParaRPr lang="zh-CN" altLang="en-US" sz="1600" dirty="0">
              <a:solidFill>
                <a:srgbClr val="505050"/>
              </a:solidFill>
              <a:latin typeface="微软雅黑" panose="020B0503020204020204" pitchFamily="34" charset="-122"/>
              <a:ea typeface="微软雅黑" panose="020B0503020204020204" pitchFamily="34" charset="-122"/>
            </a:endParaRPr>
          </a:p>
        </p:txBody>
      </p:sp>
      <p:sp>
        <p:nvSpPr>
          <p:cNvPr id="31" name="文本框 119"/>
          <p:cNvSpPr txBox="1"/>
          <p:nvPr/>
        </p:nvSpPr>
        <p:spPr>
          <a:xfrm>
            <a:off x="2589298" y="4607753"/>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84D0D8"/>
                </a:solidFill>
                <a:latin typeface="微软雅黑" panose="020B0503020204020204" pitchFamily="34" charset="-122"/>
                <a:ea typeface="微软雅黑" panose="020B0503020204020204" pitchFamily="34" charset="-122"/>
              </a:rPr>
              <a:t>输入文字</a:t>
            </a:r>
            <a:endParaRPr lang="zh-CN" altLang="en-US" sz="2000" b="1" dirty="0">
              <a:solidFill>
                <a:srgbClr val="84D0D8"/>
              </a:solidFill>
              <a:latin typeface="微软雅黑" panose="020B0503020204020204" pitchFamily="34" charset="-122"/>
              <a:ea typeface="微软雅黑" panose="020B0503020204020204" pitchFamily="34" charset="-122"/>
            </a:endParaRPr>
          </a:p>
        </p:txBody>
      </p:sp>
      <p:sp>
        <p:nvSpPr>
          <p:cNvPr id="32" name="文本框 118"/>
          <p:cNvSpPr txBox="1"/>
          <p:nvPr/>
        </p:nvSpPr>
        <p:spPr>
          <a:xfrm>
            <a:off x="2526399" y="6036369"/>
            <a:ext cx="8287913"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505050"/>
                </a:solidFill>
                <a:latin typeface="微软雅黑" panose="020B0503020204020204" pitchFamily="34" charset="-122"/>
                <a:ea typeface="微软雅黑" panose="020B0503020204020204" pitchFamily="34" charset="-122"/>
              </a:rPr>
              <a:t>单击此处添加您的编辑文字标题，您的团队名称您的公司名称单击此处添加您</a:t>
            </a:r>
            <a:endParaRPr lang="zh-CN" altLang="en-US" sz="1600" dirty="0">
              <a:solidFill>
                <a:srgbClr val="505050"/>
              </a:solidFill>
              <a:latin typeface="微软雅黑" panose="020B0503020204020204" pitchFamily="34" charset="-122"/>
              <a:ea typeface="微软雅黑" panose="020B0503020204020204" pitchFamily="34" charset="-122"/>
            </a:endParaRPr>
          </a:p>
        </p:txBody>
      </p:sp>
      <p:sp>
        <p:nvSpPr>
          <p:cNvPr id="34" name="文本框 119"/>
          <p:cNvSpPr txBox="1"/>
          <p:nvPr/>
        </p:nvSpPr>
        <p:spPr>
          <a:xfrm>
            <a:off x="2589298" y="5678126"/>
            <a:ext cx="192118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E2738A"/>
                </a:solidFill>
                <a:latin typeface="微软雅黑" panose="020B0503020204020204" pitchFamily="34" charset="-122"/>
                <a:ea typeface="微软雅黑" panose="020B0503020204020204" pitchFamily="34" charset="-122"/>
              </a:rPr>
              <a:t>输入文字</a:t>
            </a:r>
            <a:endParaRPr lang="zh-CN" altLang="en-US" sz="2000" b="1" dirty="0">
              <a:solidFill>
                <a:srgbClr val="E2738A"/>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152685" y="228796"/>
            <a:ext cx="3179662" cy="717747"/>
            <a:chOff x="152685" y="228796"/>
            <a:chExt cx="3179662" cy="717747"/>
          </a:xfrm>
        </p:grpSpPr>
        <p:pic>
          <p:nvPicPr>
            <p:cNvPr id="40" name="图片 39"/>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41" name="文本框 40"/>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flipV="1">
            <a:off x="5791200" y="2311400"/>
            <a:ext cx="0" cy="4546600"/>
          </a:xfrm>
          <a:prstGeom prst="straightConnector1">
            <a:avLst/>
          </a:prstGeom>
          <a:ln w="1905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207000" y="3124200"/>
            <a:ext cx="1168400" cy="1128713"/>
          </a:xfrm>
          <a:prstGeom prst="roundRect">
            <a:avLst>
              <a:gd name="adj" fmla="val 9769"/>
            </a:avLst>
          </a:pr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8" name="Rounded Rectangle 7"/>
          <p:cNvSpPr/>
          <p:nvPr/>
        </p:nvSpPr>
        <p:spPr>
          <a:xfrm>
            <a:off x="5207000" y="5156200"/>
            <a:ext cx="1168400" cy="1128713"/>
          </a:xfrm>
          <a:prstGeom prst="roundRect">
            <a:avLst>
              <a:gd name="adj" fmla="val 9769"/>
            </a:avLst>
          </a:pr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grpSp>
        <p:nvGrpSpPr>
          <p:cNvPr id="11" name="Group 10"/>
          <p:cNvGrpSpPr/>
          <p:nvPr/>
        </p:nvGrpSpPr>
        <p:grpSpPr>
          <a:xfrm>
            <a:off x="5588682" y="5486200"/>
            <a:ext cx="405039" cy="469203"/>
            <a:chOff x="3581400" y="3905251"/>
            <a:chExt cx="160338" cy="185738"/>
          </a:xfrm>
          <a:solidFill>
            <a:schemeClr val="bg1"/>
          </a:solidFill>
        </p:grpSpPr>
        <p:sp>
          <p:nvSpPr>
            <p:cNvPr id="12"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3"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4"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5"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grpSp>
        <p:nvGrpSpPr>
          <p:cNvPr id="16" name="Group 15"/>
          <p:cNvGrpSpPr/>
          <p:nvPr/>
        </p:nvGrpSpPr>
        <p:grpSpPr>
          <a:xfrm>
            <a:off x="5628123" y="3429000"/>
            <a:ext cx="326155" cy="492424"/>
            <a:chOff x="549275" y="4406901"/>
            <a:chExt cx="161926" cy="244475"/>
          </a:xfrm>
          <a:solidFill>
            <a:schemeClr val="bg1"/>
          </a:solidFill>
        </p:grpSpPr>
        <p:sp>
          <p:nvSpPr>
            <p:cNvPr id="17" name="Freeform 62"/>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sp>
          <p:nvSpPr>
            <p:cNvPr id="18" name="Freeform 63"/>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spcBef>
                  <a:spcPts val="0"/>
                </a:spcBef>
                <a:spcAft>
                  <a:spcPts val="0"/>
                </a:spcAft>
                <a:defRPr/>
              </a:pPr>
              <a:endParaRPr lang="en-US" sz="3200">
                <a:latin typeface="+mn-lt"/>
                <a:ea typeface="+mn-ea"/>
              </a:endParaRPr>
            </a:p>
          </p:txBody>
        </p:sp>
      </p:grpSp>
      <p:sp>
        <p:nvSpPr>
          <p:cNvPr id="20" name="Right Brace 19"/>
          <p:cNvSpPr/>
          <p:nvPr/>
        </p:nvSpPr>
        <p:spPr>
          <a:xfrm rot="5400000">
            <a:off x="8331200" y="2717800"/>
            <a:ext cx="3048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19221" t="29398" r="17921" b="13718"/>
          <a:stretch>
            <a:fillRect/>
          </a:stretch>
        </p:blipFill>
        <p:spPr bwMode="auto">
          <a:xfrm>
            <a:off x="7018338" y="4694238"/>
            <a:ext cx="2930525" cy="176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ight Brace 24"/>
          <p:cNvSpPr/>
          <p:nvPr/>
        </p:nvSpPr>
        <p:spPr>
          <a:xfrm rot="5400000" flipH="1">
            <a:off x="2921000" y="3098800"/>
            <a:ext cx="355600" cy="3556000"/>
          </a:xfrm>
          <a:prstGeom prst="rightBrac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sz="3200"/>
          </a:p>
        </p:txBody>
      </p:sp>
      <p:graphicFrame>
        <p:nvGraphicFramePr>
          <p:cNvPr id="26" name="Chart 25"/>
          <p:cNvGraphicFramePr/>
          <p:nvPr/>
        </p:nvGraphicFramePr>
        <p:xfrm>
          <a:off x="1930400" y="2865438"/>
          <a:ext cx="2286000" cy="1935162"/>
        </p:xfrm>
        <a:graphic>
          <a:graphicData uri="http://schemas.openxmlformats.org/drawingml/2006/chart">
            <c:chart xmlns:c="http://schemas.openxmlformats.org/drawingml/2006/chart" xmlns:r="http://schemas.openxmlformats.org/officeDocument/2006/relationships" r:id="rId1"/>
          </a:graphicData>
        </a:graphic>
      </p:graphicFrame>
      <p:sp>
        <p:nvSpPr>
          <p:cNvPr id="27" name="Rectangle 26"/>
          <p:cNvSpPr/>
          <p:nvPr/>
        </p:nvSpPr>
        <p:spPr>
          <a:xfrm>
            <a:off x="2336800" y="3486150"/>
            <a:ext cx="1473200" cy="666750"/>
          </a:xfrm>
          <a:prstGeom prst="rect">
            <a:avLst/>
          </a:prstGeom>
        </p:spPr>
        <p:txBody>
          <a:bodyPr>
            <a:spAutoFit/>
          </a:bodyPr>
          <a:lstStyle/>
          <a:p>
            <a:pPr algn="ctr" eaLnBrk="1" fontAlgn="auto" hangingPunct="1">
              <a:spcBef>
                <a:spcPts val="0"/>
              </a:spcBef>
              <a:spcAft>
                <a:spcPts val="0"/>
              </a:spcAft>
              <a:defRPr/>
            </a:pPr>
            <a:r>
              <a:rPr lang="en-US" sz="3735" dirty="0">
                <a:solidFill>
                  <a:srgbClr val="E2738A"/>
                </a:solidFill>
                <a:latin typeface="Open Sans" pitchFamily="34" charset="0"/>
                <a:ea typeface="Open Sans" pitchFamily="34" charset="0"/>
                <a:cs typeface="Open Sans" pitchFamily="34" charset="0"/>
              </a:rPr>
              <a:t>60%</a:t>
            </a:r>
            <a:endParaRPr lang="en-US" sz="3200" dirty="0">
              <a:solidFill>
                <a:srgbClr val="E2738A"/>
              </a:solidFill>
              <a:latin typeface="Open Sans" pitchFamily="34" charset="0"/>
              <a:ea typeface="Open Sans" pitchFamily="34" charset="0"/>
              <a:cs typeface="Open Sans" pitchFamily="34" charset="0"/>
            </a:endParaRPr>
          </a:p>
        </p:txBody>
      </p:sp>
      <p:sp>
        <p:nvSpPr>
          <p:cNvPr id="23" name="矩形 22"/>
          <p:cNvSpPr/>
          <p:nvPr/>
        </p:nvSpPr>
        <p:spPr>
          <a:xfrm>
            <a:off x="6748463" y="3265488"/>
            <a:ext cx="3513137" cy="831850"/>
          </a:xfrm>
          <a:prstGeom prst="rect">
            <a:avLst/>
          </a:prstGeom>
        </p:spPr>
        <p:txBody>
          <a:bodyPr>
            <a:spAutoFit/>
          </a:bodyPr>
          <a:lstStyle/>
          <a:p>
            <a:pPr eaLnBrk="1" fontAlgn="auto" hangingPunct="1">
              <a:spcBef>
                <a:spcPts val="0"/>
              </a:spcBef>
              <a:spcAft>
                <a:spcPts val="0"/>
              </a:spcAft>
              <a:defRPr/>
            </a:pPr>
            <a:r>
              <a:rPr lang="zh-CN" altLang="en-US" sz="1600" dirty="0">
                <a:solidFill>
                  <a:schemeClr val="tx1">
                    <a:lumMod val="75000"/>
                    <a:lumOff val="25000"/>
                  </a:schemeClr>
                </a:solidFill>
                <a:latin typeface="Open Sans" pitchFamily="34" charset="0"/>
                <a:ea typeface="Open Sans" pitchFamily="34" charset="0"/>
                <a:cs typeface="Open Sans"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mn-lt"/>
              <a:ea typeface="+mn-ea"/>
            </a:endParaRPr>
          </a:p>
        </p:txBody>
      </p:sp>
      <p:sp>
        <p:nvSpPr>
          <p:cNvPr id="28" name="文本框 27"/>
          <p:cNvSpPr txBox="1"/>
          <p:nvPr/>
        </p:nvSpPr>
        <p:spPr>
          <a:xfrm>
            <a:off x="6748463" y="2851150"/>
            <a:ext cx="1663700" cy="706438"/>
          </a:xfrm>
          <a:prstGeom prst="rect">
            <a:avLst/>
          </a:prstGeom>
          <a:noFill/>
        </p:spPr>
        <p:txBody>
          <a:bodyPr>
            <a:spAutoFit/>
          </a:bodyPr>
          <a:lstStyle/>
          <a:p>
            <a:pPr eaLnBrk="1" fontAlgn="auto" hangingPunct="1">
              <a:spcBef>
                <a:spcPts val="0"/>
              </a:spcBef>
              <a:spcAft>
                <a:spcPts val="0"/>
              </a:spcAft>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1296988" y="5540375"/>
            <a:ext cx="3513137" cy="830263"/>
          </a:xfrm>
          <a:prstGeom prst="rect">
            <a:avLst/>
          </a:prstGeom>
        </p:spPr>
        <p:txBody>
          <a:bodyPr>
            <a:spAutoFit/>
          </a:bodyPr>
          <a:lstStyle/>
          <a:p>
            <a:pPr algn="r" eaLnBrk="1" fontAlgn="auto" hangingPunct="1">
              <a:spcBef>
                <a:spcPts val="0"/>
              </a:spcBef>
              <a:spcAft>
                <a:spcPts val="0"/>
              </a:spcAft>
              <a:defRPr/>
            </a:pPr>
            <a:r>
              <a:rPr lang="zh-CN" altLang="en-US" sz="1600" dirty="0">
                <a:solidFill>
                  <a:schemeClr val="tx1">
                    <a:lumMod val="75000"/>
                    <a:lumOff val="25000"/>
                  </a:schemeClr>
                </a:solidFill>
                <a:latin typeface="Open Sans" pitchFamily="34" charset="0"/>
                <a:ea typeface="Open Sans" pitchFamily="34" charset="0"/>
                <a:cs typeface="Open Sans" pitchFamily="34" charset="0"/>
              </a:rPr>
              <a:t>单击此处添加您的编辑文字标题您的团队名称您的公司名称单击此处添加您的编辑文字</a:t>
            </a:r>
            <a:endParaRPr lang="zh-CN" altLang="en-US" sz="1600" dirty="0">
              <a:solidFill>
                <a:schemeClr val="tx1">
                  <a:lumMod val="75000"/>
                  <a:lumOff val="25000"/>
                </a:schemeClr>
              </a:solidFill>
              <a:latin typeface="+mn-lt"/>
              <a:ea typeface="+mn-ea"/>
            </a:endParaRPr>
          </a:p>
        </p:txBody>
      </p:sp>
      <p:sp>
        <p:nvSpPr>
          <p:cNvPr id="30" name="文本框 29"/>
          <p:cNvSpPr txBox="1"/>
          <p:nvPr/>
        </p:nvSpPr>
        <p:spPr>
          <a:xfrm>
            <a:off x="3146425" y="5124450"/>
            <a:ext cx="1663700" cy="708025"/>
          </a:xfrm>
          <a:prstGeom prst="rect">
            <a:avLst/>
          </a:prstGeom>
          <a:noFill/>
        </p:spPr>
        <p:txBody>
          <a:bodyPr>
            <a:spAutoFit/>
          </a:bodyPr>
          <a:lstStyle/>
          <a:p>
            <a:pPr algn="r" eaLnBrk="1" fontAlgn="auto" hangingPunct="1">
              <a:spcBef>
                <a:spcPts val="0"/>
              </a:spcBef>
              <a:spcAft>
                <a:spcPts val="0"/>
              </a:spcAft>
              <a:defRP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文字内容</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r" eaLnBrk="1" fontAlgn="auto" hangingPunct="1">
              <a:spcBef>
                <a:spcPts val="0"/>
              </a:spcBef>
              <a:spcAft>
                <a:spcPts val="0"/>
              </a:spcAft>
              <a:defRPr/>
            </a:pP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37904"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16800" y="4894263"/>
            <a:ext cx="2070100" cy="129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152685" y="228796"/>
            <a:ext cx="3179662" cy="717747"/>
            <a:chOff x="152685" y="228796"/>
            <a:chExt cx="3179662" cy="717747"/>
          </a:xfrm>
        </p:grpSpPr>
        <p:pic>
          <p:nvPicPr>
            <p:cNvPr id="33" name="图片 32"/>
            <p:cNvPicPr>
              <a:picLocks noChangeAspect="1"/>
            </p:cNvPicPr>
            <p:nvPr/>
          </p:nvPicPr>
          <p:blipFill rotWithShape="1">
            <a:blip r:embed="rId4"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6" name="文本框 35"/>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2248860" y="2237969"/>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248860" y="3126969"/>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2248860" y="4015968"/>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273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48860" y="4904966"/>
            <a:ext cx="3857172" cy="538845"/>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84D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3124624" y="2308944"/>
            <a:ext cx="2841045"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2655798" y="3197944"/>
            <a:ext cx="3309871"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3492925" y="4086943"/>
            <a:ext cx="2472744"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2977770" y="4975941"/>
            <a:ext cx="2987898" cy="396893"/>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7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7"/>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317322" y="2385528"/>
            <a:ext cx="572593" cy="307777"/>
          </a:xfrm>
          <a:prstGeom prst="rect">
            <a:avLst/>
          </a:prstGeom>
          <a:noFill/>
        </p:spPr>
        <p:txBody>
          <a:bodyPr wrap="none" rtlCol="0">
            <a:spAutoFit/>
          </a:bodyPr>
          <a:lstStyle/>
          <a:p>
            <a:r>
              <a:rPr lang="en-US" altLang="zh-CN" sz="1400" b="1" dirty="0">
                <a:solidFill>
                  <a:srgbClr val="E2738A"/>
                </a:solidFill>
                <a:latin typeface="微软雅黑" panose="020B0503020204020204" pitchFamily="34" charset="-122"/>
                <a:ea typeface="微软雅黑" panose="020B0503020204020204" pitchFamily="34" charset="-122"/>
              </a:rPr>
              <a:t>70%</a:t>
            </a:r>
            <a:endParaRPr lang="zh-CN" altLang="en-US" sz="1400" b="1" dirty="0">
              <a:solidFill>
                <a:srgbClr val="E2738A"/>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5317324" y="3242501"/>
            <a:ext cx="572593" cy="307777"/>
          </a:xfrm>
          <a:prstGeom prst="rect">
            <a:avLst/>
          </a:prstGeom>
          <a:noFill/>
        </p:spPr>
        <p:txBody>
          <a:bodyPr wrap="none" rtlCol="0">
            <a:spAutoFit/>
          </a:bodyPr>
          <a:lstStyle/>
          <a:p>
            <a:r>
              <a:rPr lang="en-US" altLang="zh-CN" sz="1400" b="1" dirty="0">
                <a:solidFill>
                  <a:srgbClr val="84D0D8"/>
                </a:solidFill>
                <a:latin typeface="微软雅黑" panose="020B0503020204020204" pitchFamily="34" charset="-122"/>
                <a:ea typeface="微软雅黑" panose="020B0503020204020204" pitchFamily="34" charset="-122"/>
              </a:rPr>
              <a:t>90%</a:t>
            </a:r>
            <a:endParaRPr lang="zh-CN" altLang="en-US" sz="1400" b="1" dirty="0">
              <a:solidFill>
                <a:srgbClr val="84D0D8"/>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317323" y="4131500"/>
            <a:ext cx="572593" cy="307777"/>
          </a:xfrm>
          <a:prstGeom prst="rect">
            <a:avLst/>
          </a:prstGeom>
          <a:noFill/>
        </p:spPr>
        <p:txBody>
          <a:bodyPr wrap="none" rtlCol="0">
            <a:spAutoFit/>
          </a:bodyPr>
          <a:lstStyle/>
          <a:p>
            <a:r>
              <a:rPr lang="en-US" altLang="zh-CN" sz="1400" b="1" dirty="0">
                <a:solidFill>
                  <a:srgbClr val="E2738A"/>
                </a:solidFill>
                <a:latin typeface="微软雅黑" panose="020B0503020204020204" pitchFamily="34" charset="-122"/>
                <a:ea typeface="微软雅黑" panose="020B0503020204020204" pitchFamily="34" charset="-122"/>
              </a:rPr>
              <a:t>60%</a:t>
            </a:r>
            <a:endParaRPr lang="zh-CN" altLang="en-US" sz="1400" b="1" dirty="0">
              <a:solidFill>
                <a:srgbClr val="E2738A"/>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333028" y="5020498"/>
            <a:ext cx="572593" cy="307777"/>
          </a:xfrm>
          <a:prstGeom prst="rect">
            <a:avLst/>
          </a:prstGeom>
          <a:noFill/>
        </p:spPr>
        <p:txBody>
          <a:bodyPr wrap="none" rtlCol="0">
            <a:spAutoFit/>
          </a:bodyPr>
          <a:lstStyle/>
          <a:p>
            <a:r>
              <a:rPr lang="en-US" altLang="zh-CN" sz="1400" b="1" dirty="0">
                <a:solidFill>
                  <a:srgbClr val="84D0D8"/>
                </a:solidFill>
                <a:latin typeface="微软雅黑" panose="020B0503020204020204" pitchFamily="34" charset="-122"/>
                <a:ea typeface="微软雅黑" panose="020B0503020204020204" pitchFamily="34" charset="-122"/>
              </a:rPr>
              <a:t>80%</a:t>
            </a:r>
            <a:endParaRPr lang="zh-CN" altLang="en-US" sz="1400" b="1" dirty="0">
              <a:solidFill>
                <a:srgbClr val="84D0D8"/>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611531" y="2053303"/>
            <a:ext cx="877163" cy="369332"/>
          </a:xfrm>
          <a:prstGeom prst="rect">
            <a:avLst/>
          </a:prstGeom>
          <a:noFill/>
        </p:spPr>
        <p:txBody>
          <a:bodyPr wrap="none" rtlCol="0">
            <a:spAutoFit/>
          </a:bodyPr>
          <a:lstStyle/>
          <a:p>
            <a:r>
              <a:rPr lang="zh-CN" altLang="en-US" b="1" dirty="0">
                <a:solidFill>
                  <a:srgbClr val="E2738A"/>
                </a:solidFill>
                <a:latin typeface="微软雅黑" panose="020B0503020204020204" pitchFamily="34" charset="-122"/>
                <a:ea typeface="微软雅黑" panose="020B0503020204020204" pitchFamily="34" charset="-122"/>
              </a:rPr>
              <a:t>结论一</a:t>
            </a:r>
            <a:endParaRPr lang="zh-CN" altLang="en-US" b="1" dirty="0">
              <a:solidFill>
                <a:srgbClr val="E2738A"/>
              </a:solidFill>
              <a:latin typeface="微软雅黑" panose="020B0503020204020204" pitchFamily="34" charset="-122"/>
              <a:ea typeface="微软雅黑" panose="020B0503020204020204" pitchFamily="34" charset="-122"/>
            </a:endParaRPr>
          </a:p>
        </p:txBody>
      </p:sp>
      <p:sp>
        <p:nvSpPr>
          <p:cNvPr id="20" name="矩形 19"/>
          <p:cNvSpPr/>
          <p:nvPr/>
        </p:nvSpPr>
        <p:spPr>
          <a:xfrm>
            <a:off x="7611531" y="2432463"/>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611532" y="2942672"/>
            <a:ext cx="877163" cy="369332"/>
          </a:xfrm>
          <a:prstGeom prst="rect">
            <a:avLst/>
          </a:prstGeom>
          <a:noFill/>
        </p:spPr>
        <p:txBody>
          <a:bodyPr wrap="none" rtlCol="0">
            <a:spAutoFit/>
          </a:bodyPr>
          <a:lstStyle/>
          <a:p>
            <a:r>
              <a:rPr lang="zh-CN" altLang="en-US" b="1" dirty="0">
                <a:solidFill>
                  <a:srgbClr val="84D0D8"/>
                </a:solidFill>
                <a:latin typeface="微软雅黑" panose="020B0503020204020204" pitchFamily="34" charset="-122"/>
                <a:ea typeface="微软雅黑" panose="020B0503020204020204" pitchFamily="34" charset="-122"/>
              </a:rPr>
              <a:t>结论二</a:t>
            </a:r>
            <a:endParaRPr lang="zh-CN" altLang="en-US" b="1" dirty="0">
              <a:solidFill>
                <a:srgbClr val="84D0D8"/>
              </a:solidFill>
              <a:latin typeface="微软雅黑" panose="020B0503020204020204" pitchFamily="34" charset="-122"/>
              <a:ea typeface="微软雅黑" panose="020B0503020204020204" pitchFamily="34" charset="-122"/>
            </a:endParaRPr>
          </a:p>
        </p:txBody>
      </p:sp>
      <p:sp>
        <p:nvSpPr>
          <p:cNvPr id="22" name="矩形 21"/>
          <p:cNvSpPr/>
          <p:nvPr/>
        </p:nvSpPr>
        <p:spPr>
          <a:xfrm>
            <a:off x="7611532" y="3321832"/>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611531" y="3902277"/>
            <a:ext cx="877163" cy="369332"/>
          </a:xfrm>
          <a:prstGeom prst="rect">
            <a:avLst/>
          </a:prstGeom>
          <a:noFill/>
        </p:spPr>
        <p:txBody>
          <a:bodyPr wrap="none" rtlCol="0">
            <a:spAutoFit/>
          </a:bodyPr>
          <a:lstStyle/>
          <a:p>
            <a:r>
              <a:rPr lang="zh-CN" altLang="en-US" b="1" dirty="0">
                <a:solidFill>
                  <a:srgbClr val="E2738A"/>
                </a:solidFill>
                <a:latin typeface="微软雅黑" panose="020B0503020204020204" pitchFamily="34" charset="-122"/>
                <a:ea typeface="微软雅黑" panose="020B0503020204020204" pitchFamily="34" charset="-122"/>
              </a:rPr>
              <a:t>结论三</a:t>
            </a:r>
            <a:endParaRPr lang="zh-CN" altLang="en-US" b="1" dirty="0">
              <a:solidFill>
                <a:srgbClr val="E2738A"/>
              </a:solidFill>
              <a:latin typeface="微软雅黑" panose="020B0503020204020204" pitchFamily="34" charset="-122"/>
              <a:ea typeface="微软雅黑" panose="020B0503020204020204" pitchFamily="34" charset="-122"/>
            </a:endParaRPr>
          </a:p>
        </p:txBody>
      </p:sp>
      <p:sp>
        <p:nvSpPr>
          <p:cNvPr id="24" name="矩形 23"/>
          <p:cNvSpPr/>
          <p:nvPr/>
        </p:nvSpPr>
        <p:spPr>
          <a:xfrm>
            <a:off x="7611531" y="4281437"/>
            <a:ext cx="3174727"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611531" y="4835832"/>
            <a:ext cx="877163" cy="369332"/>
          </a:xfrm>
          <a:prstGeom prst="rect">
            <a:avLst/>
          </a:prstGeom>
          <a:noFill/>
        </p:spPr>
        <p:txBody>
          <a:bodyPr wrap="none" rtlCol="0">
            <a:spAutoFit/>
          </a:bodyPr>
          <a:lstStyle/>
          <a:p>
            <a:r>
              <a:rPr lang="zh-CN" altLang="en-US" b="1" dirty="0">
                <a:solidFill>
                  <a:srgbClr val="84D0D8"/>
                </a:solidFill>
                <a:latin typeface="微软雅黑" panose="020B0503020204020204" pitchFamily="34" charset="-122"/>
                <a:ea typeface="微软雅黑" panose="020B0503020204020204" pitchFamily="34" charset="-122"/>
              </a:rPr>
              <a:t>结论四</a:t>
            </a:r>
            <a:endParaRPr lang="zh-CN" altLang="en-US" b="1" dirty="0">
              <a:solidFill>
                <a:srgbClr val="84D0D8"/>
              </a:solidFill>
              <a:latin typeface="微软雅黑" panose="020B0503020204020204" pitchFamily="34" charset="-122"/>
              <a:ea typeface="微软雅黑" panose="020B0503020204020204" pitchFamily="34" charset="-122"/>
            </a:endParaRPr>
          </a:p>
        </p:txBody>
      </p:sp>
      <p:sp>
        <p:nvSpPr>
          <p:cNvPr id="26" name="矩形 25"/>
          <p:cNvSpPr/>
          <p:nvPr/>
        </p:nvSpPr>
        <p:spPr>
          <a:xfrm>
            <a:off x="7611532" y="5214992"/>
            <a:ext cx="3174726" cy="369332"/>
          </a:xfrm>
          <a:prstGeom prst="rect">
            <a:avLst/>
          </a:prstGeom>
        </p:spPr>
        <p:txBody>
          <a:bodyPr wrap="square">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单击此处添加您的文字内容。</a:t>
            </a: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6920874" y="1756435"/>
            <a:ext cx="0" cy="3927120"/>
          </a:xfrm>
          <a:prstGeom prst="line">
            <a:avLst/>
          </a:prstGeom>
          <a:ln>
            <a:solidFill>
              <a:srgbClr val="566535"/>
            </a:solidFill>
            <a:prstDash val="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52685" y="228796"/>
            <a:ext cx="3179662" cy="717747"/>
            <a:chOff x="152685" y="228796"/>
            <a:chExt cx="3179662" cy="717747"/>
          </a:xfrm>
        </p:grpSpPr>
        <p:pic>
          <p:nvPicPr>
            <p:cNvPr id="29" name="图片 28"/>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flipH="1">
              <a:off x="152685" y="228796"/>
              <a:ext cx="868369" cy="717747"/>
            </a:xfrm>
            <a:prstGeom prst="rect">
              <a:avLst/>
            </a:prstGeom>
          </p:spPr>
        </p:pic>
        <p:sp>
          <p:nvSpPr>
            <p:cNvPr id="30" name="文本框 29"/>
            <p:cNvSpPr txBox="1"/>
            <p:nvPr/>
          </p:nvSpPr>
          <p:spPr>
            <a:xfrm>
              <a:off x="658310" y="399702"/>
              <a:ext cx="2674037" cy="461665"/>
            </a:xfrm>
            <a:prstGeom prst="rect">
              <a:avLst/>
            </a:prstGeom>
            <a:noFill/>
          </p:spPr>
          <p:txBody>
            <a:bodyPr wrap="square" rtlCol="0">
              <a:spAutoFit/>
            </a:bodyPr>
            <a:lstStyle/>
            <a:p>
              <a:r>
                <a:rPr lang="zh-CN" altLang="en-US" sz="2400" dirty="0" smtClean="0">
                  <a:latin typeface="幼圆" panose="02010509060101010101" pitchFamily="49" charset="-122"/>
                  <a:ea typeface="幼圆" panose="02010509060101010101" pitchFamily="49" charset="-122"/>
                </a:rPr>
                <a:t>添加您的副标题</a:t>
              </a:r>
              <a:endParaRPr lang="zh-CN" altLang="en-US" sz="2400" dirty="0">
                <a:latin typeface="幼圆" panose="02010509060101010101" pitchFamily="49" charset="-122"/>
                <a:ea typeface="幼圆" panose="02010509060101010101" pitchFamily="49" charset="-122"/>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print">
            <a:extLst>
              <a:ext uri="{28A0092B-C50C-407E-A947-70E740481C1C}">
                <a14:useLocalDpi xmlns:a14="http://schemas.microsoft.com/office/drawing/2010/main" val="0"/>
              </a:ext>
            </a:extLst>
          </a:blip>
          <a:srcRect t="10458" b="11765"/>
          <a:stretch>
            <a:fillRect/>
          </a:stretch>
        </p:blipFill>
        <p:spPr>
          <a:xfrm>
            <a:off x="4163985" y="0"/>
            <a:ext cx="8228040" cy="6800850"/>
          </a:xfrm>
          <a:prstGeom prst="rect">
            <a:avLst/>
          </a:prstGeom>
        </p:spPr>
      </p:pic>
      <p:sp>
        <p:nvSpPr>
          <p:cNvPr id="13" name="文本框 12"/>
          <p:cNvSpPr txBox="1"/>
          <p:nvPr/>
        </p:nvSpPr>
        <p:spPr>
          <a:xfrm>
            <a:off x="2483599" y="2553999"/>
            <a:ext cx="2877711" cy="1015663"/>
          </a:xfrm>
          <a:prstGeom prst="rect">
            <a:avLst/>
          </a:prstGeom>
          <a:noFill/>
        </p:spPr>
        <p:txBody>
          <a:bodyPr wrap="none" rtlCol="0">
            <a:spAutoFit/>
          </a:bodyPr>
          <a:lstStyle/>
          <a:p>
            <a:r>
              <a:rPr lang="en-US" altLang="zh-CN" sz="6000" dirty="0" smtClean="0">
                <a:solidFill>
                  <a:srgbClr val="E2738A"/>
                </a:solidFill>
                <a:latin typeface="幼圆" panose="02010509060101010101" pitchFamily="49" charset="-122"/>
                <a:ea typeface="幼圆" panose="02010509060101010101" pitchFamily="49" charset="-122"/>
              </a:rPr>
              <a:t>PART 02</a:t>
            </a:r>
            <a:endParaRPr lang="zh-CN" altLang="en-US" sz="6000" dirty="0">
              <a:solidFill>
                <a:srgbClr val="E2738A"/>
              </a:solidFill>
              <a:latin typeface="幼圆" panose="02010509060101010101" pitchFamily="49" charset="-122"/>
              <a:ea typeface="幼圆" panose="02010509060101010101" pitchFamily="49" charset="-122"/>
            </a:endParaRPr>
          </a:p>
        </p:txBody>
      </p:sp>
      <p:sp>
        <p:nvSpPr>
          <p:cNvPr id="14" name="文本框 13"/>
          <p:cNvSpPr txBox="1"/>
          <p:nvPr/>
        </p:nvSpPr>
        <p:spPr>
          <a:xfrm>
            <a:off x="1367909" y="3456412"/>
            <a:ext cx="5109091" cy="830997"/>
          </a:xfrm>
          <a:prstGeom prst="rect">
            <a:avLst/>
          </a:prstGeom>
          <a:noFill/>
        </p:spPr>
        <p:txBody>
          <a:bodyPr wrap="none" rtlCol="0">
            <a:spAutoFit/>
          </a:bodyPr>
          <a:lstStyle/>
          <a:p>
            <a:r>
              <a:rPr lang="zh-CN" altLang="en-US" sz="4800" dirty="0">
                <a:solidFill>
                  <a:srgbClr val="E2738A"/>
                </a:solidFill>
                <a:latin typeface="幼圆" panose="02010509060101010101" pitchFamily="49" charset="-122"/>
                <a:ea typeface="幼圆" panose="02010509060101010101" pitchFamily="49" charset="-122"/>
              </a:rPr>
              <a:t>单击此处添加标题</a:t>
            </a:r>
            <a:endParaRPr lang="zh-CN" altLang="en-US" sz="4800" dirty="0">
              <a:solidFill>
                <a:srgbClr val="E2738A"/>
              </a:solidFill>
              <a:latin typeface="幼圆" panose="02010509060101010101" pitchFamily="49" charset="-122"/>
              <a:ea typeface="幼圆" panose="02010509060101010101" pitchFamily="49"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3098</Words>
  <Application>WPS 演示</Application>
  <PresentationFormat>宽屏</PresentationFormat>
  <Paragraphs>464</Paragraphs>
  <Slides>27</Slides>
  <Notes>2</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27</vt:i4>
      </vt:variant>
    </vt:vector>
  </HeadingPairs>
  <TitlesOfParts>
    <vt:vector size="45" baseType="lpstr">
      <vt:lpstr>Arial</vt:lpstr>
      <vt:lpstr>宋体</vt:lpstr>
      <vt:lpstr>Wingdings</vt:lpstr>
      <vt:lpstr>幼圆</vt:lpstr>
      <vt:lpstr>Calibri Light</vt:lpstr>
      <vt:lpstr>方正宋刻本秀楷简体</vt:lpstr>
      <vt:lpstr>微软雅黑</vt:lpstr>
      <vt:lpstr>Calibri</vt:lpstr>
      <vt:lpstr>Calibri</vt:lpstr>
      <vt:lpstr>Open Sans</vt:lpstr>
      <vt:lpstr>Arial Unicode MS</vt:lpstr>
      <vt:lpstr>等线 Light</vt:lpstr>
      <vt:lpstr>Segoe Print</vt:lpstr>
      <vt:lpstr>等线</vt:lpstr>
      <vt:lpstr>微软雅黑 Light</vt:lpstr>
      <vt:lpstr>Open Sans</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YYQ</dc:creator>
  <cp:lastModifiedBy>李慧民</cp:lastModifiedBy>
  <cp:revision>23</cp:revision>
  <dcterms:created xsi:type="dcterms:W3CDTF">2016-09-11T10:28:00Z</dcterms:created>
  <dcterms:modified xsi:type="dcterms:W3CDTF">2018-01-08T09:24:39Z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